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wdp" ContentType="image/vnd.ms-photo"/>
  <Default Extension="xlsx" ContentType="application/vnd.openxmlformats-officedocument.spreadsheetml.sheet"/>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Masters/slideMaster4.xml" ContentType="application/vnd.openxmlformats-officedocument.presentationml.slideMaster+xml"/>
  <Override PartName="/ppt/slideMasters/slideMaster5.xml" ContentType="application/vnd.openxmlformats-officedocument.presentationml.slideMaster+xml"/>
  <Override PartName="/ppt/slideMasters/slideMaster6.xml" ContentType="application/vnd.openxmlformats-officedocument.presentationml.slideMaster+xml"/>
  <Override PartName="/ppt/slideMasters/slideMaster7.xml" ContentType="application/vnd.openxmlformats-officedocument.presentationml.slideMaster+xml"/>
  <Override PartName="/ppt/slideMasters/slideMaster8.xml" ContentType="application/vnd.openxmlformats-officedocument.presentationml.slideMaster+xml"/>
  <Override PartName="/ppt/slideMasters/slideMaster9.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theme/theme2.xml" ContentType="application/vnd.openxmlformats-officedocument.theme+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slideLayouts/slideLayout42.xml" ContentType="application/vnd.openxmlformats-officedocument.presentationml.slideLayout+xml"/>
  <Override PartName="/ppt/slideLayouts/slideLayout43.xml" ContentType="application/vnd.openxmlformats-officedocument.presentationml.slideLayout+xml"/>
  <Override PartName="/ppt/slideLayouts/slideLayout44.xml" ContentType="application/vnd.openxmlformats-officedocument.presentationml.slideLayout+xml"/>
  <Override PartName="/ppt/slideLayouts/slideLayout45.xml" ContentType="application/vnd.openxmlformats-officedocument.presentationml.slideLayout+xml"/>
  <Override PartName="/ppt/slideLayouts/slideLayout46.xml" ContentType="application/vnd.openxmlformats-officedocument.presentationml.slideLayout+xml"/>
  <Override PartName="/ppt/slideLayouts/slideLayout47.xml" ContentType="application/vnd.openxmlformats-officedocument.presentationml.slideLayout+xml"/>
  <Override PartName="/ppt/slideLayouts/slideLayout48.xml" ContentType="application/vnd.openxmlformats-officedocument.presentationml.slideLayout+xml"/>
  <Override PartName="/ppt/slideLayouts/slideLayout49.xml" ContentType="application/vnd.openxmlformats-officedocument.presentationml.slideLayout+xml"/>
  <Override PartName="/ppt/slideLayouts/slideLayout50.xml" ContentType="application/vnd.openxmlformats-officedocument.presentationml.slideLayout+xml"/>
  <Override PartName="/ppt/slideLayouts/slideLayout51.xml" ContentType="application/vnd.openxmlformats-officedocument.presentationml.slideLayout+xml"/>
  <Override PartName="/ppt/slideLayouts/slideLayout52.xml" ContentType="application/vnd.openxmlformats-officedocument.presentationml.slideLayout+xml"/>
  <Override PartName="/ppt/theme/theme3.xml" ContentType="application/vnd.openxmlformats-officedocument.theme+xml"/>
  <Override PartName="/ppt/slideLayouts/slideLayout53.xml" ContentType="application/vnd.openxmlformats-officedocument.presentationml.slideLayout+xml"/>
  <Override PartName="/ppt/slideLayouts/slideLayout54.xml" ContentType="application/vnd.openxmlformats-officedocument.presentationml.slideLayout+xml"/>
  <Override PartName="/ppt/slideLayouts/slideLayout55.xml" ContentType="application/vnd.openxmlformats-officedocument.presentationml.slideLayout+xml"/>
  <Override PartName="/ppt/slideLayouts/slideLayout56.xml" ContentType="application/vnd.openxmlformats-officedocument.presentationml.slideLayout+xml"/>
  <Override PartName="/ppt/slideLayouts/slideLayout57.xml" ContentType="application/vnd.openxmlformats-officedocument.presentationml.slideLayout+xml"/>
  <Override PartName="/ppt/slideLayouts/slideLayout58.xml" ContentType="application/vnd.openxmlformats-officedocument.presentationml.slideLayout+xml"/>
  <Override PartName="/ppt/slideLayouts/slideLayout59.xml" ContentType="application/vnd.openxmlformats-officedocument.presentationml.slideLayout+xml"/>
  <Override PartName="/ppt/slideLayouts/slideLayout60.xml" ContentType="application/vnd.openxmlformats-officedocument.presentationml.slideLayout+xml"/>
  <Override PartName="/ppt/slideLayouts/slideLayout61.xml" ContentType="application/vnd.openxmlformats-officedocument.presentationml.slideLayout+xml"/>
  <Override PartName="/ppt/slideLayouts/slideLayout62.xml" ContentType="application/vnd.openxmlformats-officedocument.presentationml.slideLayout+xml"/>
  <Override PartName="/ppt/slideLayouts/slideLayout63.xml" ContentType="application/vnd.openxmlformats-officedocument.presentationml.slideLayout+xml"/>
  <Override PartName="/ppt/slideLayouts/slideLayout64.xml" ContentType="application/vnd.openxmlformats-officedocument.presentationml.slideLayout+xml"/>
  <Override PartName="/ppt/slideLayouts/slideLayout65.xml" ContentType="application/vnd.openxmlformats-officedocument.presentationml.slideLayout+xml"/>
  <Override PartName="/ppt/slideLayouts/slideLayout66.xml" ContentType="application/vnd.openxmlformats-officedocument.presentationml.slideLayout+xml"/>
  <Override PartName="/ppt/slideLayouts/slideLayout67.xml" ContentType="application/vnd.openxmlformats-officedocument.presentationml.slideLayout+xml"/>
  <Override PartName="/ppt/slideLayouts/slideLayout68.xml" ContentType="application/vnd.openxmlformats-officedocument.presentationml.slideLayout+xml"/>
  <Override PartName="/ppt/slideLayouts/slideLayout69.xml" ContentType="application/vnd.openxmlformats-officedocument.presentationml.slideLayout+xml"/>
  <Override PartName="/ppt/slideLayouts/slideLayout70.xml" ContentType="application/vnd.openxmlformats-officedocument.presentationml.slideLayout+xml"/>
  <Override PartName="/ppt/slideLayouts/slideLayout71.xml" ContentType="application/vnd.openxmlformats-officedocument.presentationml.slideLayout+xml"/>
  <Override PartName="/ppt/slideLayouts/slideLayout72.xml" ContentType="application/vnd.openxmlformats-officedocument.presentationml.slideLayout+xml"/>
  <Override PartName="/ppt/theme/theme4.xml" ContentType="application/vnd.openxmlformats-officedocument.theme+xml"/>
  <Override PartName="/ppt/slideLayouts/slideLayout73.xml" ContentType="application/vnd.openxmlformats-officedocument.presentationml.slideLayout+xml"/>
  <Override PartName="/ppt/slideLayouts/slideLayout74.xml" ContentType="application/vnd.openxmlformats-officedocument.presentationml.slideLayout+xml"/>
  <Override PartName="/ppt/slideLayouts/slideLayout75.xml" ContentType="application/vnd.openxmlformats-officedocument.presentationml.slideLayout+xml"/>
  <Override PartName="/ppt/slideLayouts/slideLayout76.xml" ContentType="application/vnd.openxmlformats-officedocument.presentationml.slideLayout+xml"/>
  <Override PartName="/ppt/slideLayouts/slideLayout77.xml" ContentType="application/vnd.openxmlformats-officedocument.presentationml.slideLayout+xml"/>
  <Override PartName="/ppt/slideLayouts/slideLayout78.xml" ContentType="application/vnd.openxmlformats-officedocument.presentationml.slideLayout+xml"/>
  <Override PartName="/ppt/slideLayouts/slideLayout79.xml" ContentType="application/vnd.openxmlformats-officedocument.presentationml.slideLayout+xml"/>
  <Override PartName="/ppt/slideLayouts/slideLayout80.xml" ContentType="application/vnd.openxmlformats-officedocument.presentationml.slideLayout+xml"/>
  <Override PartName="/ppt/slideLayouts/slideLayout81.xml" ContentType="application/vnd.openxmlformats-officedocument.presentationml.slideLayout+xml"/>
  <Override PartName="/ppt/slideLayouts/slideLayout82.xml" ContentType="application/vnd.openxmlformats-officedocument.presentationml.slideLayout+xml"/>
  <Override PartName="/ppt/slideLayouts/slideLayout83.xml" ContentType="application/vnd.openxmlformats-officedocument.presentationml.slideLayout+xml"/>
  <Override PartName="/ppt/slideLayouts/slideLayout84.xml" ContentType="application/vnd.openxmlformats-officedocument.presentationml.slideLayout+xml"/>
  <Override PartName="/ppt/slideLayouts/slideLayout85.xml" ContentType="application/vnd.openxmlformats-officedocument.presentationml.slideLayout+xml"/>
  <Override PartName="/ppt/slideLayouts/slideLayout86.xml" ContentType="application/vnd.openxmlformats-officedocument.presentationml.slideLayout+xml"/>
  <Override PartName="/ppt/slideLayouts/slideLayout87.xml" ContentType="application/vnd.openxmlformats-officedocument.presentationml.slideLayout+xml"/>
  <Override PartName="/ppt/slideLayouts/slideLayout88.xml" ContentType="application/vnd.openxmlformats-officedocument.presentationml.slideLayout+xml"/>
  <Override PartName="/ppt/slideLayouts/slideLayout89.xml" ContentType="application/vnd.openxmlformats-officedocument.presentationml.slideLayout+xml"/>
  <Override PartName="/ppt/theme/theme5.xml" ContentType="application/vnd.openxmlformats-officedocument.theme+xml"/>
  <Override PartName="/ppt/slideLayouts/slideLayout90.xml" ContentType="application/vnd.openxmlformats-officedocument.presentationml.slideLayout+xml"/>
  <Override PartName="/ppt/slideLayouts/slideLayout91.xml" ContentType="application/vnd.openxmlformats-officedocument.presentationml.slideLayout+xml"/>
  <Override PartName="/ppt/slideLayouts/slideLayout92.xml" ContentType="application/vnd.openxmlformats-officedocument.presentationml.slideLayout+xml"/>
  <Override PartName="/ppt/slideLayouts/slideLayout93.xml" ContentType="application/vnd.openxmlformats-officedocument.presentationml.slideLayout+xml"/>
  <Override PartName="/ppt/slideLayouts/slideLayout94.xml" ContentType="application/vnd.openxmlformats-officedocument.presentationml.slideLayout+xml"/>
  <Override PartName="/ppt/slideLayouts/slideLayout95.xml" ContentType="application/vnd.openxmlformats-officedocument.presentationml.slideLayout+xml"/>
  <Override PartName="/ppt/slideLayouts/slideLayout96.xml" ContentType="application/vnd.openxmlformats-officedocument.presentationml.slideLayout+xml"/>
  <Override PartName="/ppt/slideLayouts/slideLayout97.xml" ContentType="application/vnd.openxmlformats-officedocument.presentationml.slideLayout+xml"/>
  <Override PartName="/ppt/slideLayouts/slideLayout98.xml" ContentType="application/vnd.openxmlformats-officedocument.presentationml.slideLayout+xml"/>
  <Override PartName="/ppt/slideLayouts/slideLayout99.xml" ContentType="application/vnd.openxmlformats-officedocument.presentationml.slideLayout+xml"/>
  <Override PartName="/ppt/slideLayouts/slideLayout100.xml" ContentType="application/vnd.openxmlformats-officedocument.presentationml.slideLayout+xml"/>
  <Override PartName="/ppt/slideLayouts/slideLayout101.xml" ContentType="application/vnd.openxmlformats-officedocument.presentationml.slideLayout+xml"/>
  <Override PartName="/ppt/slideLayouts/slideLayout102.xml" ContentType="application/vnd.openxmlformats-officedocument.presentationml.slideLayout+xml"/>
  <Override PartName="/ppt/slideLayouts/slideLayout103.xml" ContentType="application/vnd.openxmlformats-officedocument.presentationml.slideLayout+xml"/>
  <Override PartName="/ppt/slideLayouts/slideLayout104.xml" ContentType="application/vnd.openxmlformats-officedocument.presentationml.slideLayout+xml"/>
  <Override PartName="/ppt/slideLayouts/slideLayout105.xml" ContentType="application/vnd.openxmlformats-officedocument.presentationml.slideLayout+xml"/>
  <Override PartName="/ppt/slideLayouts/slideLayout106.xml" ContentType="application/vnd.openxmlformats-officedocument.presentationml.slideLayout+xml"/>
  <Override PartName="/ppt/slideLayouts/slideLayout107.xml" ContentType="application/vnd.openxmlformats-officedocument.presentationml.slideLayout+xml"/>
  <Override PartName="/ppt/slideLayouts/slideLayout108.xml" ContentType="application/vnd.openxmlformats-officedocument.presentationml.slideLayout+xml"/>
  <Override PartName="/ppt/slideLayouts/slideLayout109.xml" ContentType="application/vnd.openxmlformats-officedocument.presentationml.slideLayout+xml"/>
  <Override PartName="/ppt/slideLayouts/slideLayout110.xml" ContentType="application/vnd.openxmlformats-officedocument.presentationml.slideLayout+xml"/>
  <Override PartName="/ppt/slideLayouts/slideLayout111.xml" ContentType="application/vnd.openxmlformats-officedocument.presentationml.slideLayout+xml"/>
  <Override PartName="/ppt/slideLayouts/slideLayout112.xml" ContentType="application/vnd.openxmlformats-officedocument.presentationml.slideLayout+xml"/>
  <Override PartName="/ppt/slideLayouts/slideLayout113.xml" ContentType="application/vnd.openxmlformats-officedocument.presentationml.slideLayout+xml"/>
  <Override PartName="/ppt/slideLayouts/slideLayout114.xml" ContentType="application/vnd.openxmlformats-officedocument.presentationml.slideLayout+xml"/>
  <Override PartName="/ppt/slideLayouts/slideLayout115.xml" ContentType="application/vnd.openxmlformats-officedocument.presentationml.slideLayout+xml"/>
  <Override PartName="/ppt/slideLayouts/slideLayout116.xml" ContentType="application/vnd.openxmlformats-officedocument.presentationml.slideLayout+xml"/>
  <Override PartName="/ppt/slideLayouts/slideLayout117.xml" ContentType="application/vnd.openxmlformats-officedocument.presentationml.slideLayout+xml"/>
  <Override PartName="/ppt/slideLayouts/slideLayout118.xml" ContentType="application/vnd.openxmlformats-officedocument.presentationml.slideLayout+xml"/>
  <Override PartName="/ppt/slideLayouts/slideLayout119.xml" ContentType="application/vnd.openxmlformats-officedocument.presentationml.slideLayout+xml"/>
  <Override PartName="/ppt/slideLayouts/slideLayout120.xml" ContentType="application/vnd.openxmlformats-officedocument.presentationml.slideLayout+xml"/>
  <Override PartName="/ppt/slideLayouts/slideLayout121.xml" ContentType="application/vnd.openxmlformats-officedocument.presentationml.slideLayout+xml"/>
  <Override PartName="/ppt/slideLayouts/slideLayout122.xml" ContentType="application/vnd.openxmlformats-officedocument.presentationml.slideLayout+xml"/>
  <Override PartName="/ppt/slideLayouts/slideLayout123.xml" ContentType="application/vnd.openxmlformats-officedocument.presentationml.slideLayout+xml"/>
  <Override PartName="/ppt/slideLayouts/slideLayout124.xml" ContentType="application/vnd.openxmlformats-officedocument.presentationml.slideLayout+xml"/>
  <Override PartName="/ppt/slideLayouts/slideLayout125.xml" ContentType="application/vnd.openxmlformats-officedocument.presentationml.slideLayout+xml"/>
  <Override PartName="/ppt/slideLayouts/slideLayout126.xml" ContentType="application/vnd.openxmlformats-officedocument.presentationml.slideLayout+xml"/>
  <Override PartName="/ppt/theme/theme6.xml" ContentType="application/vnd.openxmlformats-officedocument.theme+xml"/>
  <Override PartName="/ppt/slideLayouts/slideLayout127.xml" ContentType="application/vnd.openxmlformats-officedocument.presentationml.slideLayout+xml"/>
  <Override PartName="/ppt/slideLayouts/slideLayout128.xml" ContentType="application/vnd.openxmlformats-officedocument.presentationml.slideLayout+xml"/>
  <Override PartName="/ppt/slideLayouts/slideLayout129.xml" ContentType="application/vnd.openxmlformats-officedocument.presentationml.slideLayout+xml"/>
  <Override PartName="/ppt/slideLayouts/slideLayout130.xml" ContentType="application/vnd.openxmlformats-officedocument.presentationml.slideLayout+xml"/>
  <Override PartName="/ppt/slideLayouts/slideLayout131.xml" ContentType="application/vnd.openxmlformats-officedocument.presentationml.slideLayout+xml"/>
  <Override PartName="/ppt/slideLayouts/slideLayout132.xml" ContentType="application/vnd.openxmlformats-officedocument.presentationml.slideLayout+xml"/>
  <Override PartName="/ppt/slideLayouts/slideLayout133.xml" ContentType="application/vnd.openxmlformats-officedocument.presentationml.slideLayout+xml"/>
  <Override PartName="/ppt/slideLayouts/slideLayout134.xml" ContentType="application/vnd.openxmlformats-officedocument.presentationml.slideLayout+xml"/>
  <Override PartName="/ppt/slideLayouts/slideLayout135.xml" ContentType="application/vnd.openxmlformats-officedocument.presentationml.slideLayout+xml"/>
  <Override PartName="/ppt/slideLayouts/slideLayout136.xml" ContentType="application/vnd.openxmlformats-officedocument.presentationml.slideLayout+xml"/>
  <Override PartName="/ppt/slideLayouts/slideLayout137.xml" ContentType="application/vnd.openxmlformats-officedocument.presentationml.slideLayout+xml"/>
  <Override PartName="/ppt/slideLayouts/slideLayout138.xml" ContentType="application/vnd.openxmlformats-officedocument.presentationml.slideLayout+xml"/>
  <Override PartName="/ppt/slideLayouts/slideLayout139.xml" ContentType="application/vnd.openxmlformats-officedocument.presentationml.slideLayout+xml"/>
  <Override PartName="/ppt/slideLayouts/slideLayout140.xml" ContentType="application/vnd.openxmlformats-officedocument.presentationml.slideLayout+xml"/>
  <Override PartName="/ppt/slideLayouts/slideLayout141.xml" ContentType="application/vnd.openxmlformats-officedocument.presentationml.slideLayout+xml"/>
  <Override PartName="/ppt/slideLayouts/slideLayout142.xml" ContentType="application/vnd.openxmlformats-officedocument.presentationml.slideLayout+xml"/>
  <Override PartName="/ppt/slideLayouts/slideLayout143.xml" ContentType="application/vnd.openxmlformats-officedocument.presentationml.slideLayout+xml"/>
  <Override PartName="/ppt/slideLayouts/slideLayout144.xml" ContentType="application/vnd.openxmlformats-officedocument.presentationml.slideLayout+xml"/>
  <Override PartName="/ppt/slideLayouts/slideLayout145.xml" ContentType="application/vnd.openxmlformats-officedocument.presentationml.slideLayout+xml"/>
  <Override PartName="/ppt/slideLayouts/slideLayout146.xml" ContentType="application/vnd.openxmlformats-officedocument.presentationml.slideLayout+xml"/>
  <Override PartName="/ppt/slideLayouts/slideLayout147.xml" ContentType="application/vnd.openxmlformats-officedocument.presentationml.slideLayout+xml"/>
  <Override PartName="/ppt/slideLayouts/slideLayout148.xml" ContentType="application/vnd.openxmlformats-officedocument.presentationml.slideLayout+xml"/>
  <Override PartName="/ppt/slideLayouts/slideLayout149.xml" ContentType="application/vnd.openxmlformats-officedocument.presentationml.slideLayout+xml"/>
  <Override PartName="/ppt/slideLayouts/slideLayout150.xml" ContentType="application/vnd.openxmlformats-officedocument.presentationml.slideLayout+xml"/>
  <Override PartName="/ppt/slideLayouts/slideLayout151.xml" ContentType="application/vnd.openxmlformats-officedocument.presentationml.slideLayout+xml"/>
  <Override PartName="/ppt/slideLayouts/slideLayout152.xml" ContentType="application/vnd.openxmlformats-officedocument.presentationml.slideLayout+xml"/>
  <Override PartName="/ppt/slideLayouts/slideLayout153.xml" ContentType="application/vnd.openxmlformats-officedocument.presentationml.slideLayout+xml"/>
  <Override PartName="/ppt/slideLayouts/slideLayout154.xml" ContentType="application/vnd.openxmlformats-officedocument.presentationml.slideLayout+xml"/>
  <Override PartName="/ppt/slideLayouts/slideLayout155.xml" ContentType="application/vnd.openxmlformats-officedocument.presentationml.slideLayout+xml"/>
  <Override PartName="/ppt/slideLayouts/slideLayout156.xml" ContentType="application/vnd.openxmlformats-officedocument.presentationml.slideLayout+xml"/>
  <Override PartName="/ppt/theme/theme7.xml" ContentType="application/vnd.openxmlformats-officedocument.theme+xml"/>
  <Override PartName="/ppt/slideLayouts/slideLayout157.xml" ContentType="application/vnd.openxmlformats-officedocument.presentationml.slideLayout+xml"/>
  <Override PartName="/ppt/slideLayouts/slideLayout158.xml" ContentType="application/vnd.openxmlformats-officedocument.presentationml.slideLayout+xml"/>
  <Override PartName="/ppt/slideLayouts/slideLayout159.xml" ContentType="application/vnd.openxmlformats-officedocument.presentationml.slideLayout+xml"/>
  <Override PartName="/ppt/slideLayouts/slideLayout160.xml" ContentType="application/vnd.openxmlformats-officedocument.presentationml.slideLayout+xml"/>
  <Override PartName="/ppt/slideLayouts/slideLayout161.xml" ContentType="application/vnd.openxmlformats-officedocument.presentationml.slideLayout+xml"/>
  <Override PartName="/ppt/slideLayouts/slideLayout162.xml" ContentType="application/vnd.openxmlformats-officedocument.presentationml.slideLayout+xml"/>
  <Override PartName="/ppt/slideLayouts/slideLayout163.xml" ContentType="application/vnd.openxmlformats-officedocument.presentationml.slideLayout+xml"/>
  <Override PartName="/ppt/slideLayouts/slideLayout164.xml" ContentType="application/vnd.openxmlformats-officedocument.presentationml.slideLayout+xml"/>
  <Override PartName="/ppt/slideLayouts/slideLayout165.xml" ContentType="application/vnd.openxmlformats-officedocument.presentationml.slideLayout+xml"/>
  <Override PartName="/ppt/slideLayouts/slideLayout166.xml" ContentType="application/vnd.openxmlformats-officedocument.presentationml.slideLayout+xml"/>
  <Override PartName="/ppt/slideLayouts/slideLayout167.xml" ContentType="application/vnd.openxmlformats-officedocument.presentationml.slideLayout+xml"/>
  <Override PartName="/ppt/slideLayouts/slideLayout168.xml" ContentType="application/vnd.openxmlformats-officedocument.presentationml.slideLayout+xml"/>
  <Override PartName="/ppt/slideLayouts/slideLayout169.xml" ContentType="application/vnd.openxmlformats-officedocument.presentationml.slideLayout+xml"/>
  <Override PartName="/ppt/slideLayouts/slideLayout170.xml" ContentType="application/vnd.openxmlformats-officedocument.presentationml.slideLayout+xml"/>
  <Override PartName="/ppt/slideLayouts/slideLayout171.xml" ContentType="application/vnd.openxmlformats-officedocument.presentationml.slideLayout+xml"/>
  <Override PartName="/ppt/slideLayouts/slideLayout172.xml" ContentType="application/vnd.openxmlformats-officedocument.presentationml.slideLayout+xml"/>
  <Override PartName="/ppt/slideLayouts/slideLayout173.xml" ContentType="application/vnd.openxmlformats-officedocument.presentationml.slideLayout+xml"/>
  <Override PartName="/ppt/slideLayouts/slideLayout174.xml" ContentType="application/vnd.openxmlformats-officedocument.presentationml.slideLayout+xml"/>
  <Override PartName="/ppt/slideLayouts/slideLayout175.xml" ContentType="application/vnd.openxmlformats-officedocument.presentationml.slideLayout+xml"/>
  <Override PartName="/ppt/slideLayouts/slideLayout176.xml" ContentType="application/vnd.openxmlformats-officedocument.presentationml.slideLayout+xml"/>
  <Override PartName="/ppt/slideLayouts/slideLayout177.xml" ContentType="application/vnd.openxmlformats-officedocument.presentationml.slideLayout+xml"/>
  <Override PartName="/ppt/slideLayouts/slideLayout178.xml" ContentType="application/vnd.openxmlformats-officedocument.presentationml.slideLayout+xml"/>
  <Override PartName="/ppt/slideLayouts/slideLayout179.xml" ContentType="application/vnd.openxmlformats-officedocument.presentationml.slideLayout+xml"/>
  <Override PartName="/ppt/slideLayouts/slideLayout180.xml" ContentType="application/vnd.openxmlformats-officedocument.presentationml.slideLayout+xml"/>
  <Override PartName="/ppt/slideLayouts/slideLayout181.xml" ContentType="application/vnd.openxmlformats-officedocument.presentationml.slideLayout+xml"/>
  <Override PartName="/ppt/slideLayouts/slideLayout182.xml" ContentType="application/vnd.openxmlformats-officedocument.presentationml.slideLayout+xml"/>
  <Override PartName="/ppt/slideLayouts/slideLayout183.xml" ContentType="application/vnd.openxmlformats-officedocument.presentationml.slideLayout+xml"/>
  <Override PartName="/ppt/slideLayouts/slideLayout184.xml" ContentType="application/vnd.openxmlformats-officedocument.presentationml.slideLayout+xml"/>
  <Override PartName="/ppt/slideLayouts/slideLayout185.xml" ContentType="application/vnd.openxmlformats-officedocument.presentationml.slideLayout+xml"/>
  <Override PartName="/ppt/slideLayouts/slideLayout186.xml" ContentType="application/vnd.openxmlformats-officedocument.presentationml.slideLayout+xml"/>
  <Override PartName="/ppt/slideLayouts/slideLayout187.xml" ContentType="application/vnd.openxmlformats-officedocument.presentationml.slideLayout+xml"/>
  <Override PartName="/ppt/slideLayouts/slideLayout188.xml" ContentType="application/vnd.openxmlformats-officedocument.presentationml.slideLayout+xml"/>
  <Override PartName="/ppt/slideLayouts/slideLayout189.xml" ContentType="application/vnd.openxmlformats-officedocument.presentationml.slideLayout+xml"/>
  <Override PartName="/ppt/slideLayouts/slideLayout190.xml" ContentType="application/vnd.openxmlformats-officedocument.presentationml.slideLayout+xml"/>
  <Override PartName="/ppt/slideLayouts/slideLayout191.xml" ContentType="application/vnd.openxmlformats-officedocument.presentationml.slideLayout+xml"/>
  <Override PartName="/ppt/theme/theme8.xml" ContentType="application/vnd.openxmlformats-officedocument.theme+xml"/>
  <Override PartName="/ppt/slideLayouts/slideLayout192.xml" ContentType="application/vnd.openxmlformats-officedocument.presentationml.slideLayout+xml"/>
  <Override PartName="/ppt/slideLayouts/slideLayout193.xml" ContentType="application/vnd.openxmlformats-officedocument.presentationml.slideLayout+xml"/>
  <Override PartName="/ppt/slideLayouts/slideLayout194.xml" ContentType="application/vnd.openxmlformats-officedocument.presentationml.slideLayout+xml"/>
  <Override PartName="/ppt/slideLayouts/slideLayout195.xml" ContentType="application/vnd.openxmlformats-officedocument.presentationml.slideLayout+xml"/>
  <Override PartName="/ppt/slideLayouts/slideLayout196.xml" ContentType="application/vnd.openxmlformats-officedocument.presentationml.slideLayout+xml"/>
  <Override PartName="/ppt/slideLayouts/slideLayout197.xml" ContentType="application/vnd.openxmlformats-officedocument.presentationml.slideLayout+xml"/>
  <Override PartName="/ppt/slideLayouts/slideLayout198.xml" ContentType="application/vnd.openxmlformats-officedocument.presentationml.slideLayout+xml"/>
  <Override PartName="/ppt/slideLayouts/slideLayout199.xml" ContentType="application/vnd.openxmlformats-officedocument.presentationml.slideLayout+xml"/>
  <Override PartName="/ppt/slideLayouts/slideLayout200.xml" ContentType="application/vnd.openxmlformats-officedocument.presentationml.slideLayout+xml"/>
  <Override PartName="/ppt/slideLayouts/slideLayout201.xml" ContentType="application/vnd.openxmlformats-officedocument.presentationml.slideLayout+xml"/>
  <Override PartName="/ppt/slideLayouts/slideLayout202.xml" ContentType="application/vnd.openxmlformats-officedocument.presentationml.slideLayout+xml"/>
  <Override PartName="/ppt/slideLayouts/slideLayout203.xml" ContentType="application/vnd.openxmlformats-officedocument.presentationml.slideLayout+xml"/>
  <Override PartName="/ppt/slideLayouts/slideLayout204.xml" ContentType="application/vnd.openxmlformats-officedocument.presentationml.slideLayout+xml"/>
  <Override PartName="/ppt/slideLayouts/slideLayout205.xml" ContentType="application/vnd.openxmlformats-officedocument.presentationml.slideLayout+xml"/>
  <Override PartName="/ppt/slideLayouts/slideLayout206.xml" ContentType="application/vnd.openxmlformats-officedocument.presentationml.slideLayout+xml"/>
  <Override PartName="/ppt/slideLayouts/slideLayout207.xml" ContentType="application/vnd.openxmlformats-officedocument.presentationml.slideLayout+xml"/>
  <Override PartName="/ppt/slideLayouts/slideLayout208.xml" ContentType="application/vnd.openxmlformats-officedocument.presentationml.slideLayout+xml"/>
  <Override PartName="/ppt/slideLayouts/slideLayout209.xml" ContentType="application/vnd.openxmlformats-officedocument.presentationml.slideLayout+xml"/>
  <Override PartName="/ppt/slideLayouts/slideLayout210.xml" ContentType="application/vnd.openxmlformats-officedocument.presentationml.slideLayout+xml"/>
  <Override PartName="/ppt/slideLayouts/slideLayout211.xml" ContentType="application/vnd.openxmlformats-officedocument.presentationml.slideLayout+xml"/>
  <Override PartName="/ppt/slideLayouts/slideLayout212.xml" ContentType="application/vnd.openxmlformats-officedocument.presentationml.slideLayout+xml"/>
  <Override PartName="/ppt/slideLayouts/slideLayout213.xml" ContentType="application/vnd.openxmlformats-officedocument.presentationml.slideLayout+xml"/>
  <Override PartName="/ppt/slideLayouts/slideLayout214.xml" ContentType="application/vnd.openxmlformats-officedocument.presentationml.slideLayout+xml"/>
  <Override PartName="/ppt/slideLayouts/slideLayout215.xml" ContentType="application/vnd.openxmlformats-officedocument.presentationml.slideLayout+xml"/>
  <Override PartName="/ppt/slideLayouts/slideLayout216.xml" ContentType="application/vnd.openxmlformats-officedocument.presentationml.slideLayout+xml"/>
  <Override PartName="/ppt/slideLayouts/slideLayout217.xml" ContentType="application/vnd.openxmlformats-officedocument.presentationml.slideLayout+xml"/>
  <Override PartName="/ppt/theme/theme9.xml" ContentType="application/vnd.openxmlformats-officedocument.theme+xml"/>
  <Override PartName="/ppt/theme/theme10.xml" ContentType="application/vnd.openxmlformats-officedocument.theme+xml"/>
  <Override PartName="/ppt/theme/theme11.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charts/chart1.xml" ContentType="application/vnd.openxmlformats-officedocument.drawingml.chart+xml"/>
  <Override PartName="/ppt/charts/style1.xml" ContentType="application/vnd.ms-office.chartstyle+xml"/>
  <Override PartName="/ppt/charts/colors1.xml" ContentType="application/vnd.ms-office.chartcolorstyle+xml"/>
  <Override PartName="/ppt/notesSlides/notesSlide21.xml" ContentType="application/vnd.openxmlformats-officedocument.presentationml.notesSlide+xml"/>
  <Override PartName="/ppt/charts/chart2.xml" ContentType="application/vnd.openxmlformats-officedocument.drawingml.chart+xml"/>
  <Override PartName="/ppt/charts/style2.xml" ContentType="application/vnd.ms-office.chartstyle+xml"/>
  <Override PartName="/ppt/charts/colors2.xml" ContentType="application/vnd.ms-office.chartcolorstyle+xml"/>
  <Override PartName="/ppt/notesSlides/notesSlide22.xml" ContentType="application/vnd.openxmlformats-officedocument.presentationml.notesSlide+xml"/>
  <Override PartName="/ppt/charts/chart3.xml" ContentType="application/vnd.openxmlformats-officedocument.drawingml.chart+xml"/>
  <Override PartName="/ppt/charts/style3.xml" ContentType="application/vnd.ms-office.chartstyle+xml"/>
  <Override PartName="/ppt/charts/colors3.xml" ContentType="application/vnd.ms-office.chartcolorstyle+xml"/>
  <Override PartName="/ppt/charts/chart4.xml" ContentType="application/vnd.openxmlformats-officedocument.drawingml.chart+xml"/>
  <Override PartName="/ppt/charts/style4.xml" ContentType="application/vnd.ms-office.chartstyle+xml"/>
  <Override PartName="/ppt/charts/colors4.xml" ContentType="application/vnd.ms-office.chartcolorstyle+xml"/>
  <Override PartName="/ppt/charts/chart5.xml" ContentType="application/vnd.openxmlformats-officedocument.drawingml.chart+xml"/>
  <Override PartName="/ppt/charts/style5.xml" ContentType="application/vnd.ms-office.chartstyle+xml"/>
  <Override PartName="/ppt/charts/colors5.xml" ContentType="application/vnd.ms-office.chartcolorstyle+xml"/>
  <Override PartName="/ppt/notesSlides/notesSlide23.xml" ContentType="application/vnd.openxmlformats-officedocument.presentationml.notesSlide+xml"/>
  <Override PartName="/ppt/charts/chart6.xml" ContentType="application/vnd.openxmlformats-officedocument.drawingml.chart+xml"/>
  <Override PartName="/ppt/charts/style6.xml" ContentType="application/vnd.ms-office.chartstyle+xml"/>
  <Override PartName="/ppt/charts/colors6.xml" ContentType="application/vnd.ms-office.chartcolorstyle+xml"/>
  <Override PartName="/ppt/charts/chart7.xml" ContentType="application/vnd.openxmlformats-officedocument.drawingml.chart+xml"/>
  <Override PartName="/ppt/charts/style7.xml" ContentType="application/vnd.ms-office.chartstyle+xml"/>
  <Override PartName="/ppt/charts/colors7.xml" ContentType="application/vnd.ms-office.chartcolorstyle+xml"/>
  <Override PartName="/ppt/notesSlides/notesSlide24.xml" ContentType="application/vnd.openxmlformats-officedocument.presentationml.notesSlide+xml"/>
  <Override PartName="/ppt/tags/tag1.xml" ContentType="application/vnd.openxmlformats-officedocument.presentationml.tags+xml"/>
  <Override PartName="/ppt/notesSlides/notesSlide25.xml" ContentType="application/vnd.openxmlformats-officedocument.presentationml.notesSlide+xml"/>
  <Override PartName="/ppt/tags/tag2.xml" ContentType="application/vnd.openxmlformats-officedocument.presentationml.tags+xml"/>
  <Override PartName="/ppt/notesSlides/notesSlide26.xml" ContentType="application/vnd.openxmlformats-officedocument.presentationml.notesSlide+xml"/>
  <Override PartName="/ppt/tags/tag3.xml" ContentType="application/vnd.openxmlformats-officedocument.presentationml.tags+xml"/>
  <Override PartName="/ppt/notesSlides/notesSlide27.xml" ContentType="application/vnd.openxmlformats-officedocument.presentationml.notesSlide+xml"/>
  <Override PartName="/ppt/tags/tag4.xml" ContentType="application/vnd.openxmlformats-officedocument.presentationml.tags+xml"/>
  <Override PartName="/ppt/notesSlides/notesSlide28.xml" ContentType="application/vnd.openxmlformats-officedocument.presentationml.notesSlide+xml"/>
  <Override PartName="/ppt/tags/tag5.xml" ContentType="application/vnd.openxmlformats-officedocument.presentationml.tags+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920" r:id="rId1"/>
    <p:sldMasterId id="2147483648" r:id="rId2"/>
    <p:sldMasterId id="2147483924" r:id="rId3"/>
    <p:sldMasterId id="2147483961" r:id="rId4"/>
    <p:sldMasterId id="2147484006" r:id="rId5"/>
    <p:sldMasterId id="2147484024" r:id="rId6"/>
    <p:sldMasterId id="2147484063" r:id="rId7"/>
    <p:sldMasterId id="2147484094" r:id="rId8"/>
    <p:sldMasterId id="2147484137" r:id="rId9"/>
  </p:sldMasterIdLst>
  <p:notesMasterIdLst>
    <p:notesMasterId r:id="rId57"/>
  </p:notesMasterIdLst>
  <p:handoutMasterIdLst>
    <p:handoutMasterId r:id="rId58"/>
  </p:handoutMasterIdLst>
  <p:sldIdLst>
    <p:sldId id="1948765104" r:id="rId10"/>
    <p:sldId id="1948765044" r:id="rId11"/>
    <p:sldId id="1948764894" r:id="rId12"/>
    <p:sldId id="1948764919" r:id="rId13"/>
    <p:sldId id="344" r:id="rId14"/>
    <p:sldId id="1948764909" r:id="rId15"/>
    <p:sldId id="1948765051" r:id="rId16"/>
    <p:sldId id="1948765105" r:id="rId17"/>
    <p:sldId id="2171" r:id="rId18"/>
    <p:sldId id="1948765103" r:id="rId19"/>
    <p:sldId id="1948764923" r:id="rId20"/>
    <p:sldId id="1948765098" r:id="rId21"/>
    <p:sldId id="297" r:id="rId22"/>
    <p:sldId id="295" r:id="rId23"/>
    <p:sldId id="1948765099" r:id="rId24"/>
    <p:sldId id="1948765049" r:id="rId25"/>
    <p:sldId id="291" r:id="rId26"/>
    <p:sldId id="292" r:id="rId27"/>
    <p:sldId id="290" r:id="rId28"/>
    <p:sldId id="1948765063" r:id="rId29"/>
    <p:sldId id="1948764944" r:id="rId30"/>
    <p:sldId id="299" r:id="rId31"/>
    <p:sldId id="1948765114" r:id="rId32"/>
    <p:sldId id="1948765115" r:id="rId33"/>
    <p:sldId id="1948765101" r:id="rId34"/>
    <p:sldId id="1948765084" r:id="rId35"/>
    <p:sldId id="1948765086" r:id="rId36"/>
    <p:sldId id="1948765087" r:id="rId37"/>
    <p:sldId id="1948765052" r:id="rId38"/>
    <p:sldId id="1948765053" r:id="rId39"/>
    <p:sldId id="1948765057" r:id="rId40"/>
    <p:sldId id="1948765088" r:id="rId41"/>
    <p:sldId id="1948765106" r:id="rId42"/>
    <p:sldId id="1948765058" r:id="rId43"/>
    <p:sldId id="1948765090" r:id="rId44"/>
    <p:sldId id="1948765091" r:id="rId45"/>
    <p:sldId id="1948765092" r:id="rId46"/>
    <p:sldId id="1948765094" r:id="rId47"/>
    <p:sldId id="1948765056" r:id="rId48"/>
    <p:sldId id="1948765093" r:id="rId49"/>
    <p:sldId id="1948765097" r:id="rId50"/>
    <p:sldId id="1948765095" r:id="rId51"/>
    <p:sldId id="300" r:id="rId52"/>
    <p:sldId id="1948765048" r:id="rId53"/>
    <p:sldId id="261" r:id="rId54"/>
    <p:sldId id="1948765100" r:id="rId55"/>
    <p:sldId id="1948765116" r:id="rId56"/>
  </p:sldIdLst>
  <p:sldSz cx="12192000" cy="6858000"/>
  <p:notesSz cx="6858000" cy="9144000"/>
  <p:defaultTextStyle>
    <a:defPPr>
      <a:defRPr lang="lt-LT"/>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83" userDrawn="1">
          <p15:clr>
            <a:srgbClr val="A4A3A4"/>
          </p15:clr>
        </p15:guide>
        <p15:guide id="2" pos="393" userDrawn="1">
          <p15:clr>
            <a:srgbClr val="A4A3A4"/>
          </p15:clr>
        </p15:guide>
        <p15:guide id="3" pos="3749" userDrawn="1">
          <p15:clr>
            <a:srgbClr val="A4A3A4"/>
          </p15:clr>
        </p15:guide>
      </p15:sldGuideLst>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F003C"/>
    <a:srgbClr val="FFFFFF"/>
    <a:srgbClr val="000000"/>
    <a:srgbClr val="EE264D"/>
    <a:srgbClr val="FFFFCC"/>
    <a:srgbClr val="ECECEC"/>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C7E1F4B7-CE66-4BA6-A307-5E0087DDFAA0}" v="47" dt="2021-06-15T09:09:42.817"/>
  </p1510:revLst>
</p1510:revInfo>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8027" autoAdjust="0"/>
    <p:restoredTop sz="65578" autoAdjust="0"/>
  </p:normalViewPr>
  <p:slideViewPr>
    <p:cSldViewPr snapToGrid="0" snapToObjects="1">
      <p:cViewPr varScale="1">
        <p:scale>
          <a:sx n="71" d="100"/>
          <a:sy n="71" d="100"/>
        </p:scale>
        <p:origin x="1938" y="72"/>
      </p:cViewPr>
      <p:guideLst>
        <p:guide orient="horz" pos="2183"/>
        <p:guide pos="393"/>
        <p:guide pos="3749"/>
      </p:guideLst>
    </p:cSldViewPr>
  </p:slideViewPr>
  <p:outlineViewPr>
    <p:cViewPr>
      <p:scale>
        <a:sx n="33" d="100"/>
        <a:sy n="33" d="100"/>
      </p:scale>
      <p:origin x="0" y="0"/>
    </p:cViewPr>
  </p:outlineViewPr>
  <p:notesTextViewPr>
    <p:cViewPr>
      <p:scale>
        <a:sx n="3" d="2"/>
        <a:sy n="3" d="2"/>
      </p:scale>
      <p:origin x="0" y="0"/>
    </p:cViewPr>
  </p:notesTextViewPr>
  <p:sorterViewPr>
    <p:cViewPr varScale="1">
      <p:scale>
        <a:sx n="1" d="1"/>
        <a:sy n="1" d="1"/>
      </p:scale>
      <p:origin x="0" y="0"/>
    </p:cViewPr>
  </p:sorterViewPr>
  <p:notesViewPr>
    <p:cSldViewPr snapToGrid="0" snapToObjects="1">
      <p:cViewPr varScale="1">
        <p:scale>
          <a:sx n="84" d="100"/>
          <a:sy n="84" d="100"/>
        </p:scale>
        <p:origin x="3828" y="102"/>
      </p:cViewPr>
      <p:guideLst/>
    </p:cSldViewPr>
  </p:notes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4.xml"/><Relationship Id="rId18" Type="http://schemas.openxmlformats.org/officeDocument/2006/relationships/slide" Target="slides/slide9.xml"/><Relationship Id="rId26" Type="http://schemas.openxmlformats.org/officeDocument/2006/relationships/slide" Target="slides/slide17.xml"/><Relationship Id="rId39" Type="http://schemas.openxmlformats.org/officeDocument/2006/relationships/slide" Target="slides/slide30.xml"/><Relationship Id="rId21" Type="http://schemas.openxmlformats.org/officeDocument/2006/relationships/slide" Target="slides/slide12.xml"/><Relationship Id="rId34" Type="http://schemas.openxmlformats.org/officeDocument/2006/relationships/slide" Target="slides/slide25.xml"/><Relationship Id="rId42" Type="http://schemas.openxmlformats.org/officeDocument/2006/relationships/slide" Target="slides/slide33.xml"/><Relationship Id="rId47" Type="http://schemas.openxmlformats.org/officeDocument/2006/relationships/slide" Target="slides/slide38.xml"/><Relationship Id="rId50" Type="http://schemas.openxmlformats.org/officeDocument/2006/relationships/slide" Target="slides/slide41.xml"/><Relationship Id="rId55" Type="http://schemas.openxmlformats.org/officeDocument/2006/relationships/slide" Target="slides/slide46.xml"/><Relationship Id="rId63" Type="http://schemas.microsoft.com/office/2015/10/relationships/revisionInfo" Target="revisionInfo.xml"/><Relationship Id="rId7" Type="http://schemas.openxmlformats.org/officeDocument/2006/relationships/slideMaster" Target="slideMasters/slideMaster7.xml"/><Relationship Id="rId2" Type="http://schemas.openxmlformats.org/officeDocument/2006/relationships/slideMaster" Target="slideMasters/slideMaster2.xml"/><Relationship Id="rId16" Type="http://schemas.openxmlformats.org/officeDocument/2006/relationships/slide" Target="slides/slide7.xml"/><Relationship Id="rId29" Type="http://schemas.openxmlformats.org/officeDocument/2006/relationships/slide" Target="slides/slide20.xml"/><Relationship Id="rId11" Type="http://schemas.openxmlformats.org/officeDocument/2006/relationships/slide" Target="slides/slide2.xml"/><Relationship Id="rId24" Type="http://schemas.openxmlformats.org/officeDocument/2006/relationships/slide" Target="slides/slide15.xml"/><Relationship Id="rId32" Type="http://schemas.openxmlformats.org/officeDocument/2006/relationships/slide" Target="slides/slide23.xml"/><Relationship Id="rId37" Type="http://schemas.openxmlformats.org/officeDocument/2006/relationships/slide" Target="slides/slide28.xml"/><Relationship Id="rId40" Type="http://schemas.openxmlformats.org/officeDocument/2006/relationships/slide" Target="slides/slide31.xml"/><Relationship Id="rId45" Type="http://schemas.openxmlformats.org/officeDocument/2006/relationships/slide" Target="slides/slide36.xml"/><Relationship Id="rId53" Type="http://schemas.openxmlformats.org/officeDocument/2006/relationships/slide" Target="slides/slide44.xml"/><Relationship Id="rId58" Type="http://schemas.openxmlformats.org/officeDocument/2006/relationships/handoutMaster" Target="handoutMasters/handoutMaster1.xml"/><Relationship Id="rId5" Type="http://schemas.openxmlformats.org/officeDocument/2006/relationships/slideMaster" Target="slideMasters/slideMaster5.xml"/><Relationship Id="rId61" Type="http://schemas.openxmlformats.org/officeDocument/2006/relationships/theme" Target="theme/theme1.xml"/><Relationship Id="rId19" Type="http://schemas.openxmlformats.org/officeDocument/2006/relationships/slide" Target="slides/slide10.xml"/><Relationship Id="rId14" Type="http://schemas.openxmlformats.org/officeDocument/2006/relationships/slide" Target="slides/slide5.xml"/><Relationship Id="rId22" Type="http://schemas.openxmlformats.org/officeDocument/2006/relationships/slide" Target="slides/slide13.xml"/><Relationship Id="rId27" Type="http://schemas.openxmlformats.org/officeDocument/2006/relationships/slide" Target="slides/slide18.xml"/><Relationship Id="rId30" Type="http://schemas.openxmlformats.org/officeDocument/2006/relationships/slide" Target="slides/slide21.xml"/><Relationship Id="rId35" Type="http://schemas.openxmlformats.org/officeDocument/2006/relationships/slide" Target="slides/slide26.xml"/><Relationship Id="rId43" Type="http://schemas.openxmlformats.org/officeDocument/2006/relationships/slide" Target="slides/slide34.xml"/><Relationship Id="rId48" Type="http://schemas.openxmlformats.org/officeDocument/2006/relationships/slide" Target="slides/slide39.xml"/><Relationship Id="rId56" Type="http://schemas.openxmlformats.org/officeDocument/2006/relationships/slide" Target="slides/slide47.xml"/><Relationship Id="rId8" Type="http://schemas.openxmlformats.org/officeDocument/2006/relationships/slideMaster" Target="slideMasters/slideMaster8.xml"/><Relationship Id="rId51" Type="http://schemas.openxmlformats.org/officeDocument/2006/relationships/slide" Target="slides/slide42.xml"/><Relationship Id="rId3" Type="http://schemas.openxmlformats.org/officeDocument/2006/relationships/slideMaster" Target="slideMasters/slideMaster3.xml"/><Relationship Id="rId12" Type="http://schemas.openxmlformats.org/officeDocument/2006/relationships/slide" Target="slides/slide3.xml"/><Relationship Id="rId17" Type="http://schemas.openxmlformats.org/officeDocument/2006/relationships/slide" Target="slides/slide8.xml"/><Relationship Id="rId25" Type="http://schemas.openxmlformats.org/officeDocument/2006/relationships/slide" Target="slides/slide16.xml"/><Relationship Id="rId33" Type="http://schemas.openxmlformats.org/officeDocument/2006/relationships/slide" Target="slides/slide24.xml"/><Relationship Id="rId38" Type="http://schemas.openxmlformats.org/officeDocument/2006/relationships/slide" Target="slides/slide29.xml"/><Relationship Id="rId46" Type="http://schemas.openxmlformats.org/officeDocument/2006/relationships/slide" Target="slides/slide37.xml"/><Relationship Id="rId59" Type="http://schemas.openxmlformats.org/officeDocument/2006/relationships/presProps" Target="presProps.xml"/><Relationship Id="rId20" Type="http://schemas.openxmlformats.org/officeDocument/2006/relationships/slide" Target="slides/slide11.xml"/><Relationship Id="rId41" Type="http://schemas.openxmlformats.org/officeDocument/2006/relationships/slide" Target="slides/slide32.xml"/><Relationship Id="rId54" Type="http://schemas.openxmlformats.org/officeDocument/2006/relationships/slide" Target="slides/slide45.xml"/><Relationship Id="rId62"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Master" Target="slideMasters/slideMaster6.xml"/><Relationship Id="rId15" Type="http://schemas.openxmlformats.org/officeDocument/2006/relationships/slide" Target="slides/slide6.xml"/><Relationship Id="rId23" Type="http://schemas.openxmlformats.org/officeDocument/2006/relationships/slide" Target="slides/slide14.xml"/><Relationship Id="rId28" Type="http://schemas.openxmlformats.org/officeDocument/2006/relationships/slide" Target="slides/slide19.xml"/><Relationship Id="rId36" Type="http://schemas.openxmlformats.org/officeDocument/2006/relationships/slide" Target="slides/slide27.xml"/><Relationship Id="rId49" Type="http://schemas.openxmlformats.org/officeDocument/2006/relationships/slide" Target="slides/slide40.xml"/><Relationship Id="rId57" Type="http://schemas.openxmlformats.org/officeDocument/2006/relationships/notesMaster" Target="notesMasters/notesMaster1.xml"/><Relationship Id="rId10" Type="http://schemas.openxmlformats.org/officeDocument/2006/relationships/slide" Target="slides/slide1.xml"/><Relationship Id="rId31" Type="http://schemas.openxmlformats.org/officeDocument/2006/relationships/slide" Target="slides/slide22.xml"/><Relationship Id="rId44" Type="http://schemas.openxmlformats.org/officeDocument/2006/relationships/slide" Target="slides/slide35.xml"/><Relationship Id="rId52" Type="http://schemas.openxmlformats.org/officeDocument/2006/relationships/slide" Target="slides/slide43.xml"/><Relationship Id="rId60" Type="http://schemas.openxmlformats.org/officeDocument/2006/relationships/viewProps" Target="viewProps.xml"/><Relationship Id="rId4" Type="http://schemas.openxmlformats.org/officeDocument/2006/relationships/slideMaster" Target="slideMasters/slideMaster4.xml"/><Relationship Id="rId9" Type="http://schemas.openxmlformats.org/officeDocument/2006/relationships/slideMaster" Target="slideMasters/slideMaster9.xml"/></Relationships>
</file>

<file path=ppt/charts/_rels/chart1.xml.rels><?xml version="1.0" encoding="UTF-8" standalone="yes"?>
<Relationships xmlns="http://schemas.openxmlformats.org/package/2006/relationships"><Relationship Id="rId3" Type="http://schemas.openxmlformats.org/officeDocument/2006/relationships/package" Target="../embeddings/Microsoft_Excel_Worksheet.xlsx"/><Relationship Id="rId2" Type="http://schemas.microsoft.com/office/2011/relationships/chartColorStyle" Target="colors1.xml"/><Relationship Id="rId1" Type="http://schemas.microsoft.com/office/2011/relationships/chartStyle" Target="style1.xml"/></Relationships>
</file>

<file path=ppt/charts/_rels/chart2.xml.rels><?xml version="1.0" encoding="UTF-8" standalone="yes"?>
<Relationships xmlns="http://schemas.openxmlformats.org/package/2006/relationships"><Relationship Id="rId3" Type="http://schemas.openxmlformats.org/officeDocument/2006/relationships/package" Target="../embeddings/Microsoft_Excel_Worksheet1.xlsx"/><Relationship Id="rId2" Type="http://schemas.microsoft.com/office/2011/relationships/chartColorStyle" Target="colors2.xml"/><Relationship Id="rId1" Type="http://schemas.microsoft.com/office/2011/relationships/chartStyle" Target="style2.xml"/></Relationships>
</file>

<file path=ppt/charts/_rels/chart3.xml.rels><?xml version="1.0" encoding="UTF-8" standalone="yes"?>
<Relationships xmlns="http://schemas.openxmlformats.org/package/2006/relationships"><Relationship Id="rId3" Type="http://schemas.openxmlformats.org/officeDocument/2006/relationships/package" Target="../embeddings/Microsoft_Excel_Worksheet2.xlsx"/><Relationship Id="rId2" Type="http://schemas.microsoft.com/office/2011/relationships/chartColorStyle" Target="colors3.xml"/><Relationship Id="rId1" Type="http://schemas.microsoft.com/office/2011/relationships/chartStyle" Target="style3.xml"/></Relationships>
</file>

<file path=ppt/charts/_rels/chart4.xml.rels><?xml version="1.0" encoding="UTF-8" standalone="yes"?>
<Relationships xmlns="http://schemas.openxmlformats.org/package/2006/relationships"><Relationship Id="rId3" Type="http://schemas.openxmlformats.org/officeDocument/2006/relationships/package" Target="../embeddings/Microsoft_Excel_Worksheet3.xlsx"/><Relationship Id="rId2" Type="http://schemas.microsoft.com/office/2011/relationships/chartColorStyle" Target="colors4.xml"/><Relationship Id="rId1" Type="http://schemas.microsoft.com/office/2011/relationships/chartStyle" Target="style4.xml"/></Relationships>
</file>

<file path=ppt/charts/_rels/chart5.xml.rels><?xml version="1.0" encoding="UTF-8" standalone="yes"?>
<Relationships xmlns="http://schemas.openxmlformats.org/package/2006/relationships"><Relationship Id="rId3" Type="http://schemas.openxmlformats.org/officeDocument/2006/relationships/package" Target="../embeddings/Microsoft_Excel_Worksheet4.xlsx"/><Relationship Id="rId2" Type="http://schemas.microsoft.com/office/2011/relationships/chartColorStyle" Target="colors5.xml"/><Relationship Id="rId1" Type="http://schemas.microsoft.com/office/2011/relationships/chartStyle" Target="style5.xml"/></Relationships>
</file>

<file path=ppt/charts/_rels/chart6.xml.rels><?xml version="1.0" encoding="UTF-8" standalone="yes"?>
<Relationships xmlns="http://schemas.openxmlformats.org/package/2006/relationships"><Relationship Id="rId3" Type="http://schemas.openxmlformats.org/officeDocument/2006/relationships/package" Target="../embeddings/Microsoft_Excel_Worksheet5.xlsx"/><Relationship Id="rId2" Type="http://schemas.microsoft.com/office/2011/relationships/chartColorStyle" Target="colors6.xml"/><Relationship Id="rId1" Type="http://schemas.microsoft.com/office/2011/relationships/chartStyle" Target="style6.xml"/></Relationships>
</file>

<file path=ppt/charts/_rels/chart7.xml.rels><?xml version="1.0" encoding="UTF-8" standalone="yes"?>
<Relationships xmlns="http://schemas.openxmlformats.org/package/2006/relationships"><Relationship Id="rId3" Type="http://schemas.openxmlformats.org/officeDocument/2006/relationships/package" Target="../embeddings/Microsoft_Excel_Worksheet6.xlsx"/><Relationship Id="rId2" Type="http://schemas.microsoft.com/office/2011/relationships/chartColorStyle" Target="colors7.xml"/><Relationship Id="rId1" Type="http://schemas.microsoft.com/office/2011/relationships/chartStyle" Target="style7.xml"/></Relationships>
</file>

<file path=ppt/charts/chart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manualLayout>
          <c:layoutTarget val="inner"/>
          <c:xMode val="edge"/>
          <c:yMode val="edge"/>
          <c:x val="3.0494813784838135E-2"/>
          <c:y val="0"/>
          <c:w val="0.9486658013974425"/>
          <c:h val="0.68298392388451445"/>
        </c:manualLayout>
      </c:layout>
      <c:barChart>
        <c:barDir val="col"/>
        <c:grouping val="clustered"/>
        <c:varyColors val="0"/>
        <c:ser>
          <c:idx val="0"/>
          <c:order val="0"/>
          <c:tx>
            <c:strRef>
              <c:f>Sheet1!$B$1</c:f>
              <c:strCache>
                <c:ptCount val="1"/>
                <c:pt idx="0">
                  <c:v>Susta-Index</c:v>
                </c:pt>
              </c:strCache>
            </c:strRef>
          </c:tx>
          <c:spPr>
            <a:solidFill>
              <a:schemeClr val="tx1"/>
            </a:solidFill>
            <a:ln w="57150">
              <a:noFill/>
            </a:ln>
            <a:effectLst/>
          </c:spPr>
          <c:invertIfNegative val="0"/>
          <c:dPt>
            <c:idx val="0"/>
            <c:invertIfNegative val="0"/>
            <c:bubble3D val="0"/>
            <c:spPr>
              <a:solidFill>
                <a:schemeClr val="accent1"/>
              </a:solidFill>
              <a:ln w="57150">
                <a:noFill/>
              </a:ln>
              <a:effectLst/>
            </c:spPr>
            <c:extLst>
              <c:ext xmlns:c16="http://schemas.microsoft.com/office/drawing/2014/chart" uri="{C3380CC4-5D6E-409C-BE32-E72D297353CC}">
                <c16:uniqueId val="{00000000-0806-4B76-A180-E83924443FA2}"/>
              </c:ext>
            </c:extLst>
          </c:dPt>
          <c:dPt>
            <c:idx val="4"/>
            <c:invertIfNegative val="0"/>
            <c:bubble3D val="0"/>
            <c:spPr>
              <a:solidFill>
                <a:schemeClr val="tx1"/>
              </a:solidFill>
              <a:ln w="57150" cap="rnd">
                <a:noFill/>
                <a:round/>
              </a:ln>
              <a:effectLst/>
            </c:spPr>
            <c:extLst>
              <c:ext xmlns:c16="http://schemas.microsoft.com/office/drawing/2014/chart" uri="{C3380CC4-5D6E-409C-BE32-E72D297353CC}">
                <c16:uniqueId val="{00000001-38C6-43EF-8276-1060C5DAF6EF}"/>
              </c:ext>
            </c:extLst>
          </c:dPt>
          <c:dPt>
            <c:idx val="6"/>
            <c:invertIfNegative val="0"/>
            <c:bubble3D val="0"/>
            <c:spPr>
              <a:solidFill>
                <a:srgbClr val="00B050"/>
              </a:solidFill>
              <a:ln w="57150">
                <a:noFill/>
              </a:ln>
              <a:effectLst/>
            </c:spPr>
            <c:extLst>
              <c:ext xmlns:c16="http://schemas.microsoft.com/office/drawing/2014/chart" uri="{C3380CC4-5D6E-409C-BE32-E72D297353CC}">
                <c16:uniqueId val="{00000004-0806-4B76-A180-E83924443FA2}"/>
              </c:ext>
            </c:extLst>
          </c:dPt>
          <c:dPt>
            <c:idx val="7"/>
            <c:invertIfNegative val="0"/>
            <c:bubble3D val="0"/>
            <c:spPr>
              <a:solidFill>
                <a:srgbClr val="000000"/>
              </a:solidFill>
              <a:ln w="57150">
                <a:noFill/>
              </a:ln>
              <a:effectLst/>
            </c:spPr>
            <c:extLst>
              <c:ext xmlns:c16="http://schemas.microsoft.com/office/drawing/2014/chart" uri="{C3380CC4-5D6E-409C-BE32-E72D297353CC}">
                <c16:uniqueId val="{00000007-0806-4B76-A180-E83924443FA2}"/>
              </c:ext>
            </c:extLst>
          </c:dPt>
          <c:dPt>
            <c:idx val="16"/>
            <c:invertIfNegative val="0"/>
            <c:bubble3D val="0"/>
            <c:spPr>
              <a:solidFill>
                <a:schemeClr val="accent1"/>
              </a:solidFill>
              <a:ln w="57150">
                <a:noFill/>
              </a:ln>
              <a:effectLst/>
            </c:spPr>
            <c:extLst>
              <c:ext xmlns:c16="http://schemas.microsoft.com/office/drawing/2014/chart" uri="{C3380CC4-5D6E-409C-BE32-E72D297353CC}">
                <c16:uniqueId val="{00000002-0806-4B76-A180-E83924443FA2}"/>
              </c:ext>
            </c:extLst>
          </c:dPt>
          <c:dPt>
            <c:idx val="17"/>
            <c:invertIfNegative val="0"/>
            <c:bubble3D val="0"/>
            <c:spPr>
              <a:solidFill>
                <a:schemeClr val="accent1"/>
              </a:solidFill>
              <a:ln w="57150">
                <a:noFill/>
              </a:ln>
              <a:effectLst/>
            </c:spPr>
            <c:extLst>
              <c:ext xmlns:c16="http://schemas.microsoft.com/office/drawing/2014/chart" uri="{C3380CC4-5D6E-409C-BE32-E72D297353CC}">
                <c16:uniqueId val="{00000006-0806-4B76-A180-E83924443FA2}"/>
              </c:ext>
            </c:extLst>
          </c:dPt>
          <c:dLbls>
            <c:dLbl>
              <c:idx val="0"/>
              <c:layout>
                <c:manualLayout>
                  <c:x val="5.9687747523522682E-4"/>
                  <c:y val="-7.2916666666667145E-3"/>
                </c:manualLayout>
              </c:layout>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0-0806-4B76-A180-E83924443FA2}"/>
                </c:ext>
              </c:extLst>
            </c:dLbl>
            <c:dLbl>
              <c:idx val="2"/>
              <c:layout>
                <c:manualLayout>
                  <c:x val="-4.6307687980615625E-3"/>
                  <c:y val="-2.0312500000000001E-2"/>
                </c:manualLayout>
              </c:layout>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5-0806-4B76-A180-E83924443FA2}"/>
                </c:ext>
              </c:extLst>
            </c:dLbl>
            <c:dLbl>
              <c:idx val="4"/>
              <c:layout>
                <c:manualLayout>
                  <c:x val="-3.4674813887937499E-3"/>
                  <c:y val="-2.2916666666666665E-2"/>
                </c:manualLayout>
              </c:layout>
              <c:tx>
                <c:rich>
                  <a:bodyPr/>
                  <a:lstStyle/>
                  <a:p>
                    <a:fld id="{AF4A7C3C-2C44-4FB7-A91D-E119F7EC51BB}" type="VALUE">
                      <a:rPr lang="en-US">
                        <a:solidFill>
                          <a:schemeClr val="tx1"/>
                        </a:solidFill>
                      </a:rPr>
                      <a:pPr/>
                      <a:t>[VALUE]</a:t>
                    </a:fld>
                    <a:endParaRPr lang="en-BE"/>
                  </a:p>
                </c:rich>
              </c:tx>
              <c:showLegendKey val="0"/>
              <c:showVal val="1"/>
              <c:showCatName val="0"/>
              <c:showSerName val="0"/>
              <c:showPercent val="0"/>
              <c:showBubbleSize val="0"/>
              <c:extLst>
                <c:ext xmlns:c15="http://schemas.microsoft.com/office/drawing/2012/chart" uri="{CE6537A1-D6FC-4f65-9D91-7224C49458BB}">
                  <c15:dlblFieldTable/>
                  <c15:showDataLabelsRange val="0"/>
                </c:ext>
                <c:ext xmlns:c16="http://schemas.microsoft.com/office/drawing/2014/chart" uri="{C3380CC4-5D6E-409C-BE32-E72D297353CC}">
                  <c16:uniqueId val="{00000001-38C6-43EF-8276-1060C5DAF6EF}"/>
                </c:ext>
              </c:extLst>
            </c:dLbl>
            <c:dLbl>
              <c:idx val="6"/>
              <c:layout>
                <c:manualLayout>
                  <c:x val="-1.4143840397927692E-3"/>
                  <c:y val="-9.8958333333333329E-3"/>
                </c:manualLayout>
              </c:layout>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4-0806-4B76-A180-E83924443FA2}"/>
                </c:ext>
              </c:extLst>
            </c:dLbl>
            <c:dLbl>
              <c:idx val="8"/>
              <c:layout>
                <c:manualLayout>
                  <c:x val="1.7004439697269943E-3"/>
                  <c:y val="-2.5520833333333333E-2"/>
                </c:manualLayout>
              </c:layout>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3-0806-4B76-A180-E83924443FA2}"/>
                </c:ext>
              </c:extLst>
            </c:dLbl>
            <c:dLbl>
              <c:idx val="13"/>
              <c:layout>
                <c:manualLayout>
                  <c:x val="-3.4543610202630135E-3"/>
                  <c:y val="-7.2916666666666902E-3"/>
                </c:manualLayout>
              </c:layout>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1-0806-4B76-A180-E83924443FA2}"/>
                </c:ext>
              </c:extLst>
            </c:dLbl>
            <c:dLbl>
              <c:idx val="16"/>
              <c:layout>
                <c:manualLayout>
                  <c:x val="-2.272816458325323E-4"/>
                  <c:y val="-2.2916666666666714E-2"/>
                </c:manualLayout>
              </c:layout>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2-0806-4B76-A180-E83924443FA2}"/>
                </c:ext>
              </c:extLst>
            </c:dLbl>
            <c:spPr>
              <a:solidFill>
                <a:schemeClr val="bg1"/>
              </a:solidFill>
              <a:ln>
                <a:noFill/>
              </a:ln>
              <a:effectLst/>
            </c:spPr>
            <c:txPr>
              <a:bodyPr rot="0" spcFirstLastPara="1" vertOverflow="ellipsis" vert="horz" wrap="square" anchor="ctr" anchorCtr="1"/>
              <a:lstStyle/>
              <a:p>
                <a:pPr>
                  <a:defRPr sz="1800" b="0" i="0" u="none" strike="noStrike" kern="1200" baseline="0">
                    <a:solidFill>
                      <a:schemeClr val="tx1"/>
                    </a:solidFill>
                    <a:latin typeface="+mn-lt"/>
                    <a:ea typeface="+mn-ea"/>
                    <a:cs typeface="+mn-cs"/>
                  </a:defRPr>
                </a:pPr>
                <a:endParaRPr lang="en-BE"/>
              </a:p>
            </c:tx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Sheet1!$A$2:$A$20</c:f>
              <c:strCache>
                <c:ptCount val="18"/>
                <c:pt idx="0">
                  <c:v>US</c:v>
                </c:pt>
                <c:pt idx="1">
                  <c:v>Canada</c:v>
                </c:pt>
                <c:pt idx="2">
                  <c:v>Brazil</c:v>
                </c:pt>
                <c:pt idx="3">
                  <c:v>UK</c:v>
                </c:pt>
                <c:pt idx="4">
                  <c:v>Portugal</c:v>
                </c:pt>
                <c:pt idx="5">
                  <c:v>Spain</c:v>
                </c:pt>
                <c:pt idx="6">
                  <c:v>Sweden</c:v>
                </c:pt>
                <c:pt idx="7">
                  <c:v>Switzerland</c:v>
                </c:pt>
                <c:pt idx="8">
                  <c:v>Netherlands</c:v>
                </c:pt>
                <c:pt idx="9">
                  <c:v>Germany</c:v>
                </c:pt>
                <c:pt idx="10">
                  <c:v>Slovenia</c:v>
                </c:pt>
                <c:pt idx="11">
                  <c:v>Greece</c:v>
                </c:pt>
                <c:pt idx="12">
                  <c:v>Italy</c:v>
                </c:pt>
                <c:pt idx="13">
                  <c:v>Turkey</c:v>
                </c:pt>
                <c:pt idx="14">
                  <c:v>South Africa</c:v>
                </c:pt>
                <c:pt idx="15">
                  <c:v>Kenya</c:v>
                </c:pt>
                <c:pt idx="16">
                  <c:v>India</c:v>
                </c:pt>
                <c:pt idx="17">
                  <c:v>China</c:v>
                </c:pt>
              </c:strCache>
            </c:strRef>
          </c:cat>
          <c:val>
            <c:numRef>
              <c:f>Sheet1!$B$2:$B$20</c:f>
              <c:numCache>
                <c:formatCode>0.0</c:formatCode>
                <c:ptCount val="18"/>
                <c:pt idx="0">
                  <c:v>3.7619047619047619</c:v>
                </c:pt>
                <c:pt idx="1">
                  <c:v>3.9024390243902438</c:v>
                </c:pt>
                <c:pt idx="2">
                  <c:v>4.1111111111111107</c:v>
                </c:pt>
                <c:pt idx="3">
                  <c:v>4.05</c:v>
                </c:pt>
                <c:pt idx="4">
                  <c:v>3.8260869565217392</c:v>
                </c:pt>
                <c:pt idx="5">
                  <c:v>4.1914893617021276</c:v>
                </c:pt>
                <c:pt idx="6">
                  <c:v>4.3478260869565215</c:v>
                </c:pt>
                <c:pt idx="7">
                  <c:v>3.9268292682926829</c:v>
                </c:pt>
                <c:pt idx="8">
                  <c:v>4.1538461538461542</c:v>
                </c:pt>
                <c:pt idx="9">
                  <c:v>3.9411764705882355</c:v>
                </c:pt>
                <c:pt idx="10">
                  <c:v>3.8</c:v>
                </c:pt>
                <c:pt idx="11">
                  <c:v>3.8461538461538463</c:v>
                </c:pt>
                <c:pt idx="12">
                  <c:v>3.8636363636363638</c:v>
                </c:pt>
                <c:pt idx="13">
                  <c:v>4.1304347826086953</c:v>
                </c:pt>
                <c:pt idx="14">
                  <c:v>4</c:v>
                </c:pt>
                <c:pt idx="15">
                  <c:v>3.2307692307692308</c:v>
                </c:pt>
                <c:pt idx="16">
                  <c:v>3.7272727272727271</c:v>
                </c:pt>
                <c:pt idx="17">
                  <c:v>3.5909090909090908</c:v>
                </c:pt>
              </c:numCache>
            </c:numRef>
          </c:val>
          <c:extLst>
            <c:ext xmlns:c16="http://schemas.microsoft.com/office/drawing/2014/chart" uri="{C3380CC4-5D6E-409C-BE32-E72D297353CC}">
              <c16:uniqueId val="{00000003-38C6-43EF-8276-1060C5DAF6EF}"/>
            </c:ext>
          </c:extLst>
        </c:ser>
        <c:dLbls>
          <c:showLegendKey val="0"/>
          <c:showVal val="1"/>
          <c:showCatName val="0"/>
          <c:showSerName val="0"/>
          <c:showPercent val="0"/>
          <c:showBubbleSize val="0"/>
        </c:dLbls>
        <c:gapWidth val="150"/>
        <c:axId val="1839438304"/>
        <c:axId val="70642624"/>
      </c:barChart>
      <c:catAx>
        <c:axId val="1839438304"/>
        <c:scaling>
          <c:orientation val="minMax"/>
        </c:scaling>
        <c:delete val="0"/>
        <c:axPos val="b"/>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lgn="r">
              <a:defRPr sz="1800" b="0" i="0" u="none" strike="noStrike" kern="1200" baseline="0">
                <a:solidFill>
                  <a:schemeClr val="tx1"/>
                </a:solidFill>
                <a:latin typeface="+mn-lt"/>
                <a:ea typeface="+mn-ea"/>
                <a:cs typeface="+mn-cs"/>
              </a:defRPr>
            </a:pPr>
            <a:endParaRPr lang="en-BE"/>
          </a:p>
        </c:txPr>
        <c:crossAx val="70642624"/>
        <c:crosses val="autoZero"/>
        <c:auto val="1"/>
        <c:lblAlgn val="ctr"/>
        <c:lblOffset val="100"/>
        <c:noMultiLvlLbl val="0"/>
      </c:catAx>
      <c:valAx>
        <c:axId val="70642624"/>
        <c:scaling>
          <c:orientation val="minMax"/>
          <c:max val="5"/>
          <c:min val="2.5"/>
        </c:scaling>
        <c:delete val="1"/>
        <c:axPos val="l"/>
        <c:numFmt formatCode="0.0" sourceLinked="1"/>
        <c:majorTickMark val="out"/>
        <c:minorTickMark val="none"/>
        <c:tickLblPos val="nextTo"/>
        <c:crossAx val="1839438304"/>
        <c:crosses val="autoZero"/>
        <c:crossBetween val="between"/>
      </c:valAx>
      <c:spPr>
        <a:noFill/>
        <a:ln w="25400">
          <a:noFill/>
        </a:ln>
        <a:effectLst/>
      </c:spPr>
    </c:plotArea>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sz="1800"/>
      </a:pPr>
      <a:endParaRPr lang="en-BE"/>
    </a:p>
  </c:txPr>
  <c:externalData r:id="rId3">
    <c:autoUpdate val="0"/>
  </c:externalData>
</c:chartSpace>
</file>

<file path=ppt/charts/chart2.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manualLayout>
          <c:layoutTarget val="inner"/>
          <c:xMode val="edge"/>
          <c:yMode val="edge"/>
          <c:x val="0.2137880147346862"/>
          <c:y val="0"/>
          <c:w val="0.76681321153446935"/>
          <c:h val="0.73102306783094362"/>
        </c:manualLayout>
      </c:layout>
      <c:barChart>
        <c:barDir val="col"/>
        <c:grouping val="clustered"/>
        <c:varyColors val="0"/>
        <c:ser>
          <c:idx val="0"/>
          <c:order val="0"/>
          <c:tx>
            <c:strRef>
              <c:f>Sheet1!$B$1</c:f>
              <c:strCache>
                <c:ptCount val="1"/>
                <c:pt idx="0">
                  <c:v>Susta-Index</c:v>
                </c:pt>
              </c:strCache>
            </c:strRef>
          </c:tx>
          <c:spPr>
            <a:solidFill>
              <a:schemeClr val="tx1"/>
            </a:solidFill>
            <a:ln w="57150">
              <a:noFill/>
            </a:ln>
            <a:effectLst/>
          </c:spPr>
          <c:invertIfNegative val="0"/>
          <c:dPt>
            <c:idx val="0"/>
            <c:invertIfNegative val="0"/>
            <c:bubble3D val="0"/>
            <c:spPr>
              <a:solidFill>
                <a:srgbClr val="00B050"/>
              </a:solidFill>
              <a:ln w="57150">
                <a:noFill/>
              </a:ln>
              <a:effectLst/>
            </c:spPr>
            <c:extLst>
              <c:ext xmlns:c16="http://schemas.microsoft.com/office/drawing/2014/chart" uri="{C3380CC4-5D6E-409C-BE32-E72D297353CC}">
                <c16:uniqueId val="{00000001-EF6C-45DB-9F75-BC2B5F033B03}"/>
              </c:ext>
            </c:extLst>
          </c:dPt>
          <c:dPt>
            <c:idx val="2"/>
            <c:invertIfNegative val="0"/>
            <c:bubble3D val="0"/>
            <c:spPr>
              <a:solidFill>
                <a:schemeClr val="accent1"/>
              </a:solidFill>
              <a:ln w="57150">
                <a:noFill/>
              </a:ln>
              <a:effectLst/>
            </c:spPr>
            <c:extLst>
              <c:ext xmlns:c16="http://schemas.microsoft.com/office/drawing/2014/chart" uri="{C3380CC4-5D6E-409C-BE32-E72D297353CC}">
                <c16:uniqueId val="{0000000A-EF6C-45DB-9F75-BC2B5F033B03}"/>
              </c:ext>
            </c:extLst>
          </c:dPt>
          <c:dPt>
            <c:idx val="3"/>
            <c:invertIfNegative val="0"/>
            <c:bubble3D val="0"/>
            <c:spPr>
              <a:solidFill>
                <a:schemeClr val="accent1"/>
              </a:solidFill>
              <a:ln w="57150">
                <a:noFill/>
              </a:ln>
              <a:effectLst/>
            </c:spPr>
            <c:extLst>
              <c:ext xmlns:c16="http://schemas.microsoft.com/office/drawing/2014/chart" uri="{C3380CC4-5D6E-409C-BE32-E72D297353CC}">
                <c16:uniqueId val="{00000005-1CF8-4E8A-867F-4754C033BA89}"/>
              </c:ext>
            </c:extLst>
          </c:dPt>
          <c:dLbls>
            <c:dLbl>
              <c:idx val="2"/>
              <c:layout>
                <c:manualLayout>
                  <c:x val="-2.272816458325323E-4"/>
                  <c:y val="-2.2916666666666714E-2"/>
                </c:manualLayout>
              </c:layout>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A-EF6C-45DB-9F75-BC2B5F033B03}"/>
                </c:ext>
              </c:extLst>
            </c:dLbl>
            <c:spPr>
              <a:noFill/>
              <a:ln>
                <a:noFill/>
              </a:ln>
              <a:effectLst/>
            </c:spPr>
            <c:txPr>
              <a:bodyPr rot="0" spcFirstLastPara="1" vertOverflow="ellipsis" vert="horz" wrap="square" anchor="ctr" anchorCtr="1"/>
              <a:lstStyle/>
              <a:p>
                <a:pPr>
                  <a:defRPr sz="1800" b="0" i="0" u="none" strike="noStrike" kern="1200" baseline="0">
                    <a:solidFill>
                      <a:schemeClr val="tx1"/>
                    </a:solidFill>
                    <a:latin typeface="+mn-lt"/>
                    <a:ea typeface="+mn-ea"/>
                    <a:cs typeface="+mn-cs"/>
                  </a:defRPr>
                </a:pPr>
                <a:endParaRPr lang="en-BE"/>
              </a:p>
            </c:tx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Sheet1!$A$2:$A$6</c:f>
              <c:strCache>
                <c:ptCount val="4"/>
                <c:pt idx="0">
                  <c:v>Global average</c:v>
                </c:pt>
                <c:pt idx="1">
                  <c:v>Asia-Pacific</c:v>
                </c:pt>
                <c:pt idx="2">
                  <c:v>India</c:v>
                </c:pt>
                <c:pt idx="3">
                  <c:v>China</c:v>
                </c:pt>
              </c:strCache>
            </c:strRef>
          </c:cat>
          <c:val>
            <c:numRef>
              <c:f>Sheet1!$B$2:$B$6</c:f>
              <c:numCache>
                <c:formatCode>0.0</c:formatCode>
                <c:ptCount val="4"/>
                <c:pt idx="0">
                  <c:v>3.8</c:v>
                </c:pt>
                <c:pt idx="1">
                  <c:v>3.5</c:v>
                </c:pt>
                <c:pt idx="2">
                  <c:v>3.6</c:v>
                </c:pt>
                <c:pt idx="3">
                  <c:v>3.7</c:v>
                </c:pt>
              </c:numCache>
            </c:numRef>
          </c:val>
          <c:extLst>
            <c:ext xmlns:c16="http://schemas.microsoft.com/office/drawing/2014/chart" uri="{C3380CC4-5D6E-409C-BE32-E72D297353CC}">
              <c16:uniqueId val="{0000000E-EF6C-45DB-9F75-BC2B5F033B03}"/>
            </c:ext>
          </c:extLst>
        </c:ser>
        <c:dLbls>
          <c:showLegendKey val="0"/>
          <c:showVal val="1"/>
          <c:showCatName val="0"/>
          <c:showSerName val="0"/>
          <c:showPercent val="0"/>
          <c:showBubbleSize val="0"/>
        </c:dLbls>
        <c:gapWidth val="150"/>
        <c:axId val="1839438304"/>
        <c:axId val="70642624"/>
      </c:barChart>
      <c:catAx>
        <c:axId val="1839438304"/>
        <c:scaling>
          <c:orientation val="minMax"/>
        </c:scaling>
        <c:delete val="0"/>
        <c:axPos val="b"/>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lgn="r">
              <a:defRPr sz="1800" b="0" i="0" u="none" strike="noStrike" kern="1200" baseline="0">
                <a:solidFill>
                  <a:schemeClr val="tx1"/>
                </a:solidFill>
                <a:latin typeface="+mn-lt"/>
                <a:ea typeface="+mn-ea"/>
                <a:cs typeface="+mn-cs"/>
              </a:defRPr>
            </a:pPr>
            <a:endParaRPr lang="en-BE"/>
          </a:p>
        </c:txPr>
        <c:crossAx val="70642624"/>
        <c:crosses val="autoZero"/>
        <c:auto val="1"/>
        <c:lblAlgn val="ctr"/>
        <c:lblOffset val="100"/>
        <c:noMultiLvlLbl val="0"/>
      </c:catAx>
      <c:valAx>
        <c:axId val="70642624"/>
        <c:scaling>
          <c:orientation val="minMax"/>
          <c:max val="5"/>
          <c:min val="2.5"/>
        </c:scaling>
        <c:delete val="1"/>
        <c:axPos val="l"/>
        <c:numFmt formatCode="0.0" sourceLinked="1"/>
        <c:majorTickMark val="out"/>
        <c:minorTickMark val="none"/>
        <c:tickLblPos val="nextTo"/>
        <c:crossAx val="1839438304"/>
        <c:crosses val="autoZero"/>
        <c:crossBetween val="between"/>
      </c:valAx>
      <c:spPr>
        <a:noFill/>
        <a:ln w="25400">
          <a:noFill/>
        </a:ln>
        <a:effectLst/>
      </c:spPr>
    </c:plotArea>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sz="1800"/>
      </a:pPr>
      <a:endParaRPr lang="en-BE"/>
    </a:p>
  </c:txPr>
  <c:externalData r:id="rId3">
    <c:autoUpdate val="0"/>
  </c:externalData>
</c:chartSpace>
</file>

<file path=ppt/charts/chart3.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0"/>
    <c:plotArea>
      <c:layout>
        <c:manualLayout>
          <c:layoutTarget val="inner"/>
          <c:xMode val="edge"/>
          <c:yMode val="edge"/>
          <c:x val="0.35359521152177859"/>
          <c:y val="1.9531556406193651E-3"/>
          <c:w val="0.64614282190885663"/>
          <c:h val="0.93916825985298924"/>
        </c:manualLayout>
      </c:layout>
      <c:barChart>
        <c:barDir val="bar"/>
        <c:grouping val="clustered"/>
        <c:varyColors val="0"/>
        <c:ser>
          <c:idx val="0"/>
          <c:order val="0"/>
          <c:tx>
            <c:strRef>
              <c:f>Sheet1!$B$1</c:f>
              <c:strCache>
                <c:ptCount val="1"/>
                <c:pt idx="0">
                  <c:v>APAC</c:v>
                </c:pt>
              </c:strCache>
            </c:strRef>
          </c:tx>
          <c:spPr>
            <a:solidFill>
              <a:schemeClr val="accent1"/>
            </a:solidFill>
            <a:ln>
              <a:no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2800" b="1" i="0" u="none" strike="noStrike" kern="1200" baseline="0">
                    <a:solidFill>
                      <a:schemeClr val="bg1"/>
                    </a:solidFill>
                    <a:latin typeface="+mn-lt"/>
                    <a:ea typeface="+mn-ea"/>
                    <a:cs typeface="+mn-cs"/>
                  </a:defRPr>
                </a:pPr>
                <a:endParaRPr lang="en-BE"/>
              </a:p>
            </c:txPr>
            <c:dLblPos val="inBase"/>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Sheet1!$A$2</c:f>
              <c:strCache>
                <c:ptCount val="1"/>
                <c:pt idx="0">
                  <c:v>Involvement in societal issues </c:v>
                </c:pt>
              </c:strCache>
            </c:strRef>
          </c:cat>
          <c:val>
            <c:numRef>
              <c:f>Sheet1!$B$2</c:f>
              <c:numCache>
                <c:formatCode>0%</c:formatCode>
                <c:ptCount val="1"/>
                <c:pt idx="0">
                  <c:v>0.83</c:v>
                </c:pt>
              </c:numCache>
            </c:numRef>
          </c:val>
          <c:extLst>
            <c:ext xmlns:c16="http://schemas.microsoft.com/office/drawing/2014/chart" uri="{C3380CC4-5D6E-409C-BE32-E72D297353CC}">
              <c16:uniqueId val="{00000000-7ABF-4080-AA56-068AA1F0C17F}"/>
            </c:ext>
          </c:extLst>
        </c:ser>
        <c:ser>
          <c:idx val="1"/>
          <c:order val="1"/>
          <c:tx>
            <c:strRef>
              <c:f>Sheet1!$C$1</c:f>
              <c:strCache>
                <c:ptCount val="1"/>
                <c:pt idx="0">
                  <c:v>Global</c:v>
                </c:pt>
              </c:strCache>
            </c:strRef>
          </c:tx>
          <c:spPr>
            <a:solidFill>
              <a:schemeClr val="bg1">
                <a:lumMod val="50000"/>
              </a:schemeClr>
            </a:solidFill>
            <a:ln>
              <a:noFill/>
            </a:ln>
            <a:effectLst/>
          </c:spPr>
          <c:invertIfNegative val="0"/>
          <c:dLbls>
            <c:spPr>
              <a:noFill/>
              <a:ln>
                <a:noFill/>
              </a:ln>
              <a:effectLst/>
            </c:spPr>
            <c:txPr>
              <a:bodyPr rot="0" spcFirstLastPara="1" vertOverflow="ellipsis" vert="horz" wrap="square" lIns="38100" tIns="19050" rIns="38100" bIns="19050" anchor="ctr" anchorCtr="0">
                <a:spAutoFit/>
              </a:bodyPr>
              <a:lstStyle/>
              <a:p>
                <a:pPr algn="ctr">
                  <a:defRPr lang="en-US" sz="2800" b="1" i="0" u="none" strike="noStrike" kern="1200" baseline="0">
                    <a:solidFill>
                      <a:schemeClr val="bg1"/>
                    </a:solidFill>
                    <a:latin typeface="+mn-lt"/>
                    <a:ea typeface="+mn-ea"/>
                    <a:cs typeface="+mn-cs"/>
                  </a:defRPr>
                </a:pPr>
                <a:endParaRPr lang="en-BE"/>
              </a:p>
            </c:txPr>
            <c:dLblPos val="inBase"/>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Sheet1!$A$2</c:f>
              <c:strCache>
                <c:ptCount val="1"/>
                <c:pt idx="0">
                  <c:v>Involvement in societal issues </c:v>
                </c:pt>
              </c:strCache>
            </c:strRef>
          </c:cat>
          <c:val>
            <c:numRef>
              <c:f>Sheet1!$C$2</c:f>
              <c:numCache>
                <c:formatCode>0%</c:formatCode>
                <c:ptCount val="1"/>
                <c:pt idx="0">
                  <c:v>0.72</c:v>
                </c:pt>
              </c:numCache>
            </c:numRef>
          </c:val>
          <c:extLst>
            <c:ext xmlns:c16="http://schemas.microsoft.com/office/drawing/2014/chart" uri="{C3380CC4-5D6E-409C-BE32-E72D297353CC}">
              <c16:uniqueId val="{00000004-7ABF-4080-AA56-068AA1F0C17F}"/>
            </c:ext>
          </c:extLst>
        </c:ser>
        <c:dLbls>
          <c:showLegendKey val="0"/>
          <c:showVal val="0"/>
          <c:showCatName val="0"/>
          <c:showSerName val="0"/>
          <c:showPercent val="0"/>
          <c:showBubbleSize val="0"/>
        </c:dLbls>
        <c:gapWidth val="100"/>
        <c:axId val="871622831"/>
        <c:axId val="871629903"/>
      </c:barChart>
      <c:catAx>
        <c:axId val="871622831"/>
        <c:scaling>
          <c:orientation val="maxMin"/>
        </c:scaling>
        <c:delete val="0"/>
        <c:axPos val="l"/>
        <c:numFmt formatCode="General" sourceLinked="1"/>
        <c:majorTickMark val="out"/>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lgn="r">
              <a:defRPr sz="1197" b="0" i="0" u="none" strike="noStrike" kern="1200" baseline="0">
                <a:solidFill>
                  <a:schemeClr val="tx1"/>
                </a:solidFill>
                <a:latin typeface="+mn-lt"/>
                <a:ea typeface="+mn-ea"/>
                <a:cs typeface="+mn-cs"/>
              </a:defRPr>
            </a:pPr>
            <a:endParaRPr lang="en-BE"/>
          </a:p>
        </c:txPr>
        <c:crossAx val="871629903"/>
        <c:crosses val="autoZero"/>
        <c:auto val="1"/>
        <c:lblAlgn val="ctr"/>
        <c:lblOffset val="100"/>
        <c:noMultiLvlLbl val="0"/>
      </c:catAx>
      <c:valAx>
        <c:axId val="871629903"/>
        <c:scaling>
          <c:orientation val="minMax"/>
          <c:max val="1"/>
          <c:min val="0"/>
        </c:scaling>
        <c:delete val="1"/>
        <c:axPos val="t"/>
        <c:numFmt formatCode="0%" sourceLinked="1"/>
        <c:majorTickMark val="none"/>
        <c:minorTickMark val="none"/>
        <c:tickLblPos val="nextTo"/>
        <c:crossAx val="871622831"/>
        <c:crosses val="autoZero"/>
        <c:crossBetween val="between"/>
      </c:valAx>
      <c:spPr>
        <a:noFill/>
        <a:ln>
          <a:noFill/>
        </a:ln>
        <a:effectLst/>
      </c:spPr>
    </c:plotArea>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pPr>
      <a:endParaRPr lang="en-BE"/>
    </a:p>
  </c:txPr>
  <c:externalData r:id="rId3">
    <c:autoUpdate val="0"/>
  </c:externalData>
</c:chartSpace>
</file>

<file path=ppt/charts/chart4.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0"/>
    <c:plotArea>
      <c:layout>
        <c:manualLayout>
          <c:layoutTarget val="inner"/>
          <c:xMode val="edge"/>
          <c:yMode val="edge"/>
          <c:x val="0.35359521152177859"/>
          <c:y val="1.9531556406193651E-3"/>
          <c:w val="0.64614282190885663"/>
          <c:h val="0.93916825985298924"/>
        </c:manualLayout>
      </c:layout>
      <c:barChart>
        <c:barDir val="bar"/>
        <c:grouping val="clustered"/>
        <c:varyColors val="0"/>
        <c:ser>
          <c:idx val="0"/>
          <c:order val="0"/>
          <c:tx>
            <c:strRef>
              <c:f>Sheet1!$B$1</c:f>
              <c:strCache>
                <c:ptCount val="1"/>
                <c:pt idx="0">
                  <c:v>APAC</c:v>
                </c:pt>
              </c:strCache>
            </c:strRef>
          </c:tx>
          <c:spPr>
            <a:solidFill>
              <a:schemeClr val="accent1"/>
            </a:solidFill>
            <a:ln>
              <a:no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2800" b="1" i="0" u="none" strike="noStrike" kern="1200" baseline="0">
                    <a:solidFill>
                      <a:schemeClr val="bg1"/>
                    </a:solidFill>
                    <a:latin typeface="+mn-lt"/>
                    <a:ea typeface="+mn-ea"/>
                    <a:cs typeface="+mn-cs"/>
                  </a:defRPr>
                </a:pPr>
                <a:endParaRPr lang="en-BE"/>
              </a:p>
            </c:txPr>
            <c:dLblPos val="inBase"/>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Sheet1!$A$2:$A$3</c:f>
              <c:strCache>
                <c:ptCount val="1"/>
                <c:pt idx="0">
                  <c:v>The lack of literacy </c:v>
                </c:pt>
              </c:strCache>
            </c:strRef>
          </c:cat>
          <c:val>
            <c:numRef>
              <c:f>Sheet1!$B$2:$B$3</c:f>
              <c:numCache>
                <c:formatCode>0%</c:formatCode>
                <c:ptCount val="1"/>
                <c:pt idx="0">
                  <c:v>0.3</c:v>
                </c:pt>
              </c:numCache>
            </c:numRef>
          </c:val>
          <c:extLst>
            <c:ext xmlns:c16="http://schemas.microsoft.com/office/drawing/2014/chart" uri="{C3380CC4-5D6E-409C-BE32-E72D297353CC}">
              <c16:uniqueId val="{00000000-428D-455D-B50A-9915B1511836}"/>
            </c:ext>
          </c:extLst>
        </c:ser>
        <c:ser>
          <c:idx val="1"/>
          <c:order val="1"/>
          <c:tx>
            <c:strRef>
              <c:f>Sheet1!$C$1</c:f>
              <c:strCache>
                <c:ptCount val="1"/>
                <c:pt idx="0">
                  <c:v>Global</c:v>
                </c:pt>
              </c:strCache>
            </c:strRef>
          </c:tx>
          <c:spPr>
            <a:solidFill>
              <a:schemeClr val="bg1">
                <a:lumMod val="50000"/>
              </a:schemeClr>
            </a:solidFill>
            <a:ln>
              <a:noFill/>
            </a:ln>
            <a:effectLst/>
          </c:spPr>
          <c:invertIfNegative val="0"/>
          <c:dLbls>
            <c:spPr>
              <a:noFill/>
              <a:ln>
                <a:noFill/>
              </a:ln>
              <a:effectLst/>
            </c:spPr>
            <c:txPr>
              <a:bodyPr rot="0" spcFirstLastPara="1" vertOverflow="ellipsis" vert="horz" wrap="square" lIns="38100" tIns="19050" rIns="38100" bIns="19050" anchor="ctr" anchorCtr="0">
                <a:spAutoFit/>
              </a:bodyPr>
              <a:lstStyle/>
              <a:p>
                <a:pPr algn="ctr">
                  <a:defRPr lang="en-US" sz="2800" b="1" i="0" u="none" strike="noStrike" kern="1200" baseline="0">
                    <a:solidFill>
                      <a:schemeClr val="bg1"/>
                    </a:solidFill>
                    <a:latin typeface="+mn-lt"/>
                    <a:ea typeface="+mn-ea"/>
                    <a:cs typeface="+mn-cs"/>
                  </a:defRPr>
                </a:pPr>
                <a:endParaRPr lang="en-BE"/>
              </a:p>
            </c:txPr>
            <c:dLblPos val="inBase"/>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Sheet1!$A$2:$A$3</c:f>
              <c:strCache>
                <c:ptCount val="1"/>
                <c:pt idx="0">
                  <c:v>The lack of literacy </c:v>
                </c:pt>
              </c:strCache>
            </c:strRef>
          </c:cat>
          <c:val>
            <c:numRef>
              <c:f>Sheet1!$C$2:$C$3</c:f>
              <c:numCache>
                <c:formatCode>0%</c:formatCode>
                <c:ptCount val="1"/>
                <c:pt idx="0">
                  <c:v>0.2</c:v>
                </c:pt>
              </c:numCache>
            </c:numRef>
          </c:val>
          <c:extLst>
            <c:ext xmlns:c16="http://schemas.microsoft.com/office/drawing/2014/chart" uri="{C3380CC4-5D6E-409C-BE32-E72D297353CC}">
              <c16:uniqueId val="{00000001-428D-455D-B50A-9915B1511836}"/>
            </c:ext>
          </c:extLst>
        </c:ser>
        <c:dLbls>
          <c:showLegendKey val="0"/>
          <c:showVal val="0"/>
          <c:showCatName val="0"/>
          <c:showSerName val="0"/>
          <c:showPercent val="0"/>
          <c:showBubbleSize val="0"/>
        </c:dLbls>
        <c:gapWidth val="100"/>
        <c:axId val="871622831"/>
        <c:axId val="871629903"/>
      </c:barChart>
      <c:catAx>
        <c:axId val="871622831"/>
        <c:scaling>
          <c:orientation val="maxMin"/>
        </c:scaling>
        <c:delete val="0"/>
        <c:axPos val="l"/>
        <c:numFmt formatCode="General" sourceLinked="1"/>
        <c:majorTickMark val="out"/>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lgn="r">
              <a:defRPr sz="1197" b="0" i="0" u="none" strike="noStrike" kern="1200" baseline="0">
                <a:solidFill>
                  <a:schemeClr val="tx1"/>
                </a:solidFill>
                <a:latin typeface="+mn-lt"/>
                <a:ea typeface="+mn-ea"/>
                <a:cs typeface="+mn-cs"/>
              </a:defRPr>
            </a:pPr>
            <a:endParaRPr lang="en-BE"/>
          </a:p>
        </c:txPr>
        <c:crossAx val="871629903"/>
        <c:crosses val="autoZero"/>
        <c:auto val="1"/>
        <c:lblAlgn val="ctr"/>
        <c:lblOffset val="100"/>
        <c:noMultiLvlLbl val="0"/>
      </c:catAx>
      <c:valAx>
        <c:axId val="871629903"/>
        <c:scaling>
          <c:orientation val="minMax"/>
          <c:max val="1"/>
          <c:min val="0"/>
        </c:scaling>
        <c:delete val="1"/>
        <c:axPos val="t"/>
        <c:numFmt formatCode="0%" sourceLinked="1"/>
        <c:majorTickMark val="none"/>
        <c:minorTickMark val="none"/>
        <c:tickLblPos val="nextTo"/>
        <c:crossAx val="871622831"/>
        <c:crosses val="autoZero"/>
        <c:crossBetween val="between"/>
      </c:valAx>
      <c:spPr>
        <a:noFill/>
        <a:ln>
          <a:noFill/>
        </a:ln>
        <a:effectLst/>
      </c:spPr>
    </c:plotArea>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pPr>
      <a:endParaRPr lang="en-BE"/>
    </a:p>
  </c:txPr>
  <c:externalData r:id="rId3">
    <c:autoUpdate val="0"/>
  </c:externalData>
</c:chartSpace>
</file>

<file path=ppt/charts/chart5.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0"/>
    <c:plotArea>
      <c:layout>
        <c:manualLayout>
          <c:layoutTarget val="inner"/>
          <c:xMode val="edge"/>
          <c:yMode val="edge"/>
          <c:x val="0.35359521152177859"/>
          <c:y val="1.9531556406193651E-3"/>
          <c:w val="0.64614282190885663"/>
          <c:h val="0.93916825985298924"/>
        </c:manualLayout>
      </c:layout>
      <c:barChart>
        <c:barDir val="bar"/>
        <c:grouping val="clustered"/>
        <c:varyColors val="0"/>
        <c:ser>
          <c:idx val="0"/>
          <c:order val="0"/>
          <c:tx>
            <c:strRef>
              <c:f>Sheet1!$B$1</c:f>
              <c:strCache>
                <c:ptCount val="1"/>
                <c:pt idx="0">
                  <c:v>APAC</c:v>
                </c:pt>
              </c:strCache>
            </c:strRef>
          </c:tx>
          <c:spPr>
            <a:solidFill>
              <a:schemeClr val="accent1"/>
            </a:solidFill>
            <a:ln>
              <a:no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2800" b="1" i="0" u="none" strike="noStrike" kern="1200" baseline="0">
                    <a:solidFill>
                      <a:schemeClr val="bg1"/>
                    </a:solidFill>
                    <a:latin typeface="+mn-lt"/>
                    <a:ea typeface="+mn-ea"/>
                    <a:cs typeface="+mn-cs"/>
                  </a:defRPr>
                </a:pPr>
                <a:endParaRPr lang="en-BE"/>
              </a:p>
            </c:txPr>
            <c:dLblPos val="inBase"/>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Sheet1!$A$2:$A$4</c:f>
              <c:strCache>
                <c:ptCount val="1"/>
                <c:pt idx="0">
                  <c:v>Bring a CSO in the immediate future </c:v>
                </c:pt>
              </c:strCache>
            </c:strRef>
          </c:cat>
          <c:val>
            <c:numRef>
              <c:f>Sheet1!$B$2:$B$4</c:f>
              <c:numCache>
                <c:formatCode>0%</c:formatCode>
                <c:ptCount val="1"/>
                <c:pt idx="0">
                  <c:v>0.22</c:v>
                </c:pt>
              </c:numCache>
            </c:numRef>
          </c:val>
          <c:extLst>
            <c:ext xmlns:c16="http://schemas.microsoft.com/office/drawing/2014/chart" uri="{C3380CC4-5D6E-409C-BE32-E72D297353CC}">
              <c16:uniqueId val="{00000000-2AB3-4590-ACCD-EF5303B7D77F}"/>
            </c:ext>
          </c:extLst>
        </c:ser>
        <c:ser>
          <c:idx val="1"/>
          <c:order val="1"/>
          <c:tx>
            <c:strRef>
              <c:f>Sheet1!$C$1</c:f>
              <c:strCache>
                <c:ptCount val="1"/>
                <c:pt idx="0">
                  <c:v>Global</c:v>
                </c:pt>
              </c:strCache>
            </c:strRef>
          </c:tx>
          <c:spPr>
            <a:solidFill>
              <a:schemeClr val="bg1">
                <a:lumMod val="50000"/>
              </a:schemeClr>
            </a:solidFill>
            <a:ln>
              <a:noFill/>
            </a:ln>
            <a:effectLst/>
          </c:spPr>
          <c:invertIfNegative val="0"/>
          <c:dLbls>
            <c:spPr>
              <a:noFill/>
              <a:ln>
                <a:noFill/>
              </a:ln>
              <a:effectLst/>
            </c:spPr>
            <c:txPr>
              <a:bodyPr rot="0" spcFirstLastPara="1" vertOverflow="ellipsis" vert="horz" wrap="square" lIns="38100" tIns="19050" rIns="38100" bIns="19050" anchor="ctr" anchorCtr="0">
                <a:spAutoFit/>
              </a:bodyPr>
              <a:lstStyle/>
              <a:p>
                <a:pPr algn="ctr">
                  <a:defRPr lang="en-US" sz="2000" b="1" i="0" u="none" strike="noStrike" kern="1200" baseline="0">
                    <a:solidFill>
                      <a:schemeClr val="bg1"/>
                    </a:solidFill>
                    <a:latin typeface="+mn-lt"/>
                    <a:ea typeface="+mn-ea"/>
                    <a:cs typeface="+mn-cs"/>
                  </a:defRPr>
                </a:pPr>
                <a:endParaRPr lang="en-BE"/>
              </a:p>
            </c:txPr>
            <c:dLblPos val="inBase"/>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Sheet1!$A$2:$A$4</c:f>
              <c:strCache>
                <c:ptCount val="1"/>
                <c:pt idx="0">
                  <c:v>Bring a CSO in the immediate future </c:v>
                </c:pt>
              </c:strCache>
            </c:strRef>
          </c:cat>
          <c:val>
            <c:numRef>
              <c:f>Sheet1!$C$2:$C$4</c:f>
              <c:numCache>
                <c:formatCode>0%</c:formatCode>
                <c:ptCount val="1"/>
                <c:pt idx="0">
                  <c:v>0.13</c:v>
                </c:pt>
              </c:numCache>
            </c:numRef>
          </c:val>
          <c:extLst>
            <c:ext xmlns:c16="http://schemas.microsoft.com/office/drawing/2014/chart" uri="{C3380CC4-5D6E-409C-BE32-E72D297353CC}">
              <c16:uniqueId val="{00000001-2AB3-4590-ACCD-EF5303B7D77F}"/>
            </c:ext>
          </c:extLst>
        </c:ser>
        <c:dLbls>
          <c:showLegendKey val="0"/>
          <c:showVal val="0"/>
          <c:showCatName val="0"/>
          <c:showSerName val="0"/>
          <c:showPercent val="0"/>
          <c:showBubbleSize val="0"/>
        </c:dLbls>
        <c:gapWidth val="100"/>
        <c:axId val="871622831"/>
        <c:axId val="871629903"/>
      </c:barChart>
      <c:catAx>
        <c:axId val="871622831"/>
        <c:scaling>
          <c:orientation val="maxMin"/>
        </c:scaling>
        <c:delete val="0"/>
        <c:axPos val="l"/>
        <c:numFmt formatCode="General" sourceLinked="1"/>
        <c:majorTickMark val="out"/>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lgn="r">
              <a:defRPr sz="1197" b="0" i="0" u="none" strike="noStrike" kern="1200" baseline="0">
                <a:solidFill>
                  <a:schemeClr val="tx1"/>
                </a:solidFill>
                <a:latin typeface="+mn-lt"/>
                <a:ea typeface="+mn-ea"/>
                <a:cs typeface="+mn-cs"/>
              </a:defRPr>
            </a:pPr>
            <a:endParaRPr lang="en-BE"/>
          </a:p>
        </c:txPr>
        <c:crossAx val="871629903"/>
        <c:crosses val="autoZero"/>
        <c:auto val="1"/>
        <c:lblAlgn val="ctr"/>
        <c:lblOffset val="100"/>
        <c:noMultiLvlLbl val="0"/>
      </c:catAx>
      <c:valAx>
        <c:axId val="871629903"/>
        <c:scaling>
          <c:orientation val="minMax"/>
          <c:max val="1"/>
          <c:min val="0"/>
        </c:scaling>
        <c:delete val="1"/>
        <c:axPos val="t"/>
        <c:numFmt formatCode="0%" sourceLinked="1"/>
        <c:majorTickMark val="none"/>
        <c:minorTickMark val="none"/>
        <c:tickLblPos val="nextTo"/>
        <c:crossAx val="871622831"/>
        <c:crosses val="autoZero"/>
        <c:crossBetween val="between"/>
      </c:valAx>
      <c:spPr>
        <a:noFill/>
        <a:ln>
          <a:noFill/>
        </a:ln>
        <a:effectLst/>
      </c:spPr>
    </c:plotArea>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pPr>
      <a:endParaRPr lang="en-BE"/>
    </a:p>
  </c:txPr>
  <c:externalData r:id="rId3">
    <c:autoUpdate val="0"/>
  </c:externalData>
</c:chartSpace>
</file>

<file path=ppt/charts/chart6.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0"/>
    <c:plotArea>
      <c:layout>
        <c:manualLayout>
          <c:layoutTarget val="inner"/>
          <c:xMode val="edge"/>
          <c:yMode val="edge"/>
          <c:x val="0.37010525666601191"/>
          <c:y val="3.0415870073505383E-2"/>
          <c:w val="0.62989474333398809"/>
          <c:h val="0.93916825985298924"/>
        </c:manualLayout>
      </c:layout>
      <c:barChart>
        <c:barDir val="bar"/>
        <c:grouping val="clustered"/>
        <c:varyColors val="0"/>
        <c:ser>
          <c:idx val="0"/>
          <c:order val="0"/>
          <c:tx>
            <c:strRef>
              <c:f>Sheet1!$B$1</c:f>
              <c:strCache>
                <c:ptCount val="1"/>
                <c:pt idx="0">
                  <c:v>India</c:v>
                </c:pt>
              </c:strCache>
            </c:strRef>
          </c:tx>
          <c:spPr>
            <a:solidFill>
              <a:schemeClr val="accent1"/>
            </a:solidFill>
            <a:ln>
              <a:noFill/>
            </a:ln>
            <a:effectLst/>
          </c:spPr>
          <c:invertIfNegative val="0"/>
          <c:dLbls>
            <c:spPr>
              <a:noFill/>
              <a:ln>
                <a:noFill/>
              </a:ln>
              <a:effectLst/>
            </c:spPr>
            <c:txPr>
              <a:bodyPr rot="0" spcFirstLastPara="1" vertOverflow="ellipsis" vert="horz" wrap="square" lIns="38100" tIns="19050" rIns="38100" bIns="19050" anchor="ctr" anchorCtr="0">
                <a:spAutoFit/>
              </a:bodyPr>
              <a:lstStyle/>
              <a:p>
                <a:pPr algn="ctr">
                  <a:defRPr lang="en-US" sz="2000" b="1" i="0" u="none" strike="noStrike" kern="1200" baseline="0">
                    <a:solidFill>
                      <a:schemeClr val="bg1"/>
                    </a:solidFill>
                    <a:latin typeface="+mn-lt"/>
                    <a:ea typeface="+mn-ea"/>
                    <a:cs typeface="+mn-cs"/>
                  </a:defRPr>
                </a:pPr>
                <a:endParaRPr lang="en-BE"/>
              </a:p>
            </c:txPr>
            <c:dLblPos val="inBase"/>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Sheet1!$A$2:$A$3</c:f>
              <c:strCache>
                <c:ptCount val="2"/>
                <c:pt idx="0">
                  <c:v>Not measuring, but intend to start</c:v>
                </c:pt>
                <c:pt idx="1">
                  <c:v>Efforts not aligned internally</c:v>
                </c:pt>
              </c:strCache>
            </c:strRef>
          </c:cat>
          <c:val>
            <c:numRef>
              <c:f>Sheet1!$B$2:$B$3</c:f>
              <c:numCache>
                <c:formatCode>0%</c:formatCode>
                <c:ptCount val="2"/>
                <c:pt idx="0">
                  <c:v>0.42</c:v>
                </c:pt>
                <c:pt idx="1">
                  <c:v>0.47</c:v>
                </c:pt>
              </c:numCache>
            </c:numRef>
          </c:val>
          <c:extLst>
            <c:ext xmlns:c16="http://schemas.microsoft.com/office/drawing/2014/chart" uri="{C3380CC4-5D6E-409C-BE32-E72D297353CC}">
              <c16:uniqueId val="{00000000-EA9B-459B-ADCC-9B63AE79A897}"/>
            </c:ext>
          </c:extLst>
        </c:ser>
        <c:ser>
          <c:idx val="1"/>
          <c:order val="1"/>
          <c:tx>
            <c:strRef>
              <c:f>Sheet1!$C$1</c:f>
              <c:strCache>
                <c:ptCount val="1"/>
                <c:pt idx="0">
                  <c:v>APAC</c:v>
                </c:pt>
              </c:strCache>
            </c:strRef>
          </c:tx>
          <c:spPr>
            <a:solidFill>
              <a:schemeClr val="bg1">
                <a:lumMod val="50000"/>
              </a:schemeClr>
            </a:solidFill>
            <a:ln>
              <a:no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2000" b="1" i="0" u="none" strike="noStrike" kern="1200" baseline="0">
                    <a:solidFill>
                      <a:schemeClr val="bg1"/>
                    </a:solidFill>
                    <a:latin typeface="+mn-lt"/>
                    <a:ea typeface="+mn-ea"/>
                    <a:cs typeface="+mn-cs"/>
                  </a:defRPr>
                </a:pPr>
                <a:endParaRPr lang="en-BE"/>
              </a:p>
            </c:txPr>
            <c:dLblPos val="inBase"/>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Sheet1!$A$2:$A$3</c:f>
              <c:strCache>
                <c:ptCount val="2"/>
                <c:pt idx="0">
                  <c:v>Not measuring, but intend to start</c:v>
                </c:pt>
                <c:pt idx="1">
                  <c:v>Efforts not aligned internally</c:v>
                </c:pt>
              </c:strCache>
            </c:strRef>
          </c:cat>
          <c:val>
            <c:numRef>
              <c:f>Sheet1!$C$2:$C$3</c:f>
              <c:numCache>
                <c:formatCode>0%</c:formatCode>
                <c:ptCount val="2"/>
                <c:pt idx="0">
                  <c:v>0.17</c:v>
                </c:pt>
                <c:pt idx="1">
                  <c:v>0.28999999999999998</c:v>
                </c:pt>
              </c:numCache>
            </c:numRef>
          </c:val>
          <c:extLst>
            <c:ext xmlns:c16="http://schemas.microsoft.com/office/drawing/2014/chart" uri="{C3380CC4-5D6E-409C-BE32-E72D297353CC}">
              <c16:uniqueId val="{00000001-EA9B-459B-ADCC-9B63AE79A897}"/>
            </c:ext>
          </c:extLst>
        </c:ser>
        <c:ser>
          <c:idx val="2"/>
          <c:order val="2"/>
          <c:tx>
            <c:strRef>
              <c:f>Sheet1!$D$1</c:f>
              <c:strCache>
                <c:ptCount val="1"/>
                <c:pt idx="0">
                  <c:v>Global</c:v>
                </c:pt>
              </c:strCache>
            </c:strRef>
          </c:tx>
          <c:spPr>
            <a:solidFill>
              <a:schemeClr val="tx1"/>
            </a:solidFill>
            <a:ln>
              <a:noFill/>
            </a:ln>
            <a:effectLst/>
          </c:spPr>
          <c:invertIfNegative val="0"/>
          <c:dLbls>
            <c:spPr>
              <a:noFill/>
              <a:ln>
                <a:noFill/>
              </a:ln>
              <a:effectLst/>
            </c:spPr>
            <c:txPr>
              <a:bodyPr rot="0" spcFirstLastPara="1" vertOverflow="ellipsis" vert="horz" wrap="square" lIns="38100" tIns="19050" rIns="38100" bIns="19050" anchor="ctr" anchorCtr="0">
                <a:spAutoFit/>
              </a:bodyPr>
              <a:lstStyle/>
              <a:p>
                <a:pPr algn="ctr">
                  <a:defRPr lang="en-US" sz="2000" b="1" i="0" u="none" strike="noStrike" kern="1200" baseline="0">
                    <a:solidFill>
                      <a:schemeClr val="bg1"/>
                    </a:solidFill>
                    <a:latin typeface="+mn-lt"/>
                    <a:ea typeface="+mn-ea"/>
                    <a:cs typeface="+mn-cs"/>
                  </a:defRPr>
                </a:pPr>
                <a:endParaRPr lang="en-BE"/>
              </a:p>
            </c:txPr>
            <c:dLblPos val="inBase"/>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Sheet1!$A$2:$A$3</c:f>
              <c:strCache>
                <c:ptCount val="2"/>
                <c:pt idx="0">
                  <c:v>Not measuring, but intend to start</c:v>
                </c:pt>
                <c:pt idx="1">
                  <c:v>Efforts not aligned internally</c:v>
                </c:pt>
              </c:strCache>
            </c:strRef>
          </c:cat>
          <c:val>
            <c:numRef>
              <c:f>Sheet1!$D$2:$D$3</c:f>
              <c:numCache>
                <c:formatCode>0%</c:formatCode>
                <c:ptCount val="2"/>
                <c:pt idx="0">
                  <c:v>0.21</c:v>
                </c:pt>
                <c:pt idx="1">
                  <c:v>0.26</c:v>
                </c:pt>
              </c:numCache>
            </c:numRef>
          </c:val>
          <c:extLst>
            <c:ext xmlns:c16="http://schemas.microsoft.com/office/drawing/2014/chart" uri="{C3380CC4-5D6E-409C-BE32-E72D297353CC}">
              <c16:uniqueId val="{00000002-EA9B-459B-ADCC-9B63AE79A897}"/>
            </c:ext>
          </c:extLst>
        </c:ser>
        <c:dLbls>
          <c:showLegendKey val="0"/>
          <c:showVal val="0"/>
          <c:showCatName val="0"/>
          <c:showSerName val="0"/>
          <c:showPercent val="0"/>
          <c:showBubbleSize val="0"/>
        </c:dLbls>
        <c:gapWidth val="100"/>
        <c:axId val="871622831"/>
        <c:axId val="871629903"/>
      </c:barChart>
      <c:catAx>
        <c:axId val="871622831"/>
        <c:scaling>
          <c:orientation val="maxMin"/>
        </c:scaling>
        <c:delete val="0"/>
        <c:axPos val="l"/>
        <c:numFmt formatCode="General" sourceLinked="1"/>
        <c:majorTickMark val="out"/>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lgn="r">
              <a:defRPr sz="1197" b="0" i="0" u="none" strike="noStrike" kern="1200" baseline="0">
                <a:solidFill>
                  <a:schemeClr val="tx1"/>
                </a:solidFill>
                <a:latin typeface="+mn-lt"/>
                <a:ea typeface="+mn-ea"/>
                <a:cs typeface="+mn-cs"/>
              </a:defRPr>
            </a:pPr>
            <a:endParaRPr lang="en-BE"/>
          </a:p>
        </c:txPr>
        <c:crossAx val="871629903"/>
        <c:crosses val="autoZero"/>
        <c:auto val="1"/>
        <c:lblAlgn val="ctr"/>
        <c:lblOffset val="100"/>
        <c:noMultiLvlLbl val="0"/>
      </c:catAx>
      <c:valAx>
        <c:axId val="871629903"/>
        <c:scaling>
          <c:orientation val="minMax"/>
          <c:max val="1"/>
          <c:min val="0"/>
        </c:scaling>
        <c:delete val="1"/>
        <c:axPos val="t"/>
        <c:numFmt formatCode="0%" sourceLinked="1"/>
        <c:majorTickMark val="none"/>
        <c:minorTickMark val="none"/>
        <c:tickLblPos val="nextTo"/>
        <c:crossAx val="871622831"/>
        <c:crosses val="autoZero"/>
        <c:crossBetween val="between"/>
      </c:valAx>
      <c:spPr>
        <a:noFill/>
        <a:ln>
          <a:noFill/>
        </a:ln>
        <a:effectLst/>
      </c:spPr>
    </c:plotArea>
    <c:legend>
      <c:legendPos val="r"/>
      <c:layout>
        <c:manualLayout>
          <c:xMode val="edge"/>
          <c:yMode val="edge"/>
          <c:x val="0.88926617134558816"/>
          <c:y val="0.60790631231933057"/>
          <c:w val="0.11073382865441164"/>
          <c:h val="0.33261907661374951"/>
        </c:manualLayout>
      </c:layout>
      <c:overlay val="0"/>
      <c:spPr>
        <a:noFill/>
        <a:ln>
          <a:noFill/>
        </a:ln>
        <a:effectLst/>
      </c:spPr>
      <c:txPr>
        <a:bodyPr rot="0" spcFirstLastPara="1" vertOverflow="ellipsis" vert="horz" wrap="square" anchor="ctr" anchorCtr="1"/>
        <a:lstStyle/>
        <a:p>
          <a:pPr>
            <a:defRPr sz="1197" b="0" i="0" u="none" strike="noStrike" kern="1200" baseline="0">
              <a:solidFill>
                <a:schemeClr val="tx1">
                  <a:lumMod val="65000"/>
                  <a:lumOff val="35000"/>
                </a:schemeClr>
              </a:solidFill>
              <a:latin typeface="+mn-lt"/>
              <a:ea typeface="+mn-ea"/>
              <a:cs typeface="+mn-cs"/>
            </a:defRPr>
          </a:pPr>
          <a:endParaRPr lang="en-BE"/>
        </a:p>
      </c:txPr>
    </c:legend>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pPr>
      <a:endParaRPr lang="en-BE"/>
    </a:p>
  </c:txPr>
  <c:externalData r:id="rId3">
    <c:autoUpdate val="0"/>
  </c:externalData>
</c:chartSpace>
</file>

<file path=ppt/charts/chart7.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0"/>
    <c:plotArea>
      <c:layout>
        <c:manualLayout>
          <c:layoutTarget val="inner"/>
          <c:xMode val="edge"/>
          <c:yMode val="edge"/>
          <c:x val="0.37010525666601191"/>
          <c:y val="3.0415870073505383E-2"/>
          <c:w val="0.62989474333398809"/>
          <c:h val="0.93916825985298924"/>
        </c:manualLayout>
      </c:layout>
      <c:barChart>
        <c:barDir val="bar"/>
        <c:grouping val="clustered"/>
        <c:varyColors val="0"/>
        <c:ser>
          <c:idx val="0"/>
          <c:order val="0"/>
          <c:tx>
            <c:strRef>
              <c:f>Sheet1!$B$1</c:f>
              <c:strCache>
                <c:ptCount val="1"/>
                <c:pt idx="0">
                  <c:v>China</c:v>
                </c:pt>
              </c:strCache>
            </c:strRef>
          </c:tx>
          <c:spPr>
            <a:solidFill>
              <a:schemeClr val="accent1"/>
            </a:solidFill>
            <a:ln>
              <a:noFill/>
            </a:ln>
            <a:effectLst/>
          </c:spPr>
          <c:invertIfNegative val="0"/>
          <c:dLbls>
            <c:spPr>
              <a:noFill/>
              <a:ln>
                <a:noFill/>
              </a:ln>
              <a:effectLst/>
            </c:spPr>
            <c:txPr>
              <a:bodyPr rot="0" spcFirstLastPara="1" vertOverflow="ellipsis" vert="horz" wrap="square" lIns="38100" tIns="19050" rIns="38100" bIns="19050" anchor="ctr" anchorCtr="0">
                <a:spAutoFit/>
              </a:bodyPr>
              <a:lstStyle/>
              <a:p>
                <a:pPr algn="ctr">
                  <a:defRPr lang="en-US" sz="2000" b="1" i="0" u="none" strike="noStrike" kern="1200" baseline="0">
                    <a:solidFill>
                      <a:schemeClr val="bg1"/>
                    </a:solidFill>
                    <a:latin typeface="+mn-lt"/>
                    <a:ea typeface="+mn-ea"/>
                    <a:cs typeface="+mn-cs"/>
                  </a:defRPr>
                </a:pPr>
                <a:endParaRPr lang="en-BE"/>
              </a:p>
            </c:txPr>
            <c:dLblPos val="inBase"/>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Sheet1!$A$2:$A$3</c:f>
              <c:strCache>
                <c:ptCount val="2"/>
                <c:pt idx="0">
                  <c:v>Involvement on societal issues </c:v>
                </c:pt>
                <c:pt idx="1">
                  <c:v>Lack of literacy </c:v>
                </c:pt>
              </c:strCache>
            </c:strRef>
          </c:cat>
          <c:val>
            <c:numRef>
              <c:f>Sheet1!$B$2:$B$3</c:f>
              <c:numCache>
                <c:formatCode>0%</c:formatCode>
                <c:ptCount val="2"/>
                <c:pt idx="0">
                  <c:v>1</c:v>
                </c:pt>
                <c:pt idx="1">
                  <c:v>0.5</c:v>
                </c:pt>
              </c:numCache>
            </c:numRef>
          </c:val>
          <c:extLst>
            <c:ext xmlns:c16="http://schemas.microsoft.com/office/drawing/2014/chart" uri="{C3380CC4-5D6E-409C-BE32-E72D297353CC}">
              <c16:uniqueId val="{00000000-7ABF-4080-AA56-068AA1F0C17F}"/>
            </c:ext>
          </c:extLst>
        </c:ser>
        <c:ser>
          <c:idx val="1"/>
          <c:order val="1"/>
          <c:tx>
            <c:strRef>
              <c:f>Sheet1!$C$1</c:f>
              <c:strCache>
                <c:ptCount val="1"/>
                <c:pt idx="0">
                  <c:v>APAC</c:v>
                </c:pt>
              </c:strCache>
            </c:strRef>
          </c:tx>
          <c:spPr>
            <a:solidFill>
              <a:schemeClr val="bg1">
                <a:lumMod val="50000"/>
              </a:schemeClr>
            </a:solidFill>
            <a:ln>
              <a:no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2000" b="1" i="0" u="none" strike="noStrike" kern="1200" baseline="0">
                    <a:solidFill>
                      <a:schemeClr val="bg1"/>
                    </a:solidFill>
                    <a:latin typeface="+mn-lt"/>
                    <a:ea typeface="+mn-ea"/>
                    <a:cs typeface="+mn-cs"/>
                  </a:defRPr>
                </a:pPr>
                <a:endParaRPr lang="en-BE"/>
              </a:p>
            </c:txPr>
            <c:dLblPos val="inBase"/>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Sheet1!$A$2:$A$3</c:f>
              <c:strCache>
                <c:ptCount val="2"/>
                <c:pt idx="0">
                  <c:v>Involvement on societal issues </c:v>
                </c:pt>
                <c:pt idx="1">
                  <c:v>Lack of literacy </c:v>
                </c:pt>
              </c:strCache>
            </c:strRef>
          </c:cat>
          <c:val>
            <c:numRef>
              <c:f>Sheet1!$C$2:$C$3</c:f>
              <c:numCache>
                <c:formatCode>0%</c:formatCode>
                <c:ptCount val="2"/>
                <c:pt idx="0">
                  <c:v>0.83</c:v>
                </c:pt>
                <c:pt idx="1">
                  <c:v>0.3</c:v>
                </c:pt>
              </c:numCache>
            </c:numRef>
          </c:val>
          <c:extLst>
            <c:ext xmlns:c16="http://schemas.microsoft.com/office/drawing/2014/chart" uri="{C3380CC4-5D6E-409C-BE32-E72D297353CC}">
              <c16:uniqueId val="{00000004-7ABF-4080-AA56-068AA1F0C17F}"/>
            </c:ext>
          </c:extLst>
        </c:ser>
        <c:ser>
          <c:idx val="2"/>
          <c:order val="2"/>
          <c:tx>
            <c:strRef>
              <c:f>Sheet1!$D$1</c:f>
              <c:strCache>
                <c:ptCount val="1"/>
                <c:pt idx="0">
                  <c:v>Global</c:v>
                </c:pt>
              </c:strCache>
            </c:strRef>
          </c:tx>
          <c:spPr>
            <a:solidFill>
              <a:schemeClr val="tx1"/>
            </a:solidFill>
            <a:ln>
              <a:noFill/>
            </a:ln>
            <a:effectLst/>
          </c:spPr>
          <c:invertIfNegative val="0"/>
          <c:dLbls>
            <c:spPr>
              <a:noFill/>
              <a:ln>
                <a:noFill/>
              </a:ln>
              <a:effectLst/>
            </c:spPr>
            <c:txPr>
              <a:bodyPr rot="0" spcFirstLastPara="1" vertOverflow="ellipsis" vert="horz" wrap="square" lIns="38100" tIns="19050" rIns="38100" bIns="19050" anchor="ctr" anchorCtr="0">
                <a:spAutoFit/>
              </a:bodyPr>
              <a:lstStyle/>
              <a:p>
                <a:pPr algn="ctr">
                  <a:defRPr lang="en-US" sz="2000" b="1" i="0" u="none" strike="noStrike" kern="1200" baseline="0">
                    <a:solidFill>
                      <a:schemeClr val="bg1"/>
                    </a:solidFill>
                    <a:latin typeface="+mn-lt"/>
                    <a:ea typeface="+mn-ea"/>
                    <a:cs typeface="+mn-cs"/>
                  </a:defRPr>
                </a:pPr>
                <a:endParaRPr lang="en-BE"/>
              </a:p>
            </c:txPr>
            <c:dLblPos val="inBase"/>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Sheet1!$A$2:$A$3</c:f>
              <c:strCache>
                <c:ptCount val="2"/>
                <c:pt idx="0">
                  <c:v>Involvement on societal issues </c:v>
                </c:pt>
                <c:pt idx="1">
                  <c:v>Lack of literacy </c:v>
                </c:pt>
              </c:strCache>
            </c:strRef>
          </c:cat>
          <c:val>
            <c:numRef>
              <c:f>Sheet1!$D$2:$D$3</c:f>
              <c:numCache>
                <c:formatCode>0%</c:formatCode>
                <c:ptCount val="2"/>
                <c:pt idx="0">
                  <c:v>0.72</c:v>
                </c:pt>
                <c:pt idx="1">
                  <c:v>0.2</c:v>
                </c:pt>
              </c:numCache>
            </c:numRef>
          </c:val>
          <c:extLst>
            <c:ext xmlns:c16="http://schemas.microsoft.com/office/drawing/2014/chart" uri="{C3380CC4-5D6E-409C-BE32-E72D297353CC}">
              <c16:uniqueId val="{00000001-5D9F-4E87-86C5-61E50FD030A8}"/>
            </c:ext>
          </c:extLst>
        </c:ser>
        <c:dLbls>
          <c:showLegendKey val="0"/>
          <c:showVal val="0"/>
          <c:showCatName val="0"/>
          <c:showSerName val="0"/>
          <c:showPercent val="0"/>
          <c:showBubbleSize val="0"/>
        </c:dLbls>
        <c:gapWidth val="100"/>
        <c:axId val="871622831"/>
        <c:axId val="871629903"/>
      </c:barChart>
      <c:catAx>
        <c:axId val="871622831"/>
        <c:scaling>
          <c:orientation val="maxMin"/>
        </c:scaling>
        <c:delete val="0"/>
        <c:axPos val="l"/>
        <c:numFmt formatCode="General" sourceLinked="1"/>
        <c:majorTickMark val="out"/>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lgn="r">
              <a:defRPr sz="1197" b="0" i="0" u="none" strike="noStrike" kern="1200" baseline="0">
                <a:solidFill>
                  <a:schemeClr val="tx1"/>
                </a:solidFill>
                <a:latin typeface="+mn-lt"/>
                <a:ea typeface="+mn-ea"/>
                <a:cs typeface="+mn-cs"/>
              </a:defRPr>
            </a:pPr>
            <a:endParaRPr lang="en-BE"/>
          </a:p>
        </c:txPr>
        <c:crossAx val="871629903"/>
        <c:crosses val="autoZero"/>
        <c:auto val="1"/>
        <c:lblAlgn val="ctr"/>
        <c:lblOffset val="100"/>
        <c:noMultiLvlLbl val="0"/>
      </c:catAx>
      <c:valAx>
        <c:axId val="871629903"/>
        <c:scaling>
          <c:orientation val="minMax"/>
          <c:max val="1"/>
          <c:min val="0"/>
        </c:scaling>
        <c:delete val="1"/>
        <c:axPos val="t"/>
        <c:numFmt formatCode="0%" sourceLinked="1"/>
        <c:majorTickMark val="none"/>
        <c:minorTickMark val="none"/>
        <c:tickLblPos val="nextTo"/>
        <c:crossAx val="871622831"/>
        <c:crosses val="autoZero"/>
        <c:crossBetween val="between"/>
      </c:valAx>
      <c:spPr>
        <a:noFill/>
        <a:ln>
          <a:noFill/>
        </a:ln>
        <a:effectLst/>
      </c:spPr>
    </c:plotArea>
    <c:legend>
      <c:legendPos val="r"/>
      <c:layout>
        <c:manualLayout>
          <c:xMode val="edge"/>
          <c:yMode val="edge"/>
          <c:x val="0.88926617134558816"/>
          <c:y val="0.62984358036942711"/>
          <c:w val="0.11073382865441164"/>
          <c:h val="0.33261907661374951"/>
        </c:manualLayout>
      </c:layout>
      <c:overlay val="0"/>
      <c:spPr>
        <a:noFill/>
        <a:ln>
          <a:noFill/>
        </a:ln>
        <a:effectLst/>
      </c:spPr>
      <c:txPr>
        <a:bodyPr rot="0" spcFirstLastPara="1" vertOverflow="ellipsis" vert="horz" wrap="square" anchor="ctr" anchorCtr="1"/>
        <a:lstStyle/>
        <a:p>
          <a:pPr>
            <a:defRPr sz="1197" b="0" i="0" u="none" strike="noStrike" kern="1200" baseline="0">
              <a:solidFill>
                <a:schemeClr val="tx1">
                  <a:lumMod val="65000"/>
                  <a:lumOff val="35000"/>
                </a:schemeClr>
              </a:solidFill>
              <a:latin typeface="+mn-lt"/>
              <a:ea typeface="+mn-ea"/>
              <a:cs typeface="+mn-cs"/>
            </a:defRPr>
          </a:pPr>
          <a:endParaRPr lang="en-BE"/>
        </a:p>
      </c:txPr>
    </c:legend>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pPr>
      <a:endParaRPr lang="en-BE"/>
    </a:p>
  </c:txPr>
  <c:externalData r:id="rId3">
    <c:autoUpdate val="0"/>
  </c:externalData>
</c:chartSpace>
</file>

<file path=ppt/charts/colors1.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2.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3.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4.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5.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6.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7.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style1.xml><?xml version="1.0" encoding="utf-8"?>
<cs:chartStyle xmlns:cs="http://schemas.microsoft.com/office/drawing/2012/chartStyle" xmlns:a="http://schemas.openxmlformats.org/drawingml/2006/main" id="201">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2.xml><?xml version="1.0" encoding="utf-8"?>
<cs:chartStyle xmlns:cs="http://schemas.microsoft.com/office/drawing/2012/chartStyle" xmlns:a="http://schemas.openxmlformats.org/drawingml/2006/main" id="201">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3.xml><?xml version="1.0" encoding="utf-8"?>
<cs:chartStyle xmlns:cs="http://schemas.microsoft.com/office/drawing/2012/chartStyle" xmlns:a="http://schemas.openxmlformats.org/drawingml/2006/main" id="201">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4.xml><?xml version="1.0" encoding="utf-8"?>
<cs:chartStyle xmlns:cs="http://schemas.microsoft.com/office/drawing/2012/chartStyle" xmlns:a="http://schemas.openxmlformats.org/drawingml/2006/main" id="201">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5.xml><?xml version="1.0" encoding="utf-8"?>
<cs:chartStyle xmlns:cs="http://schemas.microsoft.com/office/drawing/2012/chartStyle" xmlns:a="http://schemas.openxmlformats.org/drawingml/2006/main" id="201">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6.xml><?xml version="1.0" encoding="utf-8"?>
<cs:chartStyle xmlns:cs="http://schemas.microsoft.com/office/drawing/2012/chartStyle" xmlns:a="http://schemas.openxmlformats.org/drawingml/2006/main" id="201">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7.xml><?xml version="1.0" encoding="utf-8"?>
<cs:chartStyle xmlns:cs="http://schemas.microsoft.com/office/drawing/2012/chartStyle" xmlns:a="http://schemas.openxmlformats.org/drawingml/2006/main" id="201">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handoutMasters/_rels/handoutMaster1.xml.rels><?xml version="1.0" encoding="UTF-8" standalone="yes"?>
<Relationships xmlns="http://schemas.openxmlformats.org/package/2006/relationships"><Relationship Id="rId1" Type="http://schemas.openxmlformats.org/officeDocument/2006/relationships/theme" Target="../theme/theme11.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a:extLst>
              <a:ext uri="{FF2B5EF4-FFF2-40B4-BE49-F238E27FC236}">
                <a16:creationId xmlns:a16="http://schemas.microsoft.com/office/drawing/2014/main" id="{140D4813-8533-4D9C-8CB5-8503C6EAC914}"/>
              </a:ext>
            </a:extLst>
          </p:cNvPr>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lt-LT"/>
          </a:p>
        </p:txBody>
      </p:sp>
      <p:sp>
        <p:nvSpPr>
          <p:cNvPr id="3" name="Date Placeholder 2">
            <a:extLst>
              <a:ext uri="{FF2B5EF4-FFF2-40B4-BE49-F238E27FC236}">
                <a16:creationId xmlns:a16="http://schemas.microsoft.com/office/drawing/2014/main" id="{27FB11C8-AF64-456E-84DC-37A76CF9633B}"/>
              </a:ext>
            </a:extLst>
          </p:cNvPr>
          <p:cNvSpPr>
            <a:spLocks noGrp="1"/>
          </p:cNvSpPr>
          <p:nvPr>
            <p:ph type="dt" sz="quarter" idx="1"/>
          </p:nvPr>
        </p:nvSpPr>
        <p:spPr>
          <a:xfrm>
            <a:off x="3884613" y="0"/>
            <a:ext cx="2971800" cy="458788"/>
          </a:xfrm>
          <a:prstGeom prst="rect">
            <a:avLst/>
          </a:prstGeom>
        </p:spPr>
        <p:txBody>
          <a:bodyPr vert="horz" lIns="91440" tIns="45720" rIns="91440" bIns="45720" rtlCol="0"/>
          <a:lstStyle>
            <a:lvl1pPr algn="r">
              <a:defRPr sz="1200"/>
            </a:lvl1pPr>
          </a:lstStyle>
          <a:p>
            <a:fld id="{6C3B885C-0614-44FA-AEEF-C052A94ADD06}" type="datetimeFigureOut">
              <a:rPr lang="lt-LT" smtClean="0"/>
              <a:t>2021-06-16</a:t>
            </a:fld>
            <a:endParaRPr lang="lt-LT"/>
          </a:p>
        </p:txBody>
      </p:sp>
      <p:sp>
        <p:nvSpPr>
          <p:cNvPr id="4" name="Footer Placeholder 3">
            <a:extLst>
              <a:ext uri="{FF2B5EF4-FFF2-40B4-BE49-F238E27FC236}">
                <a16:creationId xmlns:a16="http://schemas.microsoft.com/office/drawing/2014/main" id="{4B8AE56D-5EEF-4227-B001-CE342F0B27D4}"/>
              </a:ext>
            </a:extLst>
          </p:cNvPr>
          <p:cNvSpPr>
            <a:spLocks noGrp="1"/>
          </p:cNvSpPr>
          <p:nvPr>
            <p:ph type="ftr" sz="quarter" idx="2"/>
          </p:nvPr>
        </p:nvSpPr>
        <p:spPr>
          <a:xfrm>
            <a:off x="0" y="8685213"/>
            <a:ext cx="2971800" cy="458787"/>
          </a:xfrm>
          <a:prstGeom prst="rect">
            <a:avLst/>
          </a:prstGeom>
        </p:spPr>
        <p:txBody>
          <a:bodyPr vert="horz" lIns="91440" tIns="45720" rIns="91440" bIns="45720" rtlCol="0" anchor="b"/>
          <a:lstStyle>
            <a:lvl1pPr algn="l">
              <a:defRPr sz="1200"/>
            </a:lvl1pPr>
          </a:lstStyle>
          <a:p>
            <a:endParaRPr lang="lt-LT"/>
          </a:p>
        </p:txBody>
      </p:sp>
      <p:sp>
        <p:nvSpPr>
          <p:cNvPr id="5" name="Slide Number Placeholder 4">
            <a:extLst>
              <a:ext uri="{FF2B5EF4-FFF2-40B4-BE49-F238E27FC236}">
                <a16:creationId xmlns:a16="http://schemas.microsoft.com/office/drawing/2014/main" id="{8C42E528-CA52-4C50-A3EF-623F3F744422}"/>
              </a:ext>
            </a:extLst>
          </p:cNvPr>
          <p:cNvSpPr>
            <a:spLocks noGrp="1"/>
          </p:cNvSpPr>
          <p:nvPr>
            <p:ph type="sldNum" sz="quarter" idx="3"/>
          </p:nvPr>
        </p:nvSpPr>
        <p:spPr>
          <a:xfrm>
            <a:off x="3884613" y="8685213"/>
            <a:ext cx="2971800" cy="458787"/>
          </a:xfrm>
          <a:prstGeom prst="rect">
            <a:avLst/>
          </a:prstGeom>
        </p:spPr>
        <p:txBody>
          <a:bodyPr vert="horz" lIns="91440" tIns="45720" rIns="91440" bIns="45720" rtlCol="0" anchor="b"/>
          <a:lstStyle>
            <a:lvl1pPr algn="r">
              <a:defRPr sz="1200"/>
            </a:lvl1pPr>
          </a:lstStyle>
          <a:p>
            <a:fld id="{A50A736C-1AEF-45D4-A625-55EE1661B64C}" type="slidenum">
              <a:rPr lang="lt-LT" smtClean="0"/>
              <a:t>‹#›</a:t>
            </a:fld>
            <a:endParaRPr lang="lt-LT"/>
          </a:p>
        </p:txBody>
      </p:sp>
    </p:spTree>
    <p:extLst>
      <p:ext uri="{BB962C8B-B14F-4D97-AF65-F5344CB8AC3E}">
        <p14:creationId xmlns:p14="http://schemas.microsoft.com/office/powerpoint/2010/main" val="3696065329"/>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10.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lt-LT"/>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509F156A-37F4-4354-B057-368A8CC68549}" type="datetimeFigureOut">
              <a:rPr lang="lt-LT" smtClean="0"/>
              <a:t>2021-06-16</a:t>
            </a:fld>
            <a:endParaRPr lang="lt-LT"/>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lt-LT"/>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lt-LT"/>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lt-LT"/>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754CF1CD-4500-4307-A9B4-3B3E3289B0A4}" type="slidenum">
              <a:rPr lang="lt-LT" smtClean="0"/>
              <a:t>‹#›</a:t>
            </a:fld>
            <a:endParaRPr lang="lt-LT"/>
          </a:p>
        </p:txBody>
      </p:sp>
    </p:spTree>
    <p:extLst>
      <p:ext uri="{BB962C8B-B14F-4D97-AF65-F5344CB8AC3E}">
        <p14:creationId xmlns:p14="http://schemas.microsoft.com/office/powerpoint/2010/main" val="2735232204"/>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dirty="0"/>
              <a:t>Hello everyone and a very warm welcome</a:t>
            </a:r>
          </a:p>
          <a:p>
            <a:r>
              <a:rPr lang="en-GB" dirty="0"/>
              <a:t>Just to share that we will make a copy of this presentation available to you after the session so no need for copious notes</a:t>
            </a:r>
          </a:p>
          <a:p>
            <a:r>
              <a:rPr lang="en-GB" dirty="0"/>
              <a:t>Our focus today is sustainability and marketing an exploring some of the gaps which exist around the world and how to address them</a:t>
            </a:r>
          </a:p>
          <a:p>
            <a:r>
              <a:rPr lang="en-GB" dirty="0"/>
              <a:t>This session is focused on Asia Pacific though we have two more today on EMEA an Americas </a:t>
            </a:r>
          </a:p>
          <a:p>
            <a:endParaRPr lang="en-GB"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754CF1CD-4500-4307-A9B4-3B3E3289B0A4}" type="slidenum">
              <a:rPr kumimoji="0" lang="lt-LT"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a:t>
            </a:fld>
            <a:endParaRPr kumimoji="0" lang="lt-LT"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48746194"/>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indent="0">
              <a:buFont typeface="+mj-lt"/>
              <a:buNone/>
            </a:pPr>
            <a:r>
              <a:rPr lang="en-GB" dirty="0"/>
              <a:t>And to help us on this journey, I am joined </a:t>
            </a:r>
            <a:r>
              <a:rPr lang="en-GB" dirty="0" err="1"/>
              <a:t>bymy</a:t>
            </a:r>
            <a:r>
              <a:rPr lang="en-GB" dirty="0"/>
              <a:t> colleague Ioana </a:t>
            </a:r>
            <a:r>
              <a:rPr lang="en-GB" dirty="0" err="1"/>
              <a:t>Danile</a:t>
            </a:r>
            <a:r>
              <a:rPr lang="en-GB" dirty="0"/>
              <a:t>, our research managers who will be takin you through what we found</a:t>
            </a:r>
          </a:p>
          <a:p>
            <a:pPr marL="0" indent="0">
              <a:buFont typeface="+mj-lt"/>
              <a:buNone/>
            </a:pPr>
            <a:r>
              <a:rPr lang="en-GB" dirty="0"/>
              <a:t>Followed by Scott Young, one of our partners on this project who brings behavioural science knowledge to bear in terms of understanding how marketing can be part of the solution</a:t>
            </a:r>
          </a:p>
          <a:p>
            <a:pPr marL="0" indent="0">
              <a:buFont typeface="+mj-lt"/>
              <a:buNone/>
            </a:pPr>
            <a:r>
              <a:rPr lang="en-GB" dirty="0"/>
              <a:t>And he will be followed by the excellent Rupen Desai, Global CMO of Dole Foods who will be sharing a little on his specific journey</a:t>
            </a:r>
          </a:p>
          <a:p>
            <a:pPr marL="0" indent="0">
              <a:buFont typeface="+mj-lt"/>
              <a:buNone/>
            </a:pPr>
            <a:r>
              <a:rPr lang="en-GB" dirty="0"/>
              <a:t>And we will have opportunity for you all to ask questions of our speakers at the end</a:t>
            </a: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0237F6E2-F8D6-43CD-A5E7-EBC2C155C64F}" type="slidenum">
              <a:rPr kumimoji="0" lang="en-GB" sz="1200" b="0" i="0" u="none" strike="noStrike" kern="1200" cap="none" spc="0" normalizeH="0" baseline="0" noProof="0" smtClean="0">
                <a:ln>
                  <a:noFill/>
                </a:ln>
                <a:solidFill>
                  <a:srgbClr val="1E1E1E"/>
                </a:solidFill>
                <a:effectLst/>
                <a:uLnTx/>
                <a:uFillTx/>
                <a:latin typeface="Jungka" panose="00000500000000000000" pitchFamily="50" charset="0"/>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3</a:t>
            </a:fld>
            <a:endParaRPr kumimoji="0" lang="en-GB" sz="1200" b="0" i="0" u="none" strike="noStrike" kern="1200" cap="none" spc="0" normalizeH="0" baseline="0" noProof="0" dirty="0">
              <a:ln>
                <a:noFill/>
              </a:ln>
              <a:solidFill>
                <a:srgbClr val="1E1E1E"/>
              </a:solidFill>
              <a:effectLst/>
              <a:uLnTx/>
              <a:uFillTx/>
              <a:latin typeface="Jungka" panose="00000500000000000000" pitchFamily="50" charset="0"/>
              <a:ea typeface="+mn-ea"/>
              <a:cs typeface="+mn-cs"/>
            </a:endParaRPr>
          </a:p>
        </p:txBody>
      </p:sp>
    </p:spTree>
    <p:extLst>
      <p:ext uri="{BB962C8B-B14F-4D97-AF65-F5344CB8AC3E}">
        <p14:creationId xmlns:p14="http://schemas.microsoft.com/office/powerpoint/2010/main" val="2410604255"/>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E" dirty="0"/>
              <a:t>But that shouldn’t stop you from asking questions whenever you choose to – just using the Q&amp;A widget </a:t>
            </a:r>
          </a:p>
          <a:p>
            <a:endParaRPr lang="en-IE" dirty="0"/>
          </a:p>
          <a:p>
            <a:r>
              <a:rPr lang="en-IE" dirty="0"/>
              <a:t>We will have plenty of time to respond at the end of the session</a:t>
            </a: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0237F6E2-F8D6-43CD-A5E7-EBC2C155C64F}" type="slidenum">
              <a:rPr kumimoji="0" lang="en-GB" sz="1200" b="0" i="0" u="none" strike="noStrike" kern="1200" cap="none" spc="0" normalizeH="0" baseline="0" noProof="0" smtClean="0">
                <a:ln>
                  <a:noFill/>
                </a:ln>
                <a:solidFill>
                  <a:srgbClr val="1E1E1E"/>
                </a:solidFill>
                <a:effectLst/>
                <a:uLnTx/>
                <a:uFillTx/>
                <a:latin typeface="Arial" panose="020B0604020202020204" pitchFamily="34" charset="0"/>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4</a:t>
            </a:fld>
            <a:endParaRPr kumimoji="0" lang="en-GB" sz="1200" b="0" i="0" u="none" strike="noStrike" kern="1200" cap="none" spc="0" normalizeH="0" baseline="0" noProof="0" dirty="0">
              <a:ln>
                <a:noFill/>
              </a:ln>
              <a:solidFill>
                <a:srgbClr val="1E1E1E"/>
              </a:solidFill>
              <a:effectLst/>
              <a:uLnTx/>
              <a:uFillTx/>
              <a:latin typeface="Arial" panose="020B0604020202020204" pitchFamily="34" charset="0"/>
              <a:ea typeface="+mn-ea"/>
              <a:cs typeface="+mn-cs"/>
            </a:endParaRPr>
          </a:p>
        </p:txBody>
      </p:sp>
    </p:spTree>
    <p:extLst>
      <p:ext uri="{BB962C8B-B14F-4D97-AF65-F5344CB8AC3E}">
        <p14:creationId xmlns:p14="http://schemas.microsoft.com/office/powerpoint/2010/main" val="4135639634"/>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err="1"/>
              <a:t>Fo</a:t>
            </a:r>
            <a:r>
              <a:rPr lang="en-US" dirty="0"/>
              <a:t> the few on who are new to the WFA</a:t>
            </a:r>
          </a:p>
          <a:p>
            <a:endParaRPr lang="en-US" dirty="0"/>
          </a:p>
          <a:p>
            <a:r>
              <a:rPr lang="en-US" dirty="0"/>
              <a:t>You may be interested to know that WFA was founded in 1953 as a network for national associations</a:t>
            </a:r>
          </a:p>
          <a:p>
            <a:r>
              <a:rPr lang="en-US" dirty="0"/>
              <a:t>We are now proud to have 60 associations in membership</a:t>
            </a:r>
          </a:p>
          <a:p>
            <a:endParaRPr lang="en-US" dirty="0"/>
          </a:p>
          <a:p>
            <a:r>
              <a:rPr lang="en-US" dirty="0"/>
              <a:t>[Name them… ]</a:t>
            </a:r>
          </a:p>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0237F6E2-F8D6-43CD-A5E7-EBC2C155C64F}" type="slidenum">
              <a:rPr kumimoji="0" lang="en-GB"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5</a:t>
            </a:fld>
            <a:endParaRPr kumimoji="0" lang="en-GB" sz="1200" b="0" i="0" u="none" strike="noStrike" kern="1200" cap="none" spc="0" normalizeH="0" baseline="0" noProof="0" dirty="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823949122"/>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dirty="0"/>
              <a:t>We also now have 130 corporate members – client-side marketers only – and you can see the two types of members combined here</a:t>
            </a:r>
          </a:p>
          <a:p>
            <a:endParaRPr lang="en-GB" dirty="0"/>
          </a:p>
          <a:p>
            <a:r>
              <a:rPr lang="en-GB" dirty="0"/>
              <a:t>[mention new members]</a:t>
            </a:r>
          </a:p>
          <a:p>
            <a:endParaRPr lang="en-IE" dirty="0"/>
          </a:p>
          <a:p>
            <a:r>
              <a:rPr lang="en-IE" dirty="0"/>
              <a:t>A very warm welcome to all of you </a:t>
            </a:r>
          </a:p>
        </p:txBody>
      </p:sp>
      <p:sp>
        <p:nvSpPr>
          <p:cNvPr id="4" name="Slide Number Placeholder 3"/>
          <p:cNvSpPr>
            <a:spLocks noGrp="1"/>
          </p:cNvSpPr>
          <p:nvPr>
            <p:ph type="sldNum" sz="quarter" idx="5"/>
          </p:nvPr>
        </p:nvSpPr>
        <p:spPr/>
        <p:txBody>
          <a:bodyPr/>
          <a:lstStyle/>
          <a:p>
            <a:pPr>
              <a:defRPr/>
            </a:pPr>
            <a:fld id="{0237F6E2-F8D6-43CD-A5E7-EBC2C155C64F}" type="slidenum">
              <a:rPr lang="en-GB" smtClean="0"/>
              <a:pPr>
                <a:defRPr/>
              </a:pPr>
              <a:t>6</a:t>
            </a:fld>
            <a:endParaRPr lang="en-GB" dirty="0"/>
          </a:p>
        </p:txBody>
      </p:sp>
    </p:spTree>
    <p:extLst>
      <p:ext uri="{BB962C8B-B14F-4D97-AF65-F5344CB8AC3E}">
        <p14:creationId xmlns:p14="http://schemas.microsoft.com/office/powerpoint/2010/main" val="2624749228"/>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dirty="0"/>
              <a:t>So why sustainability and why now?</a:t>
            </a:r>
          </a:p>
          <a:p>
            <a:endParaRPr lang="en-GB" dirty="0"/>
          </a:p>
          <a:p>
            <a:r>
              <a:rPr lang="en-GB" dirty="0"/>
              <a:t>I coincidentally came across this ad in Campaign recently</a:t>
            </a:r>
          </a:p>
          <a:p>
            <a:r>
              <a:rPr lang="en-GB" dirty="0"/>
              <a:t>A pretty bizarre, extreme, example...</a:t>
            </a:r>
          </a:p>
          <a:p>
            <a:r>
              <a:rPr lang="en-GB" dirty="0"/>
              <a:t>The advertiser (now ExxonMobil) in 1962 bizarrely bragging about their potential to melt glaciers...</a:t>
            </a:r>
          </a:p>
          <a:p>
            <a:endParaRPr lang="en-GB" dirty="0"/>
          </a:p>
          <a:p>
            <a:pPr marL="0" marR="0" lvl="0" indent="0" algn="l" defTabSz="914400" rtl="0" eaLnBrk="1" fontAlgn="auto" latinLnBrk="0" hangingPunct="1">
              <a:lnSpc>
                <a:spcPct val="100000"/>
              </a:lnSpc>
              <a:spcBef>
                <a:spcPts val="0"/>
              </a:spcBef>
              <a:spcAft>
                <a:spcPts val="0"/>
              </a:spcAft>
              <a:buClrTx/>
              <a:buSzTx/>
              <a:buFontTx/>
              <a:buNone/>
              <a:tabLst/>
              <a:defRPr/>
            </a:pPr>
            <a:r>
              <a:rPr lang="en-GB" dirty="0"/>
              <a:t>Suffice to say it’s fair to say sustainability hasn’t always been a top priority for marketers. </a:t>
            </a:r>
          </a:p>
          <a:p>
            <a:endParaRPr lang="en-GB" dirty="0"/>
          </a:p>
        </p:txBody>
      </p:sp>
      <p:sp>
        <p:nvSpPr>
          <p:cNvPr id="4" name="Slide Number Placeholder 3"/>
          <p:cNvSpPr>
            <a:spLocks noGrp="1"/>
          </p:cNvSpPr>
          <p:nvPr>
            <p:ph type="sldNum" sz="quarter" idx="5"/>
          </p:nvPr>
        </p:nvSpPr>
        <p:spPr/>
        <p:txBody>
          <a:bodyPr/>
          <a:lstStyle/>
          <a:p>
            <a:fld id="{754CF1CD-4500-4307-A9B4-3B3E3289B0A4}" type="slidenum">
              <a:rPr lang="lt-LT" smtClean="0"/>
              <a:t>7</a:t>
            </a:fld>
            <a:endParaRPr lang="lt-LT"/>
          </a:p>
        </p:txBody>
      </p:sp>
    </p:spTree>
    <p:extLst>
      <p:ext uri="{BB962C8B-B14F-4D97-AF65-F5344CB8AC3E}">
        <p14:creationId xmlns:p14="http://schemas.microsoft.com/office/powerpoint/2010/main" val="864992972"/>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dirty="0"/>
              <a:t>But this has changed of course. Campaigners young and old have opened many people’s eyes to the climate emergency</a:t>
            </a:r>
          </a:p>
          <a:p>
            <a:r>
              <a:rPr lang="en-GB" dirty="0"/>
              <a:t>And just as a side mention – you know you’re old when baby faced Leonardo DiCaprio starts to look old as well </a:t>
            </a:r>
          </a:p>
          <a:p>
            <a:r>
              <a:rPr lang="en-GB" sz="1200" b="0" i="0" u="none" strike="noStrike" baseline="0" dirty="0">
                <a:solidFill>
                  <a:srgbClr val="000000"/>
                </a:solidFill>
                <a:latin typeface="Arial" panose="020B0604020202020204" pitchFamily="34" charset="0"/>
              </a:rPr>
              <a:t>But more recently we’ve had the like of Blackrock CEO Larry Fink telling companies that “To prosper over time, every company must not only deliver financial performance, but also show how it makes a positive contribution to society.” </a:t>
            </a:r>
          </a:p>
          <a:p>
            <a:r>
              <a:rPr lang="en-GB" dirty="0"/>
              <a:t>So this matters. To people. To investors. To the business. </a:t>
            </a:r>
          </a:p>
          <a:p>
            <a:r>
              <a:rPr lang="en-GB" dirty="0"/>
              <a:t>And looking more specifically to you and our industry – you may recall that Extinction rebellion protested during Cannes Lions the last time we met in 2019 telling us to be part of the solution – not the enemy of a sustainable future</a:t>
            </a:r>
          </a:p>
        </p:txBody>
      </p:sp>
      <p:sp>
        <p:nvSpPr>
          <p:cNvPr id="4" name="Slide Number Placeholder 3"/>
          <p:cNvSpPr>
            <a:spLocks noGrp="1"/>
          </p:cNvSpPr>
          <p:nvPr>
            <p:ph type="sldNum" sz="quarter" idx="5"/>
          </p:nvPr>
        </p:nvSpPr>
        <p:spPr/>
        <p:txBody>
          <a:bodyPr/>
          <a:lstStyle/>
          <a:p>
            <a:fld id="{754CF1CD-4500-4307-A9B4-3B3E3289B0A4}" type="slidenum">
              <a:rPr lang="lt-LT" smtClean="0"/>
              <a:t>8</a:t>
            </a:fld>
            <a:endParaRPr lang="lt-LT"/>
          </a:p>
        </p:txBody>
      </p:sp>
    </p:spTree>
    <p:extLst>
      <p:ext uri="{BB962C8B-B14F-4D97-AF65-F5344CB8AC3E}">
        <p14:creationId xmlns:p14="http://schemas.microsoft.com/office/powerpoint/2010/main" val="689699170"/>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GB" dirty="0"/>
              <a:t>I think it’s fair to say that for most marketers we spoke to during that Cannes Lions, sustainability and marketing were not high on their agenda  – sustainability wasn’t really a topic many felt confident to share on</a:t>
            </a:r>
          </a:p>
          <a:p>
            <a:endParaRPr lang="en-GB" dirty="0"/>
          </a:p>
          <a:p>
            <a:r>
              <a:rPr lang="en-GB" dirty="0"/>
              <a:t>Last year during our marketer of the future project [click] when we asked our 683 marketers around the world where their roles were focused, sustainability was bottom of the list we suggested</a:t>
            </a:r>
          </a:p>
          <a:p>
            <a:endParaRPr lang="en-GB"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0237F6E2-F8D6-43CD-A5E7-EBC2C155C64F}" type="slidenum">
              <a:rPr kumimoji="0" lang="en-GB" sz="1200" b="0" i="0" u="none" strike="noStrike" kern="1200" cap="none" spc="0" normalizeH="0" baseline="0" noProof="0" smtClean="0">
                <a:ln>
                  <a:noFill/>
                </a:ln>
                <a:solidFill>
                  <a:srgbClr val="1E1E1E"/>
                </a:solidFill>
                <a:effectLst/>
                <a:uLnTx/>
                <a:uFillTx/>
                <a:latin typeface="Jungka" panose="00000500000000000000" pitchFamily="50" charset="0"/>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9</a:t>
            </a:fld>
            <a:endParaRPr kumimoji="0" lang="en-GB" sz="1200" b="0" i="0" u="none" strike="noStrike" kern="1200" cap="none" spc="0" normalizeH="0" baseline="0" noProof="0" dirty="0">
              <a:ln>
                <a:noFill/>
              </a:ln>
              <a:solidFill>
                <a:srgbClr val="1E1E1E"/>
              </a:solidFill>
              <a:effectLst/>
              <a:uLnTx/>
              <a:uFillTx/>
              <a:latin typeface="Jungka" panose="00000500000000000000" pitchFamily="50" charset="0"/>
              <a:ea typeface="+mn-ea"/>
              <a:cs typeface="+mn-cs"/>
            </a:endParaRPr>
          </a:p>
        </p:txBody>
      </p:sp>
    </p:spTree>
    <p:extLst>
      <p:ext uri="{BB962C8B-B14F-4D97-AF65-F5344CB8AC3E}">
        <p14:creationId xmlns:p14="http://schemas.microsoft.com/office/powerpoint/2010/main" val="1831130670"/>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dirty="0"/>
              <a:t>But when we asked them to look 5 years ahead [click] sustainability jumped to the top of the pile</a:t>
            </a:r>
          </a:p>
          <a:p>
            <a:r>
              <a:rPr lang="en-GB" dirty="0"/>
              <a:t>And that was really one of the catalysts for the project we are going to share with you on today</a:t>
            </a:r>
          </a:p>
          <a:p>
            <a:endParaRPr lang="en-GB" dirty="0"/>
          </a:p>
          <a:p>
            <a:r>
              <a:rPr lang="en-GB" dirty="0"/>
              <a:t>So we looked around for marketing and sustainability research and found none – just a focus on sustainability &amp; consumers</a:t>
            </a: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0237F6E2-F8D6-43CD-A5E7-EBC2C155C64F}" type="slidenum">
              <a:rPr kumimoji="0" lang="en-GB" sz="1200" b="0" i="0" u="none" strike="noStrike" kern="1200" cap="none" spc="0" normalizeH="0" baseline="0" noProof="0" smtClean="0">
                <a:ln>
                  <a:noFill/>
                </a:ln>
                <a:solidFill>
                  <a:srgbClr val="1E1E1E"/>
                </a:solidFill>
                <a:effectLst/>
                <a:uLnTx/>
                <a:uFillTx/>
                <a:latin typeface="Jungka" panose="00000500000000000000" pitchFamily="50" charset="0"/>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10</a:t>
            </a:fld>
            <a:endParaRPr kumimoji="0" lang="en-GB" sz="1200" b="0" i="0" u="none" strike="noStrike" kern="1200" cap="none" spc="0" normalizeH="0" baseline="0" noProof="0" dirty="0">
              <a:ln>
                <a:noFill/>
              </a:ln>
              <a:solidFill>
                <a:srgbClr val="1E1E1E"/>
              </a:solidFill>
              <a:effectLst/>
              <a:uLnTx/>
              <a:uFillTx/>
              <a:latin typeface="Jungka" panose="00000500000000000000" pitchFamily="50" charset="0"/>
              <a:ea typeface="+mn-ea"/>
              <a:cs typeface="+mn-cs"/>
            </a:endParaRPr>
          </a:p>
        </p:txBody>
      </p:sp>
    </p:spTree>
    <p:extLst>
      <p:ext uri="{BB962C8B-B14F-4D97-AF65-F5344CB8AC3E}">
        <p14:creationId xmlns:p14="http://schemas.microsoft.com/office/powerpoint/2010/main" val="2975960603"/>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0" fontAlgn="base" latinLnBrk="0" hangingPunct="0">
              <a:lnSpc>
                <a:spcPct val="100000"/>
              </a:lnSpc>
              <a:spcBef>
                <a:spcPct val="30000"/>
              </a:spcBef>
              <a:spcAft>
                <a:spcPct val="0"/>
              </a:spcAft>
              <a:buClrTx/>
              <a:buSzTx/>
              <a:buFontTx/>
              <a:buNone/>
              <a:tabLst/>
              <a:defRPr/>
            </a:pPr>
            <a:r>
              <a:rPr lang="en-GB" dirty="0"/>
              <a:t>So we spoke to these fine CMOs to get their knowledge to help inform our project</a:t>
            </a:r>
          </a:p>
          <a:p>
            <a:pPr marL="0" marR="0" lvl="0" indent="0" algn="l" defTabSz="914400" rtl="0" eaLnBrk="0" fontAlgn="base" latinLnBrk="0" hangingPunct="0">
              <a:lnSpc>
                <a:spcPct val="100000"/>
              </a:lnSpc>
              <a:spcBef>
                <a:spcPct val="30000"/>
              </a:spcBef>
              <a:spcAft>
                <a:spcPct val="0"/>
              </a:spcAft>
              <a:buClrTx/>
              <a:buSzTx/>
              <a:buFontTx/>
              <a:buNone/>
              <a:tabLst/>
              <a:defRPr/>
            </a:pPr>
            <a:r>
              <a:rPr lang="en-GB" dirty="0"/>
              <a:t>I think it’s fair to say that many were at quite different stages of the sustainability maturity curve</a:t>
            </a:r>
          </a:p>
          <a:p>
            <a:r>
              <a:rPr lang="en-GB" dirty="0"/>
              <a:t>Some taking the very first steps in this area</a:t>
            </a:r>
          </a:p>
        </p:txBody>
      </p:sp>
      <p:sp>
        <p:nvSpPr>
          <p:cNvPr id="4" name="Slide Number Placeholder 3"/>
          <p:cNvSpPr>
            <a:spLocks noGrp="1"/>
          </p:cNvSpPr>
          <p:nvPr>
            <p:ph type="sldNum" sz="quarter" idx="5"/>
          </p:nvPr>
        </p:nvSpPr>
        <p:spPr/>
        <p:txBody>
          <a:bodyPr/>
          <a:lstStyle/>
          <a:p>
            <a:pPr>
              <a:defRPr/>
            </a:pPr>
            <a:fld id="{0237F6E2-F8D6-43CD-A5E7-EBC2C155C64F}" type="slidenum">
              <a:rPr lang="en-GB" smtClean="0"/>
              <a:pPr>
                <a:defRPr/>
              </a:pPr>
              <a:t>11</a:t>
            </a:fld>
            <a:endParaRPr lang="en-GB" dirty="0"/>
          </a:p>
        </p:txBody>
      </p:sp>
    </p:spTree>
    <p:extLst>
      <p:ext uri="{BB962C8B-B14F-4D97-AF65-F5344CB8AC3E}">
        <p14:creationId xmlns:p14="http://schemas.microsoft.com/office/powerpoint/2010/main" val="2340772141"/>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dirty="0"/>
              <a:t>Others being more advanced</a:t>
            </a:r>
          </a:p>
          <a:p>
            <a:r>
              <a:rPr lang="en-GB" dirty="0"/>
              <a:t>And as the (then) CMO of IKEA </a:t>
            </a:r>
          </a:p>
        </p:txBody>
      </p:sp>
      <p:sp>
        <p:nvSpPr>
          <p:cNvPr id="4" name="Slide Number Placeholder 3"/>
          <p:cNvSpPr>
            <a:spLocks noGrp="1"/>
          </p:cNvSpPr>
          <p:nvPr>
            <p:ph type="sldNum" sz="quarter" idx="5"/>
          </p:nvPr>
        </p:nvSpPr>
        <p:spPr/>
        <p:txBody>
          <a:bodyPr/>
          <a:lstStyle/>
          <a:p>
            <a:fld id="{754CF1CD-4500-4307-A9B4-3B3E3289B0A4}" type="slidenum">
              <a:rPr lang="lt-LT" smtClean="0"/>
              <a:t>12</a:t>
            </a:fld>
            <a:endParaRPr lang="lt-LT"/>
          </a:p>
        </p:txBody>
      </p:sp>
    </p:spTree>
    <p:extLst>
      <p:ext uri="{BB962C8B-B14F-4D97-AF65-F5344CB8AC3E}">
        <p14:creationId xmlns:p14="http://schemas.microsoft.com/office/powerpoint/2010/main" val="612234905"/>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sz="1100" dirty="0"/>
              <a:t>So we set out on the largest research project WFA has undertaken. </a:t>
            </a:r>
          </a:p>
          <a:p>
            <a:endParaRPr lang="en-GB" sz="1100" dirty="0"/>
          </a:p>
          <a:p>
            <a:r>
              <a:rPr lang="en-GB" sz="1100" dirty="0"/>
              <a:t>With the support of 34 of national advertiser associations which I mentioned to you earlier- whose logos you can see here including ISBA and ANA….</a:t>
            </a:r>
          </a:p>
          <a:p>
            <a:r>
              <a:rPr lang="en-GB" sz="1100" dirty="0"/>
              <a:t>We were able to deliver a global first in sustainability and marketing research focused specifically on the budget holders – the client-side marketers.</a:t>
            </a:r>
          </a:p>
          <a:p>
            <a:endParaRPr lang="en-GB" dirty="0"/>
          </a:p>
        </p:txBody>
      </p:sp>
      <p:sp>
        <p:nvSpPr>
          <p:cNvPr id="4" name="Slide Number Placeholder 3"/>
          <p:cNvSpPr>
            <a:spLocks noGrp="1"/>
          </p:cNvSpPr>
          <p:nvPr>
            <p:ph type="sldNum" sz="quarter" idx="5"/>
          </p:nvPr>
        </p:nvSpPr>
        <p:spPr/>
        <p:txBody>
          <a:bodyPr/>
          <a:lstStyle/>
          <a:p>
            <a:fld id="{754CF1CD-4500-4307-A9B4-3B3E3289B0A4}" type="slidenum">
              <a:rPr lang="lt-LT" smtClean="0"/>
              <a:t>13</a:t>
            </a:fld>
            <a:endParaRPr lang="lt-LT"/>
          </a:p>
        </p:txBody>
      </p:sp>
    </p:spTree>
    <p:extLst>
      <p:ext uri="{BB962C8B-B14F-4D97-AF65-F5344CB8AC3E}">
        <p14:creationId xmlns:p14="http://schemas.microsoft.com/office/powerpoint/2010/main" val="2284105060"/>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GB" sz="1100" dirty="0"/>
              <a:t>As a starting point we half expected to see a disconnect between brand owners and consumers, however we found the opposite to the true</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GB" sz="1100" dirty="0"/>
          </a:p>
          <a:p>
            <a:pPr marL="0" marR="0" lvl="0" indent="0" algn="l" defTabSz="914400" rtl="0" eaLnBrk="1" fontAlgn="auto" latinLnBrk="0" hangingPunct="1">
              <a:lnSpc>
                <a:spcPct val="100000"/>
              </a:lnSpc>
              <a:spcBef>
                <a:spcPts val="0"/>
              </a:spcBef>
              <a:spcAft>
                <a:spcPts val="0"/>
              </a:spcAft>
              <a:buClrTx/>
              <a:buSzTx/>
              <a:buFontTx/>
              <a:buNone/>
              <a:tabLst/>
              <a:defRPr/>
            </a:pPr>
            <a:r>
              <a:rPr lang="en-GB" sz="1100" dirty="0"/>
              <a:t>When comparing our data to consumer data from Nielsen and others, we see that marketers and consumers are quite aligned in their views – that brands can, and should, make a difference when it comes to sustainability. </a:t>
            </a:r>
          </a:p>
          <a:p>
            <a:pPr marL="0" marR="0" lvl="0" indent="0" algn="l" defTabSz="914400" rtl="0" eaLnBrk="1" fontAlgn="auto" latinLnBrk="0" hangingPunct="1">
              <a:lnSpc>
                <a:spcPct val="100000"/>
              </a:lnSpc>
              <a:spcBef>
                <a:spcPts val="0"/>
              </a:spcBef>
              <a:spcAft>
                <a:spcPts val="0"/>
              </a:spcAft>
              <a:buClrTx/>
              <a:buSzTx/>
              <a:buFontTx/>
              <a:buNone/>
              <a:tabLst/>
              <a:defRPr/>
            </a:pPr>
            <a:r>
              <a:rPr lang="en-GB" sz="1100" dirty="0"/>
              <a:t>Which is an encouraging start…</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GB" sz="1100" dirty="0"/>
          </a:p>
          <a:p>
            <a:pPr marL="0" marR="0" lvl="0" indent="0" algn="l" defTabSz="914400" rtl="0" eaLnBrk="1" fontAlgn="auto" latinLnBrk="0" hangingPunct="1">
              <a:lnSpc>
                <a:spcPct val="100000"/>
              </a:lnSpc>
              <a:spcBef>
                <a:spcPts val="0"/>
              </a:spcBef>
              <a:spcAft>
                <a:spcPts val="0"/>
              </a:spcAft>
              <a:buClrTx/>
              <a:buSzTx/>
              <a:buFontTx/>
              <a:buNone/>
              <a:tabLst/>
              <a:defRPr/>
            </a:pPr>
            <a:r>
              <a:rPr lang="en-GB" sz="1100" dirty="0"/>
              <a:t>Now I’m going to hand to by colleague Ioana to share in more depth on what our study taught us. </a:t>
            </a:r>
          </a:p>
          <a:p>
            <a:endParaRPr lang="en-GB" dirty="0"/>
          </a:p>
        </p:txBody>
      </p:sp>
      <p:sp>
        <p:nvSpPr>
          <p:cNvPr id="4" name="Slide Number Placeholder 3"/>
          <p:cNvSpPr>
            <a:spLocks noGrp="1"/>
          </p:cNvSpPr>
          <p:nvPr>
            <p:ph type="sldNum" sz="quarter" idx="5"/>
          </p:nvPr>
        </p:nvSpPr>
        <p:spPr/>
        <p:txBody>
          <a:bodyPr/>
          <a:lstStyle/>
          <a:p>
            <a:fld id="{754CF1CD-4500-4307-A9B4-3B3E3289B0A4}" type="slidenum">
              <a:rPr lang="lt-LT" smtClean="0"/>
              <a:t>14</a:t>
            </a:fld>
            <a:endParaRPr lang="lt-LT"/>
          </a:p>
        </p:txBody>
      </p:sp>
    </p:spTree>
    <p:extLst>
      <p:ext uri="{BB962C8B-B14F-4D97-AF65-F5344CB8AC3E}">
        <p14:creationId xmlns:p14="http://schemas.microsoft.com/office/powerpoint/2010/main" val="2137223475"/>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indent="0">
              <a:buFont typeface="+mj-lt"/>
              <a:buNone/>
            </a:pPr>
            <a:r>
              <a:rPr lang="en-GB" dirty="0"/>
              <a:t>[IOANA]:</a:t>
            </a:r>
          </a:p>
          <a:p>
            <a:pPr marL="0" indent="0">
              <a:buFont typeface="+mj-lt"/>
              <a:buNone/>
            </a:pPr>
            <a:endParaRPr lang="en-GB" dirty="0"/>
          </a:p>
          <a:p>
            <a:pPr marL="0" indent="0">
              <a:buFont typeface="+mj-lt"/>
              <a:buNone/>
            </a:pPr>
            <a:r>
              <a:rPr lang="en-GB" dirty="0"/>
              <a:t>Thank you Rob. We’ve learned a lot from this initiative, hence my challenge to ‘squeeze’ the key insights in the next minutes.</a:t>
            </a: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0237F6E2-F8D6-43CD-A5E7-EBC2C155C64F}" type="slidenum">
              <a:rPr kumimoji="0" lang="en-GB" sz="1200" b="0" i="0" u="none" strike="noStrike" kern="1200" cap="none" spc="0" normalizeH="0" baseline="0" noProof="0" smtClean="0">
                <a:ln>
                  <a:noFill/>
                </a:ln>
                <a:solidFill>
                  <a:srgbClr val="1E1E1E"/>
                </a:solidFill>
                <a:effectLst/>
                <a:uLnTx/>
                <a:uFillTx/>
                <a:latin typeface="Jungka" panose="00000500000000000000" pitchFamily="50" charset="0"/>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15</a:t>
            </a:fld>
            <a:endParaRPr kumimoji="0" lang="en-GB" sz="1200" b="0" i="0" u="none" strike="noStrike" kern="1200" cap="none" spc="0" normalizeH="0" baseline="0" noProof="0" dirty="0">
              <a:ln>
                <a:noFill/>
              </a:ln>
              <a:solidFill>
                <a:srgbClr val="1E1E1E"/>
              </a:solidFill>
              <a:effectLst/>
              <a:uLnTx/>
              <a:uFillTx/>
              <a:latin typeface="Jungka" panose="00000500000000000000" pitchFamily="50" charset="0"/>
              <a:ea typeface="+mn-ea"/>
              <a:cs typeface="+mn-cs"/>
            </a:endParaRPr>
          </a:p>
        </p:txBody>
      </p:sp>
    </p:spTree>
    <p:extLst>
      <p:ext uri="{BB962C8B-B14F-4D97-AF65-F5344CB8AC3E}">
        <p14:creationId xmlns:p14="http://schemas.microsoft.com/office/powerpoint/2010/main" val="484402005"/>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GB" sz="1100" dirty="0">
                <a:effectLst/>
                <a:latin typeface="+mn-lt"/>
                <a:ea typeface="Calibri" panose="020F0502020204030204" pitchFamily="34" charset="0"/>
                <a:cs typeface="Times New Roman" panose="02020603050405020304" pitchFamily="18" charset="0"/>
              </a:rPr>
              <a:t>[IOANA]</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GB" sz="1100" dirty="0">
              <a:effectLst/>
              <a:latin typeface="+mn-lt"/>
              <a:ea typeface="Calibri" panose="020F0502020204030204" pitchFamily="34" charset="0"/>
              <a:cs typeface="Times New Roman" panose="02020603050405020304" pitchFamily="18"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GB" sz="1100" dirty="0">
                <a:effectLst/>
                <a:latin typeface="+mn-lt"/>
                <a:ea typeface="Calibri" panose="020F0502020204030204" pitchFamily="34" charset="0"/>
                <a:cs typeface="Times New Roman" panose="02020603050405020304" pitchFamily="18" charset="0"/>
              </a:rPr>
              <a:t>I’ll start of with some good news. When we look at the maturity curve from a corporate level, we found out that 2/3 of our sample felt their organization was progressing well or is well advanced on the sustainability journey. </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GB" dirty="0"/>
          </a:p>
        </p:txBody>
      </p:sp>
      <p:sp>
        <p:nvSpPr>
          <p:cNvPr id="4" name="Slide Number Placeholder 3"/>
          <p:cNvSpPr>
            <a:spLocks noGrp="1"/>
          </p:cNvSpPr>
          <p:nvPr>
            <p:ph type="sldNum" sz="quarter" idx="5"/>
          </p:nvPr>
        </p:nvSpPr>
        <p:spPr/>
        <p:txBody>
          <a:bodyPr/>
          <a:lstStyle/>
          <a:p>
            <a:fld id="{754CF1CD-4500-4307-A9B4-3B3E3289B0A4}" type="slidenum">
              <a:rPr lang="lt-LT" smtClean="0"/>
              <a:t>16</a:t>
            </a:fld>
            <a:endParaRPr lang="lt-LT"/>
          </a:p>
        </p:txBody>
      </p:sp>
    </p:spTree>
    <p:extLst>
      <p:ext uri="{BB962C8B-B14F-4D97-AF65-F5344CB8AC3E}">
        <p14:creationId xmlns:p14="http://schemas.microsoft.com/office/powerpoint/2010/main" val="1889579939"/>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GB" sz="1100" dirty="0">
                <a:effectLst/>
                <a:latin typeface="+mn-lt"/>
                <a:ea typeface="Calibri" panose="020F0502020204030204" pitchFamily="34" charset="0"/>
                <a:cs typeface="Times New Roman" panose="02020603050405020304" pitchFamily="18" charset="0"/>
              </a:rPr>
              <a:t>[IOANA]</a:t>
            </a:r>
          </a:p>
          <a:p>
            <a:pPr marL="0" marR="0" lvl="0" indent="0" algn="l" defTabSz="914400" rtl="0" eaLnBrk="1" fontAlgn="auto" latinLnBrk="0" hangingPunct="1">
              <a:lnSpc>
                <a:spcPct val="100000"/>
              </a:lnSpc>
              <a:spcBef>
                <a:spcPts val="0"/>
              </a:spcBef>
              <a:spcAft>
                <a:spcPts val="0"/>
              </a:spcAft>
              <a:buClrTx/>
              <a:buSzTx/>
              <a:buFontTx/>
              <a:buNone/>
              <a:tabLst/>
              <a:defRPr/>
            </a:pPr>
            <a:r>
              <a:rPr lang="en-GB" sz="1100" dirty="0">
                <a:effectLst/>
                <a:latin typeface="+mn-lt"/>
                <a:ea typeface="Calibri" panose="020F0502020204030204" pitchFamily="34" charset="0"/>
                <a:cs typeface="Times New Roman" panose="02020603050405020304" pitchFamily="18" charset="0"/>
              </a:rPr>
              <a:t>However, more than half of them felt the marketing function is only about to start or taking its first steps on the journey. We wonder: </a:t>
            </a:r>
            <a:r>
              <a:rPr lang="en-GB" sz="1200" dirty="0">
                <a:latin typeface="+mn-lt"/>
              </a:rPr>
              <a:t>why is that?</a:t>
            </a:r>
          </a:p>
          <a:p>
            <a:pPr marL="0" marR="0" lvl="0" indent="0" algn="l" defTabSz="914400" rtl="0" eaLnBrk="1" fontAlgn="auto" latinLnBrk="0" hangingPunct="1">
              <a:lnSpc>
                <a:spcPct val="100000"/>
              </a:lnSpc>
              <a:spcBef>
                <a:spcPts val="0"/>
              </a:spcBef>
              <a:spcAft>
                <a:spcPts val="0"/>
              </a:spcAft>
              <a:buClrTx/>
              <a:buSzTx/>
              <a:buFontTx/>
              <a:buNone/>
              <a:tabLst/>
              <a:defRPr/>
            </a:pPr>
            <a:r>
              <a:rPr lang="en-GB" sz="1200" dirty="0">
                <a:latin typeface="+mn-lt"/>
              </a:rPr>
              <a:t>There is obviously the consumption conundrum: marketing is often seen as a driver of consumption, and therefore potentially in conflict with a sustainability agenda.</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GB" dirty="0"/>
          </a:p>
        </p:txBody>
      </p:sp>
      <p:sp>
        <p:nvSpPr>
          <p:cNvPr id="4" name="Slide Number Placeholder 3"/>
          <p:cNvSpPr>
            <a:spLocks noGrp="1"/>
          </p:cNvSpPr>
          <p:nvPr>
            <p:ph type="sldNum" sz="quarter" idx="5"/>
          </p:nvPr>
        </p:nvSpPr>
        <p:spPr/>
        <p:txBody>
          <a:bodyPr/>
          <a:lstStyle/>
          <a:p>
            <a:fld id="{754CF1CD-4500-4307-A9B4-3B3E3289B0A4}" type="slidenum">
              <a:rPr lang="lt-LT" smtClean="0"/>
              <a:t>17</a:t>
            </a:fld>
            <a:endParaRPr lang="lt-LT"/>
          </a:p>
        </p:txBody>
      </p:sp>
    </p:spTree>
    <p:extLst>
      <p:ext uri="{BB962C8B-B14F-4D97-AF65-F5344CB8AC3E}">
        <p14:creationId xmlns:p14="http://schemas.microsoft.com/office/powerpoint/2010/main" val="2844892496"/>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GB" sz="1100" dirty="0">
                <a:effectLst/>
                <a:latin typeface="+mn-lt"/>
                <a:ea typeface="Calibri" panose="020F0502020204030204" pitchFamily="34" charset="0"/>
                <a:cs typeface="Times New Roman" panose="02020603050405020304" pitchFamily="18" charset="0"/>
              </a:rPr>
              <a:t>[IOANA]</a:t>
            </a:r>
          </a:p>
          <a:p>
            <a:pPr marL="0" marR="0" lvl="0" indent="0" algn="l" defTabSz="914400" rtl="0" eaLnBrk="1" fontAlgn="auto" latinLnBrk="0" hangingPunct="1">
              <a:lnSpc>
                <a:spcPct val="100000"/>
              </a:lnSpc>
              <a:spcBef>
                <a:spcPts val="0"/>
              </a:spcBef>
              <a:spcAft>
                <a:spcPts val="0"/>
              </a:spcAft>
              <a:buClrTx/>
              <a:buSzTx/>
              <a:buFontTx/>
              <a:buNone/>
              <a:tabLst/>
              <a:defRPr/>
            </a:pPr>
            <a:r>
              <a:rPr lang="en-GB" sz="1100" dirty="0">
                <a:latin typeface="+mn-lt"/>
              </a:rPr>
              <a:t>We’ve identified 3 types of gaps:</a:t>
            </a:r>
          </a:p>
          <a:p>
            <a:pPr marL="285750" marR="0" lvl="0" indent="-285750" algn="l" defTabSz="914400" rtl="0" eaLnBrk="1" fontAlgn="auto" latinLnBrk="0" hangingPunct="1">
              <a:lnSpc>
                <a:spcPct val="100000"/>
              </a:lnSpc>
              <a:spcBef>
                <a:spcPts val="0"/>
              </a:spcBef>
              <a:spcAft>
                <a:spcPts val="0"/>
              </a:spcAft>
              <a:buClrTx/>
              <a:buSzTx/>
              <a:buFontTx/>
              <a:buChar char="-"/>
              <a:tabLst/>
              <a:defRPr/>
            </a:pPr>
            <a:r>
              <a:rPr lang="en-GB" sz="1100" dirty="0">
                <a:latin typeface="+mn-lt"/>
              </a:rPr>
              <a:t>[click] there is </a:t>
            </a:r>
            <a:r>
              <a:rPr lang="en-GB" sz="1100" dirty="0">
                <a:effectLst/>
                <a:latin typeface="+mn-lt"/>
                <a:ea typeface="Times New Roman" panose="02020603050405020304" pitchFamily="18" charset="0"/>
                <a:cs typeface="Times New Roman" panose="02020603050405020304" pitchFamily="18" charset="0"/>
              </a:rPr>
              <a:t>an</a:t>
            </a:r>
            <a:r>
              <a:rPr lang="en-US" sz="1100" dirty="0">
                <a:effectLst/>
                <a:latin typeface="+mn-lt"/>
                <a:ea typeface="Times New Roman" panose="02020603050405020304" pitchFamily="18" charset="0"/>
                <a:cs typeface="Times New Roman" panose="02020603050405020304" pitchFamily="18" charset="0"/>
              </a:rPr>
              <a:t> </a:t>
            </a:r>
            <a:r>
              <a:rPr lang="en-US" sz="1100" u="sng" dirty="0">
                <a:effectLst/>
                <a:latin typeface="+mn-lt"/>
                <a:ea typeface="Times New Roman" panose="02020603050405020304" pitchFamily="18" charset="0"/>
                <a:cs typeface="Times New Roman" panose="02020603050405020304" pitchFamily="18" charset="0"/>
              </a:rPr>
              <a:t>organizational gap</a:t>
            </a:r>
            <a:r>
              <a:rPr lang="en-US" sz="1100" dirty="0">
                <a:effectLst/>
                <a:latin typeface="+mn-lt"/>
                <a:ea typeface="Times New Roman" panose="02020603050405020304" pitchFamily="18" charset="0"/>
                <a:cs typeface="Times New Roman" panose="02020603050405020304" pitchFamily="18" charset="0"/>
              </a:rPr>
              <a:t>: sustainability does not fit easily into existing structures and there is often a lack of a dedicated function, OR efforts are done in parallel with Marketing </a:t>
            </a:r>
          </a:p>
          <a:p>
            <a:pPr marL="285750" marR="0" lvl="0" indent="-285750" algn="l" defTabSz="914400" rtl="0" eaLnBrk="1" fontAlgn="auto" latinLnBrk="0" hangingPunct="1">
              <a:lnSpc>
                <a:spcPct val="100000"/>
              </a:lnSpc>
              <a:spcBef>
                <a:spcPts val="0"/>
              </a:spcBef>
              <a:spcAft>
                <a:spcPts val="0"/>
              </a:spcAft>
              <a:buClrTx/>
              <a:buSzTx/>
              <a:buFontTx/>
              <a:buChar char="-"/>
              <a:tabLst/>
              <a:defRPr/>
            </a:pPr>
            <a:r>
              <a:rPr lang="en-GB" sz="1100" dirty="0">
                <a:latin typeface="+mn-lt"/>
              </a:rPr>
              <a:t>[click] </a:t>
            </a:r>
            <a:r>
              <a:rPr lang="en-US" sz="1100" dirty="0">
                <a:effectLst/>
                <a:latin typeface="+mn-lt"/>
                <a:ea typeface="Times New Roman" panose="02020603050405020304" pitchFamily="18" charset="0"/>
                <a:cs typeface="Times New Roman" panose="02020603050405020304" pitchFamily="18" charset="0"/>
              </a:rPr>
              <a:t>there is a </a:t>
            </a:r>
            <a:r>
              <a:rPr lang="en-US" sz="1100" u="sng" dirty="0">
                <a:effectLst/>
                <a:latin typeface="+mn-lt"/>
                <a:ea typeface="Times New Roman" panose="02020603050405020304" pitchFamily="18" charset="0"/>
                <a:cs typeface="Times New Roman" panose="02020603050405020304" pitchFamily="18" charset="0"/>
              </a:rPr>
              <a:t>capabilities gap</a:t>
            </a:r>
            <a:r>
              <a:rPr lang="en-US" sz="1100" u="none" dirty="0">
                <a:effectLst/>
                <a:latin typeface="+mn-lt"/>
                <a:ea typeface="Times New Roman" panose="02020603050405020304" pitchFamily="18" charset="0"/>
                <a:cs typeface="Times New Roman" panose="02020603050405020304" pitchFamily="18" charset="0"/>
              </a:rPr>
              <a:t> </a:t>
            </a:r>
            <a:r>
              <a:rPr lang="en-US" sz="1100" dirty="0">
                <a:effectLst/>
                <a:latin typeface="+mn-lt"/>
                <a:ea typeface="Times New Roman" panose="02020603050405020304" pitchFamily="18" charset="0"/>
                <a:cs typeface="Times New Roman" panose="02020603050405020304" pitchFamily="18" charset="0"/>
              </a:rPr>
              <a:t>- marketers lack education in this area </a:t>
            </a:r>
          </a:p>
          <a:p>
            <a:pPr marL="285750" marR="0" lvl="0" indent="-285750" algn="l" defTabSz="914400" rtl="0" eaLnBrk="1" fontAlgn="auto" latinLnBrk="0" hangingPunct="1">
              <a:lnSpc>
                <a:spcPct val="100000"/>
              </a:lnSpc>
              <a:spcBef>
                <a:spcPts val="0"/>
              </a:spcBef>
              <a:spcAft>
                <a:spcPts val="0"/>
              </a:spcAft>
              <a:buClrTx/>
              <a:buSzTx/>
              <a:buFontTx/>
              <a:buChar char="-"/>
              <a:tabLst/>
              <a:defRPr/>
            </a:pPr>
            <a:r>
              <a:rPr lang="en-GB" sz="1100" dirty="0">
                <a:latin typeface="+mn-lt"/>
              </a:rPr>
              <a:t>[click] </a:t>
            </a:r>
            <a:r>
              <a:rPr lang="en-US" sz="1100" dirty="0">
                <a:effectLst/>
                <a:latin typeface="+mn-lt"/>
                <a:ea typeface="Times New Roman" panose="02020603050405020304" pitchFamily="18" charset="0"/>
                <a:cs typeface="Times New Roman" panose="02020603050405020304" pitchFamily="18" charset="0"/>
              </a:rPr>
              <a:t>And there is a </a:t>
            </a:r>
            <a:r>
              <a:rPr lang="en-US" sz="1100" u="sng" dirty="0">
                <a:effectLst/>
                <a:latin typeface="+mn-lt"/>
                <a:ea typeface="Times New Roman" panose="02020603050405020304" pitchFamily="18" charset="0"/>
                <a:cs typeface="Times New Roman" panose="02020603050405020304" pitchFamily="18" charset="0"/>
              </a:rPr>
              <a:t>measurement gap</a:t>
            </a:r>
            <a:r>
              <a:rPr lang="en-US" sz="1100" u="none" dirty="0">
                <a:effectLst/>
                <a:latin typeface="+mn-lt"/>
                <a:ea typeface="Times New Roman" panose="02020603050405020304" pitchFamily="18" charset="0"/>
                <a:cs typeface="Times New Roman" panose="02020603050405020304" pitchFamily="18" charset="0"/>
              </a:rPr>
              <a:t> </a:t>
            </a:r>
            <a:r>
              <a:rPr lang="en-US" sz="1100" dirty="0">
                <a:effectLst/>
                <a:latin typeface="+mn-lt"/>
                <a:ea typeface="Times New Roman" panose="02020603050405020304" pitchFamily="18" charset="0"/>
                <a:cs typeface="Times New Roman" panose="02020603050405020304" pitchFamily="18" charset="0"/>
              </a:rPr>
              <a:t>– A multitude of KPIs and lack of industry consensus is making monitoring progress on sustainability efforts really hard for marketers. </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GB" sz="1800" dirty="0">
              <a:effectLst/>
              <a:latin typeface="Calibri" panose="020F0502020204030204" pitchFamily="34" charset="0"/>
              <a:ea typeface="Calibri" panose="020F0502020204030204" pitchFamily="34" charset="0"/>
              <a:cs typeface="Times New Roman" panose="02020603050405020304" pitchFamily="18" charset="0"/>
            </a:endParaRPr>
          </a:p>
          <a:p>
            <a:endParaRPr lang="en-GB" dirty="0"/>
          </a:p>
        </p:txBody>
      </p:sp>
      <p:sp>
        <p:nvSpPr>
          <p:cNvPr id="4" name="Slide Number Placeholder 3"/>
          <p:cNvSpPr>
            <a:spLocks noGrp="1"/>
          </p:cNvSpPr>
          <p:nvPr>
            <p:ph type="sldNum" sz="quarter" idx="5"/>
          </p:nvPr>
        </p:nvSpPr>
        <p:spPr/>
        <p:txBody>
          <a:bodyPr/>
          <a:lstStyle/>
          <a:p>
            <a:fld id="{754CF1CD-4500-4307-A9B4-3B3E3289B0A4}" type="slidenum">
              <a:rPr lang="lt-LT" smtClean="0"/>
              <a:t>18</a:t>
            </a:fld>
            <a:endParaRPr lang="lt-LT"/>
          </a:p>
        </p:txBody>
      </p:sp>
    </p:spTree>
    <p:extLst>
      <p:ext uri="{BB962C8B-B14F-4D97-AF65-F5344CB8AC3E}">
        <p14:creationId xmlns:p14="http://schemas.microsoft.com/office/powerpoint/2010/main" val="1399941565"/>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GB" sz="1100" dirty="0">
                <a:effectLst/>
                <a:latin typeface="+mn-lt"/>
                <a:ea typeface="Calibri" panose="020F0502020204030204" pitchFamily="34" charset="0"/>
                <a:cs typeface="Times New Roman" panose="02020603050405020304" pitchFamily="18" charset="0"/>
              </a:rPr>
              <a:t>[IOANA]</a:t>
            </a:r>
          </a:p>
          <a:p>
            <a:pPr marL="0" marR="0" lvl="0" indent="0" algn="l" defTabSz="914400" rtl="0" eaLnBrk="1" fontAlgn="auto" latinLnBrk="0" hangingPunct="1">
              <a:lnSpc>
                <a:spcPct val="100000"/>
              </a:lnSpc>
              <a:spcBef>
                <a:spcPts val="0"/>
              </a:spcBef>
              <a:spcAft>
                <a:spcPts val="0"/>
              </a:spcAft>
              <a:buClrTx/>
              <a:buSzTx/>
              <a:buFontTx/>
              <a:buNone/>
              <a:tabLst/>
              <a:defRPr/>
            </a:pPr>
            <a:r>
              <a:rPr lang="en-GB" sz="1100" dirty="0"/>
              <a:t>Moreover, to add to the sustainability challenge, we see that sustainability means different things to different people – notably so in different markets around the world. </a:t>
            </a:r>
          </a:p>
          <a:p>
            <a:pPr marL="0" indent="0">
              <a:buFontTx/>
              <a:buNone/>
            </a:pPr>
            <a:r>
              <a:rPr lang="en-GB" sz="1100" dirty="0"/>
              <a:t>According to LATANA’s work:</a:t>
            </a:r>
          </a:p>
          <a:p>
            <a:pPr marL="0" indent="0">
              <a:buFontTx/>
              <a:buNone/>
            </a:pPr>
            <a:r>
              <a:rPr lang="en-GB" sz="1100" dirty="0"/>
              <a:t>- </a:t>
            </a:r>
            <a:r>
              <a:rPr lang="en-GB" sz="1100" dirty="0">
                <a:latin typeface="+mn-lt"/>
              </a:rPr>
              <a:t>[click] </a:t>
            </a:r>
            <a:r>
              <a:rPr lang="en-GB" sz="1100" dirty="0"/>
              <a:t>for people in Latin America, sustainability means mainly tackling deforestation </a:t>
            </a:r>
          </a:p>
          <a:p>
            <a:pPr marL="0" marR="0" lvl="0" indent="0" algn="l" defTabSz="914400" rtl="0" eaLnBrk="1" fontAlgn="auto" latinLnBrk="0" hangingPunct="1">
              <a:lnSpc>
                <a:spcPct val="100000"/>
              </a:lnSpc>
              <a:spcBef>
                <a:spcPts val="0"/>
              </a:spcBef>
              <a:spcAft>
                <a:spcPts val="0"/>
              </a:spcAft>
              <a:buClrTx/>
              <a:buSzTx/>
              <a:buFontTx/>
              <a:buNone/>
              <a:tabLst/>
              <a:defRPr/>
            </a:pPr>
            <a:r>
              <a:rPr lang="en-GB" sz="1100" dirty="0"/>
              <a:t>- </a:t>
            </a:r>
            <a:r>
              <a:rPr lang="en-GB" sz="1100" dirty="0">
                <a:latin typeface="+mn-lt"/>
              </a:rPr>
              <a:t>[click] whereas in </a:t>
            </a:r>
            <a:r>
              <a:rPr lang="en-GB" sz="1100" dirty="0"/>
              <a:t>India, it’s reducing water usage and so on</a:t>
            </a:r>
          </a:p>
          <a:p>
            <a:pPr marL="0" marR="0" lvl="0" indent="0" algn="l" defTabSz="914400" rtl="0" eaLnBrk="1" fontAlgn="auto" latinLnBrk="0" hangingPunct="1">
              <a:lnSpc>
                <a:spcPct val="100000"/>
              </a:lnSpc>
              <a:spcBef>
                <a:spcPts val="0"/>
              </a:spcBef>
              <a:spcAft>
                <a:spcPts val="0"/>
              </a:spcAft>
              <a:buClrTx/>
              <a:buSzTx/>
              <a:buFontTx/>
              <a:buNone/>
              <a:tabLst/>
              <a:defRPr/>
            </a:pPr>
            <a:r>
              <a:rPr lang="en-GB" sz="1100" dirty="0"/>
              <a:t>- </a:t>
            </a:r>
            <a:r>
              <a:rPr lang="en-GB" sz="1100" dirty="0">
                <a:latin typeface="+mn-lt"/>
              </a:rPr>
              <a:t>[click]</a:t>
            </a:r>
            <a:r>
              <a:rPr lang="en-GB" sz="1200" dirty="0"/>
              <a:t> and for China, it’s about air and water pollution.</a:t>
            </a:r>
          </a:p>
          <a:p>
            <a:pPr marL="0" indent="0">
              <a:buFontTx/>
              <a:buNone/>
            </a:pPr>
            <a:endParaRPr lang="en-GB" dirty="0"/>
          </a:p>
        </p:txBody>
      </p:sp>
      <p:sp>
        <p:nvSpPr>
          <p:cNvPr id="4" name="Slide Number Placeholder 3"/>
          <p:cNvSpPr>
            <a:spLocks noGrp="1"/>
          </p:cNvSpPr>
          <p:nvPr>
            <p:ph type="sldNum" sz="quarter" idx="5"/>
          </p:nvPr>
        </p:nvSpPr>
        <p:spPr/>
        <p:txBody>
          <a:bodyPr/>
          <a:lstStyle/>
          <a:p>
            <a:fld id="{754CF1CD-4500-4307-A9B4-3B3E3289B0A4}" type="slidenum">
              <a:rPr lang="lt-LT" smtClean="0"/>
              <a:t>19</a:t>
            </a:fld>
            <a:endParaRPr lang="lt-LT"/>
          </a:p>
        </p:txBody>
      </p:sp>
    </p:spTree>
    <p:extLst>
      <p:ext uri="{BB962C8B-B14F-4D97-AF65-F5344CB8AC3E}">
        <p14:creationId xmlns:p14="http://schemas.microsoft.com/office/powerpoint/2010/main" val="3509139387"/>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GB" sz="1200" dirty="0">
                <a:effectLst/>
                <a:latin typeface="+mn-lt"/>
                <a:ea typeface="Calibri" panose="020F0502020204030204" pitchFamily="34" charset="0"/>
                <a:cs typeface="Times New Roman" panose="02020603050405020304" pitchFamily="18" charset="0"/>
              </a:rPr>
              <a:t>[IOANA]</a:t>
            </a:r>
          </a:p>
          <a:p>
            <a:r>
              <a:rPr lang="en-GB" sz="1200" dirty="0"/>
              <a:t>And whilst the UN SDGs were a helpful unifying factor – with almost 80% of companies using this framework - we see that even marketers’ priority SDGs differ by region:</a:t>
            </a: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lang="en-GB" sz="1200" dirty="0">
                <a:latin typeface="+mn-lt"/>
              </a:rPr>
              <a:t>[click] </a:t>
            </a:r>
            <a:r>
              <a:rPr lang="en-GB" sz="1200" dirty="0"/>
              <a:t>In North America, Africa and the Middle East, Gender equality is top of mind </a:t>
            </a:r>
          </a:p>
          <a:p>
            <a:pPr marL="171450" indent="-171450">
              <a:buFontTx/>
              <a:buChar char="-"/>
            </a:pPr>
            <a:r>
              <a:rPr lang="en-GB" sz="1200" dirty="0">
                <a:latin typeface="+mn-lt"/>
              </a:rPr>
              <a:t>[click] </a:t>
            </a:r>
            <a:r>
              <a:rPr lang="en-GB" sz="1200" dirty="0"/>
              <a:t>For Europe and Latin America, it’s Climate action</a:t>
            </a:r>
          </a:p>
          <a:p>
            <a:pPr marL="171450" indent="-171450">
              <a:buFontTx/>
              <a:buChar char="-"/>
            </a:pPr>
            <a:r>
              <a:rPr lang="en-GB" sz="1200" dirty="0">
                <a:latin typeface="+mn-lt"/>
              </a:rPr>
              <a:t>[click] </a:t>
            </a:r>
            <a:r>
              <a:rPr lang="en-GB" sz="1200" dirty="0"/>
              <a:t>Whereas in Asia the focus in more around Good health and well-being</a:t>
            </a:r>
          </a:p>
          <a:p>
            <a:r>
              <a:rPr lang="en-GB" sz="1200" dirty="0"/>
              <a:t>So lots of gaps...</a:t>
            </a:r>
          </a:p>
          <a:p>
            <a:endParaRPr lang="en-GB" dirty="0"/>
          </a:p>
        </p:txBody>
      </p:sp>
      <p:sp>
        <p:nvSpPr>
          <p:cNvPr id="4" name="Slide Number Placeholder 3"/>
          <p:cNvSpPr>
            <a:spLocks noGrp="1"/>
          </p:cNvSpPr>
          <p:nvPr>
            <p:ph type="sldNum" sz="quarter" idx="5"/>
          </p:nvPr>
        </p:nvSpPr>
        <p:spPr/>
        <p:txBody>
          <a:bodyPr/>
          <a:lstStyle/>
          <a:p>
            <a:fld id="{754CF1CD-4500-4307-A9B4-3B3E3289B0A4}" type="slidenum">
              <a:rPr lang="lt-LT" smtClean="0"/>
              <a:t>20</a:t>
            </a:fld>
            <a:endParaRPr lang="lt-LT"/>
          </a:p>
        </p:txBody>
      </p:sp>
    </p:spTree>
    <p:extLst>
      <p:ext uri="{BB962C8B-B14F-4D97-AF65-F5344CB8AC3E}">
        <p14:creationId xmlns:p14="http://schemas.microsoft.com/office/powerpoint/2010/main" val="1734523174"/>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E" sz="1100" dirty="0"/>
              <a:t>[IOANA]: When looking at the overall progress, as expected, some markets are performing relatively better than others.</a:t>
            </a:r>
          </a:p>
          <a:p>
            <a:endParaRPr lang="en-IE" sz="1100" dirty="0"/>
          </a:p>
          <a:p>
            <a:r>
              <a:rPr lang="en-IE" sz="1100" dirty="0"/>
              <a:t>So whilst these results are self-assessments, I do not think it will come as a shock that Sweden leads the way in terms of maturity in this area</a:t>
            </a:r>
          </a:p>
          <a:p>
            <a:endParaRPr lang="en-IE" sz="1100" dirty="0"/>
          </a:p>
          <a:p>
            <a:r>
              <a:rPr lang="en-IE" sz="1100" dirty="0"/>
              <a:t>What is worrying however is that the world’s two largest economies, the USA and China show rather average progress.</a:t>
            </a:r>
          </a:p>
        </p:txBody>
      </p:sp>
      <p:sp>
        <p:nvSpPr>
          <p:cNvPr id="4" name="Slide Number Placeholder 3"/>
          <p:cNvSpPr>
            <a:spLocks noGrp="1"/>
          </p:cNvSpPr>
          <p:nvPr>
            <p:ph type="sldNum" sz="quarter" idx="5"/>
          </p:nvPr>
        </p:nvSpPr>
        <p:spPr/>
        <p:txBody>
          <a:bodyPr/>
          <a:lstStyle/>
          <a:p>
            <a:pPr>
              <a:defRPr/>
            </a:pPr>
            <a:fld id="{0237F6E2-F8D6-43CD-A5E7-EBC2C155C64F}" type="slidenum">
              <a:rPr lang="en-GB" smtClean="0"/>
              <a:pPr>
                <a:defRPr/>
              </a:pPr>
              <a:t>21</a:t>
            </a:fld>
            <a:endParaRPr lang="en-GB" dirty="0"/>
          </a:p>
        </p:txBody>
      </p:sp>
    </p:spTree>
    <p:extLst>
      <p:ext uri="{BB962C8B-B14F-4D97-AF65-F5344CB8AC3E}">
        <p14:creationId xmlns:p14="http://schemas.microsoft.com/office/powerpoint/2010/main" val="219302964"/>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dirty="0"/>
              <a:t>[IOANA]: when we focus specifically on Asia-Pacific we see that</a:t>
            </a:r>
          </a:p>
          <a:p>
            <a:pPr marL="171450" indent="-171450">
              <a:buFontTx/>
              <a:buChar char="-"/>
            </a:pPr>
            <a:r>
              <a:rPr lang="en-GB" dirty="0"/>
              <a:t>This part of the world feels that it is playing catch-up in terms of maturity</a:t>
            </a:r>
          </a:p>
          <a:p>
            <a:pPr marL="171450" indent="-171450">
              <a:buFontTx/>
              <a:buChar char="-"/>
            </a:pPr>
            <a:r>
              <a:rPr lang="en-GB" dirty="0"/>
              <a:t>Whilst India and China (the two markets where we had the best sample) scored higher than their neighbours, they two lag behind the global average</a:t>
            </a:r>
          </a:p>
          <a:p>
            <a:pPr marL="171450" indent="-171450">
              <a:buFontTx/>
              <a:buChar char="-"/>
            </a:pPr>
            <a:r>
              <a:rPr lang="en-GB" dirty="0"/>
              <a:t> is still plenty of work to be done</a:t>
            </a:r>
          </a:p>
        </p:txBody>
      </p:sp>
      <p:sp>
        <p:nvSpPr>
          <p:cNvPr id="4" name="Slide Number Placeholder 3"/>
          <p:cNvSpPr>
            <a:spLocks noGrp="1"/>
          </p:cNvSpPr>
          <p:nvPr>
            <p:ph type="sldNum" sz="quarter" idx="5"/>
          </p:nvPr>
        </p:nvSpPr>
        <p:spPr/>
        <p:txBody>
          <a:bodyPr/>
          <a:lstStyle/>
          <a:p>
            <a:fld id="{754CF1CD-4500-4307-A9B4-3B3E3289B0A4}" type="slidenum">
              <a:rPr lang="lt-LT" smtClean="0"/>
              <a:t>22</a:t>
            </a:fld>
            <a:endParaRPr lang="lt-LT"/>
          </a:p>
        </p:txBody>
      </p:sp>
    </p:spTree>
    <p:extLst>
      <p:ext uri="{BB962C8B-B14F-4D97-AF65-F5344CB8AC3E}">
        <p14:creationId xmlns:p14="http://schemas.microsoft.com/office/powerpoint/2010/main" val="1734523174"/>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GB" sz="1100" dirty="0">
                <a:effectLst/>
                <a:latin typeface="+mn-lt"/>
                <a:ea typeface="Calibri" panose="020F0502020204030204" pitchFamily="34" charset="0"/>
                <a:cs typeface="Times New Roman" panose="02020603050405020304" pitchFamily="18" charset="0"/>
              </a:rPr>
              <a:t>[IOANA]</a:t>
            </a:r>
          </a:p>
          <a:p>
            <a:pPr marL="0" marR="0" lvl="0" indent="0" algn="l" defTabSz="914400" rtl="0" eaLnBrk="1" fontAlgn="auto" latinLnBrk="0" hangingPunct="1">
              <a:lnSpc>
                <a:spcPct val="100000"/>
              </a:lnSpc>
              <a:spcBef>
                <a:spcPts val="0"/>
              </a:spcBef>
              <a:spcAft>
                <a:spcPts val="0"/>
              </a:spcAft>
              <a:buClrTx/>
              <a:buSzTx/>
              <a:buFontTx/>
              <a:buNone/>
              <a:tabLst/>
              <a:defRPr/>
            </a:pPr>
            <a:r>
              <a:rPr lang="en-GB" sz="1100" dirty="0">
                <a:effectLst/>
                <a:latin typeface="+mn-lt"/>
                <a:cs typeface="Times New Roman" panose="02020603050405020304" pitchFamily="18" charset="0"/>
              </a:rPr>
              <a:t>Here are the 3 things you need to remember for APAC:</a:t>
            </a:r>
          </a:p>
          <a:p>
            <a:pPr marL="0" marR="0" lvl="0" indent="0" algn="l" defTabSz="914400" rtl="0" eaLnBrk="1" fontAlgn="auto" latinLnBrk="0" hangingPunct="1">
              <a:lnSpc>
                <a:spcPct val="100000"/>
              </a:lnSpc>
              <a:spcBef>
                <a:spcPts val="0"/>
              </a:spcBef>
              <a:spcAft>
                <a:spcPts val="0"/>
              </a:spcAft>
              <a:buClrTx/>
              <a:buSzTx/>
              <a:buFontTx/>
              <a:buNone/>
              <a:tabLst/>
              <a:defRPr/>
            </a:pPr>
            <a:r>
              <a:rPr lang="en-GB" sz="1100" dirty="0">
                <a:effectLst/>
                <a:latin typeface="+mn-lt"/>
                <a:cs typeface="Times New Roman" panose="02020603050405020304" pitchFamily="18" charset="0"/>
              </a:rPr>
              <a:t>[click] 1. The pandemic significantly accelerated the organisations’ involvement in societal issues</a:t>
            </a:r>
          </a:p>
          <a:p>
            <a:pPr marL="0" marR="0" lvl="0" indent="0" algn="l" defTabSz="914400" rtl="0" eaLnBrk="1" fontAlgn="auto" latinLnBrk="0" hangingPunct="1">
              <a:lnSpc>
                <a:spcPct val="100000"/>
              </a:lnSpc>
              <a:spcBef>
                <a:spcPts val="0"/>
              </a:spcBef>
              <a:spcAft>
                <a:spcPts val="0"/>
              </a:spcAft>
              <a:buClrTx/>
              <a:buSzTx/>
              <a:buFontTx/>
              <a:buNone/>
              <a:tabLst/>
              <a:defRPr/>
            </a:pPr>
            <a:r>
              <a:rPr lang="en-GB" sz="1100" dirty="0">
                <a:effectLst/>
                <a:latin typeface="+mn-lt"/>
                <a:cs typeface="Times New Roman" panose="02020603050405020304" pitchFamily="18" charset="0"/>
              </a:rPr>
              <a:t>[click] 2. The lack of knowledge on this topic is the key challenge in the region</a:t>
            </a:r>
          </a:p>
          <a:p>
            <a:pPr marL="0" marR="0" lvl="0" indent="0" algn="l" defTabSz="914400" rtl="0" eaLnBrk="1" fontAlgn="auto" latinLnBrk="0" hangingPunct="1">
              <a:lnSpc>
                <a:spcPct val="100000"/>
              </a:lnSpc>
              <a:spcBef>
                <a:spcPts val="0"/>
              </a:spcBef>
              <a:spcAft>
                <a:spcPts val="0"/>
              </a:spcAft>
              <a:buClrTx/>
              <a:buSzTx/>
              <a:buFontTx/>
              <a:buNone/>
              <a:tabLst/>
              <a:defRPr/>
            </a:pPr>
            <a:r>
              <a:rPr lang="en-GB" sz="1100" dirty="0">
                <a:effectLst/>
                <a:latin typeface="+mn-lt"/>
                <a:cs typeface="Times New Roman" panose="02020603050405020304" pitchFamily="18" charset="0"/>
              </a:rPr>
              <a:t>[click] 3. However, the region has a great appetite to bring dedicated resources in the immediate future – in much the same way companies hired chief digital officers for their digital transformations – chief sustainability officers will have a crucial role to impact change </a:t>
            </a:r>
            <a:endParaRPr lang="en-GB" sz="1200" dirty="0">
              <a:latin typeface="+mn-lt"/>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lang="en-GB" dirty="0"/>
          </a:p>
        </p:txBody>
      </p:sp>
      <p:sp>
        <p:nvSpPr>
          <p:cNvPr id="4" name="Slide Number Placeholder 3"/>
          <p:cNvSpPr>
            <a:spLocks noGrp="1"/>
          </p:cNvSpPr>
          <p:nvPr>
            <p:ph type="sldNum" sz="quarter" idx="5"/>
          </p:nvPr>
        </p:nvSpPr>
        <p:spPr/>
        <p:txBody>
          <a:bodyPr/>
          <a:lstStyle/>
          <a:p>
            <a:fld id="{754CF1CD-4500-4307-A9B4-3B3E3289B0A4}" type="slidenum">
              <a:rPr lang="lt-LT" smtClean="0"/>
              <a:t>23</a:t>
            </a:fld>
            <a:endParaRPr lang="lt-LT"/>
          </a:p>
        </p:txBody>
      </p:sp>
    </p:spTree>
    <p:extLst>
      <p:ext uri="{BB962C8B-B14F-4D97-AF65-F5344CB8AC3E}">
        <p14:creationId xmlns:p14="http://schemas.microsoft.com/office/powerpoint/2010/main" val="1274873341"/>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GB" sz="1100" dirty="0">
                <a:effectLst/>
                <a:latin typeface="+mn-lt"/>
                <a:ea typeface="Calibri" panose="020F0502020204030204" pitchFamily="34" charset="0"/>
                <a:cs typeface="Times New Roman" panose="02020603050405020304" pitchFamily="18" charset="0"/>
              </a:rPr>
              <a:t>[IOANA]</a:t>
            </a:r>
          </a:p>
          <a:p>
            <a:pPr marL="0" marR="0" lvl="0" indent="0" algn="l" defTabSz="914400" rtl="0" eaLnBrk="1" fontAlgn="auto" latinLnBrk="0" hangingPunct="1">
              <a:lnSpc>
                <a:spcPct val="100000"/>
              </a:lnSpc>
              <a:spcBef>
                <a:spcPts val="0"/>
              </a:spcBef>
              <a:spcAft>
                <a:spcPts val="0"/>
              </a:spcAft>
              <a:buClrTx/>
              <a:buSzTx/>
              <a:buFontTx/>
              <a:buNone/>
              <a:tabLst/>
              <a:defRPr/>
            </a:pPr>
            <a:r>
              <a:rPr lang="en-GB" sz="1100" dirty="0">
                <a:effectLst/>
                <a:latin typeface="+mn-lt"/>
                <a:ea typeface="Calibri" panose="020F0502020204030204" pitchFamily="34" charset="0"/>
                <a:cs typeface="Times New Roman" panose="02020603050405020304" pitchFamily="18" charset="0"/>
              </a:rPr>
              <a:t>And here are examples from two rather important markets in the region!</a:t>
            </a:r>
          </a:p>
          <a:p>
            <a:pPr marL="0" marR="0" lvl="0" indent="0" algn="l" defTabSz="914400" rtl="0" eaLnBrk="1" fontAlgn="auto" latinLnBrk="0" hangingPunct="1">
              <a:lnSpc>
                <a:spcPct val="100000"/>
              </a:lnSpc>
              <a:spcBef>
                <a:spcPts val="0"/>
              </a:spcBef>
              <a:spcAft>
                <a:spcPts val="0"/>
              </a:spcAft>
              <a:buClrTx/>
              <a:buSzTx/>
              <a:buFontTx/>
              <a:buNone/>
              <a:tabLst/>
              <a:defRPr/>
            </a:pPr>
            <a:r>
              <a:rPr lang="en-GB" sz="1100" dirty="0">
                <a:effectLst/>
                <a:latin typeface="+mn-lt"/>
                <a:cs typeface="Times New Roman" panose="02020603050405020304" pitchFamily="18" charset="0"/>
              </a:rPr>
              <a:t>[click]: CHINA: </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GB" sz="1100" dirty="0">
                <a:effectLst/>
                <a:latin typeface="+mn-lt"/>
                <a:cs typeface="Times New Roman" panose="02020603050405020304" pitchFamily="18" charset="0"/>
              </a:rPr>
              <a:t>Universal agreement that the pandemic accelerated the business involvement in societal issues</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GB" sz="1100" dirty="0">
                <a:effectLst/>
                <a:latin typeface="+mn-lt"/>
                <a:cs typeface="Times New Roman" panose="02020603050405020304" pitchFamily="18" charset="0"/>
              </a:rPr>
              <a:t>Still, struggling with the lack of literacy in the sustainability space more than the rest of the region </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endParaRPr lang="en-GB" sz="1100" dirty="0">
              <a:effectLst/>
              <a:latin typeface="+mn-lt"/>
              <a:cs typeface="Times New Roman" panose="02020603050405020304" pitchFamily="18" charset="0"/>
            </a:endParaRPr>
          </a:p>
          <a:p>
            <a:pPr marL="0" marR="0" lvl="0"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lang="en-GB" sz="1100" dirty="0">
                <a:effectLst/>
                <a:latin typeface="+mn-lt"/>
                <a:cs typeface="Times New Roman" panose="02020603050405020304" pitchFamily="18" charset="0"/>
              </a:rPr>
              <a:t>[click]: INDIA:</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GB" sz="1100" dirty="0">
                <a:effectLst/>
                <a:latin typeface="+mn-lt"/>
                <a:cs typeface="Times New Roman" panose="02020603050405020304" pitchFamily="18" charset="0"/>
              </a:rPr>
              <a:t>Not measuring sustainability efforts today, but with intention to start</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GB" sz="1100" dirty="0">
                <a:effectLst/>
                <a:latin typeface="+mn-lt"/>
                <a:cs typeface="Times New Roman" panose="02020603050405020304" pitchFamily="18" charset="0"/>
              </a:rPr>
              <a:t>Lack of internal alignment on the sustainability efforts within </a:t>
            </a:r>
            <a:r>
              <a:rPr lang="en-GB" sz="1100">
                <a:effectLst/>
                <a:latin typeface="+mn-lt"/>
                <a:cs typeface="Times New Roman" panose="02020603050405020304" pitchFamily="18" charset="0"/>
              </a:rPr>
              <a:t>the organisation</a:t>
            </a:r>
            <a:endParaRPr lang="en-GB" dirty="0"/>
          </a:p>
        </p:txBody>
      </p:sp>
      <p:sp>
        <p:nvSpPr>
          <p:cNvPr id="4" name="Slide Number Placeholder 3"/>
          <p:cNvSpPr>
            <a:spLocks noGrp="1"/>
          </p:cNvSpPr>
          <p:nvPr>
            <p:ph type="sldNum" sz="quarter" idx="5"/>
          </p:nvPr>
        </p:nvSpPr>
        <p:spPr/>
        <p:txBody>
          <a:bodyPr/>
          <a:lstStyle/>
          <a:p>
            <a:fld id="{754CF1CD-4500-4307-A9B4-3B3E3289B0A4}" type="slidenum">
              <a:rPr lang="lt-LT" smtClean="0"/>
              <a:t>24</a:t>
            </a:fld>
            <a:endParaRPr lang="lt-LT"/>
          </a:p>
        </p:txBody>
      </p:sp>
    </p:spTree>
    <p:extLst>
      <p:ext uri="{BB962C8B-B14F-4D97-AF65-F5344CB8AC3E}">
        <p14:creationId xmlns:p14="http://schemas.microsoft.com/office/powerpoint/2010/main" val="2882315703"/>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indent="0">
              <a:buFont typeface="+mj-lt"/>
              <a:buNone/>
            </a:pPr>
            <a:endParaRPr lang="en-GB"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0237F6E2-F8D6-43CD-A5E7-EBC2C155C64F}" type="slidenum">
              <a:rPr kumimoji="0" lang="en-GB" sz="1200" b="0" i="0" u="none" strike="noStrike" kern="1200" cap="none" spc="0" normalizeH="0" baseline="0" noProof="0" smtClean="0">
                <a:ln>
                  <a:noFill/>
                </a:ln>
                <a:solidFill>
                  <a:srgbClr val="1E1E1E"/>
                </a:solidFill>
                <a:effectLst/>
                <a:uLnTx/>
                <a:uFillTx/>
                <a:latin typeface="Jungka" panose="00000500000000000000" pitchFamily="50" charset="0"/>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25</a:t>
            </a:fld>
            <a:endParaRPr kumimoji="0" lang="en-GB" sz="1200" b="0" i="0" u="none" strike="noStrike" kern="1200" cap="none" spc="0" normalizeH="0" baseline="0" noProof="0" dirty="0">
              <a:ln>
                <a:noFill/>
              </a:ln>
              <a:solidFill>
                <a:srgbClr val="1E1E1E"/>
              </a:solidFill>
              <a:effectLst/>
              <a:uLnTx/>
              <a:uFillTx/>
              <a:latin typeface="Jungka" panose="00000500000000000000" pitchFamily="50" charset="0"/>
              <a:ea typeface="+mn-ea"/>
              <a:cs typeface="+mn-cs"/>
            </a:endParaRPr>
          </a:p>
        </p:txBody>
      </p:sp>
    </p:spTree>
    <p:extLst>
      <p:ext uri="{BB962C8B-B14F-4D97-AF65-F5344CB8AC3E}">
        <p14:creationId xmlns:p14="http://schemas.microsoft.com/office/powerpoint/2010/main" val="1295106693"/>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a:p>
        </p:txBody>
      </p:sp>
      <p:sp>
        <p:nvSpPr>
          <p:cNvPr id="4" name="Slide Number Placeholder 3"/>
          <p:cNvSpPr>
            <a:spLocks noGrp="1"/>
          </p:cNvSpPr>
          <p:nvPr>
            <p:ph type="sldNum" sz="quarter" idx="5"/>
          </p:nvPr>
        </p:nvSpPr>
        <p:spPr/>
        <p:txBody>
          <a:bodyPr/>
          <a:lstStyle/>
          <a:p>
            <a:pPr marL="0" marR="0" lvl="0" indent="0" algn="r" defTabSz="216256" rtl="0" eaLnBrk="1" fontAlgn="auto" latinLnBrk="0" hangingPunct="1">
              <a:lnSpc>
                <a:spcPct val="100000"/>
              </a:lnSpc>
              <a:spcBef>
                <a:spcPts val="0"/>
              </a:spcBef>
              <a:spcAft>
                <a:spcPts val="0"/>
              </a:spcAft>
              <a:buClrTx/>
              <a:buSzTx/>
              <a:buFontTx/>
              <a:buNone/>
              <a:tabLst/>
              <a:defRPr/>
            </a:pPr>
            <a:fld id="{E255D67E-F18C-4A3B-BA2B-78BD599BC8FD}"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216256" rtl="0" eaLnBrk="1" fontAlgn="auto" latinLnBrk="0" hangingPunct="1">
                <a:lnSpc>
                  <a:spcPct val="100000"/>
                </a:lnSpc>
                <a:spcBef>
                  <a:spcPts val="0"/>
                </a:spcBef>
                <a:spcAft>
                  <a:spcPts val="0"/>
                </a:spcAft>
                <a:buClrTx/>
                <a:buSzTx/>
                <a:buFontTx/>
                <a:buNone/>
                <a:tabLst/>
                <a:defRPr/>
              </a:pPr>
              <a:t>34</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539349046"/>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a:p>
        </p:txBody>
      </p:sp>
      <p:sp>
        <p:nvSpPr>
          <p:cNvPr id="4" name="Slide Number Placeholder 3"/>
          <p:cNvSpPr>
            <a:spLocks noGrp="1"/>
          </p:cNvSpPr>
          <p:nvPr>
            <p:ph type="sldNum" sz="quarter" idx="5"/>
          </p:nvPr>
        </p:nvSpPr>
        <p:spPr/>
        <p:txBody>
          <a:bodyPr/>
          <a:lstStyle/>
          <a:p>
            <a:pPr marL="0" marR="0" lvl="0" indent="0" algn="r" defTabSz="216256" rtl="0" eaLnBrk="1" fontAlgn="auto" latinLnBrk="0" hangingPunct="1">
              <a:lnSpc>
                <a:spcPct val="100000"/>
              </a:lnSpc>
              <a:spcBef>
                <a:spcPts val="0"/>
              </a:spcBef>
              <a:spcAft>
                <a:spcPts val="0"/>
              </a:spcAft>
              <a:buClrTx/>
              <a:buSzTx/>
              <a:buFontTx/>
              <a:buNone/>
              <a:tabLst/>
              <a:defRPr/>
            </a:pPr>
            <a:fld id="{E255D67E-F18C-4A3B-BA2B-78BD599BC8FD}"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216256" rtl="0" eaLnBrk="1" fontAlgn="auto" latinLnBrk="0" hangingPunct="1">
                <a:lnSpc>
                  <a:spcPct val="100000"/>
                </a:lnSpc>
                <a:spcBef>
                  <a:spcPts val="0"/>
                </a:spcBef>
                <a:spcAft>
                  <a:spcPts val="0"/>
                </a:spcAft>
                <a:buClrTx/>
                <a:buSzTx/>
                <a:buFontTx/>
                <a:buNone/>
                <a:tabLst/>
                <a:defRPr/>
              </a:pPr>
              <a:t>35</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880753427"/>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a:p>
        </p:txBody>
      </p:sp>
      <p:sp>
        <p:nvSpPr>
          <p:cNvPr id="4" name="Slide Number Placeholder 3"/>
          <p:cNvSpPr>
            <a:spLocks noGrp="1"/>
          </p:cNvSpPr>
          <p:nvPr>
            <p:ph type="sldNum" sz="quarter" idx="5"/>
          </p:nvPr>
        </p:nvSpPr>
        <p:spPr/>
        <p:txBody>
          <a:bodyPr/>
          <a:lstStyle/>
          <a:p>
            <a:pPr marL="0" marR="0" lvl="0" indent="0" algn="r" defTabSz="216256" rtl="0" eaLnBrk="1" fontAlgn="auto" latinLnBrk="0" hangingPunct="1">
              <a:lnSpc>
                <a:spcPct val="100000"/>
              </a:lnSpc>
              <a:spcBef>
                <a:spcPts val="0"/>
              </a:spcBef>
              <a:spcAft>
                <a:spcPts val="0"/>
              </a:spcAft>
              <a:buClrTx/>
              <a:buSzTx/>
              <a:buFontTx/>
              <a:buNone/>
              <a:tabLst/>
              <a:defRPr/>
            </a:pPr>
            <a:fld id="{E255D67E-F18C-4A3B-BA2B-78BD599BC8FD}"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216256" rtl="0" eaLnBrk="1" fontAlgn="auto" latinLnBrk="0" hangingPunct="1">
                <a:lnSpc>
                  <a:spcPct val="100000"/>
                </a:lnSpc>
                <a:spcBef>
                  <a:spcPts val="0"/>
                </a:spcBef>
                <a:spcAft>
                  <a:spcPts val="0"/>
                </a:spcAft>
                <a:buClrTx/>
                <a:buSzTx/>
                <a:buFontTx/>
                <a:buNone/>
                <a:tabLst/>
                <a:defRPr/>
              </a:pPr>
              <a:t>36</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828610966"/>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a:p>
        </p:txBody>
      </p:sp>
      <p:sp>
        <p:nvSpPr>
          <p:cNvPr id="4" name="Slide Number Placeholder 3"/>
          <p:cNvSpPr>
            <a:spLocks noGrp="1"/>
          </p:cNvSpPr>
          <p:nvPr>
            <p:ph type="sldNum" sz="quarter" idx="5"/>
          </p:nvPr>
        </p:nvSpPr>
        <p:spPr/>
        <p:txBody>
          <a:bodyPr/>
          <a:lstStyle/>
          <a:p>
            <a:pPr marL="0" marR="0" lvl="0" indent="0" algn="r" defTabSz="216256" rtl="0" eaLnBrk="1" fontAlgn="auto" latinLnBrk="0" hangingPunct="1">
              <a:lnSpc>
                <a:spcPct val="100000"/>
              </a:lnSpc>
              <a:spcBef>
                <a:spcPts val="0"/>
              </a:spcBef>
              <a:spcAft>
                <a:spcPts val="0"/>
              </a:spcAft>
              <a:buClrTx/>
              <a:buSzTx/>
              <a:buFontTx/>
              <a:buNone/>
              <a:tabLst/>
              <a:defRPr/>
            </a:pPr>
            <a:fld id="{E255D67E-F18C-4A3B-BA2B-78BD599BC8FD}"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216256" rtl="0" eaLnBrk="1" fontAlgn="auto" latinLnBrk="0" hangingPunct="1">
                <a:lnSpc>
                  <a:spcPct val="100000"/>
                </a:lnSpc>
                <a:spcBef>
                  <a:spcPts val="0"/>
                </a:spcBef>
                <a:spcAft>
                  <a:spcPts val="0"/>
                </a:spcAft>
                <a:buClrTx/>
                <a:buSzTx/>
                <a:buFontTx/>
                <a:buNone/>
                <a:tabLst/>
                <a:defRPr/>
              </a:pPr>
              <a:t>37</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873499581"/>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a:p>
        </p:txBody>
      </p:sp>
      <p:sp>
        <p:nvSpPr>
          <p:cNvPr id="4" name="Slide Number Placeholder 3"/>
          <p:cNvSpPr>
            <a:spLocks noGrp="1"/>
          </p:cNvSpPr>
          <p:nvPr>
            <p:ph type="sldNum" sz="quarter" idx="5"/>
          </p:nvPr>
        </p:nvSpPr>
        <p:spPr/>
        <p:txBody>
          <a:bodyPr/>
          <a:lstStyle/>
          <a:p>
            <a:pPr marL="0" marR="0" lvl="0" indent="0" algn="r" defTabSz="216256" rtl="0" eaLnBrk="1" fontAlgn="auto" latinLnBrk="0" hangingPunct="1">
              <a:lnSpc>
                <a:spcPct val="100000"/>
              </a:lnSpc>
              <a:spcBef>
                <a:spcPts val="0"/>
              </a:spcBef>
              <a:spcAft>
                <a:spcPts val="0"/>
              </a:spcAft>
              <a:buClrTx/>
              <a:buSzTx/>
              <a:buFontTx/>
              <a:buNone/>
              <a:tabLst/>
              <a:defRPr/>
            </a:pPr>
            <a:fld id="{E255D67E-F18C-4A3B-BA2B-78BD599BC8FD}"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216256" rtl="0" eaLnBrk="1" fontAlgn="auto" latinLnBrk="0" hangingPunct="1">
                <a:lnSpc>
                  <a:spcPct val="100000"/>
                </a:lnSpc>
                <a:spcBef>
                  <a:spcPts val="0"/>
                </a:spcBef>
                <a:spcAft>
                  <a:spcPts val="0"/>
                </a:spcAft>
                <a:buClrTx/>
                <a:buSzTx/>
                <a:buFontTx/>
                <a:buNone/>
                <a:tabLst/>
                <a:defRPr/>
              </a:pPr>
              <a:t>38</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722788316"/>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a:p>
        </p:txBody>
      </p:sp>
      <p:sp>
        <p:nvSpPr>
          <p:cNvPr id="4" name="Slide Number Placeholder 3"/>
          <p:cNvSpPr>
            <a:spLocks noGrp="1"/>
          </p:cNvSpPr>
          <p:nvPr>
            <p:ph type="sldNum" sz="quarter" idx="5"/>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AE3A5898-3B85-48ED-B52E-5E734DC02015}"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39</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061927957"/>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dirty="0">
                <a:effectLst/>
                <a:latin typeface="+mn-lt"/>
                <a:cs typeface="Times New Roman" panose="02020603050405020304" pitchFamily="18" charset="0"/>
              </a:rPr>
              <a:t>Thank you Scott</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dirty="0">
                <a:effectLst/>
                <a:latin typeface="+mn-lt"/>
                <a:cs typeface="Times New Roman" panose="02020603050405020304" pitchFamily="18" charset="0"/>
              </a:rPr>
              <a:t>The theme that we keep on coming back to is shared ambition</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dirty="0">
                <a:effectLst/>
                <a:latin typeface="+mn-lt"/>
                <a:cs typeface="Times New Roman" panose="02020603050405020304" pitchFamily="18" charset="0"/>
              </a:rPr>
              <a:t>There are a lot of synergies with digital transformations a lot of your organisations have been through but the difference here is that this is a problem for all of us</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dirty="0">
                <a:effectLst/>
                <a:latin typeface="+mn-lt"/>
                <a:cs typeface="Times New Roman" panose="02020603050405020304" pitchFamily="18" charset="0"/>
              </a:rPr>
              <a:t>As Conny Braams from Unilever puts it, this isn’t something to compete on but something to work together to ensure marketing becomes part of the solution </a:t>
            </a:r>
            <a:endParaRPr lang="en-GB"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754CF1CD-4500-4307-A9B4-3B3E3289B0A4}" type="slidenum">
              <a:rPr kumimoji="0" lang="lt-LT"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40</a:t>
            </a:fld>
            <a:endParaRPr kumimoji="0" lang="lt-LT"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653285080"/>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GB" dirty="0"/>
              <a:t>That’s why, with the help of CMOs like Conny in our membership we developed the planet pledge</a:t>
            </a:r>
          </a:p>
          <a:p>
            <a:pPr marL="0" marR="0" lvl="0" indent="0" algn="l" defTabSz="914400" rtl="0" eaLnBrk="1" fontAlgn="auto" latinLnBrk="0" hangingPunct="1">
              <a:lnSpc>
                <a:spcPct val="100000"/>
              </a:lnSpc>
              <a:spcBef>
                <a:spcPts val="0"/>
              </a:spcBef>
              <a:spcAft>
                <a:spcPts val="0"/>
              </a:spcAft>
              <a:buClrTx/>
              <a:buSzTx/>
              <a:buFontTx/>
              <a:buNone/>
              <a:tabLst/>
              <a:defRPr/>
            </a:pPr>
            <a:r>
              <a:rPr lang="en-GB" dirty="0"/>
              <a:t>And I’m just going  to show you a quick video now to introduce it</a:t>
            </a: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754CF1CD-4500-4307-A9B4-3B3E3289B0A4}" type="slidenum">
              <a:rPr kumimoji="0" lang="lt-LT"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41</a:t>
            </a:fld>
            <a:endParaRPr kumimoji="0" lang="lt-LT"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822855794"/>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dirty="0"/>
              <a:t>Essentially there are four commitment areas</a:t>
            </a:r>
          </a:p>
          <a:p>
            <a:endParaRPr lang="en-GB" dirty="0"/>
          </a:p>
          <a:p>
            <a:pPr marL="228600" indent="-228600">
              <a:buAutoNum type="arabicPeriod"/>
            </a:pPr>
            <a:r>
              <a:rPr lang="en-GB" dirty="0"/>
              <a:t>For your organisation to commit to join the United Nation's race to zero campaign and to encourage your supply chain to do the same </a:t>
            </a:r>
          </a:p>
          <a:p>
            <a:pPr marL="228600" indent="-228600">
              <a:buAutoNum type="arabicPeriod"/>
            </a:pPr>
            <a:r>
              <a:rPr lang="en-GB" dirty="0"/>
              <a:t>2</a:t>
            </a:r>
            <a:r>
              <a:rPr lang="en-GB" baseline="30000" dirty="0"/>
              <a:t>nd</a:t>
            </a:r>
            <a:r>
              <a:rPr lang="en-GB" dirty="0"/>
              <a:t>, to scale knowledge by working with us to deliver the tools and guidance for your marketers – because much of the greenwashing mistakes which are being made now are not malicious but down to a lack of understanding</a:t>
            </a:r>
          </a:p>
          <a:p>
            <a:pPr marL="228600" indent="-228600">
              <a:buAutoNum type="arabicPeriod"/>
            </a:pPr>
            <a:r>
              <a:rPr lang="en-GB" dirty="0"/>
              <a:t>To commit to leverage the power f your marketing communications to inspire one another via case studies and knowledge exchange so we can all improve together</a:t>
            </a:r>
          </a:p>
          <a:p>
            <a:pPr marL="228600" indent="-228600">
              <a:buAutoNum type="arabicPeriod"/>
            </a:pPr>
            <a:r>
              <a:rPr lang="en-GB" dirty="0"/>
              <a:t>Finally, to create trust through substantiated claims based on guidance and knowledge rather than simply enthusiasm </a:t>
            </a: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754CF1CD-4500-4307-A9B4-3B3E3289B0A4}" type="slidenum">
              <a:rPr kumimoji="0" lang="lt-LT"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43</a:t>
            </a:fld>
            <a:endParaRPr kumimoji="0" lang="lt-LT"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720092834"/>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GB" dirty="0"/>
              <a:t>Happily our efforts have had the recognition of none other than sir David Attenborough during our Global marketer week</a:t>
            </a:r>
          </a:p>
          <a:p>
            <a:pPr marL="0" marR="0" lvl="0" indent="0" algn="l" defTabSz="914400" rtl="0" eaLnBrk="1" fontAlgn="auto" latinLnBrk="0" hangingPunct="1">
              <a:lnSpc>
                <a:spcPct val="100000"/>
              </a:lnSpc>
              <a:spcBef>
                <a:spcPts val="0"/>
              </a:spcBef>
              <a:spcAft>
                <a:spcPts val="0"/>
              </a:spcAft>
              <a:buClrTx/>
              <a:buSzTx/>
              <a:buFontTx/>
              <a:buNone/>
              <a:tabLst/>
              <a:defRPr/>
            </a:pPr>
            <a:r>
              <a:rPr lang="en-GB" dirty="0"/>
              <a:t>Btu also Nigel topping – who if you do not know him, he is a name you will hear a lo more about soon as he’s one of the High level climate champions for COP26</a:t>
            </a:r>
          </a:p>
          <a:p>
            <a:pPr marL="0" marR="0" lvl="0" indent="0" algn="l" defTabSz="914400" rtl="0" eaLnBrk="1" fontAlgn="auto" latinLnBrk="0" hangingPunct="1">
              <a:lnSpc>
                <a:spcPct val="100000"/>
              </a:lnSpc>
              <a:spcBef>
                <a:spcPts val="0"/>
              </a:spcBef>
              <a:spcAft>
                <a:spcPts val="0"/>
              </a:spcAft>
              <a:buClrTx/>
              <a:buSzTx/>
              <a:buFontTx/>
              <a:buNone/>
              <a:tabLst/>
              <a:defRPr/>
            </a:pPr>
            <a:r>
              <a:rPr lang="en-GB" dirty="0"/>
              <a:t>IN his works CMOs need to be the climate activists and lead the way to Race to Zero</a:t>
            </a:r>
          </a:p>
          <a:p>
            <a:pPr marL="0" marR="0" lvl="0" indent="0" algn="l" defTabSz="914400" rtl="0" eaLnBrk="1" fontAlgn="auto" latinLnBrk="0" hangingPunct="1">
              <a:lnSpc>
                <a:spcPct val="100000"/>
              </a:lnSpc>
              <a:spcBef>
                <a:spcPts val="0"/>
              </a:spcBef>
              <a:spcAft>
                <a:spcPts val="0"/>
              </a:spcAft>
              <a:buClrTx/>
              <a:buSzTx/>
              <a:buFontTx/>
              <a:buNone/>
              <a:tabLst/>
              <a:defRPr/>
            </a:pPr>
            <a:r>
              <a:rPr lang="en-GB" dirty="0"/>
              <a:t>And I can honestly say we’ve witnessed conversations being triggered within our member companies by our CMOs </a:t>
            </a: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754CF1CD-4500-4307-A9B4-3B3E3289B0A4}" type="slidenum">
              <a:rPr kumimoji="0" lang="lt-LT"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44</a:t>
            </a:fld>
            <a:endParaRPr kumimoji="0" lang="lt-LT"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526238935"/>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dirty="0"/>
              <a:t>And happily these excellent companies have already stood up to take the pledge and join us open this journey to ensure marketing becomes part of the solution</a:t>
            </a:r>
          </a:p>
          <a:p>
            <a:r>
              <a:rPr lang="en-GB" dirty="0"/>
              <a:t>And we welcome more – so please be in touch if you want to find out more</a:t>
            </a:r>
          </a:p>
          <a:p>
            <a:r>
              <a:rPr lang="en-GB" dirty="0"/>
              <a:t>For now however we are lucky enough to have one of our signatories join us today to share a little on his companies journey and what the work we’ve shared with you today means to his company </a:t>
            </a:r>
          </a:p>
          <a:p>
            <a:endParaRPr lang="en-GB"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5F5CD59A-4E23-49F4-9F71-E024C2A2663B}" type="slidenum">
              <a:rPr kumimoji="0" lang="en-IE"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45</a:t>
            </a:fld>
            <a:endParaRPr kumimoji="0" lang="en-IE"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579739287"/>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indent="0">
              <a:buFont typeface="+mj-lt"/>
              <a:buNone/>
            </a:pPr>
            <a:r>
              <a:rPr lang="en-GB" dirty="0"/>
              <a:t>Rupen Desai is the Global Chief Marketing Officer of Dole Foods, based in Singapore and a very good friend of the WFA</a:t>
            </a:r>
          </a:p>
          <a:p>
            <a:pPr marL="0" indent="0">
              <a:buFont typeface="+mj-lt"/>
              <a:buNone/>
            </a:pPr>
            <a:r>
              <a:rPr lang="en-GB" dirty="0"/>
              <a:t>Thank you Rupen for joining us again - and I will now hand over to you</a:t>
            </a: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0237F6E2-F8D6-43CD-A5E7-EBC2C155C64F}" type="slidenum">
              <a:rPr kumimoji="0" lang="en-GB" sz="1200" b="0" i="0" u="none" strike="noStrike" kern="1200" cap="none" spc="0" normalizeH="0" baseline="0" noProof="0" smtClean="0">
                <a:ln>
                  <a:noFill/>
                </a:ln>
                <a:solidFill>
                  <a:srgbClr val="1E1E1E"/>
                </a:solidFill>
                <a:effectLst/>
                <a:uLnTx/>
                <a:uFillTx/>
                <a:latin typeface="Jungka" panose="00000500000000000000" pitchFamily="50" charset="0"/>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46</a:t>
            </a:fld>
            <a:endParaRPr kumimoji="0" lang="en-GB" sz="1200" b="0" i="0" u="none" strike="noStrike" kern="1200" cap="none" spc="0" normalizeH="0" baseline="0" noProof="0" dirty="0">
              <a:ln>
                <a:noFill/>
              </a:ln>
              <a:solidFill>
                <a:srgbClr val="1E1E1E"/>
              </a:solidFill>
              <a:effectLst/>
              <a:uLnTx/>
              <a:uFillTx/>
              <a:latin typeface="Jungka" panose="00000500000000000000" pitchFamily="50" charset="0"/>
              <a:ea typeface="+mn-ea"/>
              <a:cs typeface="+mn-cs"/>
            </a:endParaRPr>
          </a:p>
        </p:txBody>
      </p:sp>
    </p:spTree>
    <p:extLst>
      <p:ext uri="{BB962C8B-B14F-4D97-AF65-F5344CB8AC3E}">
        <p14:creationId xmlns:p14="http://schemas.microsoft.com/office/powerpoint/2010/main" val="1104830944"/>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indent="0">
              <a:buFont typeface="+mj-lt"/>
              <a:buNone/>
            </a:pPr>
            <a:r>
              <a:rPr lang="en-GB" dirty="0"/>
              <a:t>we’ve heard many CMOs say that the challenge is overcoming the perception that it’s an either / or. Sustainability OR growth. How do you combat that?</a:t>
            </a:r>
          </a:p>
          <a:p>
            <a:pPr marL="0" indent="0">
              <a:buFont typeface="+mj-lt"/>
              <a:buNone/>
            </a:pPr>
            <a:endParaRPr lang="en-GB" dirty="0"/>
          </a:p>
          <a:p>
            <a:pPr marL="0" indent="0">
              <a:buFont typeface="+mj-lt"/>
              <a:buNone/>
            </a:pPr>
            <a:r>
              <a:rPr lang="en-GB" dirty="0"/>
              <a:t>we’ve seen that sustainability means different things to different people. not just by region but by market – do you have to dramatically change your approach to communications with different markets e.g. language; talking about 1.5C in the USA where they use Fahrenheit... or SDG focus for a specific brand?</a:t>
            </a:r>
          </a:p>
          <a:p>
            <a:pPr marL="0" indent="0">
              <a:buFont typeface="+mj-lt"/>
              <a:buNone/>
            </a:pPr>
            <a:endParaRPr lang="en-GB" dirty="0"/>
          </a:p>
          <a:p>
            <a:pPr marL="0" indent="0">
              <a:buFont typeface="+mj-lt"/>
              <a:buNone/>
            </a:pPr>
            <a:r>
              <a:rPr lang="en-GB" dirty="0"/>
              <a:t>“What guidance does </a:t>
            </a:r>
            <a:r>
              <a:rPr lang="en-GB" dirty="0" err="1"/>
              <a:t>Behavioral</a:t>
            </a:r>
            <a:r>
              <a:rPr lang="en-GB" dirty="0"/>
              <a:t> Science have to offer marketers, in terms of improving their communications related to Sustainability?</a:t>
            </a: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0237F6E2-F8D6-43CD-A5E7-EBC2C155C64F}" type="slidenum">
              <a:rPr kumimoji="0" lang="en-GB" sz="1200" b="0" i="0" u="none" strike="noStrike" kern="1200" cap="none" spc="0" normalizeH="0" baseline="0" noProof="0" smtClean="0">
                <a:ln>
                  <a:noFill/>
                </a:ln>
                <a:solidFill>
                  <a:srgbClr val="1E1E1E"/>
                </a:solidFill>
                <a:effectLst/>
                <a:uLnTx/>
                <a:uFillTx/>
                <a:latin typeface="Jungka" panose="00000500000000000000" pitchFamily="50" charset="0"/>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47</a:t>
            </a:fld>
            <a:endParaRPr kumimoji="0" lang="en-GB" sz="1200" b="0" i="0" u="none" strike="noStrike" kern="1200" cap="none" spc="0" normalizeH="0" baseline="0" noProof="0" dirty="0">
              <a:ln>
                <a:noFill/>
              </a:ln>
              <a:solidFill>
                <a:srgbClr val="1E1E1E"/>
              </a:solidFill>
              <a:effectLst/>
              <a:uLnTx/>
              <a:uFillTx/>
              <a:latin typeface="Jungka" panose="00000500000000000000" pitchFamily="50" charset="0"/>
              <a:ea typeface="+mn-ea"/>
              <a:cs typeface="+mn-cs"/>
            </a:endParaRPr>
          </a:p>
        </p:txBody>
      </p:sp>
    </p:spTree>
    <p:extLst>
      <p:ext uri="{BB962C8B-B14F-4D97-AF65-F5344CB8AC3E}">
        <p14:creationId xmlns:p14="http://schemas.microsoft.com/office/powerpoint/2010/main" val="1753567491"/>
      </p:ext>
    </p:extLst>
  </p:cSld>
  <p:clrMapOvr>
    <a:masterClrMapping/>
  </p:clrMapOvr>
</p:notes>
</file>

<file path=ppt/slideLayouts/_rels/slideLayout1.xml.rels><?xml version="1.0" encoding="UTF-8" standalone="yes"?>
<Relationships xmlns="http://schemas.openxmlformats.org/package/2006/relationships"><Relationship Id="rId8" Type="http://schemas.openxmlformats.org/officeDocument/2006/relationships/image" Target="../media/image7.png"/><Relationship Id="rId3" Type="http://schemas.openxmlformats.org/officeDocument/2006/relationships/image" Target="../media/image2.png"/><Relationship Id="rId7" Type="http://schemas.openxmlformats.org/officeDocument/2006/relationships/image" Target="../media/image6.png"/><Relationship Id="rId2" Type="http://schemas.openxmlformats.org/officeDocument/2006/relationships/image" Target="../media/image1.png"/><Relationship Id="rId1" Type="http://schemas.openxmlformats.org/officeDocument/2006/relationships/slideMaster" Target="../slideMasters/slideMaster1.xml"/><Relationship Id="rId6" Type="http://schemas.openxmlformats.org/officeDocument/2006/relationships/image" Target="../media/image5.png"/><Relationship Id="rId11" Type="http://schemas.openxmlformats.org/officeDocument/2006/relationships/image" Target="../media/image10.png"/><Relationship Id="rId5" Type="http://schemas.openxmlformats.org/officeDocument/2006/relationships/image" Target="../media/image4.png"/><Relationship Id="rId10" Type="http://schemas.openxmlformats.org/officeDocument/2006/relationships/image" Target="../media/image9.png"/><Relationship Id="rId4" Type="http://schemas.openxmlformats.org/officeDocument/2006/relationships/image" Target="../media/image3.png"/><Relationship Id="rId9" Type="http://schemas.openxmlformats.org/officeDocument/2006/relationships/image" Target="../media/image8.png"/></Relationships>
</file>

<file path=ppt/slideLayouts/_rels/slideLayout2.xml.rels><?xml version="1.0" encoding="UTF-8" standalone="yes"?>
<Relationships xmlns="http://schemas.openxmlformats.org/package/2006/relationships"><Relationship Id="rId8" Type="http://schemas.openxmlformats.org/officeDocument/2006/relationships/image" Target="../media/image6.png"/><Relationship Id="rId3" Type="http://schemas.openxmlformats.org/officeDocument/2006/relationships/image" Target="../media/image1.png"/><Relationship Id="rId7" Type="http://schemas.openxmlformats.org/officeDocument/2006/relationships/image" Target="../media/image5.png"/><Relationship Id="rId2" Type="http://schemas.openxmlformats.org/officeDocument/2006/relationships/image" Target="../media/image11.png"/><Relationship Id="rId1" Type="http://schemas.openxmlformats.org/officeDocument/2006/relationships/slideMaster" Target="../slideMasters/slideMaster1.xml"/><Relationship Id="rId6" Type="http://schemas.openxmlformats.org/officeDocument/2006/relationships/image" Target="../media/image4.png"/><Relationship Id="rId11" Type="http://schemas.openxmlformats.org/officeDocument/2006/relationships/image" Target="../media/image9.png"/><Relationship Id="rId5" Type="http://schemas.openxmlformats.org/officeDocument/2006/relationships/image" Target="../media/image3.png"/><Relationship Id="rId10" Type="http://schemas.openxmlformats.org/officeDocument/2006/relationships/image" Target="../media/image8.png"/><Relationship Id="rId4" Type="http://schemas.openxmlformats.org/officeDocument/2006/relationships/image" Target="../media/image2.png"/><Relationship Id="rId9" Type="http://schemas.openxmlformats.org/officeDocument/2006/relationships/image" Target="../media/image7.png"/></Relationships>
</file>

<file path=ppt/slideLayouts/_rels/slideLayout3.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12.jpe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12.jpe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image" Target="../media/image12.jpeg"/><Relationship Id="rId1" Type="http://schemas.openxmlformats.org/officeDocument/2006/relationships/slideMaster" Target="../slideMasters/slideMaster1.xml"/><Relationship Id="rId4" Type="http://schemas.openxmlformats.org/officeDocument/2006/relationships/image" Target="../media/image13.png"/></Relationships>
</file>

<file path=ppt/slideLayouts/_rels/slideLayout6.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image" Target="../media/image12.jpeg"/><Relationship Id="rId1" Type="http://schemas.openxmlformats.org/officeDocument/2006/relationships/slideMaster" Target="../slideMasters/slideMaster1.xml"/><Relationship Id="rId4" Type="http://schemas.openxmlformats.org/officeDocument/2006/relationships/image" Target="../media/image13.png"/></Relationships>
</file>

<file path=ppt/slideLayouts/_rels/slideLayout7.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image" Target="../media/image12.jpeg"/><Relationship Id="rId1" Type="http://schemas.openxmlformats.org/officeDocument/2006/relationships/slideMaster" Target="../slideMasters/slideMaster1.xml"/><Relationship Id="rId4" Type="http://schemas.openxmlformats.org/officeDocument/2006/relationships/image" Target="../media/image13.png"/></Relationships>
</file>

<file path=ppt/slideLayouts/_rels/slideLayout8.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15.png"/><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15.pn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12.jpeg"/><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12.jpeg"/><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12.jpeg"/><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14.pn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17.png"/><Relationship Id="rId1" Type="http://schemas.openxmlformats.org/officeDocument/2006/relationships/slideMaster" Target="../slideMasters/slideMaster3.xml"/></Relationships>
</file>

<file path=ppt/slideLayouts/_rels/slideLayout19.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19.png"/><Relationship Id="rId1" Type="http://schemas.openxmlformats.org/officeDocument/2006/relationships/slideMaster" Target="../slideMasters/slideMaster3.xml"/></Relationships>
</file>

<file path=ppt/slideLayouts/_rels/slideLayout20.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image" Target="../media/image18.png"/><Relationship Id="rId1" Type="http://schemas.openxmlformats.org/officeDocument/2006/relationships/slideMaster" Target="../slideMasters/slideMaster3.xml"/></Relationships>
</file>

<file path=ppt/slideLayouts/_rels/slideLayout21.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21.png"/><Relationship Id="rId1" Type="http://schemas.openxmlformats.org/officeDocument/2006/relationships/slideMaster" Target="../slideMasters/slideMaster3.xml"/></Relationships>
</file>

<file path=ppt/slideLayouts/_rels/slideLayout22.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22.png"/><Relationship Id="rId1" Type="http://schemas.openxmlformats.org/officeDocument/2006/relationships/slideMaster" Target="../slideMasters/slideMaster3.xml"/></Relationships>
</file>

<file path=ppt/slideLayouts/_rels/slideLayout23.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23.png"/><Relationship Id="rId1" Type="http://schemas.openxmlformats.org/officeDocument/2006/relationships/slideMaster" Target="../slideMasters/slideMaster3.xml"/></Relationships>
</file>

<file path=ppt/slideLayouts/_rels/slideLayout24.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24.png"/><Relationship Id="rId1" Type="http://schemas.openxmlformats.org/officeDocument/2006/relationships/slideMaster" Target="../slideMasters/slideMaster3.xml"/></Relationships>
</file>

<file path=ppt/slideLayouts/_rels/slideLayout25.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25.jpeg"/><Relationship Id="rId1" Type="http://schemas.openxmlformats.org/officeDocument/2006/relationships/slideMaster" Target="../slideMasters/slideMaster3.xml"/></Relationships>
</file>

<file path=ppt/slideLayouts/_rels/slideLayout26.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26.png"/><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27.png"/><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28.png"/><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29.png"/><Relationship Id="rId1" Type="http://schemas.openxmlformats.org/officeDocument/2006/relationships/slideMaster" Target="../slideMasters/slideMaster3.xml"/></Relationships>
</file>

<file path=ppt/slideLayouts/_rels/slideLayout30.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30.png"/><Relationship Id="rId1" Type="http://schemas.openxmlformats.org/officeDocument/2006/relationships/slideMaster" Target="../slideMasters/slideMaster3.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7.xml.rels><?xml version="1.0" encoding="UTF-8" standalone="yes"?>
<Relationships xmlns="http://schemas.openxmlformats.org/package/2006/relationships"><Relationship Id="rId2" Type="http://schemas.openxmlformats.org/officeDocument/2006/relationships/image" Target="../media/image31.png"/><Relationship Id="rId1" Type="http://schemas.openxmlformats.org/officeDocument/2006/relationships/slideMaster" Target="../slideMasters/slideMaster3.xml"/></Relationships>
</file>

<file path=ppt/slideLayouts/_rels/slideLayout38.xml.rels><?xml version="1.0" encoding="UTF-8" standalone="yes"?>
<Relationships xmlns="http://schemas.openxmlformats.org/package/2006/relationships"><Relationship Id="rId2" Type="http://schemas.openxmlformats.org/officeDocument/2006/relationships/image" Target="../media/image31.png"/><Relationship Id="rId1" Type="http://schemas.openxmlformats.org/officeDocument/2006/relationships/slideMaster" Target="../slideMasters/slideMaster3.xml"/></Relationships>
</file>

<file path=ppt/slideLayouts/_rels/slideLayout39.xml.rels><?xml version="1.0" encoding="UTF-8" standalone="yes"?>
<Relationships xmlns="http://schemas.openxmlformats.org/package/2006/relationships"><Relationship Id="rId2" Type="http://schemas.openxmlformats.org/officeDocument/2006/relationships/image" Target="../media/image31.png"/><Relationship Id="rId1" Type="http://schemas.openxmlformats.org/officeDocument/2006/relationships/slideMaster" Target="../slideMasters/slideMaster3.xml"/></Relationships>
</file>

<file path=ppt/slideLayouts/_rels/slideLayout40.xml.rels><?xml version="1.0" encoding="UTF-8" standalone="yes"?>
<Relationships xmlns="http://schemas.openxmlformats.org/package/2006/relationships"><Relationship Id="rId2" Type="http://schemas.openxmlformats.org/officeDocument/2006/relationships/image" Target="../media/image31.png"/><Relationship Id="rId1" Type="http://schemas.openxmlformats.org/officeDocument/2006/relationships/slideMaster" Target="../slideMasters/slideMaster3.xml"/></Relationships>
</file>

<file path=ppt/slideLayouts/_rels/slideLayout41.xml.rels><?xml version="1.0" encoding="UTF-8" standalone="yes"?>
<Relationships xmlns="http://schemas.openxmlformats.org/package/2006/relationships"><Relationship Id="rId2" Type="http://schemas.openxmlformats.org/officeDocument/2006/relationships/image" Target="../media/image31.png"/><Relationship Id="rId1" Type="http://schemas.openxmlformats.org/officeDocument/2006/relationships/slideMaster" Target="../slideMasters/slideMaster3.xml"/></Relationships>
</file>

<file path=ppt/slideLayouts/_rels/slideLayout4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5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5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5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53.xml.rels><?xml version="1.0" encoding="UTF-8" standalone="yes"?>
<Relationships xmlns="http://schemas.openxmlformats.org/package/2006/relationships"><Relationship Id="rId8" Type="http://schemas.openxmlformats.org/officeDocument/2006/relationships/image" Target="../media/image7.png"/><Relationship Id="rId3" Type="http://schemas.openxmlformats.org/officeDocument/2006/relationships/image" Target="../media/image2.png"/><Relationship Id="rId7" Type="http://schemas.openxmlformats.org/officeDocument/2006/relationships/image" Target="../media/image6.png"/><Relationship Id="rId2" Type="http://schemas.openxmlformats.org/officeDocument/2006/relationships/image" Target="../media/image1.png"/><Relationship Id="rId1" Type="http://schemas.openxmlformats.org/officeDocument/2006/relationships/slideMaster" Target="../slideMasters/slideMaster4.xml"/><Relationship Id="rId6" Type="http://schemas.openxmlformats.org/officeDocument/2006/relationships/image" Target="../media/image5.png"/><Relationship Id="rId11" Type="http://schemas.openxmlformats.org/officeDocument/2006/relationships/image" Target="../media/image10.png"/><Relationship Id="rId5" Type="http://schemas.openxmlformats.org/officeDocument/2006/relationships/image" Target="../media/image4.png"/><Relationship Id="rId10" Type="http://schemas.openxmlformats.org/officeDocument/2006/relationships/image" Target="../media/image9.png"/><Relationship Id="rId4" Type="http://schemas.openxmlformats.org/officeDocument/2006/relationships/image" Target="../media/image3.png"/><Relationship Id="rId9" Type="http://schemas.openxmlformats.org/officeDocument/2006/relationships/image" Target="../media/image8.png"/></Relationships>
</file>

<file path=ppt/slideLayouts/_rels/slideLayout54.xml.rels><?xml version="1.0" encoding="UTF-8" standalone="yes"?>
<Relationships xmlns="http://schemas.openxmlformats.org/package/2006/relationships"><Relationship Id="rId3" Type="http://schemas.openxmlformats.org/officeDocument/2006/relationships/image" Target="../media/image33.png"/><Relationship Id="rId2" Type="http://schemas.openxmlformats.org/officeDocument/2006/relationships/image" Target="../media/image32.png"/><Relationship Id="rId1" Type="http://schemas.openxmlformats.org/officeDocument/2006/relationships/slideMaster" Target="../slideMasters/slideMaster4.xml"/></Relationships>
</file>

<file path=ppt/slideLayouts/_rels/slideLayout55.xml.rels><?xml version="1.0" encoding="UTF-8" standalone="yes"?>
<Relationships xmlns="http://schemas.openxmlformats.org/package/2006/relationships"><Relationship Id="rId8" Type="http://schemas.openxmlformats.org/officeDocument/2006/relationships/image" Target="../media/image6.png"/><Relationship Id="rId3" Type="http://schemas.openxmlformats.org/officeDocument/2006/relationships/image" Target="../media/image1.png"/><Relationship Id="rId7" Type="http://schemas.openxmlformats.org/officeDocument/2006/relationships/image" Target="../media/image5.png"/><Relationship Id="rId2" Type="http://schemas.openxmlformats.org/officeDocument/2006/relationships/image" Target="../media/image11.png"/><Relationship Id="rId1" Type="http://schemas.openxmlformats.org/officeDocument/2006/relationships/slideMaster" Target="../slideMasters/slideMaster4.xml"/><Relationship Id="rId6" Type="http://schemas.openxmlformats.org/officeDocument/2006/relationships/image" Target="../media/image4.png"/><Relationship Id="rId11" Type="http://schemas.openxmlformats.org/officeDocument/2006/relationships/image" Target="../media/image9.png"/><Relationship Id="rId5" Type="http://schemas.openxmlformats.org/officeDocument/2006/relationships/image" Target="../media/image3.png"/><Relationship Id="rId10" Type="http://schemas.openxmlformats.org/officeDocument/2006/relationships/image" Target="../media/image8.png"/><Relationship Id="rId4" Type="http://schemas.openxmlformats.org/officeDocument/2006/relationships/image" Target="../media/image2.png"/><Relationship Id="rId9" Type="http://schemas.openxmlformats.org/officeDocument/2006/relationships/image" Target="../media/image7.png"/></Relationships>
</file>

<file path=ppt/slideLayouts/_rels/slideLayout56.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12.jpeg"/><Relationship Id="rId1" Type="http://schemas.openxmlformats.org/officeDocument/2006/relationships/slideMaster" Target="../slideMasters/slideMaster4.xml"/></Relationships>
</file>

<file path=ppt/slideLayouts/_rels/slideLayout57.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12.jpeg"/><Relationship Id="rId1" Type="http://schemas.openxmlformats.org/officeDocument/2006/relationships/slideMaster" Target="../slideMasters/slideMaster4.xml"/></Relationships>
</file>

<file path=ppt/slideLayouts/_rels/slideLayout58.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image" Target="../media/image12.jpeg"/><Relationship Id="rId1" Type="http://schemas.openxmlformats.org/officeDocument/2006/relationships/slideMaster" Target="../slideMasters/slideMaster4.xml"/><Relationship Id="rId4" Type="http://schemas.openxmlformats.org/officeDocument/2006/relationships/image" Target="../media/image13.png"/></Relationships>
</file>

<file path=ppt/slideLayouts/_rels/slideLayout59.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image" Target="../media/image12.jpeg"/><Relationship Id="rId1" Type="http://schemas.openxmlformats.org/officeDocument/2006/relationships/slideMaster" Target="../slideMasters/slideMaster4.xml"/><Relationship Id="rId4" Type="http://schemas.openxmlformats.org/officeDocument/2006/relationships/image" Target="../media/image13.png"/></Relationships>
</file>

<file path=ppt/slideLayouts/_rels/slideLayout60.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image" Target="../media/image12.jpeg"/><Relationship Id="rId1" Type="http://schemas.openxmlformats.org/officeDocument/2006/relationships/slideMaster" Target="../slideMasters/slideMaster4.xml"/><Relationship Id="rId4" Type="http://schemas.openxmlformats.org/officeDocument/2006/relationships/image" Target="../media/image13.png"/></Relationships>
</file>

<file path=ppt/slideLayouts/_rels/slideLayout61.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15.png"/><Relationship Id="rId1" Type="http://schemas.openxmlformats.org/officeDocument/2006/relationships/slideMaster" Target="../slideMasters/slideMaster4.xml"/></Relationships>
</file>

<file path=ppt/slideLayouts/_rels/slideLayout62.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15.png"/><Relationship Id="rId1" Type="http://schemas.openxmlformats.org/officeDocument/2006/relationships/slideMaster" Target="../slideMasters/slideMaster4.xml"/></Relationships>
</file>

<file path=ppt/slideLayouts/_rels/slideLayout63.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12.jpeg"/><Relationship Id="rId1" Type="http://schemas.openxmlformats.org/officeDocument/2006/relationships/slideMaster" Target="../slideMasters/slideMaster4.xml"/></Relationships>
</file>

<file path=ppt/slideLayouts/_rels/slideLayout64.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12.jpeg"/><Relationship Id="rId1" Type="http://schemas.openxmlformats.org/officeDocument/2006/relationships/slideMaster" Target="../slideMasters/slideMaster4.xml"/></Relationships>
</file>

<file path=ppt/slideLayouts/_rels/slideLayout65.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12.jpeg"/><Relationship Id="rId1" Type="http://schemas.openxmlformats.org/officeDocument/2006/relationships/slideMaster" Target="../slideMasters/slideMaster4.xml"/></Relationships>
</file>

<file path=ppt/slideLayouts/_rels/slideLayout66.xml.rels><?xml version="1.0" encoding="UTF-8" standalone="yes"?>
<Relationships xmlns="http://schemas.openxmlformats.org/package/2006/relationships"><Relationship Id="rId2" Type="http://schemas.openxmlformats.org/officeDocument/2006/relationships/image" Target="../media/image14.png"/><Relationship Id="rId1" Type="http://schemas.openxmlformats.org/officeDocument/2006/relationships/slideMaster" Target="../slideMasters/slideMaster4.xml"/></Relationships>
</file>

<file path=ppt/slideLayouts/_rels/slideLayout67.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68.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69.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70.xml.rels><?xml version="1.0" encoding="UTF-8" standalone="yes"?>
<Relationships xmlns="http://schemas.openxmlformats.org/package/2006/relationships"><Relationship Id="rId3" Type="http://schemas.openxmlformats.org/officeDocument/2006/relationships/image" Target="../media/image34.png"/><Relationship Id="rId2" Type="http://schemas.openxmlformats.org/officeDocument/2006/relationships/image" Target="../media/image16.png"/><Relationship Id="rId1" Type="http://schemas.openxmlformats.org/officeDocument/2006/relationships/slideMaster" Target="../slideMasters/slideMaster4.xml"/></Relationships>
</file>

<file path=ppt/slideLayouts/_rels/slideLayout71.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72.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73.xml.rels><?xml version="1.0" encoding="UTF-8" standalone="yes"?>
<Relationships xmlns="http://schemas.openxmlformats.org/package/2006/relationships"><Relationship Id="rId8" Type="http://schemas.openxmlformats.org/officeDocument/2006/relationships/image" Target="../media/image41.png"/><Relationship Id="rId3" Type="http://schemas.openxmlformats.org/officeDocument/2006/relationships/image" Target="../media/image36.png"/><Relationship Id="rId7" Type="http://schemas.openxmlformats.org/officeDocument/2006/relationships/image" Target="../media/image40.png"/><Relationship Id="rId2" Type="http://schemas.openxmlformats.org/officeDocument/2006/relationships/image" Target="../media/image35.png"/><Relationship Id="rId1" Type="http://schemas.openxmlformats.org/officeDocument/2006/relationships/slideMaster" Target="../slideMasters/slideMaster5.xml"/><Relationship Id="rId6" Type="http://schemas.openxmlformats.org/officeDocument/2006/relationships/image" Target="../media/image39.png"/><Relationship Id="rId11" Type="http://schemas.openxmlformats.org/officeDocument/2006/relationships/image" Target="../media/image44.png"/><Relationship Id="rId5" Type="http://schemas.openxmlformats.org/officeDocument/2006/relationships/image" Target="../media/image38.png"/><Relationship Id="rId10" Type="http://schemas.openxmlformats.org/officeDocument/2006/relationships/image" Target="../media/image43.png"/><Relationship Id="rId4" Type="http://schemas.openxmlformats.org/officeDocument/2006/relationships/image" Target="../media/image37.png"/><Relationship Id="rId9" Type="http://schemas.openxmlformats.org/officeDocument/2006/relationships/image" Target="../media/image42.png"/></Relationships>
</file>

<file path=ppt/slideLayouts/_rels/slideLayout74.xml.rels><?xml version="1.0" encoding="UTF-8" standalone="yes"?>
<Relationships xmlns="http://schemas.openxmlformats.org/package/2006/relationships"><Relationship Id="rId3" Type="http://schemas.openxmlformats.org/officeDocument/2006/relationships/image" Target="../media/image45.png"/><Relationship Id="rId2" Type="http://schemas.openxmlformats.org/officeDocument/2006/relationships/image" Target="../media/image32.png"/><Relationship Id="rId1" Type="http://schemas.openxmlformats.org/officeDocument/2006/relationships/slideMaster" Target="../slideMasters/slideMaster5.xml"/></Relationships>
</file>

<file path=ppt/slideLayouts/_rels/slideLayout75.xml.rels><?xml version="1.0" encoding="UTF-8" standalone="yes"?>
<Relationships xmlns="http://schemas.openxmlformats.org/package/2006/relationships"><Relationship Id="rId8" Type="http://schemas.openxmlformats.org/officeDocument/2006/relationships/image" Target="../media/image40.png"/><Relationship Id="rId3" Type="http://schemas.openxmlformats.org/officeDocument/2006/relationships/image" Target="../media/image35.png"/><Relationship Id="rId7" Type="http://schemas.openxmlformats.org/officeDocument/2006/relationships/image" Target="../media/image39.png"/><Relationship Id="rId2" Type="http://schemas.openxmlformats.org/officeDocument/2006/relationships/image" Target="../media/image46.png"/><Relationship Id="rId1" Type="http://schemas.openxmlformats.org/officeDocument/2006/relationships/slideMaster" Target="../slideMasters/slideMaster5.xml"/><Relationship Id="rId6" Type="http://schemas.openxmlformats.org/officeDocument/2006/relationships/image" Target="../media/image38.png"/><Relationship Id="rId11" Type="http://schemas.openxmlformats.org/officeDocument/2006/relationships/image" Target="../media/image43.png"/><Relationship Id="rId5" Type="http://schemas.openxmlformats.org/officeDocument/2006/relationships/image" Target="../media/image37.png"/><Relationship Id="rId10" Type="http://schemas.openxmlformats.org/officeDocument/2006/relationships/image" Target="../media/image42.png"/><Relationship Id="rId4" Type="http://schemas.openxmlformats.org/officeDocument/2006/relationships/image" Target="../media/image36.png"/><Relationship Id="rId9" Type="http://schemas.openxmlformats.org/officeDocument/2006/relationships/image" Target="../media/image41.png"/></Relationships>
</file>

<file path=ppt/slideLayouts/_rels/slideLayout76.xml.rels><?xml version="1.0" encoding="UTF-8" standalone="yes"?>
<Relationships xmlns="http://schemas.openxmlformats.org/package/2006/relationships"><Relationship Id="rId3" Type="http://schemas.openxmlformats.org/officeDocument/2006/relationships/image" Target="../media/image48.png"/><Relationship Id="rId2" Type="http://schemas.openxmlformats.org/officeDocument/2006/relationships/image" Target="../media/image47.jpeg"/><Relationship Id="rId1" Type="http://schemas.openxmlformats.org/officeDocument/2006/relationships/slideMaster" Target="../slideMasters/slideMaster5.xml"/></Relationships>
</file>

<file path=ppt/slideLayouts/_rels/slideLayout77.xml.rels><?xml version="1.0" encoding="UTF-8" standalone="yes"?>
<Relationships xmlns="http://schemas.openxmlformats.org/package/2006/relationships"><Relationship Id="rId3" Type="http://schemas.openxmlformats.org/officeDocument/2006/relationships/image" Target="../media/image48.png"/><Relationship Id="rId2" Type="http://schemas.openxmlformats.org/officeDocument/2006/relationships/image" Target="../media/image47.jpeg"/><Relationship Id="rId1" Type="http://schemas.openxmlformats.org/officeDocument/2006/relationships/slideMaster" Target="../slideMasters/slideMaster5.xml"/></Relationships>
</file>

<file path=ppt/slideLayouts/_rels/slideLayout78.xml.rels><?xml version="1.0" encoding="UTF-8" standalone="yes"?>
<Relationships xmlns="http://schemas.openxmlformats.org/package/2006/relationships"><Relationship Id="rId3" Type="http://schemas.openxmlformats.org/officeDocument/2006/relationships/image" Target="../media/image49.png"/><Relationship Id="rId2" Type="http://schemas.openxmlformats.org/officeDocument/2006/relationships/image" Target="../media/image47.jpeg"/><Relationship Id="rId1" Type="http://schemas.openxmlformats.org/officeDocument/2006/relationships/slideMaster" Target="../slideMasters/slideMaster5.xml"/><Relationship Id="rId4" Type="http://schemas.openxmlformats.org/officeDocument/2006/relationships/image" Target="../media/image48.png"/></Relationships>
</file>

<file path=ppt/slideLayouts/_rels/slideLayout79.xml.rels><?xml version="1.0" encoding="UTF-8" standalone="yes"?>
<Relationships xmlns="http://schemas.openxmlformats.org/package/2006/relationships"><Relationship Id="rId3" Type="http://schemas.openxmlformats.org/officeDocument/2006/relationships/image" Target="../media/image50.png"/><Relationship Id="rId2" Type="http://schemas.openxmlformats.org/officeDocument/2006/relationships/image" Target="../media/image47.jpeg"/><Relationship Id="rId1" Type="http://schemas.openxmlformats.org/officeDocument/2006/relationships/slideMaster" Target="../slideMasters/slideMaster5.xml"/><Relationship Id="rId4" Type="http://schemas.openxmlformats.org/officeDocument/2006/relationships/image" Target="../media/image48.png"/></Relationships>
</file>

<file path=ppt/slideLayouts/_rels/slideLayout80.xml.rels><?xml version="1.0" encoding="UTF-8" standalone="yes"?>
<Relationships xmlns="http://schemas.openxmlformats.org/package/2006/relationships"><Relationship Id="rId3" Type="http://schemas.openxmlformats.org/officeDocument/2006/relationships/image" Target="../media/image49.png"/><Relationship Id="rId2" Type="http://schemas.openxmlformats.org/officeDocument/2006/relationships/image" Target="../media/image47.jpeg"/><Relationship Id="rId1" Type="http://schemas.openxmlformats.org/officeDocument/2006/relationships/slideMaster" Target="../slideMasters/slideMaster5.xml"/><Relationship Id="rId4" Type="http://schemas.openxmlformats.org/officeDocument/2006/relationships/image" Target="../media/image48.png"/></Relationships>
</file>

<file path=ppt/slideLayouts/_rels/slideLayout81.xml.rels><?xml version="1.0" encoding="UTF-8" standalone="yes"?>
<Relationships xmlns="http://schemas.openxmlformats.org/package/2006/relationships"><Relationship Id="rId3" Type="http://schemas.openxmlformats.org/officeDocument/2006/relationships/image" Target="../media/image48.png"/><Relationship Id="rId2" Type="http://schemas.openxmlformats.org/officeDocument/2006/relationships/image" Target="../media/image51.png"/><Relationship Id="rId1" Type="http://schemas.openxmlformats.org/officeDocument/2006/relationships/slideMaster" Target="../slideMasters/slideMaster5.xml"/></Relationships>
</file>

<file path=ppt/slideLayouts/_rels/slideLayout82.xml.rels><?xml version="1.0" encoding="UTF-8" standalone="yes"?>
<Relationships xmlns="http://schemas.openxmlformats.org/package/2006/relationships"><Relationship Id="rId3" Type="http://schemas.openxmlformats.org/officeDocument/2006/relationships/image" Target="../media/image48.png"/><Relationship Id="rId2" Type="http://schemas.openxmlformats.org/officeDocument/2006/relationships/image" Target="../media/image51.png"/><Relationship Id="rId1" Type="http://schemas.openxmlformats.org/officeDocument/2006/relationships/slideMaster" Target="../slideMasters/slideMaster5.xml"/></Relationships>
</file>

<file path=ppt/slideLayouts/_rels/slideLayout83.xml.rels><?xml version="1.0" encoding="UTF-8" standalone="yes"?>
<Relationships xmlns="http://schemas.openxmlformats.org/package/2006/relationships"><Relationship Id="rId3" Type="http://schemas.openxmlformats.org/officeDocument/2006/relationships/image" Target="../media/image48.png"/><Relationship Id="rId2" Type="http://schemas.openxmlformats.org/officeDocument/2006/relationships/image" Target="../media/image47.jpeg"/><Relationship Id="rId1" Type="http://schemas.openxmlformats.org/officeDocument/2006/relationships/slideMaster" Target="../slideMasters/slideMaster5.xml"/></Relationships>
</file>

<file path=ppt/slideLayouts/_rels/slideLayout84.xml.rels><?xml version="1.0" encoding="UTF-8" standalone="yes"?>
<Relationships xmlns="http://schemas.openxmlformats.org/package/2006/relationships"><Relationship Id="rId3" Type="http://schemas.openxmlformats.org/officeDocument/2006/relationships/image" Target="../media/image48.png"/><Relationship Id="rId2" Type="http://schemas.openxmlformats.org/officeDocument/2006/relationships/image" Target="../media/image47.jpeg"/><Relationship Id="rId1" Type="http://schemas.openxmlformats.org/officeDocument/2006/relationships/slideMaster" Target="../slideMasters/slideMaster5.xml"/></Relationships>
</file>

<file path=ppt/slideLayouts/_rels/slideLayout85.xml.rels><?xml version="1.0" encoding="UTF-8" standalone="yes"?>
<Relationships xmlns="http://schemas.openxmlformats.org/package/2006/relationships"><Relationship Id="rId3" Type="http://schemas.openxmlformats.org/officeDocument/2006/relationships/image" Target="../media/image48.png"/><Relationship Id="rId2" Type="http://schemas.openxmlformats.org/officeDocument/2006/relationships/image" Target="../media/image47.jpeg"/><Relationship Id="rId1" Type="http://schemas.openxmlformats.org/officeDocument/2006/relationships/slideMaster" Target="../slideMasters/slideMaster5.xml"/></Relationships>
</file>

<file path=ppt/slideLayouts/_rels/slideLayout86.xml.rels><?xml version="1.0" encoding="UTF-8" standalone="yes"?>
<Relationships xmlns="http://schemas.openxmlformats.org/package/2006/relationships"><Relationship Id="rId2" Type="http://schemas.openxmlformats.org/officeDocument/2006/relationships/image" Target="../media/image52.png"/><Relationship Id="rId1" Type="http://schemas.openxmlformats.org/officeDocument/2006/relationships/slideMaster" Target="../slideMasters/slideMaster5.xml"/></Relationships>
</file>

<file path=ppt/slideLayouts/_rels/slideLayout87.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88.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89.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90.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17.png"/><Relationship Id="rId1" Type="http://schemas.openxmlformats.org/officeDocument/2006/relationships/slideMaster" Target="../slideMasters/slideMaster6.xml"/></Relationships>
</file>

<file path=ppt/slideLayouts/_rels/slideLayout91.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19.png"/><Relationship Id="rId1" Type="http://schemas.openxmlformats.org/officeDocument/2006/relationships/slideMaster" Target="../slideMasters/slideMaster6.xml"/></Relationships>
</file>

<file path=ppt/slideLayouts/_rels/slideLayout92.xml.rels><?xml version="1.0" encoding="UTF-8" standalone="yes"?>
<Relationships xmlns="http://schemas.openxmlformats.org/package/2006/relationships"><Relationship Id="rId3" Type="http://schemas.openxmlformats.org/officeDocument/2006/relationships/image" Target="../media/image53.png"/><Relationship Id="rId2" Type="http://schemas.openxmlformats.org/officeDocument/2006/relationships/image" Target="../media/image18.png"/><Relationship Id="rId1" Type="http://schemas.openxmlformats.org/officeDocument/2006/relationships/slideMaster" Target="../slideMasters/slideMaster6.xml"/></Relationships>
</file>

<file path=ppt/slideLayouts/_rels/slideLayout93.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21.png"/><Relationship Id="rId1" Type="http://schemas.openxmlformats.org/officeDocument/2006/relationships/slideMaster" Target="../slideMasters/slideMaster6.xml"/></Relationships>
</file>

<file path=ppt/slideLayouts/_rels/slideLayout94.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22.png"/><Relationship Id="rId1" Type="http://schemas.openxmlformats.org/officeDocument/2006/relationships/slideMaster" Target="../slideMasters/slideMaster6.xml"/></Relationships>
</file>

<file path=ppt/slideLayouts/_rels/slideLayout95.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23.png"/><Relationship Id="rId1" Type="http://schemas.openxmlformats.org/officeDocument/2006/relationships/slideMaster" Target="../slideMasters/slideMaster6.xml"/></Relationships>
</file>

<file path=ppt/slideLayouts/_rels/slideLayout96.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24.png"/><Relationship Id="rId1" Type="http://schemas.openxmlformats.org/officeDocument/2006/relationships/slideMaster" Target="../slideMasters/slideMaster6.xml"/></Relationships>
</file>

<file path=ppt/slideLayouts/_rels/slideLayout97.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25.jpeg"/><Relationship Id="rId1" Type="http://schemas.openxmlformats.org/officeDocument/2006/relationships/slideMaster" Target="../slideMasters/slideMaster6.xml"/></Relationships>
</file>

<file path=ppt/slideLayouts/_rels/slideLayout98.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26.png"/><Relationship Id="rId1" Type="http://schemas.openxmlformats.org/officeDocument/2006/relationships/slideMaster" Target="../slideMasters/slideMaster6.xml"/></Relationships>
</file>

<file path=ppt/slideLayouts/_rels/slideLayout99.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27.png"/><Relationship Id="rId1" Type="http://schemas.openxmlformats.org/officeDocument/2006/relationships/slideMaster" Target="../slideMasters/slideMaster6.xml"/></Relationships>
</file>

<file path=ppt/slideLayouts/_rels/slideLayout100.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28.png"/><Relationship Id="rId1" Type="http://schemas.openxmlformats.org/officeDocument/2006/relationships/slideMaster" Target="../slideMasters/slideMaster6.xml"/></Relationships>
</file>

<file path=ppt/slideLayouts/_rels/slideLayout101.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54.png"/><Relationship Id="rId1" Type="http://schemas.openxmlformats.org/officeDocument/2006/relationships/slideMaster" Target="../slideMasters/slideMaster6.xml"/></Relationships>
</file>

<file path=ppt/slideLayouts/_rels/slideLayout102.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30.png"/><Relationship Id="rId1" Type="http://schemas.openxmlformats.org/officeDocument/2006/relationships/slideMaster" Target="../slideMasters/slideMaster6.xml"/></Relationships>
</file>

<file path=ppt/slideLayouts/_rels/slideLayout103.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104.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105.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106.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107.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108.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109.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110.xml.rels><?xml version="1.0" encoding="UTF-8" standalone="yes"?>
<Relationships xmlns="http://schemas.openxmlformats.org/package/2006/relationships"><Relationship Id="rId2" Type="http://schemas.openxmlformats.org/officeDocument/2006/relationships/image" Target="../media/image31.png"/><Relationship Id="rId1" Type="http://schemas.openxmlformats.org/officeDocument/2006/relationships/slideMaster" Target="../slideMasters/slideMaster6.xml"/></Relationships>
</file>

<file path=ppt/slideLayouts/_rels/slideLayout111.xml.rels><?xml version="1.0" encoding="UTF-8" standalone="yes"?>
<Relationships xmlns="http://schemas.openxmlformats.org/package/2006/relationships"><Relationship Id="rId2" Type="http://schemas.openxmlformats.org/officeDocument/2006/relationships/image" Target="../media/image31.png"/><Relationship Id="rId1" Type="http://schemas.openxmlformats.org/officeDocument/2006/relationships/slideMaster" Target="../slideMasters/slideMaster6.xml"/></Relationships>
</file>

<file path=ppt/slideLayouts/_rels/slideLayout112.xml.rels><?xml version="1.0" encoding="UTF-8" standalone="yes"?>
<Relationships xmlns="http://schemas.openxmlformats.org/package/2006/relationships"><Relationship Id="rId2" Type="http://schemas.openxmlformats.org/officeDocument/2006/relationships/image" Target="../media/image31.png"/><Relationship Id="rId1" Type="http://schemas.openxmlformats.org/officeDocument/2006/relationships/slideMaster" Target="../slideMasters/slideMaster6.xml"/></Relationships>
</file>

<file path=ppt/slideLayouts/_rels/slideLayout113.xml.rels><?xml version="1.0" encoding="UTF-8" standalone="yes"?>
<Relationships xmlns="http://schemas.openxmlformats.org/package/2006/relationships"><Relationship Id="rId2" Type="http://schemas.openxmlformats.org/officeDocument/2006/relationships/image" Target="../media/image31.png"/><Relationship Id="rId1" Type="http://schemas.openxmlformats.org/officeDocument/2006/relationships/slideMaster" Target="../slideMasters/slideMaster6.xml"/></Relationships>
</file>

<file path=ppt/slideLayouts/_rels/slideLayout114.xml.rels><?xml version="1.0" encoding="UTF-8" standalone="yes"?>
<Relationships xmlns="http://schemas.openxmlformats.org/package/2006/relationships"><Relationship Id="rId2" Type="http://schemas.openxmlformats.org/officeDocument/2006/relationships/image" Target="../media/image31.png"/><Relationship Id="rId1" Type="http://schemas.openxmlformats.org/officeDocument/2006/relationships/slideMaster" Target="../slideMasters/slideMaster6.xml"/></Relationships>
</file>

<file path=ppt/slideLayouts/_rels/slideLayout115.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116.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117.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118.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119.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120.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121.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122.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123.xml.rels><?xml version="1.0" encoding="UTF-8" standalone="yes"?>
<Relationships xmlns="http://schemas.openxmlformats.org/package/2006/relationships"><Relationship Id="rId3" Type="http://schemas.openxmlformats.org/officeDocument/2006/relationships/image" Target="../media/image48.png"/><Relationship Id="rId2" Type="http://schemas.openxmlformats.org/officeDocument/2006/relationships/image" Target="../media/image55.jpeg"/><Relationship Id="rId1" Type="http://schemas.openxmlformats.org/officeDocument/2006/relationships/slideMaster" Target="../slideMasters/slideMaster6.xml"/></Relationships>
</file>

<file path=ppt/slideLayouts/_rels/slideLayout124.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125.xml.rels><?xml version="1.0" encoding="UTF-8" standalone="yes"?>
<Relationships xmlns="http://schemas.openxmlformats.org/package/2006/relationships"><Relationship Id="rId3" Type="http://schemas.openxmlformats.org/officeDocument/2006/relationships/image" Target="../media/image48.png"/><Relationship Id="rId2" Type="http://schemas.openxmlformats.org/officeDocument/2006/relationships/image" Target="../media/image51.png"/><Relationship Id="rId1" Type="http://schemas.openxmlformats.org/officeDocument/2006/relationships/slideMaster" Target="../slideMasters/slideMaster6.xml"/></Relationships>
</file>

<file path=ppt/slideLayouts/_rels/slideLayout126.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127.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image" Target="../media/image16.png"/><Relationship Id="rId1" Type="http://schemas.openxmlformats.org/officeDocument/2006/relationships/slideMaster" Target="../slideMasters/slideMaster7.xml"/></Relationships>
</file>

<file path=ppt/slideLayouts/_rels/slideLayout128.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image" Target="../media/image16.png"/><Relationship Id="rId1" Type="http://schemas.openxmlformats.org/officeDocument/2006/relationships/slideMaster" Target="../slideMasters/slideMaster7.xml"/></Relationships>
</file>

<file path=ppt/slideLayouts/_rels/slideLayout129.xml.rels><?xml version="1.0" encoding="UTF-8" standalone="yes"?>
<Relationships xmlns="http://schemas.openxmlformats.org/package/2006/relationships"><Relationship Id="rId3" Type="http://schemas.openxmlformats.org/officeDocument/2006/relationships/image" Target="../media/image57.png"/><Relationship Id="rId2" Type="http://schemas.openxmlformats.org/officeDocument/2006/relationships/image" Target="../media/image16.png"/><Relationship Id="rId1" Type="http://schemas.openxmlformats.org/officeDocument/2006/relationships/slideMaster" Target="../slideMasters/slideMaster7.xml"/></Relationships>
</file>

<file path=ppt/slideLayouts/_rels/slideLayout130.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image" Target="../media/image16.png"/><Relationship Id="rId1" Type="http://schemas.openxmlformats.org/officeDocument/2006/relationships/slideMaster" Target="../slideMasters/slideMaster7.xml"/></Relationships>
</file>

<file path=ppt/slideLayouts/_rels/slideLayout131.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image" Target="../media/image16.png"/><Relationship Id="rId1" Type="http://schemas.openxmlformats.org/officeDocument/2006/relationships/slideMaster" Target="../slideMasters/slideMaster7.xml"/></Relationships>
</file>

<file path=ppt/slideLayouts/_rels/slideLayout132.xml.rels><?xml version="1.0" encoding="UTF-8" standalone="yes"?>
<Relationships xmlns="http://schemas.openxmlformats.org/package/2006/relationships"><Relationship Id="rId3" Type="http://schemas.openxmlformats.org/officeDocument/2006/relationships/image" Target="../media/image23.png"/><Relationship Id="rId2" Type="http://schemas.openxmlformats.org/officeDocument/2006/relationships/image" Target="../media/image16.png"/><Relationship Id="rId1" Type="http://schemas.openxmlformats.org/officeDocument/2006/relationships/slideMaster" Target="../slideMasters/slideMaster7.xml"/></Relationships>
</file>

<file path=ppt/slideLayouts/_rels/slideLayout133.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image" Target="../media/image16.png"/><Relationship Id="rId1" Type="http://schemas.openxmlformats.org/officeDocument/2006/relationships/slideMaster" Target="../slideMasters/slideMaster7.xml"/></Relationships>
</file>

<file path=ppt/slideLayouts/_rels/slideLayout134.xml.rels><?xml version="1.0" encoding="UTF-8" standalone="yes"?>
<Relationships xmlns="http://schemas.openxmlformats.org/package/2006/relationships"><Relationship Id="rId3" Type="http://schemas.openxmlformats.org/officeDocument/2006/relationships/image" Target="../media/image58.png"/><Relationship Id="rId2" Type="http://schemas.openxmlformats.org/officeDocument/2006/relationships/image" Target="../media/image16.png"/><Relationship Id="rId1" Type="http://schemas.openxmlformats.org/officeDocument/2006/relationships/slideMaster" Target="../slideMasters/slideMaster7.xml"/></Relationships>
</file>

<file path=ppt/slideLayouts/_rels/slideLayout135.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image" Target="../media/image16.png"/><Relationship Id="rId1" Type="http://schemas.openxmlformats.org/officeDocument/2006/relationships/slideMaster" Target="../slideMasters/slideMaster7.xml"/></Relationships>
</file>

<file path=ppt/slideLayouts/_rels/slideLayout136.xml.rels><?xml version="1.0" encoding="UTF-8" standalone="yes"?>
<Relationships xmlns="http://schemas.openxmlformats.org/package/2006/relationships"><Relationship Id="rId3" Type="http://schemas.openxmlformats.org/officeDocument/2006/relationships/image" Target="../media/image27.png"/><Relationship Id="rId2" Type="http://schemas.openxmlformats.org/officeDocument/2006/relationships/image" Target="../media/image16.png"/><Relationship Id="rId1" Type="http://schemas.openxmlformats.org/officeDocument/2006/relationships/slideMaster" Target="../slideMasters/slideMaster7.xml"/></Relationships>
</file>

<file path=ppt/slideLayouts/_rels/slideLayout137.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image" Target="../media/image16.png"/><Relationship Id="rId1" Type="http://schemas.openxmlformats.org/officeDocument/2006/relationships/slideMaster" Target="../slideMasters/slideMaster7.xml"/></Relationships>
</file>

<file path=ppt/slideLayouts/_rels/slideLayout138.xml.rels><?xml version="1.0" encoding="UTF-8" standalone="yes"?>
<Relationships xmlns="http://schemas.openxmlformats.org/package/2006/relationships"><Relationship Id="rId3" Type="http://schemas.openxmlformats.org/officeDocument/2006/relationships/image" Target="../media/image59.png"/><Relationship Id="rId2" Type="http://schemas.openxmlformats.org/officeDocument/2006/relationships/image" Target="../media/image16.png"/><Relationship Id="rId1" Type="http://schemas.openxmlformats.org/officeDocument/2006/relationships/slideMaster" Target="../slideMasters/slideMaster7.xml"/></Relationships>
</file>

<file path=ppt/slideLayouts/_rels/slideLayout139.xml.rels><?xml version="1.0" encoding="UTF-8" standalone="yes"?>
<Relationships xmlns="http://schemas.openxmlformats.org/package/2006/relationships"><Relationship Id="rId3" Type="http://schemas.openxmlformats.org/officeDocument/2006/relationships/image" Target="../media/image30.png"/><Relationship Id="rId2" Type="http://schemas.openxmlformats.org/officeDocument/2006/relationships/image" Target="../media/image16.png"/><Relationship Id="rId1" Type="http://schemas.openxmlformats.org/officeDocument/2006/relationships/slideMaster" Target="../slideMasters/slideMaster7.xml"/></Relationships>
</file>

<file path=ppt/slideLayouts/_rels/slideLayout140.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41.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42.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43.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44.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45.xml.rels><?xml version="1.0" encoding="UTF-8" standalone="yes"?>
<Relationships xmlns="http://schemas.openxmlformats.org/package/2006/relationships"><Relationship Id="rId2" Type="http://schemas.openxmlformats.org/officeDocument/2006/relationships/image" Target="../media/image56.png"/><Relationship Id="rId1" Type="http://schemas.openxmlformats.org/officeDocument/2006/relationships/slideMaster" Target="../slideMasters/slideMaster7.xml"/></Relationships>
</file>

<file path=ppt/slideLayouts/_rels/slideLayout146.xml.rels><?xml version="1.0" encoding="UTF-8" standalone="yes"?>
<Relationships xmlns="http://schemas.openxmlformats.org/package/2006/relationships"><Relationship Id="rId2" Type="http://schemas.openxmlformats.org/officeDocument/2006/relationships/image" Target="../media/image56.png"/><Relationship Id="rId1" Type="http://schemas.openxmlformats.org/officeDocument/2006/relationships/slideMaster" Target="../slideMasters/slideMaster7.xml"/></Relationships>
</file>

<file path=ppt/slideLayouts/_rels/slideLayout147.xml.rels><?xml version="1.0" encoding="UTF-8" standalone="yes"?>
<Relationships xmlns="http://schemas.openxmlformats.org/package/2006/relationships"><Relationship Id="rId2" Type="http://schemas.openxmlformats.org/officeDocument/2006/relationships/image" Target="../media/image56.png"/><Relationship Id="rId1" Type="http://schemas.openxmlformats.org/officeDocument/2006/relationships/slideMaster" Target="../slideMasters/slideMaster7.xml"/></Relationships>
</file>

<file path=ppt/slideLayouts/_rels/slideLayout148.xml.rels><?xml version="1.0" encoding="UTF-8" standalone="yes"?>
<Relationships xmlns="http://schemas.openxmlformats.org/package/2006/relationships"><Relationship Id="rId2" Type="http://schemas.openxmlformats.org/officeDocument/2006/relationships/image" Target="../media/image56.png"/><Relationship Id="rId1" Type="http://schemas.openxmlformats.org/officeDocument/2006/relationships/slideMaster" Target="../slideMasters/slideMaster7.xml"/></Relationships>
</file>

<file path=ppt/slideLayouts/_rels/slideLayout149.xml.rels><?xml version="1.0" encoding="UTF-8" standalone="yes"?>
<Relationships xmlns="http://schemas.openxmlformats.org/package/2006/relationships"><Relationship Id="rId2" Type="http://schemas.openxmlformats.org/officeDocument/2006/relationships/image" Target="../media/image56.png"/><Relationship Id="rId1" Type="http://schemas.openxmlformats.org/officeDocument/2006/relationships/slideMaster" Target="../slideMasters/slideMaster7.xml"/></Relationships>
</file>

<file path=ppt/slideLayouts/_rels/slideLayout150.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51.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52.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53.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54.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55.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56.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57.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17.png"/><Relationship Id="rId1" Type="http://schemas.openxmlformats.org/officeDocument/2006/relationships/slideMaster" Target="../slideMasters/slideMaster8.xml"/></Relationships>
</file>

<file path=ppt/slideLayouts/_rels/slideLayout158.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19.png"/><Relationship Id="rId1" Type="http://schemas.openxmlformats.org/officeDocument/2006/relationships/slideMaster" Target="../slideMasters/slideMaster8.xml"/></Relationships>
</file>

<file path=ppt/slideLayouts/_rels/slideLayout159.xml.rels><?xml version="1.0" encoding="UTF-8" standalone="yes"?>
<Relationships xmlns="http://schemas.openxmlformats.org/package/2006/relationships"><Relationship Id="rId3" Type="http://schemas.openxmlformats.org/officeDocument/2006/relationships/image" Target="../media/image60.png"/><Relationship Id="rId2" Type="http://schemas.openxmlformats.org/officeDocument/2006/relationships/image" Target="../media/image18.png"/><Relationship Id="rId1" Type="http://schemas.openxmlformats.org/officeDocument/2006/relationships/slideMaster" Target="../slideMasters/slideMaster8.xml"/></Relationships>
</file>

<file path=ppt/slideLayouts/_rels/slideLayout160.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21.png"/><Relationship Id="rId1" Type="http://schemas.openxmlformats.org/officeDocument/2006/relationships/slideMaster" Target="../slideMasters/slideMaster8.xml"/></Relationships>
</file>

<file path=ppt/slideLayouts/_rels/slideLayout161.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22.png"/><Relationship Id="rId1" Type="http://schemas.openxmlformats.org/officeDocument/2006/relationships/slideMaster" Target="../slideMasters/slideMaster8.xml"/></Relationships>
</file>

<file path=ppt/slideLayouts/_rels/slideLayout162.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23.png"/><Relationship Id="rId1" Type="http://schemas.openxmlformats.org/officeDocument/2006/relationships/slideMaster" Target="../slideMasters/slideMaster8.xml"/></Relationships>
</file>

<file path=ppt/slideLayouts/_rels/slideLayout163.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24.png"/><Relationship Id="rId1" Type="http://schemas.openxmlformats.org/officeDocument/2006/relationships/slideMaster" Target="../slideMasters/slideMaster8.xml"/></Relationships>
</file>

<file path=ppt/slideLayouts/_rels/slideLayout164.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25.jpeg"/><Relationship Id="rId1" Type="http://schemas.openxmlformats.org/officeDocument/2006/relationships/slideMaster" Target="../slideMasters/slideMaster8.xml"/></Relationships>
</file>

<file path=ppt/slideLayouts/_rels/slideLayout165.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26.png"/><Relationship Id="rId1" Type="http://schemas.openxmlformats.org/officeDocument/2006/relationships/slideMaster" Target="../slideMasters/slideMaster8.xml"/></Relationships>
</file>

<file path=ppt/slideLayouts/_rels/slideLayout166.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27.png"/><Relationship Id="rId1" Type="http://schemas.openxmlformats.org/officeDocument/2006/relationships/slideMaster" Target="../slideMasters/slideMaster8.xml"/></Relationships>
</file>

<file path=ppt/slideLayouts/_rels/slideLayout167.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28.png"/><Relationship Id="rId1" Type="http://schemas.openxmlformats.org/officeDocument/2006/relationships/slideMaster" Target="../slideMasters/slideMaster8.xml"/></Relationships>
</file>

<file path=ppt/slideLayouts/_rels/slideLayout168.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54.png"/><Relationship Id="rId1" Type="http://schemas.openxmlformats.org/officeDocument/2006/relationships/slideMaster" Target="../slideMasters/slideMaster8.xml"/></Relationships>
</file>

<file path=ppt/slideLayouts/_rels/slideLayout169.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30.png"/><Relationship Id="rId1" Type="http://schemas.openxmlformats.org/officeDocument/2006/relationships/slideMaster" Target="../slideMasters/slideMaster8.xml"/></Relationships>
</file>

<file path=ppt/slideLayouts/_rels/slideLayout170.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71.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72.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73.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74.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75.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76.xml.rels><?xml version="1.0" encoding="UTF-8" standalone="yes"?>
<Relationships xmlns="http://schemas.openxmlformats.org/package/2006/relationships"><Relationship Id="rId2" Type="http://schemas.openxmlformats.org/officeDocument/2006/relationships/image" Target="../media/image31.png"/><Relationship Id="rId1" Type="http://schemas.openxmlformats.org/officeDocument/2006/relationships/slideMaster" Target="../slideMasters/slideMaster8.xml"/></Relationships>
</file>

<file path=ppt/slideLayouts/_rels/slideLayout177.xml.rels><?xml version="1.0" encoding="UTF-8" standalone="yes"?>
<Relationships xmlns="http://schemas.openxmlformats.org/package/2006/relationships"><Relationship Id="rId2" Type="http://schemas.openxmlformats.org/officeDocument/2006/relationships/image" Target="../media/image31.png"/><Relationship Id="rId1" Type="http://schemas.openxmlformats.org/officeDocument/2006/relationships/slideMaster" Target="../slideMasters/slideMaster8.xml"/></Relationships>
</file>

<file path=ppt/slideLayouts/_rels/slideLayout178.xml.rels><?xml version="1.0" encoding="UTF-8" standalone="yes"?>
<Relationships xmlns="http://schemas.openxmlformats.org/package/2006/relationships"><Relationship Id="rId2" Type="http://schemas.openxmlformats.org/officeDocument/2006/relationships/image" Target="../media/image31.png"/><Relationship Id="rId1" Type="http://schemas.openxmlformats.org/officeDocument/2006/relationships/slideMaster" Target="../slideMasters/slideMaster8.xml"/></Relationships>
</file>

<file path=ppt/slideLayouts/_rels/slideLayout179.xml.rels><?xml version="1.0" encoding="UTF-8" standalone="yes"?>
<Relationships xmlns="http://schemas.openxmlformats.org/package/2006/relationships"><Relationship Id="rId2" Type="http://schemas.openxmlformats.org/officeDocument/2006/relationships/image" Target="../media/image31.png"/><Relationship Id="rId1" Type="http://schemas.openxmlformats.org/officeDocument/2006/relationships/slideMaster" Target="../slideMasters/slideMaster8.xml"/></Relationships>
</file>

<file path=ppt/slideLayouts/_rels/slideLayout180.xml.rels><?xml version="1.0" encoding="UTF-8" standalone="yes"?>
<Relationships xmlns="http://schemas.openxmlformats.org/package/2006/relationships"><Relationship Id="rId2" Type="http://schemas.openxmlformats.org/officeDocument/2006/relationships/image" Target="../media/image31.png"/><Relationship Id="rId1" Type="http://schemas.openxmlformats.org/officeDocument/2006/relationships/slideMaster" Target="../slideMasters/slideMaster8.xml"/></Relationships>
</file>

<file path=ppt/slideLayouts/_rels/slideLayout181.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82.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83.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84.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85.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86.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87.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88.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89.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90.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91.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92.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93.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94.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95.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96.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97.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98.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99.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200.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201.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202.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203.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204.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205.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206.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207.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208.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209.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210.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211.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212.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213.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214.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215.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216.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217.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Cover">
    <p:spTree>
      <p:nvGrpSpPr>
        <p:cNvPr id="1" name=""/>
        <p:cNvGrpSpPr/>
        <p:nvPr/>
      </p:nvGrpSpPr>
      <p:grpSpPr>
        <a:xfrm>
          <a:off x="0" y="0"/>
          <a:ext cx="0" cy="0"/>
          <a:chOff x="0" y="0"/>
          <a:chExt cx="0" cy="0"/>
        </a:xfrm>
      </p:grpSpPr>
      <p:pic>
        <p:nvPicPr>
          <p:cNvPr id="48" name="Picture 47">
            <a:extLst>
              <a:ext uri="{FF2B5EF4-FFF2-40B4-BE49-F238E27FC236}">
                <a16:creationId xmlns:a16="http://schemas.microsoft.com/office/drawing/2014/main" id="{60F15383-0E5B-4FF3-A280-04C203AD150F}"/>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5650164" y="885140"/>
            <a:ext cx="6594844" cy="4884460"/>
          </a:xfrm>
          <a:prstGeom prst="rect">
            <a:avLst/>
          </a:prstGeom>
        </p:spPr>
      </p:pic>
      <p:pic>
        <p:nvPicPr>
          <p:cNvPr id="44" name="Picture 43">
            <a:extLst>
              <a:ext uri="{FF2B5EF4-FFF2-40B4-BE49-F238E27FC236}">
                <a16:creationId xmlns:a16="http://schemas.microsoft.com/office/drawing/2014/main" id="{2894BCC1-5E6D-4566-B2D7-F51088A47B52}"/>
              </a:ext>
            </a:extLst>
          </p:cNvPr>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6647004" y="1569145"/>
            <a:ext cx="4153820" cy="4030287"/>
          </a:xfrm>
          <a:prstGeom prst="rect">
            <a:avLst/>
          </a:prstGeom>
        </p:spPr>
      </p:pic>
      <p:pic>
        <p:nvPicPr>
          <p:cNvPr id="16" name="Picture 15">
            <a:extLst>
              <a:ext uri="{FF2B5EF4-FFF2-40B4-BE49-F238E27FC236}">
                <a16:creationId xmlns:a16="http://schemas.microsoft.com/office/drawing/2014/main" id="{21FD2393-EF99-47B3-9645-E4B9DD0B81B5}"/>
              </a:ext>
            </a:extLst>
          </p:cNvPr>
          <p:cNvPicPr>
            <a:picLocks noChangeAspect="1"/>
          </p:cNvPicPr>
          <p:nvPr userDrawn="1"/>
        </p:nvPicPr>
        <p:blipFill>
          <a:blip r:embed="rId4">
            <a:extLst>
              <a:ext uri="{28A0092B-C50C-407E-A947-70E740481C1C}">
                <a14:useLocalDpi xmlns:a14="http://schemas.microsoft.com/office/drawing/2010/main" val="0"/>
              </a:ext>
            </a:extLst>
          </a:blip>
          <a:stretch>
            <a:fillRect/>
          </a:stretch>
        </p:blipFill>
        <p:spPr>
          <a:xfrm>
            <a:off x="5725119" y="1457528"/>
            <a:ext cx="1656586" cy="1539925"/>
          </a:xfrm>
          <a:prstGeom prst="rect">
            <a:avLst/>
          </a:prstGeom>
        </p:spPr>
      </p:pic>
      <p:pic>
        <p:nvPicPr>
          <p:cNvPr id="18" name="Picture 17">
            <a:extLst>
              <a:ext uri="{FF2B5EF4-FFF2-40B4-BE49-F238E27FC236}">
                <a16:creationId xmlns:a16="http://schemas.microsoft.com/office/drawing/2014/main" id="{C5B5D621-24AB-4D77-8107-A00D4F3B8DBC}"/>
              </a:ext>
            </a:extLst>
          </p:cNvPr>
          <p:cNvPicPr>
            <a:picLocks noChangeAspect="1"/>
          </p:cNvPicPr>
          <p:nvPr userDrawn="1"/>
        </p:nvPicPr>
        <p:blipFill>
          <a:blip r:embed="rId5">
            <a:extLst>
              <a:ext uri="{28A0092B-C50C-407E-A947-70E740481C1C}">
                <a14:useLocalDpi xmlns:a14="http://schemas.microsoft.com/office/drawing/2010/main" val="0"/>
              </a:ext>
            </a:extLst>
          </a:blip>
          <a:stretch>
            <a:fillRect/>
          </a:stretch>
        </p:blipFill>
        <p:spPr>
          <a:xfrm>
            <a:off x="8008952" y="1043011"/>
            <a:ext cx="1199283" cy="1659157"/>
          </a:xfrm>
          <a:prstGeom prst="rect">
            <a:avLst/>
          </a:prstGeom>
        </p:spPr>
      </p:pic>
      <p:pic>
        <p:nvPicPr>
          <p:cNvPr id="20" name="Picture 19">
            <a:extLst>
              <a:ext uri="{FF2B5EF4-FFF2-40B4-BE49-F238E27FC236}">
                <a16:creationId xmlns:a16="http://schemas.microsoft.com/office/drawing/2014/main" id="{8FEB48FF-FFA0-4761-B107-F2151F2DDBAE}"/>
              </a:ext>
            </a:extLst>
          </p:cNvPr>
          <p:cNvPicPr>
            <a:picLocks noChangeAspect="1"/>
          </p:cNvPicPr>
          <p:nvPr userDrawn="1"/>
        </p:nvPicPr>
        <p:blipFill>
          <a:blip r:embed="rId6">
            <a:extLst>
              <a:ext uri="{28A0092B-C50C-407E-A947-70E740481C1C}">
                <a14:useLocalDpi xmlns:a14="http://schemas.microsoft.com/office/drawing/2010/main" val="0"/>
              </a:ext>
            </a:extLst>
          </a:blip>
          <a:stretch>
            <a:fillRect/>
          </a:stretch>
        </p:blipFill>
        <p:spPr>
          <a:xfrm>
            <a:off x="9687184" y="1569145"/>
            <a:ext cx="1292979" cy="1133023"/>
          </a:xfrm>
          <a:prstGeom prst="rect">
            <a:avLst/>
          </a:prstGeom>
        </p:spPr>
      </p:pic>
      <p:pic>
        <p:nvPicPr>
          <p:cNvPr id="22" name="Picture 21">
            <a:extLst>
              <a:ext uri="{FF2B5EF4-FFF2-40B4-BE49-F238E27FC236}">
                <a16:creationId xmlns:a16="http://schemas.microsoft.com/office/drawing/2014/main" id="{90654D59-DD7D-4133-8DA9-6C71AE1F40D4}"/>
              </a:ext>
            </a:extLst>
          </p:cNvPr>
          <p:cNvPicPr>
            <a:picLocks noChangeAspect="1"/>
          </p:cNvPicPr>
          <p:nvPr userDrawn="1"/>
        </p:nvPicPr>
        <p:blipFill>
          <a:blip r:embed="rId7">
            <a:extLst>
              <a:ext uri="{28A0092B-C50C-407E-A947-70E740481C1C}">
                <a14:useLocalDpi xmlns:a14="http://schemas.microsoft.com/office/drawing/2010/main" val="0"/>
              </a:ext>
            </a:extLst>
          </a:blip>
          <a:stretch>
            <a:fillRect/>
          </a:stretch>
        </p:blipFill>
        <p:spPr>
          <a:xfrm>
            <a:off x="10046020" y="2960324"/>
            <a:ext cx="1871770" cy="1320185"/>
          </a:xfrm>
          <a:prstGeom prst="rect">
            <a:avLst/>
          </a:prstGeom>
        </p:spPr>
      </p:pic>
      <p:pic>
        <p:nvPicPr>
          <p:cNvPr id="24" name="Picture 23">
            <a:extLst>
              <a:ext uri="{FF2B5EF4-FFF2-40B4-BE49-F238E27FC236}">
                <a16:creationId xmlns:a16="http://schemas.microsoft.com/office/drawing/2014/main" id="{E166C53F-C958-4AD9-ADD1-BBA5A6357083}"/>
              </a:ext>
            </a:extLst>
          </p:cNvPr>
          <p:cNvPicPr>
            <a:picLocks noChangeAspect="1"/>
          </p:cNvPicPr>
          <p:nvPr userDrawn="1"/>
        </p:nvPicPr>
        <p:blipFill>
          <a:blip r:embed="rId8">
            <a:extLst>
              <a:ext uri="{28A0092B-C50C-407E-A947-70E740481C1C}">
                <a14:useLocalDpi xmlns:a14="http://schemas.microsoft.com/office/drawing/2010/main" val="0"/>
              </a:ext>
            </a:extLst>
          </a:blip>
          <a:stretch>
            <a:fillRect/>
          </a:stretch>
        </p:blipFill>
        <p:spPr>
          <a:xfrm>
            <a:off x="5619608" y="3938306"/>
            <a:ext cx="1747458" cy="1425558"/>
          </a:xfrm>
          <a:prstGeom prst="rect">
            <a:avLst/>
          </a:prstGeom>
        </p:spPr>
      </p:pic>
      <p:pic>
        <p:nvPicPr>
          <p:cNvPr id="26" name="Picture 25">
            <a:extLst>
              <a:ext uri="{FF2B5EF4-FFF2-40B4-BE49-F238E27FC236}">
                <a16:creationId xmlns:a16="http://schemas.microsoft.com/office/drawing/2014/main" id="{2861B89E-D45B-41FE-8242-33B2C3A2C652}"/>
              </a:ext>
            </a:extLst>
          </p:cNvPr>
          <p:cNvPicPr>
            <a:picLocks noChangeAspect="1"/>
          </p:cNvPicPr>
          <p:nvPr userDrawn="1"/>
        </p:nvPicPr>
        <p:blipFill>
          <a:blip r:embed="rId9">
            <a:extLst>
              <a:ext uri="{28A0092B-C50C-407E-A947-70E740481C1C}">
                <a14:useLocalDpi xmlns:a14="http://schemas.microsoft.com/office/drawing/2010/main" val="0"/>
              </a:ext>
            </a:extLst>
          </a:blip>
          <a:stretch>
            <a:fillRect/>
          </a:stretch>
        </p:blipFill>
        <p:spPr>
          <a:xfrm>
            <a:off x="9904267" y="4157575"/>
            <a:ext cx="1361644" cy="1206289"/>
          </a:xfrm>
          <a:prstGeom prst="rect">
            <a:avLst/>
          </a:prstGeom>
        </p:spPr>
      </p:pic>
      <p:pic>
        <p:nvPicPr>
          <p:cNvPr id="28" name="Picture 27">
            <a:extLst>
              <a:ext uri="{FF2B5EF4-FFF2-40B4-BE49-F238E27FC236}">
                <a16:creationId xmlns:a16="http://schemas.microsoft.com/office/drawing/2014/main" id="{E69B1125-16B4-4201-B1CE-CDED472A2278}"/>
              </a:ext>
            </a:extLst>
          </p:cNvPr>
          <p:cNvPicPr>
            <a:picLocks noChangeAspect="1"/>
          </p:cNvPicPr>
          <p:nvPr userDrawn="1"/>
        </p:nvPicPr>
        <p:blipFill>
          <a:blip r:embed="rId10">
            <a:extLst>
              <a:ext uri="{28A0092B-C50C-407E-A947-70E740481C1C}">
                <a14:useLocalDpi xmlns:a14="http://schemas.microsoft.com/office/drawing/2010/main" val="0"/>
              </a:ext>
            </a:extLst>
          </a:blip>
          <a:stretch>
            <a:fillRect/>
          </a:stretch>
        </p:blipFill>
        <p:spPr>
          <a:xfrm>
            <a:off x="8558032" y="4223793"/>
            <a:ext cx="1359989" cy="1432041"/>
          </a:xfrm>
          <a:prstGeom prst="rect">
            <a:avLst/>
          </a:prstGeom>
        </p:spPr>
      </p:pic>
      <p:sp>
        <p:nvSpPr>
          <p:cNvPr id="51" name="Title Placeholder 1">
            <a:extLst>
              <a:ext uri="{FF2B5EF4-FFF2-40B4-BE49-F238E27FC236}">
                <a16:creationId xmlns:a16="http://schemas.microsoft.com/office/drawing/2014/main" id="{29BCAFFA-6972-425B-A02E-B3D2280505A3}"/>
              </a:ext>
            </a:extLst>
          </p:cNvPr>
          <p:cNvSpPr>
            <a:spLocks noGrp="1"/>
          </p:cNvSpPr>
          <p:nvPr userDrawn="1">
            <p:ph type="title"/>
          </p:nvPr>
        </p:nvSpPr>
        <p:spPr>
          <a:xfrm>
            <a:off x="601913" y="1869237"/>
            <a:ext cx="4350627" cy="3489079"/>
          </a:xfrm>
          <a:prstGeom prst="rect">
            <a:avLst/>
          </a:prstGeom>
        </p:spPr>
        <p:txBody>
          <a:bodyPr vert="horz" lIns="91440" tIns="45720" rIns="91440" bIns="45720" rtlCol="0" anchor="ctr">
            <a:normAutofit/>
          </a:bodyPr>
          <a:lstStyle>
            <a:lvl1pPr>
              <a:lnSpc>
                <a:spcPts val="6000"/>
              </a:lnSpc>
              <a:defRPr sz="5400"/>
            </a:lvl1pPr>
          </a:lstStyle>
          <a:p>
            <a:r>
              <a:rPr lang="en-US" dirty="0"/>
              <a:t>Click to edit Master title style</a:t>
            </a:r>
            <a:endParaRPr lang="lt-LT" dirty="0"/>
          </a:p>
        </p:txBody>
      </p:sp>
      <p:pic>
        <p:nvPicPr>
          <p:cNvPr id="52" name="Picture 51">
            <a:extLst>
              <a:ext uri="{FF2B5EF4-FFF2-40B4-BE49-F238E27FC236}">
                <a16:creationId xmlns:a16="http://schemas.microsoft.com/office/drawing/2014/main" id="{4AF85EFC-A29E-4832-A2E6-7FDF7B29BB4E}"/>
              </a:ext>
            </a:extLst>
          </p:cNvPr>
          <p:cNvPicPr>
            <a:picLocks noChangeAspect="1"/>
          </p:cNvPicPr>
          <p:nvPr userDrawn="1"/>
        </p:nvPicPr>
        <p:blipFill>
          <a:blip r:embed="rId11">
            <a:extLst>
              <a:ext uri="{28A0092B-C50C-407E-A947-70E740481C1C}">
                <a14:useLocalDpi xmlns:a14="http://schemas.microsoft.com/office/drawing/2010/main" val="0"/>
              </a:ext>
            </a:extLst>
          </a:blip>
          <a:srcRect/>
          <a:stretch/>
        </p:blipFill>
        <p:spPr>
          <a:xfrm>
            <a:off x="597274" y="349043"/>
            <a:ext cx="4622521" cy="900491"/>
          </a:xfrm>
          <a:prstGeom prst="rect">
            <a:avLst/>
          </a:prstGeom>
        </p:spPr>
      </p:pic>
    </p:spTree>
    <p:extLst>
      <p:ext uri="{BB962C8B-B14F-4D97-AF65-F5344CB8AC3E}">
        <p14:creationId xmlns:p14="http://schemas.microsoft.com/office/powerpoint/2010/main" val="3988105754"/>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nodeType="withEffect">
                                  <p:stCondLst>
                                    <p:cond delay="0"/>
                                  </p:stCondLst>
                                  <p:childTnLst>
                                    <p:set>
                                      <p:cBhvr>
                                        <p:cTn id="6" dur="1" fill="hold">
                                          <p:stCondLst>
                                            <p:cond delay="0"/>
                                          </p:stCondLst>
                                        </p:cTn>
                                        <p:tgtEl>
                                          <p:spTgt spid="44"/>
                                        </p:tgtEl>
                                        <p:attrNameLst>
                                          <p:attrName>style.visibility</p:attrName>
                                        </p:attrNameLst>
                                      </p:cBhvr>
                                      <p:to>
                                        <p:strVal val="visible"/>
                                      </p:to>
                                    </p:set>
                                    <p:anim calcmode="lin" valueType="num">
                                      <p:cBhvr>
                                        <p:cTn id="7" dur="1000" fill="hold"/>
                                        <p:tgtEl>
                                          <p:spTgt spid="44"/>
                                        </p:tgtEl>
                                        <p:attrNameLst>
                                          <p:attrName>ppt_w</p:attrName>
                                        </p:attrNameLst>
                                      </p:cBhvr>
                                      <p:tavLst>
                                        <p:tav tm="0">
                                          <p:val>
                                            <p:fltVal val="0"/>
                                          </p:val>
                                        </p:tav>
                                        <p:tav tm="100000">
                                          <p:val>
                                            <p:strVal val="#ppt_w"/>
                                          </p:val>
                                        </p:tav>
                                      </p:tavLst>
                                    </p:anim>
                                    <p:anim calcmode="lin" valueType="num">
                                      <p:cBhvr>
                                        <p:cTn id="8" dur="1000" fill="hold"/>
                                        <p:tgtEl>
                                          <p:spTgt spid="44"/>
                                        </p:tgtEl>
                                        <p:attrNameLst>
                                          <p:attrName>ppt_h</p:attrName>
                                        </p:attrNameLst>
                                      </p:cBhvr>
                                      <p:tavLst>
                                        <p:tav tm="0">
                                          <p:val>
                                            <p:fltVal val="0"/>
                                          </p:val>
                                        </p:tav>
                                        <p:tav tm="100000">
                                          <p:val>
                                            <p:strVal val="#ppt_h"/>
                                          </p:val>
                                        </p:tav>
                                      </p:tavLst>
                                    </p:anim>
                                    <p:animEffect transition="in" filter="fade">
                                      <p:cBhvr>
                                        <p:cTn id="9" dur="1000"/>
                                        <p:tgtEl>
                                          <p:spTgt spid="44"/>
                                        </p:tgtEl>
                                      </p:cBhvr>
                                    </p:animEffect>
                                  </p:childTnLst>
                                </p:cTn>
                              </p:par>
                              <p:par>
                                <p:cTn id="10" presetID="6" presetClass="emph" presetSubtype="0" autoRev="1" fill="hold" nodeType="withEffect">
                                  <p:stCondLst>
                                    <p:cond delay="750"/>
                                  </p:stCondLst>
                                  <p:childTnLst>
                                    <p:animScale>
                                      <p:cBhvr>
                                        <p:cTn id="11" dur="500" fill="hold"/>
                                        <p:tgtEl>
                                          <p:spTgt spid="44"/>
                                        </p:tgtEl>
                                      </p:cBhvr>
                                      <p:by x="110000" y="110000"/>
                                    </p:animScale>
                                  </p:childTnLst>
                                </p:cTn>
                              </p:par>
                              <p:par>
                                <p:cTn id="12" presetID="53" presetClass="entr" presetSubtype="16" fill="hold" nodeType="withEffect">
                                  <p:stCondLst>
                                    <p:cond delay="750"/>
                                  </p:stCondLst>
                                  <p:childTnLst>
                                    <p:set>
                                      <p:cBhvr>
                                        <p:cTn id="13" dur="1" fill="hold">
                                          <p:stCondLst>
                                            <p:cond delay="0"/>
                                          </p:stCondLst>
                                        </p:cTn>
                                        <p:tgtEl>
                                          <p:spTgt spid="16"/>
                                        </p:tgtEl>
                                        <p:attrNameLst>
                                          <p:attrName>style.visibility</p:attrName>
                                        </p:attrNameLst>
                                      </p:cBhvr>
                                      <p:to>
                                        <p:strVal val="visible"/>
                                      </p:to>
                                    </p:set>
                                    <p:anim calcmode="lin" valueType="num">
                                      <p:cBhvr>
                                        <p:cTn id="14" dur="200" fill="hold"/>
                                        <p:tgtEl>
                                          <p:spTgt spid="16"/>
                                        </p:tgtEl>
                                        <p:attrNameLst>
                                          <p:attrName>ppt_w</p:attrName>
                                        </p:attrNameLst>
                                      </p:cBhvr>
                                      <p:tavLst>
                                        <p:tav tm="0">
                                          <p:val>
                                            <p:fltVal val="0"/>
                                          </p:val>
                                        </p:tav>
                                        <p:tav tm="100000">
                                          <p:val>
                                            <p:strVal val="#ppt_w"/>
                                          </p:val>
                                        </p:tav>
                                      </p:tavLst>
                                    </p:anim>
                                    <p:anim calcmode="lin" valueType="num">
                                      <p:cBhvr>
                                        <p:cTn id="15" dur="200" fill="hold"/>
                                        <p:tgtEl>
                                          <p:spTgt spid="16"/>
                                        </p:tgtEl>
                                        <p:attrNameLst>
                                          <p:attrName>ppt_h</p:attrName>
                                        </p:attrNameLst>
                                      </p:cBhvr>
                                      <p:tavLst>
                                        <p:tav tm="0">
                                          <p:val>
                                            <p:fltVal val="0"/>
                                          </p:val>
                                        </p:tav>
                                        <p:tav tm="100000">
                                          <p:val>
                                            <p:strVal val="#ppt_h"/>
                                          </p:val>
                                        </p:tav>
                                      </p:tavLst>
                                    </p:anim>
                                    <p:animEffect transition="in" filter="fade">
                                      <p:cBhvr>
                                        <p:cTn id="16" dur="200"/>
                                        <p:tgtEl>
                                          <p:spTgt spid="16"/>
                                        </p:tgtEl>
                                      </p:cBhvr>
                                    </p:animEffect>
                                  </p:childTnLst>
                                </p:cTn>
                              </p:par>
                              <p:par>
                                <p:cTn id="17" presetID="53" presetClass="entr" presetSubtype="16" fill="hold" nodeType="withEffect">
                                  <p:stCondLst>
                                    <p:cond delay="900"/>
                                  </p:stCondLst>
                                  <p:childTnLst>
                                    <p:set>
                                      <p:cBhvr>
                                        <p:cTn id="18" dur="1" fill="hold">
                                          <p:stCondLst>
                                            <p:cond delay="0"/>
                                          </p:stCondLst>
                                        </p:cTn>
                                        <p:tgtEl>
                                          <p:spTgt spid="18"/>
                                        </p:tgtEl>
                                        <p:attrNameLst>
                                          <p:attrName>style.visibility</p:attrName>
                                        </p:attrNameLst>
                                      </p:cBhvr>
                                      <p:to>
                                        <p:strVal val="visible"/>
                                      </p:to>
                                    </p:set>
                                    <p:anim calcmode="lin" valueType="num">
                                      <p:cBhvr>
                                        <p:cTn id="19" dur="200" fill="hold"/>
                                        <p:tgtEl>
                                          <p:spTgt spid="18"/>
                                        </p:tgtEl>
                                        <p:attrNameLst>
                                          <p:attrName>ppt_w</p:attrName>
                                        </p:attrNameLst>
                                      </p:cBhvr>
                                      <p:tavLst>
                                        <p:tav tm="0">
                                          <p:val>
                                            <p:fltVal val="0"/>
                                          </p:val>
                                        </p:tav>
                                        <p:tav tm="100000">
                                          <p:val>
                                            <p:strVal val="#ppt_w"/>
                                          </p:val>
                                        </p:tav>
                                      </p:tavLst>
                                    </p:anim>
                                    <p:anim calcmode="lin" valueType="num">
                                      <p:cBhvr>
                                        <p:cTn id="20" dur="200" fill="hold"/>
                                        <p:tgtEl>
                                          <p:spTgt spid="18"/>
                                        </p:tgtEl>
                                        <p:attrNameLst>
                                          <p:attrName>ppt_h</p:attrName>
                                        </p:attrNameLst>
                                      </p:cBhvr>
                                      <p:tavLst>
                                        <p:tav tm="0">
                                          <p:val>
                                            <p:fltVal val="0"/>
                                          </p:val>
                                        </p:tav>
                                        <p:tav tm="100000">
                                          <p:val>
                                            <p:strVal val="#ppt_h"/>
                                          </p:val>
                                        </p:tav>
                                      </p:tavLst>
                                    </p:anim>
                                    <p:animEffect transition="in" filter="fade">
                                      <p:cBhvr>
                                        <p:cTn id="21" dur="200"/>
                                        <p:tgtEl>
                                          <p:spTgt spid="18"/>
                                        </p:tgtEl>
                                      </p:cBhvr>
                                    </p:animEffect>
                                  </p:childTnLst>
                                </p:cTn>
                              </p:par>
                              <p:par>
                                <p:cTn id="22" presetID="53" presetClass="entr" presetSubtype="16" fill="hold" nodeType="withEffect">
                                  <p:stCondLst>
                                    <p:cond delay="1100"/>
                                  </p:stCondLst>
                                  <p:childTnLst>
                                    <p:set>
                                      <p:cBhvr>
                                        <p:cTn id="23" dur="1" fill="hold">
                                          <p:stCondLst>
                                            <p:cond delay="0"/>
                                          </p:stCondLst>
                                        </p:cTn>
                                        <p:tgtEl>
                                          <p:spTgt spid="20"/>
                                        </p:tgtEl>
                                        <p:attrNameLst>
                                          <p:attrName>style.visibility</p:attrName>
                                        </p:attrNameLst>
                                      </p:cBhvr>
                                      <p:to>
                                        <p:strVal val="visible"/>
                                      </p:to>
                                    </p:set>
                                    <p:anim calcmode="lin" valueType="num">
                                      <p:cBhvr>
                                        <p:cTn id="24" dur="200" fill="hold"/>
                                        <p:tgtEl>
                                          <p:spTgt spid="20"/>
                                        </p:tgtEl>
                                        <p:attrNameLst>
                                          <p:attrName>ppt_w</p:attrName>
                                        </p:attrNameLst>
                                      </p:cBhvr>
                                      <p:tavLst>
                                        <p:tav tm="0">
                                          <p:val>
                                            <p:fltVal val="0"/>
                                          </p:val>
                                        </p:tav>
                                        <p:tav tm="100000">
                                          <p:val>
                                            <p:strVal val="#ppt_w"/>
                                          </p:val>
                                        </p:tav>
                                      </p:tavLst>
                                    </p:anim>
                                    <p:anim calcmode="lin" valueType="num">
                                      <p:cBhvr>
                                        <p:cTn id="25" dur="200" fill="hold"/>
                                        <p:tgtEl>
                                          <p:spTgt spid="20"/>
                                        </p:tgtEl>
                                        <p:attrNameLst>
                                          <p:attrName>ppt_h</p:attrName>
                                        </p:attrNameLst>
                                      </p:cBhvr>
                                      <p:tavLst>
                                        <p:tav tm="0">
                                          <p:val>
                                            <p:fltVal val="0"/>
                                          </p:val>
                                        </p:tav>
                                        <p:tav tm="100000">
                                          <p:val>
                                            <p:strVal val="#ppt_h"/>
                                          </p:val>
                                        </p:tav>
                                      </p:tavLst>
                                    </p:anim>
                                    <p:animEffect transition="in" filter="fade">
                                      <p:cBhvr>
                                        <p:cTn id="26" dur="200"/>
                                        <p:tgtEl>
                                          <p:spTgt spid="20"/>
                                        </p:tgtEl>
                                      </p:cBhvr>
                                    </p:animEffect>
                                  </p:childTnLst>
                                </p:cTn>
                              </p:par>
                              <p:par>
                                <p:cTn id="27" presetID="53" presetClass="entr" presetSubtype="16" fill="hold" nodeType="withEffect">
                                  <p:stCondLst>
                                    <p:cond delay="1200"/>
                                  </p:stCondLst>
                                  <p:childTnLst>
                                    <p:set>
                                      <p:cBhvr>
                                        <p:cTn id="28" dur="1" fill="hold">
                                          <p:stCondLst>
                                            <p:cond delay="0"/>
                                          </p:stCondLst>
                                        </p:cTn>
                                        <p:tgtEl>
                                          <p:spTgt spid="22"/>
                                        </p:tgtEl>
                                        <p:attrNameLst>
                                          <p:attrName>style.visibility</p:attrName>
                                        </p:attrNameLst>
                                      </p:cBhvr>
                                      <p:to>
                                        <p:strVal val="visible"/>
                                      </p:to>
                                    </p:set>
                                    <p:anim calcmode="lin" valueType="num">
                                      <p:cBhvr>
                                        <p:cTn id="29" dur="200" fill="hold"/>
                                        <p:tgtEl>
                                          <p:spTgt spid="22"/>
                                        </p:tgtEl>
                                        <p:attrNameLst>
                                          <p:attrName>ppt_w</p:attrName>
                                        </p:attrNameLst>
                                      </p:cBhvr>
                                      <p:tavLst>
                                        <p:tav tm="0">
                                          <p:val>
                                            <p:fltVal val="0"/>
                                          </p:val>
                                        </p:tav>
                                        <p:tav tm="100000">
                                          <p:val>
                                            <p:strVal val="#ppt_w"/>
                                          </p:val>
                                        </p:tav>
                                      </p:tavLst>
                                    </p:anim>
                                    <p:anim calcmode="lin" valueType="num">
                                      <p:cBhvr>
                                        <p:cTn id="30" dur="200" fill="hold"/>
                                        <p:tgtEl>
                                          <p:spTgt spid="22"/>
                                        </p:tgtEl>
                                        <p:attrNameLst>
                                          <p:attrName>ppt_h</p:attrName>
                                        </p:attrNameLst>
                                      </p:cBhvr>
                                      <p:tavLst>
                                        <p:tav tm="0">
                                          <p:val>
                                            <p:fltVal val="0"/>
                                          </p:val>
                                        </p:tav>
                                        <p:tav tm="100000">
                                          <p:val>
                                            <p:strVal val="#ppt_h"/>
                                          </p:val>
                                        </p:tav>
                                      </p:tavLst>
                                    </p:anim>
                                    <p:animEffect transition="in" filter="fade">
                                      <p:cBhvr>
                                        <p:cTn id="31" dur="200"/>
                                        <p:tgtEl>
                                          <p:spTgt spid="22"/>
                                        </p:tgtEl>
                                      </p:cBhvr>
                                    </p:animEffect>
                                  </p:childTnLst>
                                </p:cTn>
                              </p:par>
                              <p:par>
                                <p:cTn id="32" presetID="53" presetClass="entr" presetSubtype="16" fill="hold" nodeType="withEffect">
                                  <p:stCondLst>
                                    <p:cond delay="1400"/>
                                  </p:stCondLst>
                                  <p:childTnLst>
                                    <p:set>
                                      <p:cBhvr>
                                        <p:cTn id="33" dur="1" fill="hold">
                                          <p:stCondLst>
                                            <p:cond delay="0"/>
                                          </p:stCondLst>
                                        </p:cTn>
                                        <p:tgtEl>
                                          <p:spTgt spid="26"/>
                                        </p:tgtEl>
                                        <p:attrNameLst>
                                          <p:attrName>style.visibility</p:attrName>
                                        </p:attrNameLst>
                                      </p:cBhvr>
                                      <p:to>
                                        <p:strVal val="visible"/>
                                      </p:to>
                                    </p:set>
                                    <p:anim calcmode="lin" valueType="num">
                                      <p:cBhvr>
                                        <p:cTn id="34" dur="200" fill="hold"/>
                                        <p:tgtEl>
                                          <p:spTgt spid="26"/>
                                        </p:tgtEl>
                                        <p:attrNameLst>
                                          <p:attrName>ppt_w</p:attrName>
                                        </p:attrNameLst>
                                      </p:cBhvr>
                                      <p:tavLst>
                                        <p:tav tm="0">
                                          <p:val>
                                            <p:fltVal val="0"/>
                                          </p:val>
                                        </p:tav>
                                        <p:tav tm="100000">
                                          <p:val>
                                            <p:strVal val="#ppt_w"/>
                                          </p:val>
                                        </p:tav>
                                      </p:tavLst>
                                    </p:anim>
                                    <p:anim calcmode="lin" valueType="num">
                                      <p:cBhvr>
                                        <p:cTn id="35" dur="200" fill="hold"/>
                                        <p:tgtEl>
                                          <p:spTgt spid="26"/>
                                        </p:tgtEl>
                                        <p:attrNameLst>
                                          <p:attrName>ppt_h</p:attrName>
                                        </p:attrNameLst>
                                      </p:cBhvr>
                                      <p:tavLst>
                                        <p:tav tm="0">
                                          <p:val>
                                            <p:fltVal val="0"/>
                                          </p:val>
                                        </p:tav>
                                        <p:tav tm="100000">
                                          <p:val>
                                            <p:strVal val="#ppt_h"/>
                                          </p:val>
                                        </p:tav>
                                      </p:tavLst>
                                    </p:anim>
                                    <p:animEffect transition="in" filter="fade">
                                      <p:cBhvr>
                                        <p:cTn id="36" dur="200"/>
                                        <p:tgtEl>
                                          <p:spTgt spid="26"/>
                                        </p:tgtEl>
                                      </p:cBhvr>
                                    </p:animEffect>
                                  </p:childTnLst>
                                </p:cTn>
                              </p:par>
                              <p:par>
                                <p:cTn id="37" presetID="53" presetClass="entr" presetSubtype="16" fill="hold" nodeType="withEffect">
                                  <p:stCondLst>
                                    <p:cond delay="1600"/>
                                  </p:stCondLst>
                                  <p:childTnLst>
                                    <p:set>
                                      <p:cBhvr>
                                        <p:cTn id="38" dur="1" fill="hold">
                                          <p:stCondLst>
                                            <p:cond delay="0"/>
                                          </p:stCondLst>
                                        </p:cTn>
                                        <p:tgtEl>
                                          <p:spTgt spid="28"/>
                                        </p:tgtEl>
                                        <p:attrNameLst>
                                          <p:attrName>style.visibility</p:attrName>
                                        </p:attrNameLst>
                                      </p:cBhvr>
                                      <p:to>
                                        <p:strVal val="visible"/>
                                      </p:to>
                                    </p:set>
                                    <p:anim calcmode="lin" valueType="num">
                                      <p:cBhvr>
                                        <p:cTn id="39" dur="200" fill="hold"/>
                                        <p:tgtEl>
                                          <p:spTgt spid="28"/>
                                        </p:tgtEl>
                                        <p:attrNameLst>
                                          <p:attrName>ppt_w</p:attrName>
                                        </p:attrNameLst>
                                      </p:cBhvr>
                                      <p:tavLst>
                                        <p:tav tm="0">
                                          <p:val>
                                            <p:fltVal val="0"/>
                                          </p:val>
                                        </p:tav>
                                        <p:tav tm="100000">
                                          <p:val>
                                            <p:strVal val="#ppt_w"/>
                                          </p:val>
                                        </p:tav>
                                      </p:tavLst>
                                    </p:anim>
                                    <p:anim calcmode="lin" valueType="num">
                                      <p:cBhvr>
                                        <p:cTn id="40" dur="200" fill="hold"/>
                                        <p:tgtEl>
                                          <p:spTgt spid="28"/>
                                        </p:tgtEl>
                                        <p:attrNameLst>
                                          <p:attrName>ppt_h</p:attrName>
                                        </p:attrNameLst>
                                      </p:cBhvr>
                                      <p:tavLst>
                                        <p:tav tm="0">
                                          <p:val>
                                            <p:fltVal val="0"/>
                                          </p:val>
                                        </p:tav>
                                        <p:tav tm="100000">
                                          <p:val>
                                            <p:strVal val="#ppt_h"/>
                                          </p:val>
                                        </p:tav>
                                      </p:tavLst>
                                    </p:anim>
                                    <p:animEffect transition="in" filter="fade">
                                      <p:cBhvr>
                                        <p:cTn id="41" dur="200"/>
                                        <p:tgtEl>
                                          <p:spTgt spid="28"/>
                                        </p:tgtEl>
                                      </p:cBhvr>
                                    </p:animEffect>
                                  </p:childTnLst>
                                </p:cTn>
                              </p:par>
                              <p:par>
                                <p:cTn id="42" presetID="53" presetClass="entr" presetSubtype="16" fill="hold" nodeType="withEffect">
                                  <p:stCondLst>
                                    <p:cond delay="1800"/>
                                  </p:stCondLst>
                                  <p:childTnLst>
                                    <p:set>
                                      <p:cBhvr>
                                        <p:cTn id="43" dur="1" fill="hold">
                                          <p:stCondLst>
                                            <p:cond delay="0"/>
                                          </p:stCondLst>
                                        </p:cTn>
                                        <p:tgtEl>
                                          <p:spTgt spid="24"/>
                                        </p:tgtEl>
                                        <p:attrNameLst>
                                          <p:attrName>style.visibility</p:attrName>
                                        </p:attrNameLst>
                                      </p:cBhvr>
                                      <p:to>
                                        <p:strVal val="visible"/>
                                      </p:to>
                                    </p:set>
                                    <p:anim calcmode="lin" valueType="num">
                                      <p:cBhvr>
                                        <p:cTn id="44" dur="200" fill="hold"/>
                                        <p:tgtEl>
                                          <p:spTgt spid="24"/>
                                        </p:tgtEl>
                                        <p:attrNameLst>
                                          <p:attrName>ppt_w</p:attrName>
                                        </p:attrNameLst>
                                      </p:cBhvr>
                                      <p:tavLst>
                                        <p:tav tm="0">
                                          <p:val>
                                            <p:fltVal val="0"/>
                                          </p:val>
                                        </p:tav>
                                        <p:tav tm="100000">
                                          <p:val>
                                            <p:strVal val="#ppt_w"/>
                                          </p:val>
                                        </p:tav>
                                      </p:tavLst>
                                    </p:anim>
                                    <p:anim calcmode="lin" valueType="num">
                                      <p:cBhvr>
                                        <p:cTn id="45" dur="200" fill="hold"/>
                                        <p:tgtEl>
                                          <p:spTgt spid="24"/>
                                        </p:tgtEl>
                                        <p:attrNameLst>
                                          <p:attrName>ppt_h</p:attrName>
                                        </p:attrNameLst>
                                      </p:cBhvr>
                                      <p:tavLst>
                                        <p:tav tm="0">
                                          <p:val>
                                            <p:fltVal val="0"/>
                                          </p:val>
                                        </p:tav>
                                        <p:tav tm="100000">
                                          <p:val>
                                            <p:strVal val="#ppt_h"/>
                                          </p:val>
                                        </p:tav>
                                      </p:tavLst>
                                    </p:anim>
                                    <p:animEffect transition="in" filter="fade">
                                      <p:cBhvr>
                                        <p:cTn id="46" dur="200"/>
                                        <p:tgtEl>
                                          <p:spTgt spid="24"/>
                                        </p:tgtEl>
                                      </p:cBhvr>
                                    </p:animEffect>
                                  </p:childTnLst>
                                </p:cTn>
                              </p:par>
                              <p:par>
                                <p:cTn id="47" presetID="21" presetClass="entr" presetSubtype="1" fill="hold" nodeType="withEffect">
                                  <p:stCondLst>
                                    <p:cond delay="0"/>
                                  </p:stCondLst>
                                  <p:childTnLst>
                                    <p:set>
                                      <p:cBhvr>
                                        <p:cTn id="48" dur="1" fill="hold">
                                          <p:stCondLst>
                                            <p:cond delay="0"/>
                                          </p:stCondLst>
                                        </p:cTn>
                                        <p:tgtEl>
                                          <p:spTgt spid="48"/>
                                        </p:tgtEl>
                                        <p:attrNameLst>
                                          <p:attrName>style.visibility</p:attrName>
                                        </p:attrNameLst>
                                      </p:cBhvr>
                                      <p:to>
                                        <p:strVal val="visible"/>
                                      </p:to>
                                    </p:set>
                                    <p:animEffect transition="in" filter="wheel(1)">
                                      <p:cBhvr>
                                        <p:cTn id="49" dur="2000"/>
                                        <p:tgtEl>
                                          <p:spTgt spid="4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extLst>
    <p:ext uri="{DCECCB84-F9BA-43D5-87BE-67443E8EF086}">
      <p15:sldGuideLst xmlns:p15="http://schemas.microsoft.com/office/powerpoint/2012/main">
        <p15:guide id="1" orient="horz" pos="2160" userDrawn="1">
          <p15:clr>
            <a:srgbClr val="FBAE40"/>
          </p15:clr>
        </p15:guide>
        <p15:guide id="2" pos="370" userDrawn="1">
          <p15:clr>
            <a:srgbClr val="FBAE40"/>
          </p15:clr>
        </p15:guide>
        <p15:guide id="3" pos="3137" userDrawn="1">
          <p15:clr>
            <a:srgbClr val="FBAE40"/>
          </p15:clr>
        </p15:guide>
      </p15:sldGuideLst>
    </p:ext>
  </p:extLst>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1_Cover">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1A90DE79-D76C-4718-831E-203D29EDDCF5}"/>
              </a:ext>
            </a:extLst>
          </p:cNvPr>
          <p:cNvSpPr/>
          <p:nvPr userDrawn="1"/>
        </p:nvSpPr>
        <p:spPr>
          <a:xfrm>
            <a:off x="0" y="0"/>
            <a:ext cx="12245008" cy="685800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sp>
        <p:nvSpPr>
          <p:cNvPr id="51" name="Title Placeholder 1">
            <a:extLst>
              <a:ext uri="{FF2B5EF4-FFF2-40B4-BE49-F238E27FC236}">
                <a16:creationId xmlns:a16="http://schemas.microsoft.com/office/drawing/2014/main" id="{29BCAFFA-6972-425B-A02E-B3D2280505A3}"/>
              </a:ext>
            </a:extLst>
          </p:cNvPr>
          <p:cNvSpPr>
            <a:spLocks noGrp="1"/>
          </p:cNvSpPr>
          <p:nvPr userDrawn="1">
            <p:ph type="title"/>
          </p:nvPr>
        </p:nvSpPr>
        <p:spPr>
          <a:xfrm>
            <a:off x="601913" y="1869237"/>
            <a:ext cx="4350627" cy="3489079"/>
          </a:xfrm>
          <a:prstGeom prst="rect">
            <a:avLst/>
          </a:prstGeom>
        </p:spPr>
        <p:txBody>
          <a:bodyPr vert="horz" lIns="91440" tIns="45720" rIns="91440" bIns="45720" rtlCol="0" anchor="ctr">
            <a:normAutofit/>
          </a:bodyPr>
          <a:lstStyle>
            <a:lvl1pPr>
              <a:lnSpc>
                <a:spcPts val="6000"/>
              </a:lnSpc>
              <a:defRPr sz="5400">
                <a:solidFill>
                  <a:schemeClr val="bg1"/>
                </a:solidFill>
              </a:defRPr>
            </a:lvl1pPr>
          </a:lstStyle>
          <a:p>
            <a:r>
              <a:rPr lang="en-US" dirty="0"/>
              <a:t>Click to edit Master title style</a:t>
            </a:r>
            <a:endParaRPr lang="lt-LT" dirty="0"/>
          </a:p>
        </p:txBody>
      </p:sp>
      <p:pic>
        <p:nvPicPr>
          <p:cNvPr id="52" name="Picture 51">
            <a:extLst>
              <a:ext uri="{FF2B5EF4-FFF2-40B4-BE49-F238E27FC236}">
                <a16:creationId xmlns:a16="http://schemas.microsoft.com/office/drawing/2014/main" id="{4AF85EFC-A29E-4832-A2E6-7FDF7B29BB4E}"/>
              </a:ext>
            </a:extLst>
          </p:cNvPr>
          <p:cNvPicPr>
            <a:picLocks noChangeAspect="1"/>
          </p:cNvPicPr>
          <p:nvPr userDrawn="1"/>
        </p:nvPicPr>
        <p:blipFill>
          <a:blip r:embed="rId2">
            <a:extLst>
              <a:ext uri="{28A0092B-C50C-407E-A947-70E740481C1C}">
                <a14:useLocalDpi xmlns:a14="http://schemas.microsoft.com/office/drawing/2010/main" val="0"/>
              </a:ext>
            </a:extLst>
          </a:blip>
          <a:srcRect/>
          <a:stretch/>
        </p:blipFill>
        <p:spPr>
          <a:xfrm>
            <a:off x="597274" y="349043"/>
            <a:ext cx="4622521" cy="900491"/>
          </a:xfrm>
          <a:prstGeom prst="rect">
            <a:avLst/>
          </a:prstGeom>
        </p:spPr>
      </p:pic>
      <p:pic>
        <p:nvPicPr>
          <p:cNvPr id="14" name="Picture 13">
            <a:extLst>
              <a:ext uri="{FF2B5EF4-FFF2-40B4-BE49-F238E27FC236}">
                <a16:creationId xmlns:a16="http://schemas.microsoft.com/office/drawing/2014/main" id="{8FE2691F-92B1-4D04-964F-1CA39BA3D0A4}"/>
              </a:ext>
            </a:extLst>
          </p:cNvPr>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5650164" y="885140"/>
            <a:ext cx="6594844" cy="4884460"/>
          </a:xfrm>
          <a:prstGeom prst="rect">
            <a:avLst/>
          </a:prstGeom>
        </p:spPr>
      </p:pic>
      <p:pic>
        <p:nvPicPr>
          <p:cNvPr id="15" name="Picture 14">
            <a:extLst>
              <a:ext uri="{FF2B5EF4-FFF2-40B4-BE49-F238E27FC236}">
                <a16:creationId xmlns:a16="http://schemas.microsoft.com/office/drawing/2014/main" id="{563EDD6D-6146-49FB-AA41-524E5F8EEF0F}"/>
              </a:ext>
            </a:extLst>
          </p:cNvPr>
          <p:cNvPicPr>
            <a:picLocks noChangeAspect="1"/>
          </p:cNvPicPr>
          <p:nvPr userDrawn="1"/>
        </p:nvPicPr>
        <p:blipFill>
          <a:blip r:embed="rId4">
            <a:extLst>
              <a:ext uri="{28A0092B-C50C-407E-A947-70E740481C1C}">
                <a14:useLocalDpi xmlns:a14="http://schemas.microsoft.com/office/drawing/2010/main" val="0"/>
              </a:ext>
            </a:extLst>
          </a:blip>
          <a:stretch>
            <a:fillRect/>
          </a:stretch>
        </p:blipFill>
        <p:spPr>
          <a:xfrm>
            <a:off x="6647004" y="1569145"/>
            <a:ext cx="4153820" cy="4030287"/>
          </a:xfrm>
          <a:prstGeom prst="rect">
            <a:avLst/>
          </a:prstGeom>
        </p:spPr>
      </p:pic>
      <p:pic>
        <p:nvPicPr>
          <p:cNvPr id="17" name="Picture 16">
            <a:extLst>
              <a:ext uri="{FF2B5EF4-FFF2-40B4-BE49-F238E27FC236}">
                <a16:creationId xmlns:a16="http://schemas.microsoft.com/office/drawing/2014/main" id="{86703212-C26C-4F46-80EE-60FB064D80A8}"/>
              </a:ext>
            </a:extLst>
          </p:cNvPr>
          <p:cNvPicPr>
            <a:picLocks noChangeAspect="1"/>
          </p:cNvPicPr>
          <p:nvPr userDrawn="1"/>
        </p:nvPicPr>
        <p:blipFill>
          <a:blip r:embed="rId5">
            <a:extLst>
              <a:ext uri="{28A0092B-C50C-407E-A947-70E740481C1C}">
                <a14:useLocalDpi xmlns:a14="http://schemas.microsoft.com/office/drawing/2010/main" val="0"/>
              </a:ext>
            </a:extLst>
          </a:blip>
          <a:stretch>
            <a:fillRect/>
          </a:stretch>
        </p:blipFill>
        <p:spPr>
          <a:xfrm>
            <a:off x="5725119" y="1457528"/>
            <a:ext cx="1656586" cy="1539925"/>
          </a:xfrm>
          <a:prstGeom prst="rect">
            <a:avLst/>
          </a:prstGeom>
        </p:spPr>
      </p:pic>
      <p:pic>
        <p:nvPicPr>
          <p:cNvPr id="19" name="Picture 18">
            <a:extLst>
              <a:ext uri="{FF2B5EF4-FFF2-40B4-BE49-F238E27FC236}">
                <a16:creationId xmlns:a16="http://schemas.microsoft.com/office/drawing/2014/main" id="{B655800A-F6AB-4C96-A0F7-02293FD334BE}"/>
              </a:ext>
            </a:extLst>
          </p:cNvPr>
          <p:cNvPicPr>
            <a:picLocks noChangeAspect="1"/>
          </p:cNvPicPr>
          <p:nvPr userDrawn="1"/>
        </p:nvPicPr>
        <p:blipFill>
          <a:blip r:embed="rId6">
            <a:extLst>
              <a:ext uri="{28A0092B-C50C-407E-A947-70E740481C1C}">
                <a14:useLocalDpi xmlns:a14="http://schemas.microsoft.com/office/drawing/2010/main" val="0"/>
              </a:ext>
            </a:extLst>
          </a:blip>
          <a:stretch>
            <a:fillRect/>
          </a:stretch>
        </p:blipFill>
        <p:spPr>
          <a:xfrm>
            <a:off x="8008952" y="1043011"/>
            <a:ext cx="1199283" cy="1659157"/>
          </a:xfrm>
          <a:prstGeom prst="rect">
            <a:avLst/>
          </a:prstGeom>
        </p:spPr>
      </p:pic>
      <p:pic>
        <p:nvPicPr>
          <p:cNvPr id="21" name="Picture 20">
            <a:extLst>
              <a:ext uri="{FF2B5EF4-FFF2-40B4-BE49-F238E27FC236}">
                <a16:creationId xmlns:a16="http://schemas.microsoft.com/office/drawing/2014/main" id="{81ABCACE-8E54-4FFE-AADF-3204BCA3DB62}"/>
              </a:ext>
            </a:extLst>
          </p:cNvPr>
          <p:cNvPicPr>
            <a:picLocks noChangeAspect="1"/>
          </p:cNvPicPr>
          <p:nvPr userDrawn="1"/>
        </p:nvPicPr>
        <p:blipFill>
          <a:blip r:embed="rId7">
            <a:extLst>
              <a:ext uri="{28A0092B-C50C-407E-A947-70E740481C1C}">
                <a14:useLocalDpi xmlns:a14="http://schemas.microsoft.com/office/drawing/2010/main" val="0"/>
              </a:ext>
            </a:extLst>
          </a:blip>
          <a:stretch>
            <a:fillRect/>
          </a:stretch>
        </p:blipFill>
        <p:spPr>
          <a:xfrm>
            <a:off x="9687184" y="1569145"/>
            <a:ext cx="1292979" cy="1133023"/>
          </a:xfrm>
          <a:prstGeom prst="rect">
            <a:avLst/>
          </a:prstGeom>
        </p:spPr>
      </p:pic>
      <p:pic>
        <p:nvPicPr>
          <p:cNvPr id="23" name="Picture 22">
            <a:extLst>
              <a:ext uri="{FF2B5EF4-FFF2-40B4-BE49-F238E27FC236}">
                <a16:creationId xmlns:a16="http://schemas.microsoft.com/office/drawing/2014/main" id="{97D470BD-71AE-4EAA-ACA4-A251E8F56DDC}"/>
              </a:ext>
            </a:extLst>
          </p:cNvPr>
          <p:cNvPicPr>
            <a:picLocks noChangeAspect="1"/>
          </p:cNvPicPr>
          <p:nvPr userDrawn="1"/>
        </p:nvPicPr>
        <p:blipFill>
          <a:blip r:embed="rId8">
            <a:extLst>
              <a:ext uri="{28A0092B-C50C-407E-A947-70E740481C1C}">
                <a14:useLocalDpi xmlns:a14="http://schemas.microsoft.com/office/drawing/2010/main" val="0"/>
              </a:ext>
            </a:extLst>
          </a:blip>
          <a:stretch>
            <a:fillRect/>
          </a:stretch>
        </p:blipFill>
        <p:spPr>
          <a:xfrm>
            <a:off x="10046020" y="2960324"/>
            <a:ext cx="1871770" cy="1320185"/>
          </a:xfrm>
          <a:prstGeom prst="rect">
            <a:avLst/>
          </a:prstGeom>
        </p:spPr>
      </p:pic>
      <p:pic>
        <p:nvPicPr>
          <p:cNvPr id="25" name="Picture 24">
            <a:extLst>
              <a:ext uri="{FF2B5EF4-FFF2-40B4-BE49-F238E27FC236}">
                <a16:creationId xmlns:a16="http://schemas.microsoft.com/office/drawing/2014/main" id="{832956BE-4574-45B1-AB95-7F4607484C1D}"/>
              </a:ext>
            </a:extLst>
          </p:cNvPr>
          <p:cNvPicPr>
            <a:picLocks noChangeAspect="1"/>
          </p:cNvPicPr>
          <p:nvPr userDrawn="1"/>
        </p:nvPicPr>
        <p:blipFill>
          <a:blip r:embed="rId9">
            <a:extLst>
              <a:ext uri="{28A0092B-C50C-407E-A947-70E740481C1C}">
                <a14:useLocalDpi xmlns:a14="http://schemas.microsoft.com/office/drawing/2010/main" val="0"/>
              </a:ext>
            </a:extLst>
          </a:blip>
          <a:stretch>
            <a:fillRect/>
          </a:stretch>
        </p:blipFill>
        <p:spPr>
          <a:xfrm>
            <a:off x="5619608" y="3938306"/>
            <a:ext cx="1747458" cy="1425558"/>
          </a:xfrm>
          <a:prstGeom prst="rect">
            <a:avLst/>
          </a:prstGeom>
        </p:spPr>
      </p:pic>
      <p:pic>
        <p:nvPicPr>
          <p:cNvPr id="27" name="Picture 26">
            <a:extLst>
              <a:ext uri="{FF2B5EF4-FFF2-40B4-BE49-F238E27FC236}">
                <a16:creationId xmlns:a16="http://schemas.microsoft.com/office/drawing/2014/main" id="{E05CB63F-83D7-4087-B0A5-4755395911EB}"/>
              </a:ext>
            </a:extLst>
          </p:cNvPr>
          <p:cNvPicPr>
            <a:picLocks noChangeAspect="1"/>
          </p:cNvPicPr>
          <p:nvPr userDrawn="1"/>
        </p:nvPicPr>
        <p:blipFill>
          <a:blip r:embed="rId10">
            <a:extLst>
              <a:ext uri="{28A0092B-C50C-407E-A947-70E740481C1C}">
                <a14:useLocalDpi xmlns:a14="http://schemas.microsoft.com/office/drawing/2010/main" val="0"/>
              </a:ext>
            </a:extLst>
          </a:blip>
          <a:stretch>
            <a:fillRect/>
          </a:stretch>
        </p:blipFill>
        <p:spPr>
          <a:xfrm>
            <a:off x="9904267" y="4157575"/>
            <a:ext cx="1361644" cy="1206289"/>
          </a:xfrm>
          <a:prstGeom prst="rect">
            <a:avLst/>
          </a:prstGeom>
        </p:spPr>
      </p:pic>
      <p:pic>
        <p:nvPicPr>
          <p:cNvPr id="29" name="Picture 28">
            <a:extLst>
              <a:ext uri="{FF2B5EF4-FFF2-40B4-BE49-F238E27FC236}">
                <a16:creationId xmlns:a16="http://schemas.microsoft.com/office/drawing/2014/main" id="{FC096551-FDC5-47F0-8DF6-B0657335CB4F}"/>
              </a:ext>
            </a:extLst>
          </p:cNvPr>
          <p:cNvPicPr>
            <a:picLocks noChangeAspect="1"/>
          </p:cNvPicPr>
          <p:nvPr userDrawn="1"/>
        </p:nvPicPr>
        <p:blipFill>
          <a:blip r:embed="rId11">
            <a:extLst>
              <a:ext uri="{28A0092B-C50C-407E-A947-70E740481C1C}">
                <a14:useLocalDpi xmlns:a14="http://schemas.microsoft.com/office/drawing/2010/main" val="0"/>
              </a:ext>
            </a:extLst>
          </a:blip>
          <a:stretch>
            <a:fillRect/>
          </a:stretch>
        </p:blipFill>
        <p:spPr>
          <a:xfrm>
            <a:off x="8558032" y="4223793"/>
            <a:ext cx="1359989" cy="1432041"/>
          </a:xfrm>
          <a:prstGeom prst="rect">
            <a:avLst/>
          </a:prstGeom>
        </p:spPr>
      </p:pic>
    </p:spTree>
    <p:extLst>
      <p:ext uri="{BB962C8B-B14F-4D97-AF65-F5344CB8AC3E}">
        <p14:creationId xmlns:p14="http://schemas.microsoft.com/office/powerpoint/2010/main" val="4060047304"/>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nodeType="withEffect">
                                  <p:stCondLst>
                                    <p:cond delay="0"/>
                                  </p:stCondLst>
                                  <p:childTnLst>
                                    <p:set>
                                      <p:cBhvr>
                                        <p:cTn id="6" dur="1" fill="hold">
                                          <p:stCondLst>
                                            <p:cond delay="0"/>
                                          </p:stCondLst>
                                        </p:cTn>
                                        <p:tgtEl>
                                          <p:spTgt spid="15"/>
                                        </p:tgtEl>
                                        <p:attrNameLst>
                                          <p:attrName>style.visibility</p:attrName>
                                        </p:attrNameLst>
                                      </p:cBhvr>
                                      <p:to>
                                        <p:strVal val="visible"/>
                                      </p:to>
                                    </p:set>
                                    <p:anim calcmode="lin" valueType="num">
                                      <p:cBhvr>
                                        <p:cTn id="7" dur="1000" fill="hold"/>
                                        <p:tgtEl>
                                          <p:spTgt spid="15"/>
                                        </p:tgtEl>
                                        <p:attrNameLst>
                                          <p:attrName>ppt_w</p:attrName>
                                        </p:attrNameLst>
                                      </p:cBhvr>
                                      <p:tavLst>
                                        <p:tav tm="0">
                                          <p:val>
                                            <p:fltVal val="0"/>
                                          </p:val>
                                        </p:tav>
                                        <p:tav tm="100000">
                                          <p:val>
                                            <p:strVal val="#ppt_w"/>
                                          </p:val>
                                        </p:tav>
                                      </p:tavLst>
                                    </p:anim>
                                    <p:anim calcmode="lin" valueType="num">
                                      <p:cBhvr>
                                        <p:cTn id="8" dur="1000" fill="hold"/>
                                        <p:tgtEl>
                                          <p:spTgt spid="15"/>
                                        </p:tgtEl>
                                        <p:attrNameLst>
                                          <p:attrName>ppt_h</p:attrName>
                                        </p:attrNameLst>
                                      </p:cBhvr>
                                      <p:tavLst>
                                        <p:tav tm="0">
                                          <p:val>
                                            <p:fltVal val="0"/>
                                          </p:val>
                                        </p:tav>
                                        <p:tav tm="100000">
                                          <p:val>
                                            <p:strVal val="#ppt_h"/>
                                          </p:val>
                                        </p:tav>
                                      </p:tavLst>
                                    </p:anim>
                                    <p:animEffect transition="in" filter="fade">
                                      <p:cBhvr>
                                        <p:cTn id="9" dur="1000"/>
                                        <p:tgtEl>
                                          <p:spTgt spid="15"/>
                                        </p:tgtEl>
                                      </p:cBhvr>
                                    </p:animEffect>
                                  </p:childTnLst>
                                </p:cTn>
                              </p:par>
                              <p:par>
                                <p:cTn id="10" presetID="6" presetClass="emph" presetSubtype="0" autoRev="1" fill="hold" nodeType="withEffect">
                                  <p:stCondLst>
                                    <p:cond delay="750"/>
                                  </p:stCondLst>
                                  <p:childTnLst>
                                    <p:animScale>
                                      <p:cBhvr>
                                        <p:cTn id="11" dur="500" fill="hold"/>
                                        <p:tgtEl>
                                          <p:spTgt spid="15"/>
                                        </p:tgtEl>
                                      </p:cBhvr>
                                      <p:by x="110000" y="110000"/>
                                    </p:animScale>
                                  </p:childTnLst>
                                </p:cTn>
                              </p:par>
                              <p:par>
                                <p:cTn id="12" presetID="53" presetClass="entr" presetSubtype="16" fill="hold" nodeType="withEffect">
                                  <p:stCondLst>
                                    <p:cond delay="750"/>
                                  </p:stCondLst>
                                  <p:childTnLst>
                                    <p:set>
                                      <p:cBhvr>
                                        <p:cTn id="13" dur="1" fill="hold">
                                          <p:stCondLst>
                                            <p:cond delay="0"/>
                                          </p:stCondLst>
                                        </p:cTn>
                                        <p:tgtEl>
                                          <p:spTgt spid="17"/>
                                        </p:tgtEl>
                                        <p:attrNameLst>
                                          <p:attrName>style.visibility</p:attrName>
                                        </p:attrNameLst>
                                      </p:cBhvr>
                                      <p:to>
                                        <p:strVal val="visible"/>
                                      </p:to>
                                    </p:set>
                                    <p:anim calcmode="lin" valueType="num">
                                      <p:cBhvr>
                                        <p:cTn id="14" dur="200" fill="hold"/>
                                        <p:tgtEl>
                                          <p:spTgt spid="17"/>
                                        </p:tgtEl>
                                        <p:attrNameLst>
                                          <p:attrName>ppt_w</p:attrName>
                                        </p:attrNameLst>
                                      </p:cBhvr>
                                      <p:tavLst>
                                        <p:tav tm="0">
                                          <p:val>
                                            <p:fltVal val="0"/>
                                          </p:val>
                                        </p:tav>
                                        <p:tav tm="100000">
                                          <p:val>
                                            <p:strVal val="#ppt_w"/>
                                          </p:val>
                                        </p:tav>
                                      </p:tavLst>
                                    </p:anim>
                                    <p:anim calcmode="lin" valueType="num">
                                      <p:cBhvr>
                                        <p:cTn id="15" dur="200" fill="hold"/>
                                        <p:tgtEl>
                                          <p:spTgt spid="17"/>
                                        </p:tgtEl>
                                        <p:attrNameLst>
                                          <p:attrName>ppt_h</p:attrName>
                                        </p:attrNameLst>
                                      </p:cBhvr>
                                      <p:tavLst>
                                        <p:tav tm="0">
                                          <p:val>
                                            <p:fltVal val="0"/>
                                          </p:val>
                                        </p:tav>
                                        <p:tav tm="100000">
                                          <p:val>
                                            <p:strVal val="#ppt_h"/>
                                          </p:val>
                                        </p:tav>
                                      </p:tavLst>
                                    </p:anim>
                                    <p:animEffect transition="in" filter="fade">
                                      <p:cBhvr>
                                        <p:cTn id="16" dur="200"/>
                                        <p:tgtEl>
                                          <p:spTgt spid="17"/>
                                        </p:tgtEl>
                                      </p:cBhvr>
                                    </p:animEffect>
                                  </p:childTnLst>
                                </p:cTn>
                              </p:par>
                              <p:par>
                                <p:cTn id="17" presetID="53" presetClass="entr" presetSubtype="16" fill="hold" nodeType="withEffect">
                                  <p:stCondLst>
                                    <p:cond delay="900"/>
                                  </p:stCondLst>
                                  <p:childTnLst>
                                    <p:set>
                                      <p:cBhvr>
                                        <p:cTn id="18" dur="1" fill="hold">
                                          <p:stCondLst>
                                            <p:cond delay="0"/>
                                          </p:stCondLst>
                                        </p:cTn>
                                        <p:tgtEl>
                                          <p:spTgt spid="19"/>
                                        </p:tgtEl>
                                        <p:attrNameLst>
                                          <p:attrName>style.visibility</p:attrName>
                                        </p:attrNameLst>
                                      </p:cBhvr>
                                      <p:to>
                                        <p:strVal val="visible"/>
                                      </p:to>
                                    </p:set>
                                    <p:anim calcmode="lin" valueType="num">
                                      <p:cBhvr>
                                        <p:cTn id="19" dur="200" fill="hold"/>
                                        <p:tgtEl>
                                          <p:spTgt spid="19"/>
                                        </p:tgtEl>
                                        <p:attrNameLst>
                                          <p:attrName>ppt_w</p:attrName>
                                        </p:attrNameLst>
                                      </p:cBhvr>
                                      <p:tavLst>
                                        <p:tav tm="0">
                                          <p:val>
                                            <p:fltVal val="0"/>
                                          </p:val>
                                        </p:tav>
                                        <p:tav tm="100000">
                                          <p:val>
                                            <p:strVal val="#ppt_w"/>
                                          </p:val>
                                        </p:tav>
                                      </p:tavLst>
                                    </p:anim>
                                    <p:anim calcmode="lin" valueType="num">
                                      <p:cBhvr>
                                        <p:cTn id="20" dur="200" fill="hold"/>
                                        <p:tgtEl>
                                          <p:spTgt spid="19"/>
                                        </p:tgtEl>
                                        <p:attrNameLst>
                                          <p:attrName>ppt_h</p:attrName>
                                        </p:attrNameLst>
                                      </p:cBhvr>
                                      <p:tavLst>
                                        <p:tav tm="0">
                                          <p:val>
                                            <p:fltVal val="0"/>
                                          </p:val>
                                        </p:tav>
                                        <p:tav tm="100000">
                                          <p:val>
                                            <p:strVal val="#ppt_h"/>
                                          </p:val>
                                        </p:tav>
                                      </p:tavLst>
                                    </p:anim>
                                    <p:animEffect transition="in" filter="fade">
                                      <p:cBhvr>
                                        <p:cTn id="21" dur="200"/>
                                        <p:tgtEl>
                                          <p:spTgt spid="19"/>
                                        </p:tgtEl>
                                      </p:cBhvr>
                                    </p:animEffect>
                                  </p:childTnLst>
                                </p:cTn>
                              </p:par>
                              <p:par>
                                <p:cTn id="22" presetID="53" presetClass="entr" presetSubtype="16" fill="hold" nodeType="withEffect">
                                  <p:stCondLst>
                                    <p:cond delay="1100"/>
                                  </p:stCondLst>
                                  <p:childTnLst>
                                    <p:set>
                                      <p:cBhvr>
                                        <p:cTn id="23" dur="1" fill="hold">
                                          <p:stCondLst>
                                            <p:cond delay="0"/>
                                          </p:stCondLst>
                                        </p:cTn>
                                        <p:tgtEl>
                                          <p:spTgt spid="21"/>
                                        </p:tgtEl>
                                        <p:attrNameLst>
                                          <p:attrName>style.visibility</p:attrName>
                                        </p:attrNameLst>
                                      </p:cBhvr>
                                      <p:to>
                                        <p:strVal val="visible"/>
                                      </p:to>
                                    </p:set>
                                    <p:anim calcmode="lin" valueType="num">
                                      <p:cBhvr>
                                        <p:cTn id="24" dur="200" fill="hold"/>
                                        <p:tgtEl>
                                          <p:spTgt spid="21"/>
                                        </p:tgtEl>
                                        <p:attrNameLst>
                                          <p:attrName>ppt_w</p:attrName>
                                        </p:attrNameLst>
                                      </p:cBhvr>
                                      <p:tavLst>
                                        <p:tav tm="0">
                                          <p:val>
                                            <p:fltVal val="0"/>
                                          </p:val>
                                        </p:tav>
                                        <p:tav tm="100000">
                                          <p:val>
                                            <p:strVal val="#ppt_w"/>
                                          </p:val>
                                        </p:tav>
                                      </p:tavLst>
                                    </p:anim>
                                    <p:anim calcmode="lin" valueType="num">
                                      <p:cBhvr>
                                        <p:cTn id="25" dur="200" fill="hold"/>
                                        <p:tgtEl>
                                          <p:spTgt spid="21"/>
                                        </p:tgtEl>
                                        <p:attrNameLst>
                                          <p:attrName>ppt_h</p:attrName>
                                        </p:attrNameLst>
                                      </p:cBhvr>
                                      <p:tavLst>
                                        <p:tav tm="0">
                                          <p:val>
                                            <p:fltVal val="0"/>
                                          </p:val>
                                        </p:tav>
                                        <p:tav tm="100000">
                                          <p:val>
                                            <p:strVal val="#ppt_h"/>
                                          </p:val>
                                        </p:tav>
                                      </p:tavLst>
                                    </p:anim>
                                    <p:animEffect transition="in" filter="fade">
                                      <p:cBhvr>
                                        <p:cTn id="26" dur="200"/>
                                        <p:tgtEl>
                                          <p:spTgt spid="21"/>
                                        </p:tgtEl>
                                      </p:cBhvr>
                                    </p:animEffect>
                                  </p:childTnLst>
                                </p:cTn>
                              </p:par>
                              <p:par>
                                <p:cTn id="27" presetID="53" presetClass="entr" presetSubtype="16" fill="hold" nodeType="withEffect">
                                  <p:stCondLst>
                                    <p:cond delay="1200"/>
                                  </p:stCondLst>
                                  <p:childTnLst>
                                    <p:set>
                                      <p:cBhvr>
                                        <p:cTn id="28" dur="1" fill="hold">
                                          <p:stCondLst>
                                            <p:cond delay="0"/>
                                          </p:stCondLst>
                                        </p:cTn>
                                        <p:tgtEl>
                                          <p:spTgt spid="23"/>
                                        </p:tgtEl>
                                        <p:attrNameLst>
                                          <p:attrName>style.visibility</p:attrName>
                                        </p:attrNameLst>
                                      </p:cBhvr>
                                      <p:to>
                                        <p:strVal val="visible"/>
                                      </p:to>
                                    </p:set>
                                    <p:anim calcmode="lin" valueType="num">
                                      <p:cBhvr>
                                        <p:cTn id="29" dur="200" fill="hold"/>
                                        <p:tgtEl>
                                          <p:spTgt spid="23"/>
                                        </p:tgtEl>
                                        <p:attrNameLst>
                                          <p:attrName>ppt_w</p:attrName>
                                        </p:attrNameLst>
                                      </p:cBhvr>
                                      <p:tavLst>
                                        <p:tav tm="0">
                                          <p:val>
                                            <p:fltVal val="0"/>
                                          </p:val>
                                        </p:tav>
                                        <p:tav tm="100000">
                                          <p:val>
                                            <p:strVal val="#ppt_w"/>
                                          </p:val>
                                        </p:tav>
                                      </p:tavLst>
                                    </p:anim>
                                    <p:anim calcmode="lin" valueType="num">
                                      <p:cBhvr>
                                        <p:cTn id="30" dur="200" fill="hold"/>
                                        <p:tgtEl>
                                          <p:spTgt spid="23"/>
                                        </p:tgtEl>
                                        <p:attrNameLst>
                                          <p:attrName>ppt_h</p:attrName>
                                        </p:attrNameLst>
                                      </p:cBhvr>
                                      <p:tavLst>
                                        <p:tav tm="0">
                                          <p:val>
                                            <p:fltVal val="0"/>
                                          </p:val>
                                        </p:tav>
                                        <p:tav tm="100000">
                                          <p:val>
                                            <p:strVal val="#ppt_h"/>
                                          </p:val>
                                        </p:tav>
                                      </p:tavLst>
                                    </p:anim>
                                    <p:animEffect transition="in" filter="fade">
                                      <p:cBhvr>
                                        <p:cTn id="31" dur="200"/>
                                        <p:tgtEl>
                                          <p:spTgt spid="23"/>
                                        </p:tgtEl>
                                      </p:cBhvr>
                                    </p:animEffect>
                                  </p:childTnLst>
                                </p:cTn>
                              </p:par>
                              <p:par>
                                <p:cTn id="32" presetID="53" presetClass="entr" presetSubtype="16" fill="hold" nodeType="withEffect">
                                  <p:stCondLst>
                                    <p:cond delay="1400"/>
                                  </p:stCondLst>
                                  <p:childTnLst>
                                    <p:set>
                                      <p:cBhvr>
                                        <p:cTn id="33" dur="1" fill="hold">
                                          <p:stCondLst>
                                            <p:cond delay="0"/>
                                          </p:stCondLst>
                                        </p:cTn>
                                        <p:tgtEl>
                                          <p:spTgt spid="27"/>
                                        </p:tgtEl>
                                        <p:attrNameLst>
                                          <p:attrName>style.visibility</p:attrName>
                                        </p:attrNameLst>
                                      </p:cBhvr>
                                      <p:to>
                                        <p:strVal val="visible"/>
                                      </p:to>
                                    </p:set>
                                    <p:anim calcmode="lin" valueType="num">
                                      <p:cBhvr>
                                        <p:cTn id="34" dur="200" fill="hold"/>
                                        <p:tgtEl>
                                          <p:spTgt spid="27"/>
                                        </p:tgtEl>
                                        <p:attrNameLst>
                                          <p:attrName>ppt_w</p:attrName>
                                        </p:attrNameLst>
                                      </p:cBhvr>
                                      <p:tavLst>
                                        <p:tav tm="0">
                                          <p:val>
                                            <p:fltVal val="0"/>
                                          </p:val>
                                        </p:tav>
                                        <p:tav tm="100000">
                                          <p:val>
                                            <p:strVal val="#ppt_w"/>
                                          </p:val>
                                        </p:tav>
                                      </p:tavLst>
                                    </p:anim>
                                    <p:anim calcmode="lin" valueType="num">
                                      <p:cBhvr>
                                        <p:cTn id="35" dur="200" fill="hold"/>
                                        <p:tgtEl>
                                          <p:spTgt spid="27"/>
                                        </p:tgtEl>
                                        <p:attrNameLst>
                                          <p:attrName>ppt_h</p:attrName>
                                        </p:attrNameLst>
                                      </p:cBhvr>
                                      <p:tavLst>
                                        <p:tav tm="0">
                                          <p:val>
                                            <p:fltVal val="0"/>
                                          </p:val>
                                        </p:tav>
                                        <p:tav tm="100000">
                                          <p:val>
                                            <p:strVal val="#ppt_h"/>
                                          </p:val>
                                        </p:tav>
                                      </p:tavLst>
                                    </p:anim>
                                    <p:animEffect transition="in" filter="fade">
                                      <p:cBhvr>
                                        <p:cTn id="36" dur="200"/>
                                        <p:tgtEl>
                                          <p:spTgt spid="27"/>
                                        </p:tgtEl>
                                      </p:cBhvr>
                                    </p:animEffect>
                                  </p:childTnLst>
                                </p:cTn>
                              </p:par>
                              <p:par>
                                <p:cTn id="37" presetID="53" presetClass="entr" presetSubtype="16" fill="hold" nodeType="withEffect">
                                  <p:stCondLst>
                                    <p:cond delay="1600"/>
                                  </p:stCondLst>
                                  <p:childTnLst>
                                    <p:set>
                                      <p:cBhvr>
                                        <p:cTn id="38" dur="1" fill="hold">
                                          <p:stCondLst>
                                            <p:cond delay="0"/>
                                          </p:stCondLst>
                                        </p:cTn>
                                        <p:tgtEl>
                                          <p:spTgt spid="29"/>
                                        </p:tgtEl>
                                        <p:attrNameLst>
                                          <p:attrName>style.visibility</p:attrName>
                                        </p:attrNameLst>
                                      </p:cBhvr>
                                      <p:to>
                                        <p:strVal val="visible"/>
                                      </p:to>
                                    </p:set>
                                    <p:anim calcmode="lin" valueType="num">
                                      <p:cBhvr>
                                        <p:cTn id="39" dur="200" fill="hold"/>
                                        <p:tgtEl>
                                          <p:spTgt spid="29"/>
                                        </p:tgtEl>
                                        <p:attrNameLst>
                                          <p:attrName>ppt_w</p:attrName>
                                        </p:attrNameLst>
                                      </p:cBhvr>
                                      <p:tavLst>
                                        <p:tav tm="0">
                                          <p:val>
                                            <p:fltVal val="0"/>
                                          </p:val>
                                        </p:tav>
                                        <p:tav tm="100000">
                                          <p:val>
                                            <p:strVal val="#ppt_w"/>
                                          </p:val>
                                        </p:tav>
                                      </p:tavLst>
                                    </p:anim>
                                    <p:anim calcmode="lin" valueType="num">
                                      <p:cBhvr>
                                        <p:cTn id="40" dur="200" fill="hold"/>
                                        <p:tgtEl>
                                          <p:spTgt spid="29"/>
                                        </p:tgtEl>
                                        <p:attrNameLst>
                                          <p:attrName>ppt_h</p:attrName>
                                        </p:attrNameLst>
                                      </p:cBhvr>
                                      <p:tavLst>
                                        <p:tav tm="0">
                                          <p:val>
                                            <p:fltVal val="0"/>
                                          </p:val>
                                        </p:tav>
                                        <p:tav tm="100000">
                                          <p:val>
                                            <p:strVal val="#ppt_h"/>
                                          </p:val>
                                        </p:tav>
                                      </p:tavLst>
                                    </p:anim>
                                    <p:animEffect transition="in" filter="fade">
                                      <p:cBhvr>
                                        <p:cTn id="41" dur="200"/>
                                        <p:tgtEl>
                                          <p:spTgt spid="29"/>
                                        </p:tgtEl>
                                      </p:cBhvr>
                                    </p:animEffect>
                                  </p:childTnLst>
                                </p:cTn>
                              </p:par>
                              <p:par>
                                <p:cTn id="42" presetID="53" presetClass="entr" presetSubtype="16" fill="hold" nodeType="withEffect">
                                  <p:stCondLst>
                                    <p:cond delay="1800"/>
                                  </p:stCondLst>
                                  <p:childTnLst>
                                    <p:set>
                                      <p:cBhvr>
                                        <p:cTn id="43" dur="1" fill="hold">
                                          <p:stCondLst>
                                            <p:cond delay="0"/>
                                          </p:stCondLst>
                                        </p:cTn>
                                        <p:tgtEl>
                                          <p:spTgt spid="25"/>
                                        </p:tgtEl>
                                        <p:attrNameLst>
                                          <p:attrName>style.visibility</p:attrName>
                                        </p:attrNameLst>
                                      </p:cBhvr>
                                      <p:to>
                                        <p:strVal val="visible"/>
                                      </p:to>
                                    </p:set>
                                    <p:anim calcmode="lin" valueType="num">
                                      <p:cBhvr>
                                        <p:cTn id="44" dur="200" fill="hold"/>
                                        <p:tgtEl>
                                          <p:spTgt spid="25"/>
                                        </p:tgtEl>
                                        <p:attrNameLst>
                                          <p:attrName>ppt_w</p:attrName>
                                        </p:attrNameLst>
                                      </p:cBhvr>
                                      <p:tavLst>
                                        <p:tav tm="0">
                                          <p:val>
                                            <p:fltVal val="0"/>
                                          </p:val>
                                        </p:tav>
                                        <p:tav tm="100000">
                                          <p:val>
                                            <p:strVal val="#ppt_w"/>
                                          </p:val>
                                        </p:tav>
                                      </p:tavLst>
                                    </p:anim>
                                    <p:anim calcmode="lin" valueType="num">
                                      <p:cBhvr>
                                        <p:cTn id="45" dur="200" fill="hold"/>
                                        <p:tgtEl>
                                          <p:spTgt spid="25"/>
                                        </p:tgtEl>
                                        <p:attrNameLst>
                                          <p:attrName>ppt_h</p:attrName>
                                        </p:attrNameLst>
                                      </p:cBhvr>
                                      <p:tavLst>
                                        <p:tav tm="0">
                                          <p:val>
                                            <p:fltVal val="0"/>
                                          </p:val>
                                        </p:tav>
                                        <p:tav tm="100000">
                                          <p:val>
                                            <p:strVal val="#ppt_h"/>
                                          </p:val>
                                        </p:tav>
                                      </p:tavLst>
                                    </p:anim>
                                    <p:animEffect transition="in" filter="fade">
                                      <p:cBhvr>
                                        <p:cTn id="46" dur="200"/>
                                        <p:tgtEl>
                                          <p:spTgt spid="25"/>
                                        </p:tgtEl>
                                      </p:cBhvr>
                                    </p:animEffect>
                                  </p:childTnLst>
                                </p:cTn>
                              </p:par>
                              <p:par>
                                <p:cTn id="47" presetID="21" presetClass="entr" presetSubtype="1" fill="hold" nodeType="withEffect">
                                  <p:stCondLst>
                                    <p:cond delay="0"/>
                                  </p:stCondLst>
                                  <p:childTnLst>
                                    <p:set>
                                      <p:cBhvr>
                                        <p:cTn id="48" dur="1" fill="hold">
                                          <p:stCondLst>
                                            <p:cond delay="0"/>
                                          </p:stCondLst>
                                        </p:cTn>
                                        <p:tgtEl>
                                          <p:spTgt spid="14"/>
                                        </p:tgtEl>
                                        <p:attrNameLst>
                                          <p:attrName>style.visibility</p:attrName>
                                        </p:attrNameLst>
                                      </p:cBhvr>
                                      <p:to>
                                        <p:strVal val="visible"/>
                                      </p:to>
                                    </p:set>
                                    <p:animEffect transition="in" filter="wheel(1)">
                                      <p:cBhvr>
                                        <p:cTn id="49" dur="2000"/>
                                        <p:tgtEl>
                                          <p:spTgt spid="1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extLst>
    <p:ext uri="{DCECCB84-F9BA-43D5-87BE-67443E8EF086}">
      <p15:sldGuideLst xmlns:p15="http://schemas.microsoft.com/office/powerpoint/2012/main">
        <p15:guide id="1" orient="horz" pos="2160">
          <p15:clr>
            <a:srgbClr val="FBAE40"/>
          </p15:clr>
        </p15:guide>
        <p15:guide id="2" pos="370">
          <p15:clr>
            <a:srgbClr val="FBAE40"/>
          </p15:clr>
        </p15:guide>
        <p15:guide id="3" pos="3137">
          <p15:clr>
            <a:srgbClr val="FBAE40"/>
          </p15:clr>
        </p15:guide>
      </p15:sldGuideLst>
    </p:ext>
  </p:extLst>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Speakers">
    <p:spTree>
      <p:nvGrpSpPr>
        <p:cNvPr id="1" name=""/>
        <p:cNvGrpSpPr/>
        <p:nvPr/>
      </p:nvGrpSpPr>
      <p:grpSpPr>
        <a:xfrm>
          <a:off x="0" y="0"/>
          <a:ext cx="0" cy="0"/>
          <a:chOff x="0" y="0"/>
          <a:chExt cx="0" cy="0"/>
        </a:xfrm>
      </p:grpSpPr>
      <p:pic>
        <p:nvPicPr>
          <p:cNvPr id="7" name="Picture 6" descr="Logo&#10;&#10;Description automatically generated">
            <a:extLst>
              <a:ext uri="{FF2B5EF4-FFF2-40B4-BE49-F238E27FC236}">
                <a16:creationId xmlns:a16="http://schemas.microsoft.com/office/drawing/2014/main" id="{90F872E7-8A16-4869-8001-D24CB6DC9BD5}"/>
              </a:ext>
            </a:extLst>
          </p:cNvPr>
          <p:cNvPicPr>
            <a:picLocks noChangeAspect="1"/>
          </p:cNvPicPr>
          <p:nvPr userDrawn="1"/>
        </p:nvPicPr>
        <p:blipFill rotWithShape="1">
          <a:blip r:embed="rId2" cstate="print">
            <a:extLst>
              <a:ext uri="{28A0092B-C50C-407E-A947-70E740481C1C}">
                <a14:useLocalDpi xmlns:a14="http://schemas.microsoft.com/office/drawing/2010/main" val="0"/>
              </a:ext>
            </a:extLst>
          </a:blip>
          <a:srcRect r="80698"/>
          <a:stretch/>
        </p:blipFill>
        <p:spPr>
          <a:xfrm>
            <a:off x="567259" y="6288664"/>
            <a:ext cx="397941" cy="396470"/>
          </a:xfrm>
          <a:prstGeom prst="rect">
            <a:avLst/>
          </a:prstGeom>
        </p:spPr>
      </p:pic>
      <p:sp>
        <p:nvSpPr>
          <p:cNvPr id="11" name="Oval 10">
            <a:extLst>
              <a:ext uri="{FF2B5EF4-FFF2-40B4-BE49-F238E27FC236}">
                <a16:creationId xmlns:a16="http://schemas.microsoft.com/office/drawing/2014/main" id="{2E5CD1AF-7427-4940-9AC7-2548A67CACBA}"/>
              </a:ext>
            </a:extLst>
          </p:cNvPr>
          <p:cNvSpPr/>
          <p:nvPr userDrawn="1"/>
        </p:nvSpPr>
        <p:spPr>
          <a:xfrm>
            <a:off x="603355" y="139121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sp>
        <p:nvSpPr>
          <p:cNvPr id="12" name="Oval 11">
            <a:extLst>
              <a:ext uri="{FF2B5EF4-FFF2-40B4-BE49-F238E27FC236}">
                <a16:creationId xmlns:a16="http://schemas.microsoft.com/office/drawing/2014/main" id="{8A1D52EF-9972-4A5C-A0CB-20F73D5D2A49}"/>
              </a:ext>
            </a:extLst>
          </p:cNvPr>
          <p:cNvSpPr/>
          <p:nvPr userDrawn="1"/>
        </p:nvSpPr>
        <p:spPr>
          <a:xfrm>
            <a:off x="2202313" y="139121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sp>
        <p:nvSpPr>
          <p:cNvPr id="13" name="Oval 12">
            <a:extLst>
              <a:ext uri="{FF2B5EF4-FFF2-40B4-BE49-F238E27FC236}">
                <a16:creationId xmlns:a16="http://schemas.microsoft.com/office/drawing/2014/main" id="{CAE116D3-BA4C-4C79-87F9-2EA35FA3FD35}"/>
              </a:ext>
            </a:extLst>
          </p:cNvPr>
          <p:cNvSpPr/>
          <p:nvPr userDrawn="1"/>
        </p:nvSpPr>
        <p:spPr>
          <a:xfrm>
            <a:off x="3801271" y="139121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sp>
        <p:nvSpPr>
          <p:cNvPr id="14" name="Oval 13">
            <a:extLst>
              <a:ext uri="{FF2B5EF4-FFF2-40B4-BE49-F238E27FC236}">
                <a16:creationId xmlns:a16="http://schemas.microsoft.com/office/drawing/2014/main" id="{F91DA299-B084-45E9-A4D6-A0467C5CC704}"/>
              </a:ext>
            </a:extLst>
          </p:cNvPr>
          <p:cNvSpPr/>
          <p:nvPr userDrawn="1"/>
        </p:nvSpPr>
        <p:spPr>
          <a:xfrm>
            <a:off x="5400229" y="139121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sp>
        <p:nvSpPr>
          <p:cNvPr id="15" name="Oval 14">
            <a:extLst>
              <a:ext uri="{FF2B5EF4-FFF2-40B4-BE49-F238E27FC236}">
                <a16:creationId xmlns:a16="http://schemas.microsoft.com/office/drawing/2014/main" id="{DF40D941-929E-4974-B4B9-7A76E8742222}"/>
              </a:ext>
            </a:extLst>
          </p:cNvPr>
          <p:cNvSpPr/>
          <p:nvPr userDrawn="1"/>
        </p:nvSpPr>
        <p:spPr>
          <a:xfrm>
            <a:off x="6999187" y="139121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sp>
        <p:nvSpPr>
          <p:cNvPr id="16" name="Oval 15">
            <a:extLst>
              <a:ext uri="{FF2B5EF4-FFF2-40B4-BE49-F238E27FC236}">
                <a16:creationId xmlns:a16="http://schemas.microsoft.com/office/drawing/2014/main" id="{8E73C6E8-7509-4C3F-BD6B-514A7B623AA0}"/>
              </a:ext>
            </a:extLst>
          </p:cNvPr>
          <p:cNvSpPr/>
          <p:nvPr userDrawn="1"/>
        </p:nvSpPr>
        <p:spPr>
          <a:xfrm>
            <a:off x="8598145" y="139121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sp>
        <p:nvSpPr>
          <p:cNvPr id="17" name="Oval 16">
            <a:extLst>
              <a:ext uri="{FF2B5EF4-FFF2-40B4-BE49-F238E27FC236}">
                <a16:creationId xmlns:a16="http://schemas.microsoft.com/office/drawing/2014/main" id="{C4943CB5-D605-49F3-8394-0B5BF5740D0C}"/>
              </a:ext>
            </a:extLst>
          </p:cNvPr>
          <p:cNvSpPr/>
          <p:nvPr userDrawn="1"/>
        </p:nvSpPr>
        <p:spPr>
          <a:xfrm>
            <a:off x="10197103" y="139121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sp>
        <p:nvSpPr>
          <p:cNvPr id="18" name="Oval 17">
            <a:extLst>
              <a:ext uri="{FF2B5EF4-FFF2-40B4-BE49-F238E27FC236}">
                <a16:creationId xmlns:a16="http://schemas.microsoft.com/office/drawing/2014/main" id="{BA45D2F0-9129-4DAE-94B0-29FB6FECA7DF}"/>
              </a:ext>
            </a:extLst>
          </p:cNvPr>
          <p:cNvSpPr/>
          <p:nvPr userDrawn="1"/>
        </p:nvSpPr>
        <p:spPr>
          <a:xfrm>
            <a:off x="1443222" y="391194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sp>
        <p:nvSpPr>
          <p:cNvPr id="19" name="Oval 18">
            <a:extLst>
              <a:ext uri="{FF2B5EF4-FFF2-40B4-BE49-F238E27FC236}">
                <a16:creationId xmlns:a16="http://schemas.microsoft.com/office/drawing/2014/main" id="{447A516F-FD0A-46C4-8CFB-5CD6DED2E54E}"/>
              </a:ext>
            </a:extLst>
          </p:cNvPr>
          <p:cNvSpPr/>
          <p:nvPr userDrawn="1"/>
        </p:nvSpPr>
        <p:spPr>
          <a:xfrm>
            <a:off x="3030772" y="391194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sp>
        <p:nvSpPr>
          <p:cNvPr id="20" name="Oval 19">
            <a:extLst>
              <a:ext uri="{FF2B5EF4-FFF2-40B4-BE49-F238E27FC236}">
                <a16:creationId xmlns:a16="http://schemas.microsoft.com/office/drawing/2014/main" id="{644A9D9B-D7E2-473A-8C8D-BD62613F8CFE}"/>
              </a:ext>
            </a:extLst>
          </p:cNvPr>
          <p:cNvSpPr/>
          <p:nvPr userDrawn="1"/>
        </p:nvSpPr>
        <p:spPr>
          <a:xfrm>
            <a:off x="4618322" y="391194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sp>
        <p:nvSpPr>
          <p:cNvPr id="21" name="Oval 20">
            <a:extLst>
              <a:ext uri="{FF2B5EF4-FFF2-40B4-BE49-F238E27FC236}">
                <a16:creationId xmlns:a16="http://schemas.microsoft.com/office/drawing/2014/main" id="{D40A0433-1088-44FF-9BBA-7131CBB72C7E}"/>
              </a:ext>
            </a:extLst>
          </p:cNvPr>
          <p:cNvSpPr/>
          <p:nvPr userDrawn="1"/>
        </p:nvSpPr>
        <p:spPr>
          <a:xfrm>
            <a:off x="6205872" y="391194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sp>
        <p:nvSpPr>
          <p:cNvPr id="22" name="Oval 21">
            <a:extLst>
              <a:ext uri="{FF2B5EF4-FFF2-40B4-BE49-F238E27FC236}">
                <a16:creationId xmlns:a16="http://schemas.microsoft.com/office/drawing/2014/main" id="{14AF699A-4A35-4A8B-A196-EA3FD1052440}"/>
              </a:ext>
            </a:extLst>
          </p:cNvPr>
          <p:cNvSpPr/>
          <p:nvPr userDrawn="1"/>
        </p:nvSpPr>
        <p:spPr>
          <a:xfrm>
            <a:off x="7793422" y="391194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sp>
        <p:nvSpPr>
          <p:cNvPr id="23" name="Oval 22">
            <a:extLst>
              <a:ext uri="{FF2B5EF4-FFF2-40B4-BE49-F238E27FC236}">
                <a16:creationId xmlns:a16="http://schemas.microsoft.com/office/drawing/2014/main" id="{6D527D10-C430-4D76-B3DB-A222EEFF6810}"/>
              </a:ext>
            </a:extLst>
          </p:cNvPr>
          <p:cNvSpPr/>
          <p:nvPr userDrawn="1"/>
        </p:nvSpPr>
        <p:spPr>
          <a:xfrm>
            <a:off x="9380970" y="391194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sp>
        <p:nvSpPr>
          <p:cNvPr id="25" name="Picture Placeholder 24">
            <a:extLst>
              <a:ext uri="{FF2B5EF4-FFF2-40B4-BE49-F238E27FC236}">
                <a16:creationId xmlns:a16="http://schemas.microsoft.com/office/drawing/2014/main" id="{9083C58A-C4DA-4DAF-A850-90A3E65887C9}"/>
              </a:ext>
            </a:extLst>
          </p:cNvPr>
          <p:cNvSpPr>
            <a:spLocks noGrp="1"/>
          </p:cNvSpPr>
          <p:nvPr>
            <p:ph type="pic" sz="quarter" idx="10"/>
          </p:nvPr>
        </p:nvSpPr>
        <p:spPr>
          <a:xfrm>
            <a:off x="675259" y="1459759"/>
            <a:ext cx="1224000" cy="1224000"/>
          </a:xfrm>
          <a:prstGeom prst="ellipse">
            <a:avLst/>
          </a:prstGeom>
        </p:spPr>
        <p:txBody>
          <a:bodyPr anchor="ctr">
            <a:normAutofit/>
          </a:bodyPr>
          <a:lstStyle>
            <a:lvl1pPr marL="0" indent="0" algn="ctr">
              <a:buNone/>
              <a:defRPr sz="1600"/>
            </a:lvl1pPr>
          </a:lstStyle>
          <a:p>
            <a:endParaRPr lang="lt-LT" dirty="0"/>
          </a:p>
        </p:txBody>
      </p:sp>
      <p:sp>
        <p:nvSpPr>
          <p:cNvPr id="26" name="Picture Placeholder 24">
            <a:extLst>
              <a:ext uri="{FF2B5EF4-FFF2-40B4-BE49-F238E27FC236}">
                <a16:creationId xmlns:a16="http://schemas.microsoft.com/office/drawing/2014/main" id="{DE43EBCE-89CA-4DE5-A760-04C14B14571D}"/>
              </a:ext>
            </a:extLst>
          </p:cNvPr>
          <p:cNvSpPr>
            <a:spLocks noGrp="1"/>
          </p:cNvSpPr>
          <p:nvPr>
            <p:ph type="pic" sz="quarter" idx="11"/>
          </p:nvPr>
        </p:nvSpPr>
        <p:spPr>
          <a:xfrm>
            <a:off x="2274217" y="1459759"/>
            <a:ext cx="1224000" cy="1224000"/>
          </a:xfrm>
          <a:prstGeom prst="ellipse">
            <a:avLst/>
          </a:prstGeom>
        </p:spPr>
        <p:txBody>
          <a:bodyPr anchor="ctr">
            <a:normAutofit/>
          </a:bodyPr>
          <a:lstStyle>
            <a:lvl1pPr marL="0" indent="0" algn="ctr">
              <a:buNone/>
              <a:defRPr sz="1600"/>
            </a:lvl1pPr>
          </a:lstStyle>
          <a:p>
            <a:endParaRPr lang="lt-LT" dirty="0"/>
          </a:p>
        </p:txBody>
      </p:sp>
      <p:sp>
        <p:nvSpPr>
          <p:cNvPr id="27" name="Picture Placeholder 24">
            <a:extLst>
              <a:ext uri="{FF2B5EF4-FFF2-40B4-BE49-F238E27FC236}">
                <a16:creationId xmlns:a16="http://schemas.microsoft.com/office/drawing/2014/main" id="{AAD009F2-2FCD-45E1-AF48-1A79FE0E4973}"/>
              </a:ext>
            </a:extLst>
          </p:cNvPr>
          <p:cNvSpPr>
            <a:spLocks noGrp="1"/>
          </p:cNvSpPr>
          <p:nvPr>
            <p:ph type="pic" sz="quarter" idx="12"/>
          </p:nvPr>
        </p:nvSpPr>
        <p:spPr>
          <a:xfrm>
            <a:off x="3873175" y="1459759"/>
            <a:ext cx="1224000" cy="1224000"/>
          </a:xfrm>
          <a:prstGeom prst="ellipse">
            <a:avLst/>
          </a:prstGeom>
        </p:spPr>
        <p:txBody>
          <a:bodyPr anchor="ctr">
            <a:normAutofit/>
          </a:bodyPr>
          <a:lstStyle>
            <a:lvl1pPr marL="0" indent="0" algn="ctr">
              <a:buNone/>
              <a:defRPr sz="1600"/>
            </a:lvl1pPr>
          </a:lstStyle>
          <a:p>
            <a:endParaRPr lang="lt-LT" dirty="0"/>
          </a:p>
        </p:txBody>
      </p:sp>
      <p:sp>
        <p:nvSpPr>
          <p:cNvPr id="28" name="Picture Placeholder 24">
            <a:extLst>
              <a:ext uri="{FF2B5EF4-FFF2-40B4-BE49-F238E27FC236}">
                <a16:creationId xmlns:a16="http://schemas.microsoft.com/office/drawing/2014/main" id="{8968300D-4ECF-4241-AF91-A83205813EC9}"/>
              </a:ext>
            </a:extLst>
          </p:cNvPr>
          <p:cNvSpPr>
            <a:spLocks noGrp="1"/>
          </p:cNvSpPr>
          <p:nvPr>
            <p:ph type="pic" sz="quarter" idx="13"/>
          </p:nvPr>
        </p:nvSpPr>
        <p:spPr>
          <a:xfrm>
            <a:off x="5472133" y="1459759"/>
            <a:ext cx="1224000" cy="1224000"/>
          </a:xfrm>
          <a:prstGeom prst="ellipse">
            <a:avLst/>
          </a:prstGeom>
        </p:spPr>
        <p:txBody>
          <a:bodyPr anchor="ctr">
            <a:normAutofit/>
          </a:bodyPr>
          <a:lstStyle>
            <a:lvl1pPr marL="0" indent="0" algn="ctr">
              <a:buNone/>
              <a:defRPr sz="1600"/>
            </a:lvl1pPr>
          </a:lstStyle>
          <a:p>
            <a:endParaRPr lang="lt-LT" dirty="0"/>
          </a:p>
        </p:txBody>
      </p:sp>
      <p:sp>
        <p:nvSpPr>
          <p:cNvPr id="29" name="Picture Placeholder 24">
            <a:extLst>
              <a:ext uri="{FF2B5EF4-FFF2-40B4-BE49-F238E27FC236}">
                <a16:creationId xmlns:a16="http://schemas.microsoft.com/office/drawing/2014/main" id="{414A56BF-9E3F-4E0B-9EA8-AE55F7848278}"/>
              </a:ext>
            </a:extLst>
          </p:cNvPr>
          <p:cNvSpPr>
            <a:spLocks noGrp="1"/>
          </p:cNvSpPr>
          <p:nvPr>
            <p:ph type="pic" sz="quarter" idx="14"/>
          </p:nvPr>
        </p:nvSpPr>
        <p:spPr>
          <a:xfrm>
            <a:off x="7071091" y="1459759"/>
            <a:ext cx="1224000" cy="1224000"/>
          </a:xfrm>
          <a:prstGeom prst="ellipse">
            <a:avLst/>
          </a:prstGeom>
        </p:spPr>
        <p:txBody>
          <a:bodyPr anchor="ctr">
            <a:normAutofit/>
          </a:bodyPr>
          <a:lstStyle>
            <a:lvl1pPr marL="0" indent="0" algn="ctr">
              <a:buNone/>
              <a:defRPr sz="1600"/>
            </a:lvl1pPr>
          </a:lstStyle>
          <a:p>
            <a:endParaRPr lang="lt-LT" dirty="0"/>
          </a:p>
        </p:txBody>
      </p:sp>
      <p:sp>
        <p:nvSpPr>
          <p:cNvPr id="30" name="Picture Placeholder 24">
            <a:extLst>
              <a:ext uri="{FF2B5EF4-FFF2-40B4-BE49-F238E27FC236}">
                <a16:creationId xmlns:a16="http://schemas.microsoft.com/office/drawing/2014/main" id="{8D04B636-AA9D-4E03-A24B-AB3485D4AD60}"/>
              </a:ext>
            </a:extLst>
          </p:cNvPr>
          <p:cNvSpPr>
            <a:spLocks noGrp="1"/>
          </p:cNvSpPr>
          <p:nvPr>
            <p:ph type="pic" sz="quarter" idx="15"/>
          </p:nvPr>
        </p:nvSpPr>
        <p:spPr>
          <a:xfrm>
            <a:off x="8670049" y="1459759"/>
            <a:ext cx="1224000" cy="1224000"/>
          </a:xfrm>
          <a:prstGeom prst="ellipse">
            <a:avLst/>
          </a:prstGeom>
        </p:spPr>
        <p:txBody>
          <a:bodyPr anchor="ctr">
            <a:normAutofit/>
          </a:bodyPr>
          <a:lstStyle>
            <a:lvl1pPr marL="0" indent="0" algn="ctr">
              <a:buNone/>
              <a:defRPr sz="1600"/>
            </a:lvl1pPr>
          </a:lstStyle>
          <a:p>
            <a:endParaRPr lang="lt-LT" dirty="0"/>
          </a:p>
        </p:txBody>
      </p:sp>
      <p:sp>
        <p:nvSpPr>
          <p:cNvPr id="31" name="Picture Placeholder 24">
            <a:extLst>
              <a:ext uri="{FF2B5EF4-FFF2-40B4-BE49-F238E27FC236}">
                <a16:creationId xmlns:a16="http://schemas.microsoft.com/office/drawing/2014/main" id="{C4266052-01B5-4CE4-BE1E-151572A203CD}"/>
              </a:ext>
            </a:extLst>
          </p:cNvPr>
          <p:cNvSpPr>
            <a:spLocks noGrp="1"/>
          </p:cNvSpPr>
          <p:nvPr>
            <p:ph type="pic" sz="quarter" idx="16"/>
          </p:nvPr>
        </p:nvSpPr>
        <p:spPr>
          <a:xfrm>
            <a:off x="10269007" y="1459759"/>
            <a:ext cx="1224000" cy="1224000"/>
          </a:xfrm>
          <a:prstGeom prst="ellipse">
            <a:avLst/>
          </a:prstGeom>
        </p:spPr>
        <p:txBody>
          <a:bodyPr anchor="ctr">
            <a:normAutofit/>
          </a:bodyPr>
          <a:lstStyle>
            <a:lvl1pPr marL="0" indent="0" algn="ctr">
              <a:buNone/>
              <a:defRPr sz="1600"/>
            </a:lvl1pPr>
          </a:lstStyle>
          <a:p>
            <a:endParaRPr lang="lt-LT" dirty="0"/>
          </a:p>
        </p:txBody>
      </p:sp>
      <p:sp>
        <p:nvSpPr>
          <p:cNvPr id="39" name="Text Placeholder 38">
            <a:extLst>
              <a:ext uri="{FF2B5EF4-FFF2-40B4-BE49-F238E27FC236}">
                <a16:creationId xmlns:a16="http://schemas.microsoft.com/office/drawing/2014/main" id="{63C7554F-2340-4528-99E6-D2151D364EEF}"/>
              </a:ext>
            </a:extLst>
          </p:cNvPr>
          <p:cNvSpPr>
            <a:spLocks noGrp="1"/>
          </p:cNvSpPr>
          <p:nvPr>
            <p:ph type="body" sz="quarter" idx="23" hasCustomPrompt="1"/>
          </p:nvPr>
        </p:nvSpPr>
        <p:spPr>
          <a:xfrm>
            <a:off x="1608067" y="172866"/>
            <a:ext cx="8975866" cy="800100"/>
          </a:xfrm>
        </p:spPr>
        <p:txBody>
          <a:bodyPr anchor="ctr">
            <a:normAutofit/>
          </a:bodyPr>
          <a:lstStyle>
            <a:lvl1pPr marL="0" indent="0" algn="ctr">
              <a:buNone/>
              <a:defRPr sz="3600">
                <a:latin typeface="+mj-lt"/>
              </a:defRPr>
            </a:lvl1pPr>
            <a:lvl2pPr algn="ctr">
              <a:defRPr/>
            </a:lvl2pPr>
            <a:lvl3pPr algn="ctr">
              <a:defRPr/>
            </a:lvl3pPr>
            <a:lvl4pPr algn="ctr">
              <a:defRPr/>
            </a:lvl4pPr>
            <a:lvl5pPr algn="ctr">
              <a:defRPr/>
            </a:lvl5pPr>
          </a:lstStyle>
          <a:p>
            <a:pPr lvl="0"/>
            <a:r>
              <a:rPr lang="en-US" dirty="0"/>
              <a:t>Speakers</a:t>
            </a:r>
            <a:endParaRPr lang="lt-LT" dirty="0"/>
          </a:p>
        </p:txBody>
      </p:sp>
      <p:sp>
        <p:nvSpPr>
          <p:cNvPr id="56" name="Text Placeholder 9">
            <a:extLst>
              <a:ext uri="{FF2B5EF4-FFF2-40B4-BE49-F238E27FC236}">
                <a16:creationId xmlns:a16="http://schemas.microsoft.com/office/drawing/2014/main" id="{5CA0D2ED-904D-45F2-BA41-C14018E26712}"/>
              </a:ext>
            </a:extLst>
          </p:cNvPr>
          <p:cNvSpPr>
            <a:spLocks noGrp="1"/>
          </p:cNvSpPr>
          <p:nvPr>
            <p:ph type="body" sz="quarter" idx="38" hasCustomPrompt="1"/>
          </p:nvPr>
        </p:nvSpPr>
        <p:spPr>
          <a:xfrm>
            <a:off x="1282764" y="5390751"/>
            <a:ext cx="1584000" cy="288000"/>
          </a:xfrm>
        </p:spPr>
        <p:txBody>
          <a:bodyPr>
            <a:noAutofit/>
          </a:bodyPr>
          <a:lstStyle>
            <a:lvl1pPr marL="0" indent="0" algn="ctr">
              <a:buNone/>
              <a:defRPr sz="1200" b="0">
                <a:solidFill>
                  <a:schemeClr val="accent1"/>
                </a:solidFill>
                <a:latin typeface="+mj-lt"/>
              </a:defRPr>
            </a:lvl1pPr>
          </a:lstStyle>
          <a:p>
            <a:pPr lvl="0"/>
            <a:r>
              <a:rPr lang="lt-LT" dirty="0"/>
              <a:t>Name Surname</a:t>
            </a:r>
          </a:p>
        </p:txBody>
      </p:sp>
      <p:sp>
        <p:nvSpPr>
          <p:cNvPr id="57" name="Text Placeholder 9">
            <a:extLst>
              <a:ext uri="{FF2B5EF4-FFF2-40B4-BE49-F238E27FC236}">
                <a16:creationId xmlns:a16="http://schemas.microsoft.com/office/drawing/2014/main" id="{84701532-C437-44C6-BD4F-AFB08FC13474}"/>
              </a:ext>
            </a:extLst>
          </p:cNvPr>
          <p:cNvSpPr>
            <a:spLocks noGrp="1"/>
          </p:cNvSpPr>
          <p:nvPr>
            <p:ph type="body" sz="quarter" idx="39" hasCustomPrompt="1"/>
          </p:nvPr>
        </p:nvSpPr>
        <p:spPr>
          <a:xfrm>
            <a:off x="1282765" y="5628615"/>
            <a:ext cx="1584000" cy="605663"/>
          </a:xfrm>
        </p:spPr>
        <p:txBody>
          <a:bodyPr>
            <a:noAutofit/>
          </a:bodyPr>
          <a:lstStyle>
            <a:lvl1pPr marL="0" indent="0" algn="ctr">
              <a:lnSpc>
                <a:spcPts val="1200"/>
              </a:lnSpc>
              <a:buNone/>
              <a:defRPr sz="1000" b="0">
                <a:solidFill>
                  <a:schemeClr val="tx1"/>
                </a:solidFill>
              </a:defRPr>
            </a:lvl1pPr>
          </a:lstStyle>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sp>
        <p:nvSpPr>
          <p:cNvPr id="91" name="Picture Placeholder 24">
            <a:extLst>
              <a:ext uri="{FF2B5EF4-FFF2-40B4-BE49-F238E27FC236}">
                <a16:creationId xmlns:a16="http://schemas.microsoft.com/office/drawing/2014/main" id="{ED432F51-C40C-4A93-BF02-1B40E467C15A}"/>
              </a:ext>
            </a:extLst>
          </p:cNvPr>
          <p:cNvSpPr>
            <a:spLocks noGrp="1"/>
          </p:cNvSpPr>
          <p:nvPr>
            <p:ph type="pic" sz="quarter" idx="50"/>
          </p:nvPr>
        </p:nvSpPr>
        <p:spPr>
          <a:xfrm>
            <a:off x="1515723" y="3987529"/>
            <a:ext cx="1224000" cy="1224000"/>
          </a:xfrm>
          <a:prstGeom prst="ellipse">
            <a:avLst/>
          </a:prstGeom>
        </p:spPr>
        <p:txBody>
          <a:bodyPr anchor="ctr">
            <a:normAutofit/>
          </a:bodyPr>
          <a:lstStyle>
            <a:lvl1pPr marL="0" indent="0" algn="ctr">
              <a:buNone/>
              <a:defRPr sz="1600"/>
            </a:lvl1pPr>
          </a:lstStyle>
          <a:p>
            <a:endParaRPr lang="lt-LT" dirty="0"/>
          </a:p>
        </p:txBody>
      </p:sp>
      <p:sp>
        <p:nvSpPr>
          <p:cNvPr id="93" name="Picture Placeholder 24">
            <a:extLst>
              <a:ext uri="{FF2B5EF4-FFF2-40B4-BE49-F238E27FC236}">
                <a16:creationId xmlns:a16="http://schemas.microsoft.com/office/drawing/2014/main" id="{ACBB80FF-EDC2-437A-A079-13B03B5B6E55}"/>
              </a:ext>
            </a:extLst>
          </p:cNvPr>
          <p:cNvSpPr>
            <a:spLocks noGrp="1"/>
          </p:cNvSpPr>
          <p:nvPr>
            <p:ph type="pic" sz="quarter" idx="52"/>
          </p:nvPr>
        </p:nvSpPr>
        <p:spPr>
          <a:xfrm>
            <a:off x="3103153" y="3987529"/>
            <a:ext cx="1224000" cy="1224000"/>
          </a:xfrm>
          <a:prstGeom prst="ellipse">
            <a:avLst/>
          </a:prstGeom>
        </p:spPr>
        <p:txBody>
          <a:bodyPr anchor="ctr">
            <a:normAutofit/>
          </a:bodyPr>
          <a:lstStyle>
            <a:lvl1pPr marL="0" indent="0" algn="ctr">
              <a:buNone/>
              <a:defRPr sz="1600"/>
            </a:lvl1pPr>
          </a:lstStyle>
          <a:p>
            <a:endParaRPr lang="lt-LT" dirty="0"/>
          </a:p>
        </p:txBody>
      </p:sp>
      <p:sp>
        <p:nvSpPr>
          <p:cNvPr id="94" name="Picture Placeholder 24">
            <a:extLst>
              <a:ext uri="{FF2B5EF4-FFF2-40B4-BE49-F238E27FC236}">
                <a16:creationId xmlns:a16="http://schemas.microsoft.com/office/drawing/2014/main" id="{DE21D15D-E3C8-4294-8654-B78AC84D909E}"/>
              </a:ext>
            </a:extLst>
          </p:cNvPr>
          <p:cNvSpPr>
            <a:spLocks noGrp="1"/>
          </p:cNvSpPr>
          <p:nvPr>
            <p:ph type="pic" sz="quarter" idx="53"/>
          </p:nvPr>
        </p:nvSpPr>
        <p:spPr>
          <a:xfrm>
            <a:off x="4690583" y="3987529"/>
            <a:ext cx="1224000" cy="1224000"/>
          </a:xfrm>
          <a:prstGeom prst="ellipse">
            <a:avLst/>
          </a:prstGeom>
        </p:spPr>
        <p:txBody>
          <a:bodyPr anchor="ctr">
            <a:normAutofit/>
          </a:bodyPr>
          <a:lstStyle>
            <a:lvl1pPr marL="0" indent="0" algn="ctr">
              <a:buNone/>
              <a:defRPr sz="1600"/>
            </a:lvl1pPr>
          </a:lstStyle>
          <a:p>
            <a:endParaRPr lang="lt-LT" dirty="0"/>
          </a:p>
        </p:txBody>
      </p:sp>
      <p:sp>
        <p:nvSpPr>
          <p:cNvPr id="95" name="Picture Placeholder 24">
            <a:extLst>
              <a:ext uri="{FF2B5EF4-FFF2-40B4-BE49-F238E27FC236}">
                <a16:creationId xmlns:a16="http://schemas.microsoft.com/office/drawing/2014/main" id="{A4661054-ADFB-43C8-AF4F-2AB3189C58C4}"/>
              </a:ext>
            </a:extLst>
          </p:cNvPr>
          <p:cNvSpPr>
            <a:spLocks noGrp="1"/>
          </p:cNvSpPr>
          <p:nvPr>
            <p:ph type="pic" sz="quarter" idx="54"/>
          </p:nvPr>
        </p:nvSpPr>
        <p:spPr>
          <a:xfrm>
            <a:off x="6278013" y="3987529"/>
            <a:ext cx="1224000" cy="1224000"/>
          </a:xfrm>
          <a:prstGeom prst="ellipse">
            <a:avLst/>
          </a:prstGeom>
        </p:spPr>
        <p:txBody>
          <a:bodyPr anchor="ctr">
            <a:normAutofit/>
          </a:bodyPr>
          <a:lstStyle>
            <a:lvl1pPr marL="0" indent="0" algn="ctr">
              <a:buNone/>
              <a:defRPr sz="1600"/>
            </a:lvl1pPr>
          </a:lstStyle>
          <a:p>
            <a:endParaRPr lang="lt-LT" dirty="0"/>
          </a:p>
        </p:txBody>
      </p:sp>
      <p:sp>
        <p:nvSpPr>
          <p:cNvPr id="96" name="Picture Placeholder 24">
            <a:extLst>
              <a:ext uri="{FF2B5EF4-FFF2-40B4-BE49-F238E27FC236}">
                <a16:creationId xmlns:a16="http://schemas.microsoft.com/office/drawing/2014/main" id="{FB7E84BC-7AF6-458B-B060-0D7439257EAE}"/>
              </a:ext>
            </a:extLst>
          </p:cNvPr>
          <p:cNvSpPr>
            <a:spLocks noGrp="1"/>
          </p:cNvSpPr>
          <p:nvPr>
            <p:ph type="pic" sz="quarter" idx="55"/>
          </p:nvPr>
        </p:nvSpPr>
        <p:spPr>
          <a:xfrm>
            <a:off x="7865443" y="3987529"/>
            <a:ext cx="1224000" cy="1224000"/>
          </a:xfrm>
          <a:prstGeom prst="ellipse">
            <a:avLst/>
          </a:prstGeom>
        </p:spPr>
        <p:txBody>
          <a:bodyPr anchor="ctr">
            <a:normAutofit/>
          </a:bodyPr>
          <a:lstStyle>
            <a:lvl1pPr marL="0" indent="0" algn="ctr">
              <a:buNone/>
              <a:defRPr sz="1600"/>
            </a:lvl1pPr>
          </a:lstStyle>
          <a:p>
            <a:endParaRPr lang="lt-LT" dirty="0"/>
          </a:p>
        </p:txBody>
      </p:sp>
      <p:sp>
        <p:nvSpPr>
          <p:cNvPr id="97" name="Picture Placeholder 24">
            <a:extLst>
              <a:ext uri="{FF2B5EF4-FFF2-40B4-BE49-F238E27FC236}">
                <a16:creationId xmlns:a16="http://schemas.microsoft.com/office/drawing/2014/main" id="{A0A84123-B8DB-4C3F-A5C8-2A84D0CAD2EA}"/>
              </a:ext>
            </a:extLst>
          </p:cNvPr>
          <p:cNvSpPr>
            <a:spLocks noGrp="1"/>
          </p:cNvSpPr>
          <p:nvPr>
            <p:ph type="pic" sz="quarter" idx="56"/>
          </p:nvPr>
        </p:nvSpPr>
        <p:spPr>
          <a:xfrm>
            <a:off x="9452874" y="3987529"/>
            <a:ext cx="1224000" cy="1224000"/>
          </a:xfrm>
          <a:prstGeom prst="ellipse">
            <a:avLst/>
          </a:prstGeom>
        </p:spPr>
        <p:txBody>
          <a:bodyPr anchor="ctr">
            <a:normAutofit/>
          </a:bodyPr>
          <a:lstStyle>
            <a:lvl1pPr marL="0" indent="0" algn="ctr">
              <a:buNone/>
              <a:defRPr sz="1600"/>
            </a:lvl1pPr>
          </a:lstStyle>
          <a:p>
            <a:endParaRPr lang="lt-LT" dirty="0"/>
          </a:p>
        </p:txBody>
      </p:sp>
      <p:sp>
        <p:nvSpPr>
          <p:cNvPr id="100" name="Text Placeholder 9">
            <a:extLst>
              <a:ext uri="{FF2B5EF4-FFF2-40B4-BE49-F238E27FC236}">
                <a16:creationId xmlns:a16="http://schemas.microsoft.com/office/drawing/2014/main" id="{DFF3488C-90CF-45A1-BBD6-2E2CF09F6BDF}"/>
              </a:ext>
            </a:extLst>
          </p:cNvPr>
          <p:cNvSpPr>
            <a:spLocks noGrp="1"/>
          </p:cNvSpPr>
          <p:nvPr>
            <p:ph type="body" sz="quarter" idx="57" hasCustomPrompt="1"/>
          </p:nvPr>
        </p:nvSpPr>
        <p:spPr>
          <a:xfrm>
            <a:off x="2880420" y="5390751"/>
            <a:ext cx="1584000" cy="288000"/>
          </a:xfrm>
        </p:spPr>
        <p:txBody>
          <a:bodyPr>
            <a:noAutofit/>
          </a:bodyPr>
          <a:lstStyle>
            <a:lvl1pPr marL="0" indent="0" algn="ctr">
              <a:buNone/>
              <a:defRPr sz="1200" b="0">
                <a:solidFill>
                  <a:schemeClr val="accent1"/>
                </a:solidFill>
                <a:latin typeface="+mj-lt"/>
              </a:defRPr>
            </a:lvl1pPr>
          </a:lstStyle>
          <a:p>
            <a:pPr lvl="0"/>
            <a:r>
              <a:rPr lang="lt-LT" dirty="0"/>
              <a:t>Name Surname</a:t>
            </a:r>
          </a:p>
        </p:txBody>
      </p:sp>
      <p:sp>
        <p:nvSpPr>
          <p:cNvPr id="101" name="Text Placeholder 9">
            <a:extLst>
              <a:ext uri="{FF2B5EF4-FFF2-40B4-BE49-F238E27FC236}">
                <a16:creationId xmlns:a16="http://schemas.microsoft.com/office/drawing/2014/main" id="{EF66F06C-5F80-4813-8875-F0DCC63C2561}"/>
              </a:ext>
            </a:extLst>
          </p:cNvPr>
          <p:cNvSpPr>
            <a:spLocks noGrp="1"/>
          </p:cNvSpPr>
          <p:nvPr>
            <p:ph type="body" sz="quarter" idx="58" hasCustomPrompt="1"/>
          </p:nvPr>
        </p:nvSpPr>
        <p:spPr>
          <a:xfrm>
            <a:off x="2880421" y="5628615"/>
            <a:ext cx="1584000" cy="605663"/>
          </a:xfrm>
        </p:spPr>
        <p:txBody>
          <a:bodyPr>
            <a:noAutofit/>
          </a:bodyPr>
          <a:lstStyle>
            <a:lvl1pPr marL="0" indent="0" algn="ctr">
              <a:lnSpc>
                <a:spcPts val="1200"/>
              </a:lnSpc>
              <a:buNone/>
              <a:defRPr sz="1000" b="0">
                <a:solidFill>
                  <a:schemeClr val="tx1"/>
                </a:solidFill>
              </a:defRPr>
            </a:lvl1pPr>
          </a:lstStyle>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sp>
        <p:nvSpPr>
          <p:cNvPr id="102" name="Text Placeholder 9">
            <a:extLst>
              <a:ext uri="{FF2B5EF4-FFF2-40B4-BE49-F238E27FC236}">
                <a16:creationId xmlns:a16="http://schemas.microsoft.com/office/drawing/2014/main" id="{A3D87452-4214-439D-B2A9-039FC89231E3}"/>
              </a:ext>
            </a:extLst>
          </p:cNvPr>
          <p:cNvSpPr>
            <a:spLocks noGrp="1"/>
          </p:cNvSpPr>
          <p:nvPr>
            <p:ph type="body" sz="quarter" idx="59" hasCustomPrompt="1"/>
          </p:nvPr>
        </p:nvSpPr>
        <p:spPr>
          <a:xfrm>
            <a:off x="4478076" y="5390751"/>
            <a:ext cx="1584000" cy="288000"/>
          </a:xfrm>
        </p:spPr>
        <p:txBody>
          <a:bodyPr>
            <a:noAutofit/>
          </a:bodyPr>
          <a:lstStyle>
            <a:lvl1pPr marL="0" indent="0" algn="ctr">
              <a:buNone/>
              <a:defRPr sz="1200" b="0">
                <a:solidFill>
                  <a:schemeClr val="accent1"/>
                </a:solidFill>
                <a:latin typeface="+mj-lt"/>
              </a:defRPr>
            </a:lvl1pPr>
          </a:lstStyle>
          <a:p>
            <a:pPr lvl="0"/>
            <a:r>
              <a:rPr lang="lt-LT" dirty="0"/>
              <a:t>Name Surname</a:t>
            </a:r>
          </a:p>
        </p:txBody>
      </p:sp>
      <p:sp>
        <p:nvSpPr>
          <p:cNvPr id="103" name="Text Placeholder 9">
            <a:extLst>
              <a:ext uri="{FF2B5EF4-FFF2-40B4-BE49-F238E27FC236}">
                <a16:creationId xmlns:a16="http://schemas.microsoft.com/office/drawing/2014/main" id="{B1A0D840-6325-41C8-AF47-9C451DB99BA8}"/>
              </a:ext>
            </a:extLst>
          </p:cNvPr>
          <p:cNvSpPr>
            <a:spLocks noGrp="1"/>
          </p:cNvSpPr>
          <p:nvPr>
            <p:ph type="body" sz="quarter" idx="60" hasCustomPrompt="1"/>
          </p:nvPr>
        </p:nvSpPr>
        <p:spPr>
          <a:xfrm>
            <a:off x="4478077" y="5628615"/>
            <a:ext cx="1584000" cy="605663"/>
          </a:xfrm>
        </p:spPr>
        <p:txBody>
          <a:bodyPr>
            <a:noAutofit/>
          </a:bodyPr>
          <a:lstStyle>
            <a:lvl1pPr marL="0" indent="0" algn="ctr">
              <a:lnSpc>
                <a:spcPts val="1200"/>
              </a:lnSpc>
              <a:buNone/>
              <a:defRPr sz="1000" b="0">
                <a:solidFill>
                  <a:schemeClr val="tx1"/>
                </a:solidFill>
              </a:defRPr>
            </a:lvl1pPr>
          </a:lstStyle>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sp>
        <p:nvSpPr>
          <p:cNvPr id="104" name="Text Placeholder 9">
            <a:extLst>
              <a:ext uri="{FF2B5EF4-FFF2-40B4-BE49-F238E27FC236}">
                <a16:creationId xmlns:a16="http://schemas.microsoft.com/office/drawing/2014/main" id="{25AD546B-7C45-45F3-8CD1-1AC53B904162}"/>
              </a:ext>
            </a:extLst>
          </p:cNvPr>
          <p:cNvSpPr>
            <a:spLocks noGrp="1"/>
          </p:cNvSpPr>
          <p:nvPr>
            <p:ph type="body" sz="quarter" idx="61" hasCustomPrompt="1"/>
          </p:nvPr>
        </p:nvSpPr>
        <p:spPr>
          <a:xfrm>
            <a:off x="6075732" y="5390751"/>
            <a:ext cx="1584000" cy="288000"/>
          </a:xfrm>
        </p:spPr>
        <p:txBody>
          <a:bodyPr>
            <a:noAutofit/>
          </a:bodyPr>
          <a:lstStyle>
            <a:lvl1pPr marL="0" indent="0" algn="ctr">
              <a:buNone/>
              <a:defRPr sz="1200" b="0">
                <a:solidFill>
                  <a:schemeClr val="accent1"/>
                </a:solidFill>
                <a:latin typeface="+mj-lt"/>
              </a:defRPr>
            </a:lvl1pPr>
          </a:lstStyle>
          <a:p>
            <a:pPr lvl="0"/>
            <a:r>
              <a:rPr lang="lt-LT" dirty="0"/>
              <a:t>Name Surname</a:t>
            </a:r>
          </a:p>
        </p:txBody>
      </p:sp>
      <p:sp>
        <p:nvSpPr>
          <p:cNvPr id="105" name="Text Placeholder 9">
            <a:extLst>
              <a:ext uri="{FF2B5EF4-FFF2-40B4-BE49-F238E27FC236}">
                <a16:creationId xmlns:a16="http://schemas.microsoft.com/office/drawing/2014/main" id="{3AC044C3-FCDE-40BD-9232-D5CD1876F442}"/>
              </a:ext>
            </a:extLst>
          </p:cNvPr>
          <p:cNvSpPr>
            <a:spLocks noGrp="1"/>
          </p:cNvSpPr>
          <p:nvPr>
            <p:ph type="body" sz="quarter" idx="62" hasCustomPrompt="1"/>
          </p:nvPr>
        </p:nvSpPr>
        <p:spPr>
          <a:xfrm>
            <a:off x="6075733" y="5628615"/>
            <a:ext cx="1584000" cy="605663"/>
          </a:xfrm>
        </p:spPr>
        <p:txBody>
          <a:bodyPr>
            <a:noAutofit/>
          </a:bodyPr>
          <a:lstStyle>
            <a:lvl1pPr marL="0" indent="0" algn="ctr">
              <a:lnSpc>
                <a:spcPts val="1200"/>
              </a:lnSpc>
              <a:buNone/>
              <a:defRPr sz="1000" b="0">
                <a:solidFill>
                  <a:schemeClr val="tx1"/>
                </a:solidFill>
              </a:defRPr>
            </a:lvl1pPr>
          </a:lstStyle>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sp>
        <p:nvSpPr>
          <p:cNvPr id="106" name="Text Placeholder 9">
            <a:extLst>
              <a:ext uri="{FF2B5EF4-FFF2-40B4-BE49-F238E27FC236}">
                <a16:creationId xmlns:a16="http://schemas.microsoft.com/office/drawing/2014/main" id="{20A2A951-D9D2-4F64-82CA-308B79CA1C16}"/>
              </a:ext>
            </a:extLst>
          </p:cNvPr>
          <p:cNvSpPr>
            <a:spLocks noGrp="1"/>
          </p:cNvSpPr>
          <p:nvPr>
            <p:ph type="body" sz="quarter" idx="63" hasCustomPrompt="1"/>
          </p:nvPr>
        </p:nvSpPr>
        <p:spPr>
          <a:xfrm>
            <a:off x="7673388" y="5390751"/>
            <a:ext cx="1584000" cy="288000"/>
          </a:xfrm>
        </p:spPr>
        <p:txBody>
          <a:bodyPr>
            <a:noAutofit/>
          </a:bodyPr>
          <a:lstStyle>
            <a:lvl1pPr marL="0" indent="0" algn="ctr">
              <a:buNone/>
              <a:defRPr sz="1200" b="0">
                <a:solidFill>
                  <a:schemeClr val="accent1"/>
                </a:solidFill>
                <a:latin typeface="+mj-lt"/>
              </a:defRPr>
            </a:lvl1pPr>
          </a:lstStyle>
          <a:p>
            <a:pPr lvl="0"/>
            <a:r>
              <a:rPr lang="lt-LT" dirty="0"/>
              <a:t>Name Surname</a:t>
            </a:r>
          </a:p>
        </p:txBody>
      </p:sp>
      <p:sp>
        <p:nvSpPr>
          <p:cNvPr id="107" name="Text Placeholder 9">
            <a:extLst>
              <a:ext uri="{FF2B5EF4-FFF2-40B4-BE49-F238E27FC236}">
                <a16:creationId xmlns:a16="http://schemas.microsoft.com/office/drawing/2014/main" id="{DDC9839A-D62A-40E4-9859-77F556EAF5F7}"/>
              </a:ext>
            </a:extLst>
          </p:cNvPr>
          <p:cNvSpPr>
            <a:spLocks noGrp="1"/>
          </p:cNvSpPr>
          <p:nvPr>
            <p:ph type="body" sz="quarter" idx="64" hasCustomPrompt="1"/>
          </p:nvPr>
        </p:nvSpPr>
        <p:spPr>
          <a:xfrm>
            <a:off x="7673389" y="5628615"/>
            <a:ext cx="1584000" cy="605663"/>
          </a:xfrm>
        </p:spPr>
        <p:txBody>
          <a:bodyPr>
            <a:noAutofit/>
          </a:bodyPr>
          <a:lstStyle>
            <a:lvl1pPr marL="0" indent="0" algn="ctr">
              <a:lnSpc>
                <a:spcPts val="1200"/>
              </a:lnSpc>
              <a:buNone/>
              <a:defRPr sz="1000" b="0">
                <a:solidFill>
                  <a:schemeClr val="tx1"/>
                </a:solidFill>
              </a:defRPr>
            </a:lvl1pPr>
          </a:lstStyle>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sp>
        <p:nvSpPr>
          <p:cNvPr id="112" name="Text Placeholder 9">
            <a:extLst>
              <a:ext uri="{FF2B5EF4-FFF2-40B4-BE49-F238E27FC236}">
                <a16:creationId xmlns:a16="http://schemas.microsoft.com/office/drawing/2014/main" id="{891058C9-77DA-4085-A13C-EFE491B7B4B0}"/>
              </a:ext>
            </a:extLst>
          </p:cNvPr>
          <p:cNvSpPr>
            <a:spLocks noGrp="1"/>
          </p:cNvSpPr>
          <p:nvPr>
            <p:ph type="body" sz="quarter" idx="65" hasCustomPrompt="1"/>
          </p:nvPr>
        </p:nvSpPr>
        <p:spPr>
          <a:xfrm>
            <a:off x="9271044" y="5390751"/>
            <a:ext cx="1584000" cy="288000"/>
          </a:xfrm>
        </p:spPr>
        <p:txBody>
          <a:bodyPr>
            <a:noAutofit/>
          </a:bodyPr>
          <a:lstStyle>
            <a:lvl1pPr marL="0" indent="0" algn="ctr">
              <a:buNone/>
              <a:defRPr sz="1200" b="0">
                <a:solidFill>
                  <a:schemeClr val="accent1"/>
                </a:solidFill>
                <a:latin typeface="+mj-lt"/>
              </a:defRPr>
            </a:lvl1pPr>
          </a:lstStyle>
          <a:p>
            <a:pPr lvl="0"/>
            <a:r>
              <a:rPr lang="lt-LT" dirty="0"/>
              <a:t>Name Surname</a:t>
            </a:r>
          </a:p>
        </p:txBody>
      </p:sp>
      <p:sp>
        <p:nvSpPr>
          <p:cNvPr id="113" name="Text Placeholder 9">
            <a:extLst>
              <a:ext uri="{FF2B5EF4-FFF2-40B4-BE49-F238E27FC236}">
                <a16:creationId xmlns:a16="http://schemas.microsoft.com/office/drawing/2014/main" id="{D258FB39-C075-4BFD-99CF-AEA66CD23075}"/>
              </a:ext>
            </a:extLst>
          </p:cNvPr>
          <p:cNvSpPr>
            <a:spLocks noGrp="1"/>
          </p:cNvSpPr>
          <p:nvPr>
            <p:ph type="body" sz="quarter" idx="66" hasCustomPrompt="1"/>
          </p:nvPr>
        </p:nvSpPr>
        <p:spPr>
          <a:xfrm>
            <a:off x="9271045" y="5628615"/>
            <a:ext cx="1584000" cy="605663"/>
          </a:xfrm>
        </p:spPr>
        <p:txBody>
          <a:bodyPr>
            <a:noAutofit/>
          </a:bodyPr>
          <a:lstStyle>
            <a:lvl1pPr marL="0" indent="0" algn="ctr">
              <a:lnSpc>
                <a:spcPts val="1200"/>
              </a:lnSpc>
              <a:buNone/>
              <a:defRPr sz="1000" b="0">
                <a:solidFill>
                  <a:schemeClr val="tx1"/>
                </a:solidFill>
              </a:defRPr>
            </a:lvl1pPr>
          </a:lstStyle>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sp>
        <p:nvSpPr>
          <p:cNvPr id="114" name="Text Placeholder 9">
            <a:extLst>
              <a:ext uri="{FF2B5EF4-FFF2-40B4-BE49-F238E27FC236}">
                <a16:creationId xmlns:a16="http://schemas.microsoft.com/office/drawing/2014/main" id="{A4A05EA4-A79C-421C-AB54-B1E7284B095E}"/>
              </a:ext>
            </a:extLst>
          </p:cNvPr>
          <p:cNvSpPr>
            <a:spLocks noGrp="1"/>
          </p:cNvSpPr>
          <p:nvPr>
            <p:ph type="body" sz="quarter" idx="67" hasCustomPrompt="1"/>
          </p:nvPr>
        </p:nvSpPr>
        <p:spPr>
          <a:xfrm>
            <a:off x="490763" y="2860911"/>
            <a:ext cx="1584000" cy="288000"/>
          </a:xfrm>
        </p:spPr>
        <p:txBody>
          <a:bodyPr>
            <a:noAutofit/>
          </a:bodyPr>
          <a:lstStyle>
            <a:lvl1pPr marL="0" indent="0" algn="ctr">
              <a:buNone/>
              <a:defRPr sz="1200" b="0">
                <a:solidFill>
                  <a:schemeClr val="accent1"/>
                </a:solidFill>
                <a:latin typeface="+mj-lt"/>
              </a:defRPr>
            </a:lvl1pPr>
          </a:lstStyle>
          <a:p>
            <a:pPr lvl="0"/>
            <a:r>
              <a:rPr lang="lt-LT" dirty="0"/>
              <a:t>Name Surname</a:t>
            </a:r>
          </a:p>
        </p:txBody>
      </p:sp>
      <p:sp>
        <p:nvSpPr>
          <p:cNvPr id="115" name="Text Placeholder 9">
            <a:extLst>
              <a:ext uri="{FF2B5EF4-FFF2-40B4-BE49-F238E27FC236}">
                <a16:creationId xmlns:a16="http://schemas.microsoft.com/office/drawing/2014/main" id="{4D04F9F7-CA86-4DD1-9AAD-5E11C8E693D5}"/>
              </a:ext>
            </a:extLst>
          </p:cNvPr>
          <p:cNvSpPr>
            <a:spLocks noGrp="1"/>
          </p:cNvSpPr>
          <p:nvPr>
            <p:ph type="body" sz="quarter" idx="68" hasCustomPrompt="1"/>
          </p:nvPr>
        </p:nvSpPr>
        <p:spPr>
          <a:xfrm>
            <a:off x="490764" y="3094058"/>
            <a:ext cx="1584000" cy="605663"/>
          </a:xfrm>
        </p:spPr>
        <p:txBody>
          <a:bodyPr>
            <a:noAutofit/>
          </a:bodyPr>
          <a:lstStyle>
            <a:lvl1pPr marL="0" indent="0" algn="ctr">
              <a:lnSpc>
                <a:spcPts val="1200"/>
              </a:lnSpc>
              <a:buNone/>
              <a:defRPr sz="1000" b="0">
                <a:solidFill>
                  <a:schemeClr val="tx1"/>
                </a:solidFill>
              </a:defRPr>
            </a:lvl1pPr>
          </a:lstStyle>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sp>
        <p:nvSpPr>
          <p:cNvPr id="116" name="Text Placeholder 9">
            <a:extLst>
              <a:ext uri="{FF2B5EF4-FFF2-40B4-BE49-F238E27FC236}">
                <a16:creationId xmlns:a16="http://schemas.microsoft.com/office/drawing/2014/main" id="{A47D13D7-7448-4484-A44C-5F4AC60C6890}"/>
              </a:ext>
            </a:extLst>
          </p:cNvPr>
          <p:cNvSpPr>
            <a:spLocks noGrp="1"/>
          </p:cNvSpPr>
          <p:nvPr>
            <p:ph type="body" sz="quarter" idx="69" hasCustomPrompt="1"/>
          </p:nvPr>
        </p:nvSpPr>
        <p:spPr>
          <a:xfrm>
            <a:off x="2092538" y="2860911"/>
            <a:ext cx="1584000" cy="288000"/>
          </a:xfrm>
        </p:spPr>
        <p:txBody>
          <a:bodyPr>
            <a:noAutofit/>
          </a:bodyPr>
          <a:lstStyle>
            <a:lvl1pPr marL="0" indent="0" algn="ctr">
              <a:buNone/>
              <a:defRPr sz="1200" b="0">
                <a:solidFill>
                  <a:schemeClr val="accent1"/>
                </a:solidFill>
                <a:latin typeface="+mj-lt"/>
              </a:defRPr>
            </a:lvl1pPr>
          </a:lstStyle>
          <a:p>
            <a:pPr lvl="0"/>
            <a:r>
              <a:rPr lang="lt-LT" dirty="0"/>
              <a:t>Name Surname</a:t>
            </a:r>
          </a:p>
        </p:txBody>
      </p:sp>
      <p:sp>
        <p:nvSpPr>
          <p:cNvPr id="117" name="Text Placeholder 9">
            <a:extLst>
              <a:ext uri="{FF2B5EF4-FFF2-40B4-BE49-F238E27FC236}">
                <a16:creationId xmlns:a16="http://schemas.microsoft.com/office/drawing/2014/main" id="{52E670DB-0F68-4FED-BA2F-12A829A15B9E}"/>
              </a:ext>
            </a:extLst>
          </p:cNvPr>
          <p:cNvSpPr>
            <a:spLocks noGrp="1"/>
          </p:cNvSpPr>
          <p:nvPr>
            <p:ph type="body" sz="quarter" idx="70" hasCustomPrompt="1"/>
          </p:nvPr>
        </p:nvSpPr>
        <p:spPr>
          <a:xfrm>
            <a:off x="2090531" y="3094058"/>
            <a:ext cx="1584000" cy="605663"/>
          </a:xfrm>
        </p:spPr>
        <p:txBody>
          <a:bodyPr>
            <a:noAutofit/>
          </a:bodyPr>
          <a:lstStyle>
            <a:lvl1pPr marL="0" indent="0" algn="ctr">
              <a:lnSpc>
                <a:spcPts val="1200"/>
              </a:lnSpc>
              <a:buNone/>
              <a:defRPr sz="1000" b="0">
                <a:solidFill>
                  <a:schemeClr val="tx1"/>
                </a:solidFill>
              </a:defRPr>
            </a:lvl1pPr>
          </a:lstStyle>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sp>
        <p:nvSpPr>
          <p:cNvPr id="118" name="Text Placeholder 9">
            <a:extLst>
              <a:ext uri="{FF2B5EF4-FFF2-40B4-BE49-F238E27FC236}">
                <a16:creationId xmlns:a16="http://schemas.microsoft.com/office/drawing/2014/main" id="{ED48016D-486A-4029-8DC9-8F7FD5A3101A}"/>
              </a:ext>
            </a:extLst>
          </p:cNvPr>
          <p:cNvSpPr>
            <a:spLocks noGrp="1"/>
          </p:cNvSpPr>
          <p:nvPr>
            <p:ph type="body" sz="quarter" idx="71" hasCustomPrompt="1"/>
          </p:nvPr>
        </p:nvSpPr>
        <p:spPr>
          <a:xfrm>
            <a:off x="3694313" y="2860911"/>
            <a:ext cx="1584000" cy="288000"/>
          </a:xfrm>
        </p:spPr>
        <p:txBody>
          <a:bodyPr>
            <a:noAutofit/>
          </a:bodyPr>
          <a:lstStyle>
            <a:lvl1pPr marL="0" indent="0" algn="ctr">
              <a:buNone/>
              <a:defRPr sz="1200" b="0">
                <a:solidFill>
                  <a:schemeClr val="accent1"/>
                </a:solidFill>
                <a:latin typeface="+mj-lt"/>
              </a:defRPr>
            </a:lvl1pPr>
          </a:lstStyle>
          <a:p>
            <a:pPr lvl="0"/>
            <a:r>
              <a:rPr lang="lt-LT" dirty="0"/>
              <a:t>Name Surname</a:t>
            </a:r>
          </a:p>
        </p:txBody>
      </p:sp>
      <p:sp>
        <p:nvSpPr>
          <p:cNvPr id="119" name="Text Placeholder 9">
            <a:extLst>
              <a:ext uri="{FF2B5EF4-FFF2-40B4-BE49-F238E27FC236}">
                <a16:creationId xmlns:a16="http://schemas.microsoft.com/office/drawing/2014/main" id="{374D56D9-6DAD-486E-8698-32CF80AC4112}"/>
              </a:ext>
            </a:extLst>
          </p:cNvPr>
          <p:cNvSpPr>
            <a:spLocks noGrp="1"/>
          </p:cNvSpPr>
          <p:nvPr>
            <p:ph type="body" sz="quarter" idx="72" hasCustomPrompt="1"/>
          </p:nvPr>
        </p:nvSpPr>
        <p:spPr>
          <a:xfrm>
            <a:off x="3690298" y="3094058"/>
            <a:ext cx="1584000" cy="605663"/>
          </a:xfrm>
        </p:spPr>
        <p:txBody>
          <a:bodyPr>
            <a:noAutofit/>
          </a:bodyPr>
          <a:lstStyle>
            <a:lvl1pPr marL="0" indent="0" algn="ctr">
              <a:lnSpc>
                <a:spcPts val="1200"/>
              </a:lnSpc>
              <a:buNone/>
              <a:defRPr sz="1000" b="0">
                <a:solidFill>
                  <a:schemeClr val="tx1"/>
                </a:solidFill>
              </a:defRPr>
            </a:lvl1pPr>
          </a:lstStyle>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sp>
        <p:nvSpPr>
          <p:cNvPr id="120" name="Text Placeholder 9">
            <a:extLst>
              <a:ext uri="{FF2B5EF4-FFF2-40B4-BE49-F238E27FC236}">
                <a16:creationId xmlns:a16="http://schemas.microsoft.com/office/drawing/2014/main" id="{AD193766-B5FA-4483-9A75-AFA9C7A0B91F}"/>
              </a:ext>
            </a:extLst>
          </p:cNvPr>
          <p:cNvSpPr>
            <a:spLocks noGrp="1"/>
          </p:cNvSpPr>
          <p:nvPr>
            <p:ph type="body" sz="quarter" idx="73" hasCustomPrompt="1"/>
          </p:nvPr>
        </p:nvSpPr>
        <p:spPr>
          <a:xfrm>
            <a:off x="5296088" y="2860911"/>
            <a:ext cx="1584000" cy="288000"/>
          </a:xfrm>
        </p:spPr>
        <p:txBody>
          <a:bodyPr>
            <a:noAutofit/>
          </a:bodyPr>
          <a:lstStyle>
            <a:lvl1pPr marL="0" indent="0" algn="ctr">
              <a:buNone/>
              <a:defRPr sz="1200" b="0">
                <a:solidFill>
                  <a:schemeClr val="accent1"/>
                </a:solidFill>
                <a:latin typeface="+mj-lt"/>
              </a:defRPr>
            </a:lvl1pPr>
          </a:lstStyle>
          <a:p>
            <a:pPr lvl="0"/>
            <a:r>
              <a:rPr lang="lt-LT" dirty="0"/>
              <a:t>Name Surname</a:t>
            </a:r>
          </a:p>
        </p:txBody>
      </p:sp>
      <p:sp>
        <p:nvSpPr>
          <p:cNvPr id="121" name="Text Placeholder 9">
            <a:extLst>
              <a:ext uri="{FF2B5EF4-FFF2-40B4-BE49-F238E27FC236}">
                <a16:creationId xmlns:a16="http://schemas.microsoft.com/office/drawing/2014/main" id="{671EC85D-6B6C-491E-B648-935E358AF360}"/>
              </a:ext>
            </a:extLst>
          </p:cNvPr>
          <p:cNvSpPr>
            <a:spLocks noGrp="1"/>
          </p:cNvSpPr>
          <p:nvPr>
            <p:ph type="body" sz="quarter" idx="74" hasCustomPrompt="1"/>
          </p:nvPr>
        </p:nvSpPr>
        <p:spPr>
          <a:xfrm>
            <a:off x="5290065" y="3094058"/>
            <a:ext cx="1584000" cy="605663"/>
          </a:xfrm>
        </p:spPr>
        <p:txBody>
          <a:bodyPr>
            <a:noAutofit/>
          </a:bodyPr>
          <a:lstStyle>
            <a:lvl1pPr marL="0" indent="0" algn="ctr">
              <a:lnSpc>
                <a:spcPts val="1200"/>
              </a:lnSpc>
              <a:buNone/>
              <a:defRPr sz="1000" b="0">
                <a:solidFill>
                  <a:schemeClr val="tx1"/>
                </a:solidFill>
              </a:defRPr>
            </a:lvl1pPr>
          </a:lstStyle>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sp>
        <p:nvSpPr>
          <p:cNvPr id="122" name="Text Placeholder 9">
            <a:extLst>
              <a:ext uri="{FF2B5EF4-FFF2-40B4-BE49-F238E27FC236}">
                <a16:creationId xmlns:a16="http://schemas.microsoft.com/office/drawing/2014/main" id="{DAAC77DE-C429-4215-A6C2-D18BCDD1D250}"/>
              </a:ext>
            </a:extLst>
          </p:cNvPr>
          <p:cNvSpPr>
            <a:spLocks noGrp="1"/>
          </p:cNvSpPr>
          <p:nvPr>
            <p:ph type="body" sz="quarter" idx="75" hasCustomPrompt="1"/>
          </p:nvPr>
        </p:nvSpPr>
        <p:spPr>
          <a:xfrm>
            <a:off x="6897863" y="2860911"/>
            <a:ext cx="1584000" cy="288000"/>
          </a:xfrm>
        </p:spPr>
        <p:txBody>
          <a:bodyPr>
            <a:noAutofit/>
          </a:bodyPr>
          <a:lstStyle>
            <a:lvl1pPr marL="0" indent="0" algn="ctr">
              <a:buNone/>
              <a:defRPr sz="1200" b="0">
                <a:solidFill>
                  <a:schemeClr val="accent1"/>
                </a:solidFill>
                <a:latin typeface="+mj-lt"/>
              </a:defRPr>
            </a:lvl1pPr>
          </a:lstStyle>
          <a:p>
            <a:pPr lvl="0"/>
            <a:r>
              <a:rPr lang="lt-LT" dirty="0"/>
              <a:t>Name Surname</a:t>
            </a:r>
          </a:p>
        </p:txBody>
      </p:sp>
      <p:sp>
        <p:nvSpPr>
          <p:cNvPr id="123" name="Text Placeholder 9">
            <a:extLst>
              <a:ext uri="{FF2B5EF4-FFF2-40B4-BE49-F238E27FC236}">
                <a16:creationId xmlns:a16="http://schemas.microsoft.com/office/drawing/2014/main" id="{CB060C57-E7AC-4E67-9727-FA58F76EC2AA}"/>
              </a:ext>
            </a:extLst>
          </p:cNvPr>
          <p:cNvSpPr>
            <a:spLocks noGrp="1"/>
          </p:cNvSpPr>
          <p:nvPr>
            <p:ph type="body" sz="quarter" idx="76" hasCustomPrompt="1"/>
          </p:nvPr>
        </p:nvSpPr>
        <p:spPr>
          <a:xfrm>
            <a:off x="6889832" y="3094058"/>
            <a:ext cx="1584000" cy="605663"/>
          </a:xfrm>
        </p:spPr>
        <p:txBody>
          <a:bodyPr>
            <a:noAutofit/>
          </a:bodyPr>
          <a:lstStyle>
            <a:lvl1pPr marL="0" indent="0" algn="ctr">
              <a:lnSpc>
                <a:spcPts val="1200"/>
              </a:lnSpc>
              <a:buNone/>
              <a:defRPr sz="1000" b="0">
                <a:solidFill>
                  <a:schemeClr val="tx1"/>
                </a:solidFill>
              </a:defRPr>
            </a:lvl1pPr>
          </a:lstStyle>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sp>
        <p:nvSpPr>
          <p:cNvPr id="124" name="Text Placeholder 9">
            <a:extLst>
              <a:ext uri="{FF2B5EF4-FFF2-40B4-BE49-F238E27FC236}">
                <a16:creationId xmlns:a16="http://schemas.microsoft.com/office/drawing/2014/main" id="{45B9C4C6-0186-49D9-B364-B44D265D8911}"/>
              </a:ext>
            </a:extLst>
          </p:cNvPr>
          <p:cNvSpPr>
            <a:spLocks noGrp="1"/>
          </p:cNvSpPr>
          <p:nvPr>
            <p:ph type="body" sz="quarter" idx="77" hasCustomPrompt="1"/>
          </p:nvPr>
        </p:nvSpPr>
        <p:spPr>
          <a:xfrm>
            <a:off x="8499638" y="2860911"/>
            <a:ext cx="1584000" cy="288000"/>
          </a:xfrm>
        </p:spPr>
        <p:txBody>
          <a:bodyPr>
            <a:noAutofit/>
          </a:bodyPr>
          <a:lstStyle>
            <a:lvl1pPr marL="0" indent="0" algn="ctr">
              <a:buNone/>
              <a:defRPr sz="1200" b="0">
                <a:solidFill>
                  <a:schemeClr val="accent1"/>
                </a:solidFill>
                <a:latin typeface="+mj-lt"/>
              </a:defRPr>
            </a:lvl1pPr>
          </a:lstStyle>
          <a:p>
            <a:pPr lvl="0"/>
            <a:r>
              <a:rPr lang="lt-LT" dirty="0"/>
              <a:t>Name Surname</a:t>
            </a:r>
          </a:p>
        </p:txBody>
      </p:sp>
      <p:sp>
        <p:nvSpPr>
          <p:cNvPr id="125" name="Text Placeholder 9">
            <a:extLst>
              <a:ext uri="{FF2B5EF4-FFF2-40B4-BE49-F238E27FC236}">
                <a16:creationId xmlns:a16="http://schemas.microsoft.com/office/drawing/2014/main" id="{88E57F30-A8DC-4991-B111-7C6046F9FC1C}"/>
              </a:ext>
            </a:extLst>
          </p:cNvPr>
          <p:cNvSpPr>
            <a:spLocks noGrp="1"/>
          </p:cNvSpPr>
          <p:nvPr>
            <p:ph type="body" sz="quarter" idx="78" hasCustomPrompt="1"/>
          </p:nvPr>
        </p:nvSpPr>
        <p:spPr>
          <a:xfrm>
            <a:off x="8489599" y="3094058"/>
            <a:ext cx="1584000" cy="605663"/>
          </a:xfrm>
        </p:spPr>
        <p:txBody>
          <a:bodyPr>
            <a:noAutofit/>
          </a:bodyPr>
          <a:lstStyle>
            <a:lvl1pPr marL="0" indent="0" algn="ctr">
              <a:lnSpc>
                <a:spcPts val="1200"/>
              </a:lnSpc>
              <a:buNone/>
              <a:defRPr sz="1000" b="0">
                <a:solidFill>
                  <a:schemeClr val="tx1"/>
                </a:solidFill>
              </a:defRPr>
            </a:lvl1pPr>
          </a:lstStyle>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sp>
        <p:nvSpPr>
          <p:cNvPr id="126" name="Text Placeholder 9">
            <a:extLst>
              <a:ext uri="{FF2B5EF4-FFF2-40B4-BE49-F238E27FC236}">
                <a16:creationId xmlns:a16="http://schemas.microsoft.com/office/drawing/2014/main" id="{0135A422-D938-457D-BDCB-4C4C881FCEE6}"/>
              </a:ext>
            </a:extLst>
          </p:cNvPr>
          <p:cNvSpPr>
            <a:spLocks noGrp="1"/>
          </p:cNvSpPr>
          <p:nvPr>
            <p:ph type="body" sz="quarter" idx="79" hasCustomPrompt="1"/>
          </p:nvPr>
        </p:nvSpPr>
        <p:spPr>
          <a:xfrm>
            <a:off x="10101415" y="2860911"/>
            <a:ext cx="1584000" cy="288000"/>
          </a:xfrm>
        </p:spPr>
        <p:txBody>
          <a:bodyPr>
            <a:noAutofit/>
          </a:bodyPr>
          <a:lstStyle>
            <a:lvl1pPr marL="0" indent="0" algn="ctr">
              <a:buNone/>
              <a:defRPr sz="1200" b="0">
                <a:solidFill>
                  <a:schemeClr val="accent1"/>
                </a:solidFill>
                <a:latin typeface="+mj-lt"/>
              </a:defRPr>
            </a:lvl1pPr>
          </a:lstStyle>
          <a:p>
            <a:pPr lvl="0"/>
            <a:r>
              <a:rPr lang="lt-LT" dirty="0"/>
              <a:t>Name Surname</a:t>
            </a:r>
          </a:p>
        </p:txBody>
      </p:sp>
      <p:sp>
        <p:nvSpPr>
          <p:cNvPr id="127" name="Text Placeholder 9">
            <a:extLst>
              <a:ext uri="{FF2B5EF4-FFF2-40B4-BE49-F238E27FC236}">
                <a16:creationId xmlns:a16="http://schemas.microsoft.com/office/drawing/2014/main" id="{2AE950F7-7996-4020-A58D-027EF2EDAC2C}"/>
              </a:ext>
            </a:extLst>
          </p:cNvPr>
          <p:cNvSpPr>
            <a:spLocks noGrp="1"/>
          </p:cNvSpPr>
          <p:nvPr>
            <p:ph type="body" sz="quarter" idx="80" hasCustomPrompt="1"/>
          </p:nvPr>
        </p:nvSpPr>
        <p:spPr>
          <a:xfrm>
            <a:off x="10101416" y="3094058"/>
            <a:ext cx="1584000" cy="605663"/>
          </a:xfrm>
        </p:spPr>
        <p:txBody>
          <a:bodyPr>
            <a:noAutofit/>
          </a:bodyPr>
          <a:lstStyle>
            <a:lvl1pPr marL="0" indent="0" algn="ctr">
              <a:lnSpc>
                <a:spcPts val="1200"/>
              </a:lnSpc>
              <a:buNone/>
              <a:defRPr sz="1000" b="0">
                <a:solidFill>
                  <a:schemeClr val="tx1"/>
                </a:solidFill>
              </a:defRPr>
            </a:lvl1pPr>
          </a:lstStyle>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pic>
        <p:nvPicPr>
          <p:cNvPr id="58" name="Picture 57">
            <a:extLst>
              <a:ext uri="{FF2B5EF4-FFF2-40B4-BE49-F238E27FC236}">
                <a16:creationId xmlns:a16="http://schemas.microsoft.com/office/drawing/2014/main" id="{718BD445-C7B4-48E5-830D-F8C6C9A26C6A}"/>
              </a:ext>
            </a:extLst>
          </p:cNvPr>
          <p:cNvPicPr>
            <a:picLocks noChangeAspect="1"/>
          </p:cNvPicPr>
          <p:nvPr userDrawn="1"/>
        </p:nvPicPr>
        <p:blipFill>
          <a:blip r:embed="rId3"/>
          <a:stretch>
            <a:fillRect/>
          </a:stretch>
        </p:blipFill>
        <p:spPr>
          <a:xfrm>
            <a:off x="1044569" y="6341676"/>
            <a:ext cx="2243155" cy="297028"/>
          </a:xfrm>
          <a:prstGeom prst="rect">
            <a:avLst/>
          </a:prstGeom>
        </p:spPr>
      </p:pic>
    </p:spTree>
    <p:extLst>
      <p:ext uri="{BB962C8B-B14F-4D97-AF65-F5344CB8AC3E}">
        <p14:creationId xmlns:p14="http://schemas.microsoft.com/office/powerpoint/2010/main" val="3864911079"/>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grpId="0" nodeType="withEffect">
                                  <p:stCondLst>
                                    <p:cond delay="0"/>
                                  </p:stCondLst>
                                  <p:childTnLst>
                                    <p:set>
                                      <p:cBhvr>
                                        <p:cTn id="6" dur="1" fill="hold">
                                          <p:stCondLst>
                                            <p:cond delay="0"/>
                                          </p:stCondLst>
                                        </p:cTn>
                                        <p:tgtEl>
                                          <p:spTgt spid="11"/>
                                        </p:tgtEl>
                                        <p:attrNameLst>
                                          <p:attrName>style.visibility</p:attrName>
                                        </p:attrNameLst>
                                      </p:cBhvr>
                                      <p:to>
                                        <p:strVal val="visible"/>
                                      </p:to>
                                    </p:set>
                                    <p:anim calcmode="lin" valueType="num">
                                      <p:cBhvr>
                                        <p:cTn id="7" dur="500" fill="hold"/>
                                        <p:tgtEl>
                                          <p:spTgt spid="11"/>
                                        </p:tgtEl>
                                        <p:attrNameLst>
                                          <p:attrName>ppt_w</p:attrName>
                                        </p:attrNameLst>
                                      </p:cBhvr>
                                      <p:tavLst>
                                        <p:tav tm="0">
                                          <p:val>
                                            <p:fltVal val="0"/>
                                          </p:val>
                                        </p:tav>
                                        <p:tav tm="100000">
                                          <p:val>
                                            <p:strVal val="#ppt_w"/>
                                          </p:val>
                                        </p:tav>
                                      </p:tavLst>
                                    </p:anim>
                                    <p:anim calcmode="lin" valueType="num">
                                      <p:cBhvr>
                                        <p:cTn id="8" dur="500" fill="hold"/>
                                        <p:tgtEl>
                                          <p:spTgt spid="11"/>
                                        </p:tgtEl>
                                        <p:attrNameLst>
                                          <p:attrName>ppt_h</p:attrName>
                                        </p:attrNameLst>
                                      </p:cBhvr>
                                      <p:tavLst>
                                        <p:tav tm="0">
                                          <p:val>
                                            <p:fltVal val="0"/>
                                          </p:val>
                                        </p:tav>
                                        <p:tav tm="100000">
                                          <p:val>
                                            <p:strVal val="#ppt_h"/>
                                          </p:val>
                                        </p:tav>
                                      </p:tavLst>
                                    </p:anim>
                                    <p:animEffect transition="in" filter="fade">
                                      <p:cBhvr>
                                        <p:cTn id="9" dur="500"/>
                                        <p:tgtEl>
                                          <p:spTgt spid="11"/>
                                        </p:tgtEl>
                                      </p:cBhvr>
                                    </p:animEffect>
                                  </p:childTnLst>
                                </p:cTn>
                              </p:par>
                              <p:par>
                                <p:cTn id="10" presetID="6" presetClass="emph" presetSubtype="0" accel="50000" decel="50000" autoRev="1" fill="hold" grpId="1" nodeType="withEffect">
                                  <p:stCondLst>
                                    <p:cond delay="0"/>
                                  </p:stCondLst>
                                  <p:childTnLst>
                                    <p:animScale>
                                      <p:cBhvr>
                                        <p:cTn id="11" dur="500" fill="hold"/>
                                        <p:tgtEl>
                                          <p:spTgt spid="11"/>
                                        </p:tgtEl>
                                      </p:cBhvr>
                                      <p:by x="105000" y="105000"/>
                                    </p:animScale>
                                  </p:childTnLst>
                                </p:cTn>
                              </p:par>
                              <p:par>
                                <p:cTn id="12" presetID="23" presetClass="entr" presetSubtype="16" fill="hold" grpId="0" nodeType="withEffect" nodePh="1">
                                  <p:stCondLst>
                                    <p:cond delay="500"/>
                                  </p:stCondLst>
                                  <p:endCondLst>
                                    <p:cond evt="begin" delay="0">
                                      <p:tn val="12"/>
                                    </p:cond>
                                  </p:endCondLst>
                                  <p:childTnLst>
                                    <p:set>
                                      <p:cBhvr>
                                        <p:cTn id="13" dur="1" fill="hold">
                                          <p:stCondLst>
                                            <p:cond delay="0"/>
                                          </p:stCondLst>
                                        </p:cTn>
                                        <p:tgtEl>
                                          <p:spTgt spid="25"/>
                                        </p:tgtEl>
                                        <p:attrNameLst>
                                          <p:attrName>style.visibility</p:attrName>
                                        </p:attrNameLst>
                                      </p:cBhvr>
                                      <p:to>
                                        <p:strVal val="visible"/>
                                      </p:to>
                                    </p:set>
                                    <p:anim calcmode="lin" valueType="num">
                                      <p:cBhvr>
                                        <p:cTn id="14" dur="500" fill="hold"/>
                                        <p:tgtEl>
                                          <p:spTgt spid="25"/>
                                        </p:tgtEl>
                                        <p:attrNameLst>
                                          <p:attrName>ppt_w</p:attrName>
                                        </p:attrNameLst>
                                      </p:cBhvr>
                                      <p:tavLst>
                                        <p:tav tm="0">
                                          <p:val>
                                            <p:fltVal val="0"/>
                                          </p:val>
                                        </p:tav>
                                        <p:tav tm="100000">
                                          <p:val>
                                            <p:strVal val="#ppt_w"/>
                                          </p:val>
                                        </p:tav>
                                      </p:tavLst>
                                    </p:anim>
                                    <p:anim calcmode="lin" valueType="num">
                                      <p:cBhvr>
                                        <p:cTn id="15" dur="500" fill="hold"/>
                                        <p:tgtEl>
                                          <p:spTgt spid="25"/>
                                        </p:tgtEl>
                                        <p:attrNameLst>
                                          <p:attrName>ppt_h</p:attrName>
                                        </p:attrNameLst>
                                      </p:cBhvr>
                                      <p:tavLst>
                                        <p:tav tm="0">
                                          <p:val>
                                            <p:fltVal val="0"/>
                                          </p:val>
                                        </p:tav>
                                        <p:tav tm="100000">
                                          <p:val>
                                            <p:strVal val="#ppt_h"/>
                                          </p:val>
                                        </p:tav>
                                      </p:tavLst>
                                    </p:anim>
                                  </p:childTnLst>
                                </p:cTn>
                              </p:par>
                              <p:par>
                                <p:cTn id="16" presetID="53" presetClass="entr" presetSubtype="16" fill="hold" grpId="0" nodeType="withEffect">
                                  <p:stCondLst>
                                    <p:cond delay="0"/>
                                  </p:stCondLst>
                                  <p:childTnLst>
                                    <p:set>
                                      <p:cBhvr>
                                        <p:cTn id="17" dur="1" fill="hold">
                                          <p:stCondLst>
                                            <p:cond delay="0"/>
                                          </p:stCondLst>
                                        </p:cTn>
                                        <p:tgtEl>
                                          <p:spTgt spid="12"/>
                                        </p:tgtEl>
                                        <p:attrNameLst>
                                          <p:attrName>style.visibility</p:attrName>
                                        </p:attrNameLst>
                                      </p:cBhvr>
                                      <p:to>
                                        <p:strVal val="visible"/>
                                      </p:to>
                                    </p:set>
                                    <p:anim calcmode="lin" valueType="num">
                                      <p:cBhvr>
                                        <p:cTn id="18" dur="500" fill="hold"/>
                                        <p:tgtEl>
                                          <p:spTgt spid="12"/>
                                        </p:tgtEl>
                                        <p:attrNameLst>
                                          <p:attrName>ppt_w</p:attrName>
                                        </p:attrNameLst>
                                      </p:cBhvr>
                                      <p:tavLst>
                                        <p:tav tm="0">
                                          <p:val>
                                            <p:fltVal val="0"/>
                                          </p:val>
                                        </p:tav>
                                        <p:tav tm="100000">
                                          <p:val>
                                            <p:strVal val="#ppt_w"/>
                                          </p:val>
                                        </p:tav>
                                      </p:tavLst>
                                    </p:anim>
                                    <p:anim calcmode="lin" valueType="num">
                                      <p:cBhvr>
                                        <p:cTn id="19" dur="500" fill="hold"/>
                                        <p:tgtEl>
                                          <p:spTgt spid="12"/>
                                        </p:tgtEl>
                                        <p:attrNameLst>
                                          <p:attrName>ppt_h</p:attrName>
                                        </p:attrNameLst>
                                      </p:cBhvr>
                                      <p:tavLst>
                                        <p:tav tm="0">
                                          <p:val>
                                            <p:fltVal val="0"/>
                                          </p:val>
                                        </p:tav>
                                        <p:tav tm="100000">
                                          <p:val>
                                            <p:strVal val="#ppt_h"/>
                                          </p:val>
                                        </p:tav>
                                      </p:tavLst>
                                    </p:anim>
                                    <p:animEffect transition="in" filter="fade">
                                      <p:cBhvr>
                                        <p:cTn id="20" dur="500"/>
                                        <p:tgtEl>
                                          <p:spTgt spid="12"/>
                                        </p:tgtEl>
                                      </p:cBhvr>
                                    </p:animEffect>
                                  </p:childTnLst>
                                </p:cTn>
                              </p:par>
                              <p:par>
                                <p:cTn id="21" presetID="6" presetClass="emph" presetSubtype="0" accel="50000" decel="50000" autoRev="1" fill="hold" grpId="1" nodeType="withEffect">
                                  <p:stCondLst>
                                    <p:cond delay="0"/>
                                  </p:stCondLst>
                                  <p:childTnLst>
                                    <p:animScale>
                                      <p:cBhvr>
                                        <p:cTn id="22" dur="500" fill="hold"/>
                                        <p:tgtEl>
                                          <p:spTgt spid="12"/>
                                        </p:tgtEl>
                                      </p:cBhvr>
                                      <p:by x="105000" y="105000"/>
                                    </p:animScale>
                                  </p:childTnLst>
                                </p:cTn>
                              </p:par>
                              <p:par>
                                <p:cTn id="23" presetID="23" presetClass="entr" presetSubtype="16" fill="hold" grpId="0" nodeType="withEffect" nodePh="1">
                                  <p:stCondLst>
                                    <p:cond delay="500"/>
                                  </p:stCondLst>
                                  <p:endCondLst>
                                    <p:cond evt="begin" delay="0">
                                      <p:tn val="23"/>
                                    </p:cond>
                                  </p:endCondLst>
                                  <p:childTnLst>
                                    <p:set>
                                      <p:cBhvr>
                                        <p:cTn id="24" dur="1" fill="hold">
                                          <p:stCondLst>
                                            <p:cond delay="0"/>
                                          </p:stCondLst>
                                        </p:cTn>
                                        <p:tgtEl>
                                          <p:spTgt spid="26"/>
                                        </p:tgtEl>
                                        <p:attrNameLst>
                                          <p:attrName>style.visibility</p:attrName>
                                        </p:attrNameLst>
                                      </p:cBhvr>
                                      <p:to>
                                        <p:strVal val="visible"/>
                                      </p:to>
                                    </p:set>
                                    <p:anim calcmode="lin" valueType="num">
                                      <p:cBhvr>
                                        <p:cTn id="25" dur="500" fill="hold"/>
                                        <p:tgtEl>
                                          <p:spTgt spid="26"/>
                                        </p:tgtEl>
                                        <p:attrNameLst>
                                          <p:attrName>ppt_w</p:attrName>
                                        </p:attrNameLst>
                                      </p:cBhvr>
                                      <p:tavLst>
                                        <p:tav tm="0">
                                          <p:val>
                                            <p:fltVal val="0"/>
                                          </p:val>
                                        </p:tav>
                                        <p:tav tm="100000">
                                          <p:val>
                                            <p:strVal val="#ppt_w"/>
                                          </p:val>
                                        </p:tav>
                                      </p:tavLst>
                                    </p:anim>
                                    <p:anim calcmode="lin" valueType="num">
                                      <p:cBhvr>
                                        <p:cTn id="26" dur="500" fill="hold"/>
                                        <p:tgtEl>
                                          <p:spTgt spid="26"/>
                                        </p:tgtEl>
                                        <p:attrNameLst>
                                          <p:attrName>ppt_h</p:attrName>
                                        </p:attrNameLst>
                                      </p:cBhvr>
                                      <p:tavLst>
                                        <p:tav tm="0">
                                          <p:val>
                                            <p:fltVal val="0"/>
                                          </p:val>
                                        </p:tav>
                                        <p:tav tm="100000">
                                          <p:val>
                                            <p:strVal val="#ppt_h"/>
                                          </p:val>
                                        </p:tav>
                                      </p:tavLst>
                                    </p:anim>
                                  </p:childTnLst>
                                </p:cTn>
                              </p:par>
                              <p:par>
                                <p:cTn id="27" presetID="53" presetClass="entr" presetSubtype="16" fill="hold" grpId="0" nodeType="withEffect">
                                  <p:stCondLst>
                                    <p:cond delay="0"/>
                                  </p:stCondLst>
                                  <p:childTnLst>
                                    <p:set>
                                      <p:cBhvr>
                                        <p:cTn id="28" dur="1" fill="hold">
                                          <p:stCondLst>
                                            <p:cond delay="0"/>
                                          </p:stCondLst>
                                        </p:cTn>
                                        <p:tgtEl>
                                          <p:spTgt spid="13"/>
                                        </p:tgtEl>
                                        <p:attrNameLst>
                                          <p:attrName>style.visibility</p:attrName>
                                        </p:attrNameLst>
                                      </p:cBhvr>
                                      <p:to>
                                        <p:strVal val="visible"/>
                                      </p:to>
                                    </p:set>
                                    <p:anim calcmode="lin" valueType="num">
                                      <p:cBhvr>
                                        <p:cTn id="29" dur="500" fill="hold"/>
                                        <p:tgtEl>
                                          <p:spTgt spid="13"/>
                                        </p:tgtEl>
                                        <p:attrNameLst>
                                          <p:attrName>ppt_w</p:attrName>
                                        </p:attrNameLst>
                                      </p:cBhvr>
                                      <p:tavLst>
                                        <p:tav tm="0">
                                          <p:val>
                                            <p:fltVal val="0"/>
                                          </p:val>
                                        </p:tav>
                                        <p:tav tm="100000">
                                          <p:val>
                                            <p:strVal val="#ppt_w"/>
                                          </p:val>
                                        </p:tav>
                                      </p:tavLst>
                                    </p:anim>
                                    <p:anim calcmode="lin" valueType="num">
                                      <p:cBhvr>
                                        <p:cTn id="30" dur="500" fill="hold"/>
                                        <p:tgtEl>
                                          <p:spTgt spid="13"/>
                                        </p:tgtEl>
                                        <p:attrNameLst>
                                          <p:attrName>ppt_h</p:attrName>
                                        </p:attrNameLst>
                                      </p:cBhvr>
                                      <p:tavLst>
                                        <p:tav tm="0">
                                          <p:val>
                                            <p:fltVal val="0"/>
                                          </p:val>
                                        </p:tav>
                                        <p:tav tm="100000">
                                          <p:val>
                                            <p:strVal val="#ppt_h"/>
                                          </p:val>
                                        </p:tav>
                                      </p:tavLst>
                                    </p:anim>
                                    <p:animEffect transition="in" filter="fade">
                                      <p:cBhvr>
                                        <p:cTn id="31" dur="500"/>
                                        <p:tgtEl>
                                          <p:spTgt spid="13"/>
                                        </p:tgtEl>
                                      </p:cBhvr>
                                    </p:animEffect>
                                  </p:childTnLst>
                                </p:cTn>
                              </p:par>
                              <p:par>
                                <p:cTn id="32" presetID="6" presetClass="emph" presetSubtype="0" accel="50000" decel="50000" autoRev="1" fill="hold" grpId="1" nodeType="withEffect">
                                  <p:stCondLst>
                                    <p:cond delay="0"/>
                                  </p:stCondLst>
                                  <p:childTnLst>
                                    <p:animScale>
                                      <p:cBhvr>
                                        <p:cTn id="33" dur="500" fill="hold"/>
                                        <p:tgtEl>
                                          <p:spTgt spid="13"/>
                                        </p:tgtEl>
                                      </p:cBhvr>
                                      <p:by x="105000" y="105000"/>
                                    </p:animScale>
                                  </p:childTnLst>
                                </p:cTn>
                              </p:par>
                              <p:par>
                                <p:cTn id="34" presetID="23" presetClass="entr" presetSubtype="16" fill="hold" grpId="0" nodeType="withEffect" nodePh="1">
                                  <p:stCondLst>
                                    <p:cond delay="500"/>
                                  </p:stCondLst>
                                  <p:endCondLst>
                                    <p:cond evt="begin" delay="0">
                                      <p:tn val="34"/>
                                    </p:cond>
                                  </p:endCondLst>
                                  <p:childTnLst>
                                    <p:set>
                                      <p:cBhvr>
                                        <p:cTn id="35" dur="1" fill="hold">
                                          <p:stCondLst>
                                            <p:cond delay="0"/>
                                          </p:stCondLst>
                                        </p:cTn>
                                        <p:tgtEl>
                                          <p:spTgt spid="27"/>
                                        </p:tgtEl>
                                        <p:attrNameLst>
                                          <p:attrName>style.visibility</p:attrName>
                                        </p:attrNameLst>
                                      </p:cBhvr>
                                      <p:to>
                                        <p:strVal val="visible"/>
                                      </p:to>
                                    </p:set>
                                    <p:anim calcmode="lin" valueType="num">
                                      <p:cBhvr>
                                        <p:cTn id="36" dur="500" fill="hold"/>
                                        <p:tgtEl>
                                          <p:spTgt spid="27"/>
                                        </p:tgtEl>
                                        <p:attrNameLst>
                                          <p:attrName>ppt_w</p:attrName>
                                        </p:attrNameLst>
                                      </p:cBhvr>
                                      <p:tavLst>
                                        <p:tav tm="0">
                                          <p:val>
                                            <p:fltVal val="0"/>
                                          </p:val>
                                        </p:tav>
                                        <p:tav tm="100000">
                                          <p:val>
                                            <p:strVal val="#ppt_w"/>
                                          </p:val>
                                        </p:tav>
                                      </p:tavLst>
                                    </p:anim>
                                    <p:anim calcmode="lin" valueType="num">
                                      <p:cBhvr>
                                        <p:cTn id="37" dur="500" fill="hold"/>
                                        <p:tgtEl>
                                          <p:spTgt spid="27"/>
                                        </p:tgtEl>
                                        <p:attrNameLst>
                                          <p:attrName>ppt_h</p:attrName>
                                        </p:attrNameLst>
                                      </p:cBhvr>
                                      <p:tavLst>
                                        <p:tav tm="0">
                                          <p:val>
                                            <p:fltVal val="0"/>
                                          </p:val>
                                        </p:tav>
                                        <p:tav tm="100000">
                                          <p:val>
                                            <p:strVal val="#ppt_h"/>
                                          </p:val>
                                        </p:tav>
                                      </p:tavLst>
                                    </p:anim>
                                  </p:childTnLst>
                                </p:cTn>
                              </p:par>
                              <p:par>
                                <p:cTn id="38" presetID="53" presetClass="entr" presetSubtype="16" fill="hold" grpId="0" nodeType="withEffect">
                                  <p:stCondLst>
                                    <p:cond delay="0"/>
                                  </p:stCondLst>
                                  <p:childTnLst>
                                    <p:set>
                                      <p:cBhvr>
                                        <p:cTn id="39" dur="1" fill="hold">
                                          <p:stCondLst>
                                            <p:cond delay="0"/>
                                          </p:stCondLst>
                                        </p:cTn>
                                        <p:tgtEl>
                                          <p:spTgt spid="14"/>
                                        </p:tgtEl>
                                        <p:attrNameLst>
                                          <p:attrName>style.visibility</p:attrName>
                                        </p:attrNameLst>
                                      </p:cBhvr>
                                      <p:to>
                                        <p:strVal val="visible"/>
                                      </p:to>
                                    </p:set>
                                    <p:anim calcmode="lin" valueType="num">
                                      <p:cBhvr>
                                        <p:cTn id="40" dur="500" fill="hold"/>
                                        <p:tgtEl>
                                          <p:spTgt spid="14"/>
                                        </p:tgtEl>
                                        <p:attrNameLst>
                                          <p:attrName>ppt_w</p:attrName>
                                        </p:attrNameLst>
                                      </p:cBhvr>
                                      <p:tavLst>
                                        <p:tav tm="0">
                                          <p:val>
                                            <p:fltVal val="0"/>
                                          </p:val>
                                        </p:tav>
                                        <p:tav tm="100000">
                                          <p:val>
                                            <p:strVal val="#ppt_w"/>
                                          </p:val>
                                        </p:tav>
                                      </p:tavLst>
                                    </p:anim>
                                    <p:anim calcmode="lin" valueType="num">
                                      <p:cBhvr>
                                        <p:cTn id="41" dur="500" fill="hold"/>
                                        <p:tgtEl>
                                          <p:spTgt spid="14"/>
                                        </p:tgtEl>
                                        <p:attrNameLst>
                                          <p:attrName>ppt_h</p:attrName>
                                        </p:attrNameLst>
                                      </p:cBhvr>
                                      <p:tavLst>
                                        <p:tav tm="0">
                                          <p:val>
                                            <p:fltVal val="0"/>
                                          </p:val>
                                        </p:tav>
                                        <p:tav tm="100000">
                                          <p:val>
                                            <p:strVal val="#ppt_h"/>
                                          </p:val>
                                        </p:tav>
                                      </p:tavLst>
                                    </p:anim>
                                    <p:animEffect transition="in" filter="fade">
                                      <p:cBhvr>
                                        <p:cTn id="42" dur="500"/>
                                        <p:tgtEl>
                                          <p:spTgt spid="14"/>
                                        </p:tgtEl>
                                      </p:cBhvr>
                                    </p:animEffect>
                                  </p:childTnLst>
                                </p:cTn>
                              </p:par>
                              <p:par>
                                <p:cTn id="43" presetID="6" presetClass="emph" presetSubtype="0" accel="50000" decel="50000" autoRev="1" fill="hold" grpId="1" nodeType="withEffect">
                                  <p:stCondLst>
                                    <p:cond delay="0"/>
                                  </p:stCondLst>
                                  <p:childTnLst>
                                    <p:animScale>
                                      <p:cBhvr>
                                        <p:cTn id="44" dur="500" fill="hold"/>
                                        <p:tgtEl>
                                          <p:spTgt spid="14"/>
                                        </p:tgtEl>
                                      </p:cBhvr>
                                      <p:by x="105000" y="105000"/>
                                    </p:animScale>
                                  </p:childTnLst>
                                </p:cTn>
                              </p:par>
                              <p:par>
                                <p:cTn id="45" presetID="23" presetClass="entr" presetSubtype="16" fill="hold" grpId="0" nodeType="withEffect" nodePh="1">
                                  <p:stCondLst>
                                    <p:cond delay="500"/>
                                  </p:stCondLst>
                                  <p:endCondLst>
                                    <p:cond evt="begin" delay="0">
                                      <p:tn val="45"/>
                                    </p:cond>
                                  </p:endCondLst>
                                  <p:childTnLst>
                                    <p:set>
                                      <p:cBhvr>
                                        <p:cTn id="46" dur="1" fill="hold">
                                          <p:stCondLst>
                                            <p:cond delay="0"/>
                                          </p:stCondLst>
                                        </p:cTn>
                                        <p:tgtEl>
                                          <p:spTgt spid="28"/>
                                        </p:tgtEl>
                                        <p:attrNameLst>
                                          <p:attrName>style.visibility</p:attrName>
                                        </p:attrNameLst>
                                      </p:cBhvr>
                                      <p:to>
                                        <p:strVal val="visible"/>
                                      </p:to>
                                    </p:set>
                                    <p:anim calcmode="lin" valueType="num">
                                      <p:cBhvr>
                                        <p:cTn id="47" dur="500" fill="hold"/>
                                        <p:tgtEl>
                                          <p:spTgt spid="28"/>
                                        </p:tgtEl>
                                        <p:attrNameLst>
                                          <p:attrName>ppt_w</p:attrName>
                                        </p:attrNameLst>
                                      </p:cBhvr>
                                      <p:tavLst>
                                        <p:tav tm="0">
                                          <p:val>
                                            <p:fltVal val="0"/>
                                          </p:val>
                                        </p:tav>
                                        <p:tav tm="100000">
                                          <p:val>
                                            <p:strVal val="#ppt_w"/>
                                          </p:val>
                                        </p:tav>
                                      </p:tavLst>
                                    </p:anim>
                                    <p:anim calcmode="lin" valueType="num">
                                      <p:cBhvr>
                                        <p:cTn id="48" dur="500" fill="hold"/>
                                        <p:tgtEl>
                                          <p:spTgt spid="28"/>
                                        </p:tgtEl>
                                        <p:attrNameLst>
                                          <p:attrName>ppt_h</p:attrName>
                                        </p:attrNameLst>
                                      </p:cBhvr>
                                      <p:tavLst>
                                        <p:tav tm="0">
                                          <p:val>
                                            <p:fltVal val="0"/>
                                          </p:val>
                                        </p:tav>
                                        <p:tav tm="100000">
                                          <p:val>
                                            <p:strVal val="#ppt_h"/>
                                          </p:val>
                                        </p:tav>
                                      </p:tavLst>
                                    </p:anim>
                                  </p:childTnLst>
                                </p:cTn>
                              </p:par>
                              <p:par>
                                <p:cTn id="49" presetID="53" presetClass="entr" presetSubtype="16" fill="hold" grpId="0" nodeType="withEffect">
                                  <p:stCondLst>
                                    <p:cond delay="0"/>
                                  </p:stCondLst>
                                  <p:childTnLst>
                                    <p:set>
                                      <p:cBhvr>
                                        <p:cTn id="50" dur="1" fill="hold">
                                          <p:stCondLst>
                                            <p:cond delay="0"/>
                                          </p:stCondLst>
                                        </p:cTn>
                                        <p:tgtEl>
                                          <p:spTgt spid="15"/>
                                        </p:tgtEl>
                                        <p:attrNameLst>
                                          <p:attrName>style.visibility</p:attrName>
                                        </p:attrNameLst>
                                      </p:cBhvr>
                                      <p:to>
                                        <p:strVal val="visible"/>
                                      </p:to>
                                    </p:set>
                                    <p:anim calcmode="lin" valueType="num">
                                      <p:cBhvr>
                                        <p:cTn id="51" dur="500" fill="hold"/>
                                        <p:tgtEl>
                                          <p:spTgt spid="15"/>
                                        </p:tgtEl>
                                        <p:attrNameLst>
                                          <p:attrName>ppt_w</p:attrName>
                                        </p:attrNameLst>
                                      </p:cBhvr>
                                      <p:tavLst>
                                        <p:tav tm="0">
                                          <p:val>
                                            <p:fltVal val="0"/>
                                          </p:val>
                                        </p:tav>
                                        <p:tav tm="100000">
                                          <p:val>
                                            <p:strVal val="#ppt_w"/>
                                          </p:val>
                                        </p:tav>
                                      </p:tavLst>
                                    </p:anim>
                                    <p:anim calcmode="lin" valueType="num">
                                      <p:cBhvr>
                                        <p:cTn id="52" dur="500" fill="hold"/>
                                        <p:tgtEl>
                                          <p:spTgt spid="15"/>
                                        </p:tgtEl>
                                        <p:attrNameLst>
                                          <p:attrName>ppt_h</p:attrName>
                                        </p:attrNameLst>
                                      </p:cBhvr>
                                      <p:tavLst>
                                        <p:tav tm="0">
                                          <p:val>
                                            <p:fltVal val="0"/>
                                          </p:val>
                                        </p:tav>
                                        <p:tav tm="100000">
                                          <p:val>
                                            <p:strVal val="#ppt_h"/>
                                          </p:val>
                                        </p:tav>
                                      </p:tavLst>
                                    </p:anim>
                                    <p:animEffect transition="in" filter="fade">
                                      <p:cBhvr>
                                        <p:cTn id="53" dur="500"/>
                                        <p:tgtEl>
                                          <p:spTgt spid="15"/>
                                        </p:tgtEl>
                                      </p:cBhvr>
                                    </p:animEffect>
                                  </p:childTnLst>
                                </p:cTn>
                              </p:par>
                              <p:par>
                                <p:cTn id="54" presetID="6" presetClass="emph" presetSubtype="0" accel="50000" decel="50000" autoRev="1" fill="hold" grpId="1" nodeType="withEffect">
                                  <p:stCondLst>
                                    <p:cond delay="0"/>
                                  </p:stCondLst>
                                  <p:childTnLst>
                                    <p:animScale>
                                      <p:cBhvr>
                                        <p:cTn id="55" dur="500" fill="hold"/>
                                        <p:tgtEl>
                                          <p:spTgt spid="15"/>
                                        </p:tgtEl>
                                      </p:cBhvr>
                                      <p:by x="105000" y="105000"/>
                                    </p:animScale>
                                  </p:childTnLst>
                                </p:cTn>
                              </p:par>
                              <p:par>
                                <p:cTn id="56" presetID="23" presetClass="entr" presetSubtype="16" fill="hold" grpId="0" nodeType="withEffect" nodePh="1">
                                  <p:stCondLst>
                                    <p:cond delay="500"/>
                                  </p:stCondLst>
                                  <p:endCondLst>
                                    <p:cond evt="begin" delay="0">
                                      <p:tn val="56"/>
                                    </p:cond>
                                  </p:endCondLst>
                                  <p:childTnLst>
                                    <p:set>
                                      <p:cBhvr>
                                        <p:cTn id="57" dur="1" fill="hold">
                                          <p:stCondLst>
                                            <p:cond delay="0"/>
                                          </p:stCondLst>
                                        </p:cTn>
                                        <p:tgtEl>
                                          <p:spTgt spid="29"/>
                                        </p:tgtEl>
                                        <p:attrNameLst>
                                          <p:attrName>style.visibility</p:attrName>
                                        </p:attrNameLst>
                                      </p:cBhvr>
                                      <p:to>
                                        <p:strVal val="visible"/>
                                      </p:to>
                                    </p:set>
                                    <p:anim calcmode="lin" valueType="num">
                                      <p:cBhvr>
                                        <p:cTn id="58" dur="500" fill="hold"/>
                                        <p:tgtEl>
                                          <p:spTgt spid="29"/>
                                        </p:tgtEl>
                                        <p:attrNameLst>
                                          <p:attrName>ppt_w</p:attrName>
                                        </p:attrNameLst>
                                      </p:cBhvr>
                                      <p:tavLst>
                                        <p:tav tm="0">
                                          <p:val>
                                            <p:fltVal val="0"/>
                                          </p:val>
                                        </p:tav>
                                        <p:tav tm="100000">
                                          <p:val>
                                            <p:strVal val="#ppt_w"/>
                                          </p:val>
                                        </p:tav>
                                      </p:tavLst>
                                    </p:anim>
                                    <p:anim calcmode="lin" valueType="num">
                                      <p:cBhvr>
                                        <p:cTn id="59" dur="500" fill="hold"/>
                                        <p:tgtEl>
                                          <p:spTgt spid="29"/>
                                        </p:tgtEl>
                                        <p:attrNameLst>
                                          <p:attrName>ppt_h</p:attrName>
                                        </p:attrNameLst>
                                      </p:cBhvr>
                                      <p:tavLst>
                                        <p:tav tm="0">
                                          <p:val>
                                            <p:fltVal val="0"/>
                                          </p:val>
                                        </p:tav>
                                        <p:tav tm="100000">
                                          <p:val>
                                            <p:strVal val="#ppt_h"/>
                                          </p:val>
                                        </p:tav>
                                      </p:tavLst>
                                    </p:anim>
                                  </p:childTnLst>
                                </p:cTn>
                              </p:par>
                              <p:par>
                                <p:cTn id="60" presetID="53" presetClass="entr" presetSubtype="16" fill="hold" grpId="0" nodeType="withEffect">
                                  <p:stCondLst>
                                    <p:cond delay="0"/>
                                  </p:stCondLst>
                                  <p:childTnLst>
                                    <p:set>
                                      <p:cBhvr>
                                        <p:cTn id="61" dur="1" fill="hold">
                                          <p:stCondLst>
                                            <p:cond delay="0"/>
                                          </p:stCondLst>
                                        </p:cTn>
                                        <p:tgtEl>
                                          <p:spTgt spid="16"/>
                                        </p:tgtEl>
                                        <p:attrNameLst>
                                          <p:attrName>style.visibility</p:attrName>
                                        </p:attrNameLst>
                                      </p:cBhvr>
                                      <p:to>
                                        <p:strVal val="visible"/>
                                      </p:to>
                                    </p:set>
                                    <p:anim calcmode="lin" valueType="num">
                                      <p:cBhvr>
                                        <p:cTn id="62" dur="500" fill="hold"/>
                                        <p:tgtEl>
                                          <p:spTgt spid="16"/>
                                        </p:tgtEl>
                                        <p:attrNameLst>
                                          <p:attrName>ppt_w</p:attrName>
                                        </p:attrNameLst>
                                      </p:cBhvr>
                                      <p:tavLst>
                                        <p:tav tm="0">
                                          <p:val>
                                            <p:fltVal val="0"/>
                                          </p:val>
                                        </p:tav>
                                        <p:tav tm="100000">
                                          <p:val>
                                            <p:strVal val="#ppt_w"/>
                                          </p:val>
                                        </p:tav>
                                      </p:tavLst>
                                    </p:anim>
                                    <p:anim calcmode="lin" valueType="num">
                                      <p:cBhvr>
                                        <p:cTn id="63" dur="500" fill="hold"/>
                                        <p:tgtEl>
                                          <p:spTgt spid="16"/>
                                        </p:tgtEl>
                                        <p:attrNameLst>
                                          <p:attrName>ppt_h</p:attrName>
                                        </p:attrNameLst>
                                      </p:cBhvr>
                                      <p:tavLst>
                                        <p:tav tm="0">
                                          <p:val>
                                            <p:fltVal val="0"/>
                                          </p:val>
                                        </p:tav>
                                        <p:tav tm="100000">
                                          <p:val>
                                            <p:strVal val="#ppt_h"/>
                                          </p:val>
                                        </p:tav>
                                      </p:tavLst>
                                    </p:anim>
                                    <p:animEffect transition="in" filter="fade">
                                      <p:cBhvr>
                                        <p:cTn id="64" dur="500"/>
                                        <p:tgtEl>
                                          <p:spTgt spid="16"/>
                                        </p:tgtEl>
                                      </p:cBhvr>
                                    </p:animEffect>
                                  </p:childTnLst>
                                </p:cTn>
                              </p:par>
                              <p:par>
                                <p:cTn id="65" presetID="6" presetClass="emph" presetSubtype="0" accel="50000" decel="50000" autoRev="1" fill="hold" grpId="1" nodeType="withEffect">
                                  <p:stCondLst>
                                    <p:cond delay="0"/>
                                  </p:stCondLst>
                                  <p:childTnLst>
                                    <p:animScale>
                                      <p:cBhvr>
                                        <p:cTn id="66" dur="500" fill="hold"/>
                                        <p:tgtEl>
                                          <p:spTgt spid="16"/>
                                        </p:tgtEl>
                                      </p:cBhvr>
                                      <p:by x="105000" y="105000"/>
                                    </p:animScale>
                                  </p:childTnLst>
                                </p:cTn>
                              </p:par>
                              <p:par>
                                <p:cTn id="67" presetID="23" presetClass="entr" presetSubtype="16" fill="hold" grpId="0" nodeType="withEffect" nodePh="1">
                                  <p:stCondLst>
                                    <p:cond delay="500"/>
                                  </p:stCondLst>
                                  <p:endCondLst>
                                    <p:cond evt="begin" delay="0">
                                      <p:tn val="67"/>
                                    </p:cond>
                                  </p:endCondLst>
                                  <p:childTnLst>
                                    <p:set>
                                      <p:cBhvr>
                                        <p:cTn id="68" dur="1" fill="hold">
                                          <p:stCondLst>
                                            <p:cond delay="0"/>
                                          </p:stCondLst>
                                        </p:cTn>
                                        <p:tgtEl>
                                          <p:spTgt spid="30"/>
                                        </p:tgtEl>
                                        <p:attrNameLst>
                                          <p:attrName>style.visibility</p:attrName>
                                        </p:attrNameLst>
                                      </p:cBhvr>
                                      <p:to>
                                        <p:strVal val="visible"/>
                                      </p:to>
                                    </p:set>
                                    <p:anim calcmode="lin" valueType="num">
                                      <p:cBhvr>
                                        <p:cTn id="69" dur="500" fill="hold"/>
                                        <p:tgtEl>
                                          <p:spTgt spid="30"/>
                                        </p:tgtEl>
                                        <p:attrNameLst>
                                          <p:attrName>ppt_w</p:attrName>
                                        </p:attrNameLst>
                                      </p:cBhvr>
                                      <p:tavLst>
                                        <p:tav tm="0">
                                          <p:val>
                                            <p:fltVal val="0"/>
                                          </p:val>
                                        </p:tav>
                                        <p:tav tm="100000">
                                          <p:val>
                                            <p:strVal val="#ppt_w"/>
                                          </p:val>
                                        </p:tav>
                                      </p:tavLst>
                                    </p:anim>
                                    <p:anim calcmode="lin" valueType="num">
                                      <p:cBhvr>
                                        <p:cTn id="70" dur="500" fill="hold"/>
                                        <p:tgtEl>
                                          <p:spTgt spid="30"/>
                                        </p:tgtEl>
                                        <p:attrNameLst>
                                          <p:attrName>ppt_h</p:attrName>
                                        </p:attrNameLst>
                                      </p:cBhvr>
                                      <p:tavLst>
                                        <p:tav tm="0">
                                          <p:val>
                                            <p:fltVal val="0"/>
                                          </p:val>
                                        </p:tav>
                                        <p:tav tm="100000">
                                          <p:val>
                                            <p:strVal val="#ppt_h"/>
                                          </p:val>
                                        </p:tav>
                                      </p:tavLst>
                                    </p:anim>
                                  </p:childTnLst>
                                </p:cTn>
                              </p:par>
                              <p:par>
                                <p:cTn id="71" presetID="53" presetClass="entr" presetSubtype="16" fill="hold" grpId="0" nodeType="withEffect">
                                  <p:stCondLst>
                                    <p:cond delay="0"/>
                                  </p:stCondLst>
                                  <p:childTnLst>
                                    <p:set>
                                      <p:cBhvr>
                                        <p:cTn id="72" dur="1" fill="hold">
                                          <p:stCondLst>
                                            <p:cond delay="0"/>
                                          </p:stCondLst>
                                        </p:cTn>
                                        <p:tgtEl>
                                          <p:spTgt spid="17"/>
                                        </p:tgtEl>
                                        <p:attrNameLst>
                                          <p:attrName>style.visibility</p:attrName>
                                        </p:attrNameLst>
                                      </p:cBhvr>
                                      <p:to>
                                        <p:strVal val="visible"/>
                                      </p:to>
                                    </p:set>
                                    <p:anim calcmode="lin" valueType="num">
                                      <p:cBhvr>
                                        <p:cTn id="73" dur="500" fill="hold"/>
                                        <p:tgtEl>
                                          <p:spTgt spid="17"/>
                                        </p:tgtEl>
                                        <p:attrNameLst>
                                          <p:attrName>ppt_w</p:attrName>
                                        </p:attrNameLst>
                                      </p:cBhvr>
                                      <p:tavLst>
                                        <p:tav tm="0">
                                          <p:val>
                                            <p:fltVal val="0"/>
                                          </p:val>
                                        </p:tav>
                                        <p:tav tm="100000">
                                          <p:val>
                                            <p:strVal val="#ppt_w"/>
                                          </p:val>
                                        </p:tav>
                                      </p:tavLst>
                                    </p:anim>
                                    <p:anim calcmode="lin" valueType="num">
                                      <p:cBhvr>
                                        <p:cTn id="74" dur="500" fill="hold"/>
                                        <p:tgtEl>
                                          <p:spTgt spid="17"/>
                                        </p:tgtEl>
                                        <p:attrNameLst>
                                          <p:attrName>ppt_h</p:attrName>
                                        </p:attrNameLst>
                                      </p:cBhvr>
                                      <p:tavLst>
                                        <p:tav tm="0">
                                          <p:val>
                                            <p:fltVal val="0"/>
                                          </p:val>
                                        </p:tav>
                                        <p:tav tm="100000">
                                          <p:val>
                                            <p:strVal val="#ppt_h"/>
                                          </p:val>
                                        </p:tav>
                                      </p:tavLst>
                                    </p:anim>
                                    <p:animEffect transition="in" filter="fade">
                                      <p:cBhvr>
                                        <p:cTn id="75" dur="500"/>
                                        <p:tgtEl>
                                          <p:spTgt spid="17"/>
                                        </p:tgtEl>
                                      </p:cBhvr>
                                    </p:animEffect>
                                  </p:childTnLst>
                                </p:cTn>
                              </p:par>
                              <p:par>
                                <p:cTn id="76" presetID="6" presetClass="emph" presetSubtype="0" accel="50000" decel="50000" autoRev="1" fill="hold" grpId="1" nodeType="withEffect">
                                  <p:stCondLst>
                                    <p:cond delay="0"/>
                                  </p:stCondLst>
                                  <p:childTnLst>
                                    <p:animScale>
                                      <p:cBhvr>
                                        <p:cTn id="77" dur="500" fill="hold"/>
                                        <p:tgtEl>
                                          <p:spTgt spid="17"/>
                                        </p:tgtEl>
                                      </p:cBhvr>
                                      <p:by x="105000" y="105000"/>
                                    </p:animScale>
                                  </p:childTnLst>
                                </p:cTn>
                              </p:par>
                              <p:par>
                                <p:cTn id="78" presetID="23" presetClass="entr" presetSubtype="16" fill="hold" grpId="0" nodeType="withEffect" nodePh="1">
                                  <p:stCondLst>
                                    <p:cond delay="500"/>
                                  </p:stCondLst>
                                  <p:endCondLst>
                                    <p:cond evt="begin" delay="0">
                                      <p:tn val="78"/>
                                    </p:cond>
                                  </p:endCondLst>
                                  <p:childTnLst>
                                    <p:set>
                                      <p:cBhvr>
                                        <p:cTn id="79" dur="1" fill="hold">
                                          <p:stCondLst>
                                            <p:cond delay="0"/>
                                          </p:stCondLst>
                                        </p:cTn>
                                        <p:tgtEl>
                                          <p:spTgt spid="31"/>
                                        </p:tgtEl>
                                        <p:attrNameLst>
                                          <p:attrName>style.visibility</p:attrName>
                                        </p:attrNameLst>
                                      </p:cBhvr>
                                      <p:to>
                                        <p:strVal val="visible"/>
                                      </p:to>
                                    </p:set>
                                    <p:anim calcmode="lin" valueType="num">
                                      <p:cBhvr>
                                        <p:cTn id="80" dur="500" fill="hold"/>
                                        <p:tgtEl>
                                          <p:spTgt spid="31"/>
                                        </p:tgtEl>
                                        <p:attrNameLst>
                                          <p:attrName>ppt_w</p:attrName>
                                        </p:attrNameLst>
                                      </p:cBhvr>
                                      <p:tavLst>
                                        <p:tav tm="0">
                                          <p:val>
                                            <p:fltVal val="0"/>
                                          </p:val>
                                        </p:tav>
                                        <p:tav tm="100000">
                                          <p:val>
                                            <p:strVal val="#ppt_w"/>
                                          </p:val>
                                        </p:tav>
                                      </p:tavLst>
                                    </p:anim>
                                    <p:anim calcmode="lin" valueType="num">
                                      <p:cBhvr>
                                        <p:cTn id="81" dur="500" fill="hold"/>
                                        <p:tgtEl>
                                          <p:spTgt spid="31"/>
                                        </p:tgtEl>
                                        <p:attrNameLst>
                                          <p:attrName>ppt_h</p:attrName>
                                        </p:attrNameLst>
                                      </p:cBhvr>
                                      <p:tavLst>
                                        <p:tav tm="0">
                                          <p:val>
                                            <p:fltVal val="0"/>
                                          </p:val>
                                        </p:tav>
                                        <p:tav tm="100000">
                                          <p:val>
                                            <p:strVal val="#ppt_h"/>
                                          </p:val>
                                        </p:tav>
                                      </p:tavLst>
                                    </p:anim>
                                  </p:childTnLst>
                                </p:cTn>
                              </p:par>
                              <p:par>
                                <p:cTn id="82" presetID="53" presetClass="entr" presetSubtype="16" fill="hold" grpId="0" nodeType="withEffect">
                                  <p:stCondLst>
                                    <p:cond delay="0"/>
                                  </p:stCondLst>
                                  <p:childTnLst>
                                    <p:set>
                                      <p:cBhvr>
                                        <p:cTn id="83" dur="1" fill="hold">
                                          <p:stCondLst>
                                            <p:cond delay="0"/>
                                          </p:stCondLst>
                                        </p:cTn>
                                        <p:tgtEl>
                                          <p:spTgt spid="18"/>
                                        </p:tgtEl>
                                        <p:attrNameLst>
                                          <p:attrName>style.visibility</p:attrName>
                                        </p:attrNameLst>
                                      </p:cBhvr>
                                      <p:to>
                                        <p:strVal val="visible"/>
                                      </p:to>
                                    </p:set>
                                    <p:anim calcmode="lin" valueType="num">
                                      <p:cBhvr>
                                        <p:cTn id="84" dur="500" fill="hold"/>
                                        <p:tgtEl>
                                          <p:spTgt spid="18"/>
                                        </p:tgtEl>
                                        <p:attrNameLst>
                                          <p:attrName>ppt_w</p:attrName>
                                        </p:attrNameLst>
                                      </p:cBhvr>
                                      <p:tavLst>
                                        <p:tav tm="0">
                                          <p:val>
                                            <p:fltVal val="0"/>
                                          </p:val>
                                        </p:tav>
                                        <p:tav tm="100000">
                                          <p:val>
                                            <p:strVal val="#ppt_w"/>
                                          </p:val>
                                        </p:tav>
                                      </p:tavLst>
                                    </p:anim>
                                    <p:anim calcmode="lin" valueType="num">
                                      <p:cBhvr>
                                        <p:cTn id="85" dur="500" fill="hold"/>
                                        <p:tgtEl>
                                          <p:spTgt spid="18"/>
                                        </p:tgtEl>
                                        <p:attrNameLst>
                                          <p:attrName>ppt_h</p:attrName>
                                        </p:attrNameLst>
                                      </p:cBhvr>
                                      <p:tavLst>
                                        <p:tav tm="0">
                                          <p:val>
                                            <p:fltVal val="0"/>
                                          </p:val>
                                        </p:tav>
                                        <p:tav tm="100000">
                                          <p:val>
                                            <p:strVal val="#ppt_h"/>
                                          </p:val>
                                        </p:tav>
                                      </p:tavLst>
                                    </p:anim>
                                    <p:animEffect transition="in" filter="fade">
                                      <p:cBhvr>
                                        <p:cTn id="86" dur="500"/>
                                        <p:tgtEl>
                                          <p:spTgt spid="18"/>
                                        </p:tgtEl>
                                      </p:cBhvr>
                                    </p:animEffect>
                                  </p:childTnLst>
                                </p:cTn>
                              </p:par>
                              <p:par>
                                <p:cTn id="87" presetID="6" presetClass="emph" presetSubtype="0" accel="50000" decel="50000" autoRev="1" fill="hold" grpId="1" nodeType="withEffect">
                                  <p:stCondLst>
                                    <p:cond delay="0"/>
                                  </p:stCondLst>
                                  <p:childTnLst>
                                    <p:animScale>
                                      <p:cBhvr>
                                        <p:cTn id="88" dur="500" fill="hold"/>
                                        <p:tgtEl>
                                          <p:spTgt spid="18"/>
                                        </p:tgtEl>
                                      </p:cBhvr>
                                      <p:by x="105000" y="105000"/>
                                    </p:animScale>
                                  </p:childTnLst>
                                </p:cTn>
                              </p:par>
                              <p:par>
                                <p:cTn id="89" presetID="23" presetClass="entr" presetSubtype="16" fill="hold" grpId="0" nodeType="withEffect" nodePh="1">
                                  <p:stCondLst>
                                    <p:cond delay="500"/>
                                  </p:stCondLst>
                                  <p:endCondLst>
                                    <p:cond evt="begin" delay="0">
                                      <p:tn val="89"/>
                                    </p:cond>
                                  </p:endCondLst>
                                  <p:childTnLst>
                                    <p:set>
                                      <p:cBhvr>
                                        <p:cTn id="90" dur="1" fill="hold">
                                          <p:stCondLst>
                                            <p:cond delay="0"/>
                                          </p:stCondLst>
                                        </p:cTn>
                                        <p:tgtEl>
                                          <p:spTgt spid="97"/>
                                        </p:tgtEl>
                                        <p:attrNameLst>
                                          <p:attrName>style.visibility</p:attrName>
                                        </p:attrNameLst>
                                      </p:cBhvr>
                                      <p:to>
                                        <p:strVal val="visible"/>
                                      </p:to>
                                    </p:set>
                                    <p:anim calcmode="lin" valueType="num">
                                      <p:cBhvr>
                                        <p:cTn id="91" dur="500" fill="hold"/>
                                        <p:tgtEl>
                                          <p:spTgt spid="97"/>
                                        </p:tgtEl>
                                        <p:attrNameLst>
                                          <p:attrName>ppt_w</p:attrName>
                                        </p:attrNameLst>
                                      </p:cBhvr>
                                      <p:tavLst>
                                        <p:tav tm="0">
                                          <p:val>
                                            <p:fltVal val="0"/>
                                          </p:val>
                                        </p:tav>
                                        <p:tav tm="100000">
                                          <p:val>
                                            <p:strVal val="#ppt_w"/>
                                          </p:val>
                                        </p:tav>
                                      </p:tavLst>
                                    </p:anim>
                                    <p:anim calcmode="lin" valueType="num">
                                      <p:cBhvr>
                                        <p:cTn id="92" dur="500" fill="hold"/>
                                        <p:tgtEl>
                                          <p:spTgt spid="97"/>
                                        </p:tgtEl>
                                        <p:attrNameLst>
                                          <p:attrName>ppt_h</p:attrName>
                                        </p:attrNameLst>
                                      </p:cBhvr>
                                      <p:tavLst>
                                        <p:tav tm="0">
                                          <p:val>
                                            <p:fltVal val="0"/>
                                          </p:val>
                                        </p:tav>
                                        <p:tav tm="100000">
                                          <p:val>
                                            <p:strVal val="#ppt_h"/>
                                          </p:val>
                                        </p:tav>
                                      </p:tavLst>
                                    </p:anim>
                                  </p:childTnLst>
                                </p:cTn>
                              </p:par>
                              <p:par>
                                <p:cTn id="93" presetID="53" presetClass="entr" presetSubtype="16" fill="hold" grpId="0" nodeType="withEffect">
                                  <p:stCondLst>
                                    <p:cond delay="0"/>
                                  </p:stCondLst>
                                  <p:childTnLst>
                                    <p:set>
                                      <p:cBhvr>
                                        <p:cTn id="94" dur="1" fill="hold">
                                          <p:stCondLst>
                                            <p:cond delay="0"/>
                                          </p:stCondLst>
                                        </p:cTn>
                                        <p:tgtEl>
                                          <p:spTgt spid="19"/>
                                        </p:tgtEl>
                                        <p:attrNameLst>
                                          <p:attrName>style.visibility</p:attrName>
                                        </p:attrNameLst>
                                      </p:cBhvr>
                                      <p:to>
                                        <p:strVal val="visible"/>
                                      </p:to>
                                    </p:set>
                                    <p:anim calcmode="lin" valueType="num">
                                      <p:cBhvr>
                                        <p:cTn id="95" dur="500" fill="hold"/>
                                        <p:tgtEl>
                                          <p:spTgt spid="19"/>
                                        </p:tgtEl>
                                        <p:attrNameLst>
                                          <p:attrName>ppt_w</p:attrName>
                                        </p:attrNameLst>
                                      </p:cBhvr>
                                      <p:tavLst>
                                        <p:tav tm="0">
                                          <p:val>
                                            <p:fltVal val="0"/>
                                          </p:val>
                                        </p:tav>
                                        <p:tav tm="100000">
                                          <p:val>
                                            <p:strVal val="#ppt_w"/>
                                          </p:val>
                                        </p:tav>
                                      </p:tavLst>
                                    </p:anim>
                                    <p:anim calcmode="lin" valueType="num">
                                      <p:cBhvr>
                                        <p:cTn id="96" dur="500" fill="hold"/>
                                        <p:tgtEl>
                                          <p:spTgt spid="19"/>
                                        </p:tgtEl>
                                        <p:attrNameLst>
                                          <p:attrName>ppt_h</p:attrName>
                                        </p:attrNameLst>
                                      </p:cBhvr>
                                      <p:tavLst>
                                        <p:tav tm="0">
                                          <p:val>
                                            <p:fltVal val="0"/>
                                          </p:val>
                                        </p:tav>
                                        <p:tav tm="100000">
                                          <p:val>
                                            <p:strVal val="#ppt_h"/>
                                          </p:val>
                                        </p:tav>
                                      </p:tavLst>
                                    </p:anim>
                                    <p:animEffect transition="in" filter="fade">
                                      <p:cBhvr>
                                        <p:cTn id="97" dur="500"/>
                                        <p:tgtEl>
                                          <p:spTgt spid="19"/>
                                        </p:tgtEl>
                                      </p:cBhvr>
                                    </p:animEffect>
                                  </p:childTnLst>
                                </p:cTn>
                              </p:par>
                              <p:par>
                                <p:cTn id="98" presetID="6" presetClass="emph" presetSubtype="0" accel="50000" decel="50000" autoRev="1" fill="hold" grpId="1" nodeType="withEffect">
                                  <p:stCondLst>
                                    <p:cond delay="0"/>
                                  </p:stCondLst>
                                  <p:childTnLst>
                                    <p:animScale>
                                      <p:cBhvr>
                                        <p:cTn id="99" dur="500" fill="hold"/>
                                        <p:tgtEl>
                                          <p:spTgt spid="19"/>
                                        </p:tgtEl>
                                      </p:cBhvr>
                                      <p:by x="105000" y="105000"/>
                                    </p:animScale>
                                  </p:childTnLst>
                                </p:cTn>
                              </p:par>
                              <p:par>
                                <p:cTn id="100" presetID="23" presetClass="entr" presetSubtype="16" fill="hold" grpId="0" nodeType="withEffect" nodePh="1">
                                  <p:stCondLst>
                                    <p:cond delay="500"/>
                                  </p:stCondLst>
                                  <p:endCondLst>
                                    <p:cond evt="begin" delay="0">
                                      <p:tn val="100"/>
                                    </p:cond>
                                  </p:endCondLst>
                                  <p:childTnLst>
                                    <p:set>
                                      <p:cBhvr>
                                        <p:cTn id="101" dur="1" fill="hold">
                                          <p:stCondLst>
                                            <p:cond delay="0"/>
                                          </p:stCondLst>
                                        </p:cTn>
                                        <p:tgtEl>
                                          <p:spTgt spid="96"/>
                                        </p:tgtEl>
                                        <p:attrNameLst>
                                          <p:attrName>style.visibility</p:attrName>
                                        </p:attrNameLst>
                                      </p:cBhvr>
                                      <p:to>
                                        <p:strVal val="visible"/>
                                      </p:to>
                                    </p:set>
                                    <p:anim calcmode="lin" valueType="num">
                                      <p:cBhvr>
                                        <p:cTn id="102" dur="500" fill="hold"/>
                                        <p:tgtEl>
                                          <p:spTgt spid="96"/>
                                        </p:tgtEl>
                                        <p:attrNameLst>
                                          <p:attrName>ppt_w</p:attrName>
                                        </p:attrNameLst>
                                      </p:cBhvr>
                                      <p:tavLst>
                                        <p:tav tm="0">
                                          <p:val>
                                            <p:fltVal val="0"/>
                                          </p:val>
                                        </p:tav>
                                        <p:tav tm="100000">
                                          <p:val>
                                            <p:strVal val="#ppt_w"/>
                                          </p:val>
                                        </p:tav>
                                      </p:tavLst>
                                    </p:anim>
                                    <p:anim calcmode="lin" valueType="num">
                                      <p:cBhvr>
                                        <p:cTn id="103" dur="500" fill="hold"/>
                                        <p:tgtEl>
                                          <p:spTgt spid="96"/>
                                        </p:tgtEl>
                                        <p:attrNameLst>
                                          <p:attrName>ppt_h</p:attrName>
                                        </p:attrNameLst>
                                      </p:cBhvr>
                                      <p:tavLst>
                                        <p:tav tm="0">
                                          <p:val>
                                            <p:fltVal val="0"/>
                                          </p:val>
                                        </p:tav>
                                        <p:tav tm="100000">
                                          <p:val>
                                            <p:strVal val="#ppt_h"/>
                                          </p:val>
                                        </p:tav>
                                      </p:tavLst>
                                    </p:anim>
                                  </p:childTnLst>
                                </p:cTn>
                              </p:par>
                              <p:par>
                                <p:cTn id="104" presetID="53" presetClass="entr" presetSubtype="16" fill="hold" grpId="0" nodeType="withEffect">
                                  <p:stCondLst>
                                    <p:cond delay="0"/>
                                  </p:stCondLst>
                                  <p:childTnLst>
                                    <p:set>
                                      <p:cBhvr>
                                        <p:cTn id="105" dur="1" fill="hold">
                                          <p:stCondLst>
                                            <p:cond delay="0"/>
                                          </p:stCondLst>
                                        </p:cTn>
                                        <p:tgtEl>
                                          <p:spTgt spid="20"/>
                                        </p:tgtEl>
                                        <p:attrNameLst>
                                          <p:attrName>style.visibility</p:attrName>
                                        </p:attrNameLst>
                                      </p:cBhvr>
                                      <p:to>
                                        <p:strVal val="visible"/>
                                      </p:to>
                                    </p:set>
                                    <p:anim calcmode="lin" valueType="num">
                                      <p:cBhvr>
                                        <p:cTn id="106" dur="500" fill="hold"/>
                                        <p:tgtEl>
                                          <p:spTgt spid="20"/>
                                        </p:tgtEl>
                                        <p:attrNameLst>
                                          <p:attrName>ppt_w</p:attrName>
                                        </p:attrNameLst>
                                      </p:cBhvr>
                                      <p:tavLst>
                                        <p:tav tm="0">
                                          <p:val>
                                            <p:fltVal val="0"/>
                                          </p:val>
                                        </p:tav>
                                        <p:tav tm="100000">
                                          <p:val>
                                            <p:strVal val="#ppt_w"/>
                                          </p:val>
                                        </p:tav>
                                      </p:tavLst>
                                    </p:anim>
                                    <p:anim calcmode="lin" valueType="num">
                                      <p:cBhvr>
                                        <p:cTn id="107" dur="500" fill="hold"/>
                                        <p:tgtEl>
                                          <p:spTgt spid="20"/>
                                        </p:tgtEl>
                                        <p:attrNameLst>
                                          <p:attrName>ppt_h</p:attrName>
                                        </p:attrNameLst>
                                      </p:cBhvr>
                                      <p:tavLst>
                                        <p:tav tm="0">
                                          <p:val>
                                            <p:fltVal val="0"/>
                                          </p:val>
                                        </p:tav>
                                        <p:tav tm="100000">
                                          <p:val>
                                            <p:strVal val="#ppt_h"/>
                                          </p:val>
                                        </p:tav>
                                      </p:tavLst>
                                    </p:anim>
                                    <p:animEffect transition="in" filter="fade">
                                      <p:cBhvr>
                                        <p:cTn id="108" dur="500"/>
                                        <p:tgtEl>
                                          <p:spTgt spid="20"/>
                                        </p:tgtEl>
                                      </p:cBhvr>
                                    </p:animEffect>
                                  </p:childTnLst>
                                </p:cTn>
                              </p:par>
                              <p:par>
                                <p:cTn id="109" presetID="6" presetClass="emph" presetSubtype="0" accel="50000" decel="50000" autoRev="1" fill="hold" grpId="1" nodeType="withEffect">
                                  <p:stCondLst>
                                    <p:cond delay="0"/>
                                  </p:stCondLst>
                                  <p:childTnLst>
                                    <p:animScale>
                                      <p:cBhvr>
                                        <p:cTn id="110" dur="500" fill="hold"/>
                                        <p:tgtEl>
                                          <p:spTgt spid="20"/>
                                        </p:tgtEl>
                                      </p:cBhvr>
                                      <p:by x="105000" y="105000"/>
                                    </p:animScale>
                                  </p:childTnLst>
                                </p:cTn>
                              </p:par>
                              <p:par>
                                <p:cTn id="111" presetID="23" presetClass="entr" presetSubtype="16" fill="hold" grpId="0" nodeType="withEffect" nodePh="1">
                                  <p:stCondLst>
                                    <p:cond delay="500"/>
                                  </p:stCondLst>
                                  <p:endCondLst>
                                    <p:cond evt="begin" delay="0">
                                      <p:tn val="111"/>
                                    </p:cond>
                                  </p:endCondLst>
                                  <p:childTnLst>
                                    <p:set>
                                      <p:cBhvr>
                                        <p:cTn id="112" dur="1" fill="hold">
                                          <p:stCondLst>
                                            <p:cond delay="0"/>
                                          </p:stCondLst>
                                        </p:cTn>
                                        <p:tgtEl>
                                          <p:spTgt spid="95"/>
                                        </p:tgtEl>
                                        <p:attrNameLst>
                                          <p:attrName>style.visibility</p:attrName>
                                        </p:attrNameLst>
                                      </p:cBhvr>
                                      <p:to>
                                        <p:strVal val="visible"/>
                                      </p:to>
                                    </p:set>
                                    <p:anim calcmode="lin" valueType="num">
                                      <p:cBhvr>
                                        <p:cTn id="113" dur="500" fill="hold"/>
                                        <p:tgtEl>
                                          <p:spTgt spid="95"/>
                                        </p:tgtEl>
                                        <p:attrNameLst>
                                          <p:attrName>ppt_w</p:attrName>
                                        </p:attrNameLst>
                                      </p:cBhvr>
                                      <p:tavLst>
                                        <p:tav tm="0">
                                          <p:val>
                                            <p:fltVal val="0"/>
                                          </p:val>
                                        </p:tav>
                                        <p:tav tm="100000">
                                          <p:val>
                                            <p:strVal val="#ppt_w"/>
                                          </p:val>
                                        </p:tav>
                                      </p:tavLst>
                                    </p:anim>
                                    <p:anim calcmode="lin" valueType="num">
                                      <p:cBhvr>
                                        <p:cTn id="114" dur="500" fill="hold"/>
                                        <p:tgtEl>
                                          <p:spTgt spid="95"/>
                                        </p:tgtEl>
                                        <p:attrNameLst>
                                          <p:attrName>ppt_h</p:attrName>
                                        </p:attrNameLst>
                                      </p:cBhvr>
                                      <p:tavLst>
                                        <p:tav tm="0">
                                          <p:val>
                                            <p:fltVal val="0"/>
                                          </p:val>
                                        </p:tav>
                                        <p:tav tm="100000">
                                          <p:val>
                                            <p:strVal val="#ppt_h"/>
                                          </p:val>
                                        </p:tav>
                                      </p:tavLst>
                                    </p:anim>
                                  </p:childTnLst>
                                </p:cTn>
                              </p:par>
                              <p:par>
                                <p:cTn id="115" presetID="53" presetClass="entr" presetSubtype="16" fill="hold" grpId="0" nodeType="withEffect">
                                  <p:stCondLst>
                                    <p:cond delay="0"/>
                                  </p:stCondLst>
                                  <p:childTnLst>
                                    <p:set>
                                      <p:cBhvr>
                                        <p:cTn id="116" dur="1" fill="hold">
                                          <p:stCondLst>
                                            <p:cond delay="0"/>
                                          </p:stCondLst>
                                        </p:cTn>
                                        <p:tgtEl>
                                          <p:spTgt spid="21"/>
                                        </p:tgtEl>
                                        <p:attrNameLst>
                                          <p:attrName>style.visibility</p:attrName>
                                        </p:attrNameLst>
                                      </p:cBhvr>
                                      <p:to>
                                        <p:strVal val="visible"/>
                                      </p:to>
                                    </p:set>
                                    <p:anim calcmode="lin" valueType="num">
                                      <p:cBhvr>
                                        <p:cTn id="117" dur="500" fill="hold"/>
                                        <p:tgtEl>
                                          <p:spTgt spid="21"/>
                                        </p:tgtEl>
                                        <p:attrNameLst>
                                          <p:attrName>ppt_w</p:attrName>
                                        </p:attrNameLst>
                                      </p:cBhvr>
                                      <p:tavLst>
                                        <p:tav tm="0">
                                          <p:val>
                                            <p:fltVal val="0"/>
                                          </p:val>
                                        </p:tav>
                                        <p:tav tm="100000">
                                          <p:val>
                                            <p:strVal val="#ppt_w"/>
                                          </p:val>
                                        </p:tav>
                                      </p:tavLst>
                                    </p:anim>
                                    <p:anim calcmode="lin" valueType="num">
                                      <p:cBhvr>
                                        <p:cTn id="118" dur="500" fill="hold"/>
                                        <p:tgtEl>
                                          <p:spTgt spid="21"/>
                                        </p:tgtEl>
                                        <p:attrNameLst>
                                          <p:attrName>ppt_h</p:attrName>
                                        </p:attrNameLst>
                                      </p:cBhvr>
                                      <p:tavLst>
                                        <p:tav tm="0">
                                          <p:val>
                                            <p:fltVal val="0"/>
                                          </p:val>
                                        </p:tav>
                                        <p:tav tm="100000">
                                          <p:val>
                                            <p:strVal val="#ppt_h"/>
                                          </p:val>
                                        </p:tav>
                                      </p:tavLst>
                                    </p:anim>
                                    <p:animEffect transition="in" filter="fade">
                                      <p:cBhvr>
                                        <p:cTn id="119" dur="500"/>
                                        <p:tgtEl>
                                          <p:spTgt spid="21"/>
                                        </p:tgtEl>
                                      </p:cBhvr>
                                    </p:animEffect>
                                  </p:childTnLst>
                                </p:cTn>
                              </p:par>
                              <p:par>
                                <p:cTn id="120" presetID="6" presetClass="emph" presetSubtype="0" accel="50000" decel="50000" autoRev="1" fill="hold" grpId="1" nodeType="withEffect">
                                  <p:stCondLst>
                                    <p:cond delay="0"/>
                                  </p:stCondLst>
                                  <p:childTnLst>
                                    <p:animScale>
                                      <p:cBhvr>
                                        <p:cTn id="121" dur="500" fill="hold"/>
                                        <p:tgtEl>
                                          <p:spTgt spid="21"/>
                                        </p:tgtEl>
                                      </p:cBhvr>
                                      <p:by x="105000" y="105000"/>
                                    </p:animScale>
                                  </p:childTnLst>
                                </p:cTn>
                              </p:par>
                              <p:par>
                                <p:cTn id="122" presetID="23" presetClass="entr" presetSubtype="16" fill="hold" grpId="0" nodeType="withEffect" nodePh="1">
                                  <p:stCondLst>
                                    <p:cond delay="500"/>
                                  </p:stCondLst>
                                  <p:endCondLst>
                                    <p:cond evt="begin" delay="0">
                                      <p:tn val="122"/>
                                    </p:cond>
                                  </p:endCondLst>
                                  <p:childTnLst>
                                    <p:set>
                                      <p:cBhvr>
                                        <p:cTn id="123" dur="1" fill="hold">
                                          <p:stCondLst>
                                            <p:cond delay="0"/>
                                          </p:stCondLst>
                                        </p:cTn>
                                        <p:tgtEl>
                                          <p:spTgt spid="94"/>
                                        </p:tgtEl>
                                        <p:attrNameLst>
                                          <p:attrName>style.visibility</p:attrName>
                                        </p:attrNameLst>
                                      </p:cBhvr>
                                      <p:to>
                                        <p:strVal val="visible"/>
                                      </p:to>
                                    </p:set>
                                    <p:anim calcmode="lin" valueType="num">
                                      <p:cBhvr>
                                        <p:cTn id="124" dur="500" fill="hold"/>
                                        <p:tgtEl>
                                          <p:spTgt spid="94"/>
                                        </p:tgtEl>
                                        <p:attrNameLst>
                                          <p:attrName>ppt_w</p:attrName>
                                        </p:attrNameLst>
                                      </p:cBhvr>
                                      <p:tavLst>
                                        <p:tav tm="0">
                                          <p:val>
                                            <p:fltVal val="0"/>
                                          </p:val>
                                        </p:tav>
                                        <p:tav tm="100000">
                                          <p:val>
                                            <p:strVal val="#ppt_w"/>
                                          </p:val>
                                        </p:tav>
                                      </p:tavLst>
                                    </p:anim>
                                    <p:anim calcmode="lin" valueType="num">
                                      <p:cBhvr>
                                        <p:cTn id="125" dur="500" fill="hold"/>
                                        <p:tgtEl>
                                          <p:spTgt spid="94"/>
                                        </p:tgtEl>
                                        <p:attrNameLst>
                                          <p:attrName>ppt_h</p:attrName>
                                        </p:attrNameLst>
                                      </p:cBhvr>
                                      <p:tavLst>
                                        <p:tav tm="0">
                                          <p:val>
                                            <p:fltVal val="0"/>
                                          </p:val>
                                        </p:tav>
                                        <p:tav tm="100000">
                                          <p:val>
                                            <p:strVal val="#ppt_h"/>
                                          </p:val>
                                        </p:tav>
                                      </p:tavLst>
                                    </p:anim>
                                  </p:childTnLst>
                                </p:cTn>
                              </p:par>
                              <p:par>
                                <p:cTn id="126" presetID="53" presetClass="entr" presetSubtype="16" fill="hold" grpId="0" nodeType="withEffect">
                                  <p:stCondLst>
                                    <p:cond delay="0"/>
                                  </p:stCondLst>
                                  <p:childTnLst>
                                    <p:set>
                                      <p:cBhvr>
                                        <p:cTn id="127" dur="1" fill="hold">
                                          <p:stCondLst>
                                            <p:cond delay="0"/>
                                          </p:stCondLst>
                                        </p:cTn>
                                        <p:tgtEl>
                                          <p:spTgt spid="22"/>
                                        </p:tgtEl>
                                        <p:attrNameLst>
                                          <p:attrName>style.visibility</p:attrName>
                                        </p:attrNameLst>
                                      </p:cBhvr>
                                      <p:to>
                                        <p:strVal val="visible"/>
                                      </p:to>
                                    </p:set>
                                    <p:anim calcmode="lin" valueType="num">
                                      <p:cBhvr>
                                        <p:cTn id="128" dur="500" fill="hold"/>
                                        <p:tgtEl>
                                          <p:spTgt spid="22"/>
                                        </p:tgtEl>
                                        <p:attrNameLst>
                                          <p:attrName>ppt_w</p:attrName>
                                        </p:attrNameLst>
                                      </p:cBhvr>
                                      <p:tavLst>
                                        <p:tav tm="0">
                                          <p:val>
                                            <p:fltVal val="0"/>
                                          </p:val>
                                        </p:tav>
                                        <p:tav tm="100000">
                                          <p:val>
                                            <p:strVal val="#ppt_w"/>
                                          </p:val>
                                        </p:tav>
                                      </p:tavLst>
                                    </p:anim>
                                    <p:anim calcmode="lin" valueType="num">
                                      <p:cBhvr>
                                        <p:cTn id="129" dur="500" fill="hold"/>
                                        <p:tgtEl>
                                          <p:spTgt spid="22"/>
                                        </p:tgtEl>
                                        <p:attrNameLst>
                                          <p:attrName>ppt_h</p:attrName>
                                        </p:attrNameLst>
                                      </p:cBhvr>
                                      <p:tavLst>
                                        <p:tav tm="0">
                                          <p:val>
                                            <p:fltVal val="0"/>
                                          </p:val>
                                        </p:tav>
                                        <p:tav tm="100000">
                                          <p:val>
                                            <p:strVal val="#ppt_h"/>
                                          </p:val>
                                        </p:tav>
                                      </p:tavLst>
                                    </p:anim>
                                    <p:animEffect transition="in" filter="fade">
                                      <p:cBhvr>
                                        <p:cTn id="130" dur="500"/>
                                        <p:tgtEl>
                                          <p:spTgt spid="22"/>
                                        </p:tgtEl>
                                      </p:cBhvr>
                                    </p:animEffect>
                                  </p:childTnLst>
                                </p:cTn>
                              </p:par>
                              <p:par>
                                <p:cTn id="131" presetID="6" presetClass="emph" presetSubtype="0" accel="50000" decel="50000" autoRev="1" fill="hold" grpId="1" nodeType="withEffect">
                                  <p:stCondLst>
                                    <p:cond delay="0"/>
                                  </p:stCondLst>
                                  <p:childTnLst>
                                    <p:animScale>
                                      <p:cBhvr>
                                        <p:cTn id="132" dur="500" fill="hold"/>
                                        <p:tgtEl>
                                          <p:spTgt spid="22"/>
                                        </p:tgtEl>
                                      </p:cBhvr>
                                      <p:by x="105000" y="105000"/>
                                    </p:animScale>
                                  </p:childTnLst>
                                </p:cTn>
                              </p:par>
                              <p:par>
                                <p:cTn id="133" presetID="23" presetClass="entr" presetSubtype="16" fill="hold" grpId="0" nodeType="withEffect" nodePh="1">
                                  <p:stCondLst>
                                    <p:cond delay="500"/>
                                  </p:stCondLst>
                                  <p:endCondLst>
                                    <p:cond evt="begin" delay="0">
                                      <p:tn val="133"/>
                                    </p:cond>
                                  </p:endCondLst>
                                  <p:childTnLst>
                                    <p:set>
                                      <p:cBhvr>
                                        <p:cTn id="134" dur="1" fill="hold">
                                          <p:stCondLst>
                                            <p:cond delay="0"/>
                                          </p:stCondLst>
                                        </p:cTn>
                                        <p:tgtEl>
                                          <p:spTgt spid="93"/>
                                        </p:tgtEl>
                                        <p:attrNameLst>
                                          <p:attrName>style.visibility</p:attrName>
                                        </p:attrNameLst>
                                      </p:cBhvr>
                                      <p:to>
                                        <p:strVal val="visible"/>
                                      </p:to>
                                    </p:set>
                                    <p:anim calcmode="lin" valueType="num">
                                      <p:cBhvr>
                                        <p:cTn id="135" dur="500" fill="hold"/>
                                        <p:tgtEl>
                                          <p:spTgt spid="93"/>
                                        </p:tgtEl>
                                        <p:attrNameLst>
                                          <p:attrName>ppt_w</p:attrName>
                                        </p:attrNameLst>
                                      </p:cBhvr>
                                      <p:tavLst>
                                        <p:tav tm="0">
                                          <p:val>
                                            <p:fltVal val="0"/>
                                          </p:val>
                                        </p:tav>
                                        <p:tav tm="100000">
                                          <p:val>
                                            <p:strVal val="#ppt_w"/>
                                          </p:val>
                                        </p:tav>
                                      </p:tavLst>
                                    </p:anim>
                                    <p:anim calcmode="lin" valueType="num">
                                      <p:cBhvr>
                                        <p:cTn id="136" dur="500" fill="hold"/>
                                        <p:tgtEl>
                                          <p:spTgt spid="93"/>
                                        </p:tgtEl>
                                        <p:attrNameLst>
                                          <p:attrName>ppt_h</p:attrName>
                                        </p:attrNameLst>
                                      </p:cBhvr>
                                      <p:tavLst>
                                        <p:tav tm="0">
                                          <p:val>
                                            <p:fltVal val="0"/>
                                          </p:val>
                                        </p:tav>
                                        <p:tav tm="100000">
                                          <p:val>
                                            <p:strVal val="#ppt_h"/>
                                          </p:val>
                                        </p:tav>
                                      </p:tavLst>
                                    </p:anim>
                                  </p:childTnLst>
                                </p:cTn>
                              </p:par>
                              <p:par>
                                <p:cTn id="137" presetID="53" presetClass="entr" presetSubtype="16" fill="hold" grpId="0" nodeType="withEffect">
                                  <p:stCondLst>
                                    <p:cond delay="0"/>
                                  </p:stCondLst>
                                  <p:childTnLst>
                                    <p:set>
                                      <p:cBhvr>
                                        <p:cTn id="138" dur="1" fill="hold">
                                          <p:stCondLst>
                                            <p:cond delay="0"/>
                                          </p:stCondLst>
                                        </p:cTn>
                                        <p:tgtEl>
                                          <p:spTgt spid="23"/>
                                        </p:tgtEl>
                                        <p:attrNameLst>
                                          <p:attrName>style.visibility</p:attrName>
                                        </p:attrNameLst>
                                      </p:cBhvr>
                                      <p:to>
                                        <p:strVal val="visible"/>
                                      </p:to>
                                    </p:set>
                                    <p:anim calcmode="lin" valueType="num">
                                      <p:cBhvr>
                                        <p:cTn id="139" dur="500" fill="hold"/>
                                        <p:tgtEl>
                                          <p:spTgt spid="23"/>
                                        </p:tgtEl>
                                        <p:attrNameLst>
                                          <p:attrName>ppt_w</p:attrName>
                                        </p:attrNameLst>
                                      </p:cBhvr>
                                      <p:tavLst>
                                        <p:tav tm="0">
                                          <p:val>
                                            <p:fltVal val="0"/>
                                          </p:val>
                                        </p:tav>
                                        <p:tav tm="100000">
                                          <p:val>
                                            <p:strVal val="#ppt_w"/>
                                          </p:val>
                                        </p:tav>
                                      </p:tavLst>
                                    </p:anim>
                                    <p:anim calcmode="lin" valueType="num">
                                      <p:cBhvr>
                                        <p:cTn id="140" dur="500" fill="hold"/>
                                        <p:tgtEl>
                                          <p:spTgt spid="23"/>
                                        </p:tgtEl>
                                        <p:attrNameLst>
                                          <p:attrName>ppt_h</p:attrName>
                                        </p:attrNameLst>
                                      </p:cBhvr>
                                      <p:tavLst>
                                        <p:tav tm="0">
                                          <p:val>
                                            <p:fltVal val="0"/>
                                          </p:val>
                                        </p:tav>
                                        <p:tav tm="100000">
                                          <p:val>
                                            <p:strVal val="#ppt_h"/>
                                          </p:val>
                                        </p:tav>
                                      </p:tavLst>
                                    </p:anim>
                                    <p:animEffect transition="in" filter="fade">
                                      <p:cBhvr>
                                        <p:cTn id="141" dur="500"/>
                                        <p:tgtEl>
                                          <p:spTgt spid="23"/>
                                        </p:tgtEl>
                                      </p:cBhvr>
                                    </p:animEffect>
                                  </p:childTnLst>
                                </p:cTn>
                              </p:par>
                              <p:par>
                                <p:cTn id="142" presetID="6" presetClass="emph" presetSubtype="0" accel="50000" decel="50000" autoRev="1" fill="hold" grpId="1" nodeType="withEffect">
                                  <p:stCondLst>
                                    <p:cond delay="0"/>
                                  </p:stCondLst>
                                  <p:childTnLst>
                                    <p:animScale>
                                      <p:cBhvr>
                                        <p:cTn id="143" dur="500" fill="hold"/>
                                        <p:tgtEl>
                                          <p:spTgt spid="23"/>
                                        </p:tgtEl>
                                      </p:cBhvr>
                                      <p:by x="105000" y="105000"/>
                                    </p:animScale>
                                  </p:childTnLst>
                                </p:cTn>
                              </p:par>
                              <p:par>
                                <p:cTn id="144" presetID="23" presetClass="entr" presetSubtype="16" fill="hold" grpId="0" nodeType="withEffect" nodePh="1">
                                  <p:stCondLst>
                                    <p:cond delay="500"/>
                                  </p:stCondLst>
                                  <p:endCondLst>
                                    <p:cond evt="begin" delay="0">
                                      <p:tn val="144"/>
                                    </p:cond>
                                  </p:endCondLst>
                                  <p:childTnLst>
                                    <p:set>
                                      <p:cBhvr>
                                        <p:cTn id="145" dur="1" fill="hold">
                                          <p:stCondLst>
                                            <p:cond delay="0"/>
                                          </p:stCondLst>
                                        </p:cTn>
                                        <p:tgtEl>
                                          <p:spTgt spid="91"/>
                                        </p:tgtEl>
                                        <p:attrNameLst>
                                          <p:attrName>style.visibility</p:attrName>
                                        </p:attrNameLst>
                                      </p:cBhvr>
                                      <p:to>
                                        <p:strVal val="visible"/>
                                      </p:to>
                                    </p:set>
                                    <p:anim calcmode="lin" valueType="num">
                                      <p:cBhvr>
                                        <p:cTn id="146" dur="500" fill="hold"/>
                                        <p:tgtEl>
                                          <p:spTgt spid="91"/>
                                        </p:tgtEl>
                                        <p:attrNameLst>
                                          <p:attrName>ppt_w</p:attrName>
                                        </p:attrNameLst>
                                      </p:cBhvr>
                                      <p:tavLst>
                                        <p:tav tm="0">
                                          <p:val>
                                            <p:fltVal val="0"/>
                                          </p:val>
                                        </p:tav>
                                        <p:tav tm="100000">
                                          <p:val>
                                            <p:strVal val="#ppt_w"/>
                                          </p:val>
                                        </p:tav>
                                      </p:tavLst>
                                    </p:anim>
                                    <p:anim calcmode="lin" valueType="num">
                                      <p:cBhvr>
                                        <p:cTn id="147" dur="500" fill="hold"/>
                                        <p:tgtEl>
                                          <p:spTgt spid="91"/>
                                        </p:tgtEl>
                                        <p:attrNameLst>
                                          <p:attrName>ppt_h</p:attrName>
                                        </p:attrNameLst>
                                      </p:cBhvr>
                                      <p:tavLst>
                                        <p:tav tm="0">
                                          <p:val>
                                            <p:fltVal val="0"/>
                                          </p:val>
                                        </p:tav>
                                        <p:tav tm="100000">
                                          <p:val>
                                            <p:strVal val="#ppt_h"/>
                                          </p:val>
                                        </p:tav>
                                      </p:tavLst>
                                    </p:anim>
                                  </p:childTnLst>
                                </p:cTn>
                              </p:par>
                            </p:childTnLst>
                          </p:cTn>
                        </p:par>
                        <p:par>
                          <p:cTn id="148" fill="hold">
                            <p:stCondLst>
                              <p:cond delay="1000"/>
                            </p:stCondLst>
                            <p:childTnLst>
                              <p:par>
                                <p:cTn id="149" presetID="10" presetClass="entr" presetSubtype="0" fill="hold" grpId="0" nodeType="afterEffect">
                                  <p:stCondLst>
                                    <p:cond delay="0"/>
                                  </p:stCondLst>
                                  <p:childTnLst>
                                    <p:set>
                                      <p:cBhvr>
                                        <p:cTn id="150" dur="1" fill="hold">
                                          <p:stCondLst>
                                            <p:cond delay="0"/>
                                          </p:stCondLst>
                                        </p:cTn>
                                        <p:tgtEl>
                                          <p:spTgt spid="114">
                                            <p:txEl>
                                              <p:pRg st="0" end="0"/>
                                            </p:txEl>
                                          </p:spTgt>
                                        </p:tgtEl>
                                        <p:attrNameLst>
                                          <p:attrName>style.visibility</p:attrName>
                                        </p:attrNameLst>
                                      </p:cBhvr>
                                      <p:to>
                                        <p:strVal val="visible"/>
                                      </p:to>
                                    </p:set>
                                    <p:animEffect transition="in" filter="fade">
                                      <p:cBhvr>
                                        <p:cTn id="151" dur="500"/>
                                        <p:tgtEl>
                                          <p:spTgt spid="114">
                                            <p:txEl>
                                              <p:pRg st="0" end="0"/>
                                            </p:txEl>
                                          </p:spTgt>
                                        </p:tgtEl>
                                      </p:cBhvr>
                                    </p:animEffect>
                                  </p:childTnLst>
                                </p:cTn>
                              </p:par>
                              <p:par>
                                <p:cTn id="152" presetID="10" presetClass="entr" presetSubtype="0" fill="hold" grpId="0" nodeType="withEffect">
                                  <p:stCondLst>
                                    <p:cond delay="0"/>
                                  </p:stCondLst>
                                  <p:childTnLst>
                                    <p:set>
                                      <p:cBhvr>
                                        <p:cTn id="153" dur="1" fill="hold">
                                          <p:stCondLst>
                                            <p:cond delay="0"/>
                                          </p:stCondLst>
                                        </p:cTn>
                                        <p:tgtEl>
                                          <p:spTgt spid="115">
                                            <p:txEl>
                                              <p:pRg st="0" end="0"/>
                                            </p:txEl>
                                          </p:spTgt>
                                        </p:tgtEl>
                                        <p:attrNameLst>
                                          <p:attrName>style.visibility</p:attrName>
                                        </p:attrNameLst>
                                      </p:cBhvr>
                                      <p:to>
                                        <p:strVal val="visible"/>
                                      </p:to>
                                    </p:set>
                                    <p:animEffect transition="in" filter="fade">
                                      <p:cBhvr>
                                        <p:cTn id="154" dur="500"/>
                                        <p:tgtEl>
                                          <p:spTgt spid="115">
                                            <p:txEl>
                                              <p:pRg st="0" end="0"/>
                                            </p:txEl>
                                          </p:spTgt>
                                        </p:tgtEl>
                                      </p:cBhvr>
                                    </p:animEffect>
                                  </p:childTnLst>
                                </p:cTn>
                              </p:par>
                              <p:par>
                                <p:cTn id="155" presetID="10" presetClass="entr" presetSubtype="0" fill="hold" grpId="0" nodeType="withEffect">
                                  <p:stCondLst>
                                    <p:cond delay="0"/>
                                  </p:stCondLst>
                                  <p:childTnLst>
                                    <p:set>
                                      <p:cBhvr>
                                        <p:cTn id="156" dur="1" fill="hold">
                                          <p:stCondLst>
                                            <p:cond delay="0"/>
                                          </p:stCondLst>
                                        </p:cTn>
                                        <p:tgtEl>
                                          <p:spTgt spid="116">
                                            <p:txEl>
                                              <p:pRg st="0" end="0"/>
                                            </p:txEl>
                                          </p:spTgt>
                                        </p:tgtEl>
                                        <p:attrNameLst>
                                          <p:attrName>style.visibility</p:attrName>
                                        </p:attrNameLst>
                                      </p:cBhvr>
                                      <p:to>
                                        <p:strVal val="visible"/>
                                      </p:to>
                                    </p:set>
                                    <p:animEffect transition="in" filter="fade">
                                      <p:cBhvr>
                                        <p:cTn id="157" dur="500"/>
                                        <p:tgtEl>
                                          <p:spTgt spid="116">
                                            <p:txEl>
                                              <p:pRg st="0" end="0"/>
                                            </p:txEl>
                                          </p:spTgt>
                                        </p:tgtEl>
                                      </p:cBhvr>
                                    </p:animEffect>
                                  </p:childTnLst>
                                </p:cTn>
                              </p:par>
                              <p:par>
                                <p:cTn id="158" presetID="10" presetClass="entr" presetSubtype="0" fill="hold" grpId="0" nodeType="withEffect">
                                  <p:stCondLst>
                                    <p:cond delay="0"/>
                                  </p:stCondLst>
                                  <p:childTnLst>
                                    <p:set>
                                      <p:cBhvr>
                                        <p:cTn id="159" dur="1" fill="hold">
                                          <p:stCondLst>
                                            <p:cond delay="0"/>
                                          </p:stCondLst>
                                        </p:cTn>
                                        <p:tgtEl>
                                          <p:spTgt spid="117">
                                            <p:txEl>
                                              <p:pRg st="0" end="0"/>
                                            </p:txEl>
                                          </p:spTgt>
                                        </p:tgtEl>
                                        <p:attrNameLst>
                                          <p:attrName>style.visibility</p:attrName>
                                        </p:attrNameLst>
                                      </p:cBhvr>
                                      <p:to>
                                        <p:strVal val="visible"/>
                                      </p:to>
                                    </p:set>
                                    <p:animEffect transition="in" filter="fade">
                                      <p:cBhvr>
                                        <p:cTn id="160" dur="500"/>
                                        <p:tgtEl>
                                          <p:spTgt spid="117">
                                            <p:txEl>
                                              <p:pRg st="0" end="0"/>
                                            </p:txEl>
                                          </p:spTgt>
                                        </p:tgtEl>
                                      </p:cBhvr>
                                    </p:animEffect>
                                  </p:childTnLst>
                                </p:cTn>
                              </p:par>
                              <p:par>
                                <p:cTn id="161" presetID="10" presetClass="entr" presetSubtype="0" fill="hold" grpId="0" nodeType="withEffect">
                                  <p:stCondLst>
                                    <p:cond delay="0"/>
                                  </p:stCondLst>
                                  <p:childTnLst>
                                    <p:set>
                                      <p:cBhvr>
                                        <p:cTn id="162" dur="1" fill="hold">
                                          <p:stCondLst>
                                            <p:cond delay="0"/>
                                          </p:stCondLst>
                                        </p:cTn>
                                        <p:tgtEl>
                                          <p:spTgt spid="118">
                                            <p:txEl>
                                              <p:pRg st="0" end="0"/>
                                            </p:txEl>
                                          </p:spTgt>
                                        </p:tgtEl>
                                        <p:attrNameLst>
                                          <p:attrName>style.visibility</p:attrName>
                                        </p:attrNameLst>
                                      </p:cBhvr>
                                      <p:to>
                                        <p:strVal val="visible"/>
                                      </p:to>
                                    </p:set>
                                    <p:animEffect transition="in" filter="fade">
                                      <p:cBhvr>
                                        <p:cTn id="163" dur="500"/>
                                        <p:tgtEl>
                                          <p:spTgt spid="118">
                                            <p:txEl>
                                              <p:pRg st="0" end="0"/>
                                            </p:txEl>
                                          </p:spTgt>
                                        </p:tgtEl>
                                      </p:cBhvr>
                                    </p:animEffect>
                                  </p:childTnLst>
                                </p:cTn>
                              </p:par>
                              <p:par>
                                <p:cTn id="164" presetID="10" presetClass="entr" presetSubtype="0" fill="hold" grpId="0" nodeType="withEffect">
                                  <p:stCondLst>
                                    <p:cond delay="0"/>
                                  </p:stCondLst>
                                  <p:childTnLst>
                                    <p:set>
                                      <p:cBhvr>
                                        <p:cTn id="165" dur="1" fill="hold">
                                          <p:stCondLst>
                                            <p:cond delay="0"/>
                                          </p:stCondLst>
                                        </p:cTn>
                                        <p:tgtEl>
                                          <p:spTgt spid="119">
                                            <p:txEl>
                                              <p:pRg st="0" end="0"/>
                                            </p:txEl>
                                          </p:spTgt>
                                        </p:tgtEl>
                                        <p:attrNameLst>
                                          <p:attrName>style.visibility</p:attrName>
                                        </p:attrNameLst>
                                      </p:cBhvr>
                                      <p:to>
                                        <p:strVal val="visible"/>
                                      </p:to>
                                    </p:set>
                                    <p:animEffect transition="in" filter="fade">
                                      <p:cBhvr>
                                        <p:cTn id="166" dur="500"/>
                                        <p:tgtEl>
                                          <p:spTgt spid="119">
                                            <p:txEl>
                                              <p:pRg st="0" end="0"/>
                                            </p:txEl>
                                          </p:spTgt>
                                        </p:tgtEl>
                                      </p:cBhvr>
                                    </p:animEffect>
                                  </p:childTnLst>
                                </p:cTn>
                              </p:par>
                              <p:par>
                                <p:cTn id="167" presetID="10" presetClass="entr" presetSubtype="0" fill="hold" grpId="0" nodeType="withEffect">
                                  <p:stCondLst>
                                    <p:cond delay="0"/>
                                  </p:stCondLst>
                                  <p:childTnLst>
                                    <p:set>
                                      <p:cBhvr>
                                        <p:cTn id="168" dur="1" fill="hold">
                                          <p:stCondLst>
                                            <p:cond delay="0"/>
                                          </p:stCondLst>
                                        </p:cTn>
                                        <p:tgtEl>
                                          <p:spTgt spid="120">
                                            <p:txEl>
                                              <p:pRg st="0" end="0"/>
                                            </p:txEl>
                                          </p:spTgt>
                                        </p:tgtEl>
                                        <p:attrNameLst>
                                          <p:attrName>style.visibility</p:attrName>
                                        </p:attrNameLst>
                                      </p:cBhvr>
                                      <p:to>
                                        <p:strVal val="visible"/>
                                      </p:to>
                                    </p:set>
                                    <p:animEffect transition="in" filter="fade">
                                      <p:cBhvr>
                                        <p:cTn id="169" dur="500"/>
                                        <p:tgtEl>
                                          <p:spTgt spid="120">
                                            <p:txEl>
                                              <p:pRg st="0" end="0"/>
                                            </p:txEl>
                                          </p:spTgt>
                                        </p:tgtEl>
                                      </p:cBhvr>
                                    </p:animEffect>
                                  </p:childTnLst>
                                </p:cTn>
                              </p:par>
                              <p:par>
                                <p:cTn id="170" presetID="10" presetClass="entr" presetSubtype="0" fill="hold" grpId="0" nodeType="withEffect">
                                  <p:stCondLst>
                                    <p:cond delay="0"/>
                                  </p:stCondLst>
                                  <p:childTnLst>
                                    <p:set>
                                      <p:cBhvr>
                                        <p:cTn id="171" dur="1" fill="hold">
                                          <p:stCondLst>
                                            <p:cond delay="0"/>
                                          </p:stCondLst>
                                        </p:cTn>
                                        <p:tgtEl>
                                          <p:spTgt spid="121">
                                            <p:txEl>
                                              <p:pRg st="0" end="0"/>
                                            </p:txEl>
                                          </p:spTgt>
                                        </p:tgtEl>
                                        <p:attrNameLst>
                                          <p:attrName>style.visibility</p:attrName>
                                        </p:attrNameLst>
                                      </p:cBhvr>
                                      <p:to>
                                        <p:strVal val="visible"/>
                                      </p:to>
                                    </p:set>
                                    <p:animEffect transition="in" filter="fade">
                                      <p:cBhvr>
                                        <p:cTn id="172" dur="500"/>
                                        <p:tgtEl>
                                          <p:spTgt spid="121">
                                            <p:txEl>
                                              <p:pRg st="0" end="0"/>
                                            </p:txEl>
                                          </p:spTgt>
                                        </p:tgtEl>
                                      </p:cBhvr>
                                    </p:animEffect>
                                  </p:childTnLst>
                                </p:cTn>
                              </p:par>
                              <p:par>
                                <p:cTn id="173" presetID="10" presetClass="entr" presetSubtype="0" fill="hold" grpId="0" nodeType="withEffect">
                                  <p:stCondLst>
                                    <p:cond delay="0"/>
                                  </p:stCondLst>
                                  <p:childTnLst>
                                    <p:set>
                                      <p:cBhvr>
                                        <p:cTn id="174" dur="1" fill="hold">
                                          <p:stCondLst>
                                            <p:cond delay="0"/>
                                          </p:stCondLst>
                                        </p:cTn>
                                        <p:tgtEl>
                                          <p:spTgt spid="122">
                                            <p:txEl>
                                              <p:pRg st="0" end="0"/>
                                            </p:txEl>
                                          </p:spTgt>
                                        </p:tgtEl>
                                        <p:attrNameLst>
                                          <p:attrName>style.visibility</p:attrName>
                                        </p:attrNameLst>
                                      </p:cBhvr>
                                      <p:to>
                                        <p:strVal val="visible"/>
                                      </p:to>
                                    </p:set>
                                    <p:animEffect transition="in" filter="fade">
                                      <p:cBhvr>
                                        <p:cTn id="175" dur="500"/>
                                        <p:tgtEl>
                                          <p:spTgt spid="122">
                                            <p:txEl>
                                              <p:pRg st="0" end="0"/>
                                            </p:txEl>
                                          </p:spTgt>
                                        </p:tgtEl>
                                      </p:cBhvr>
                                    </p:animEffect>
                                  </p:childTnLst>
                                </p:cTn>
                              </p:par>
                              <p:par>
                                <p:cTn id="176" presetID="10" presetClass="entr" presetSubtype="0" fill="hold" grpId="0" nodeType="withEffect">
                                  <p:stCondLst>
                                    <p:cond delay="0"/>
                                  </p:stCondLst>
                                  <p:childTnLst>
                                    <p:set>
                                      <p:cBhvr>
                                        <p:cTn id="177" dur="1" fill="hold">
                                          <p:stCondLst>
                                            <p:cond delay="0"/>
                                          </p:stCondLst>
                                        </p:cTn>
                                        <p:tgtEl>
                                          <p:spTgt spid="123">
                                            <p:txEl>
                                              <p:pRg st="0" end="0"/>
                                            </p:txEl>
                                          </p:spTgt>
                                        </p:tgtEl>
                                        <p:attrNameLst>
                                          <p:attrName>style.visibility</p:attrName>
                                        </p:attrNameLst>
                                      </p:cBhvr>
                                      <p:to>
                                        <p:strVal val="visible"/>
                                      </p:to>
                                    </p:set>
                                    <p:animEffect transition="in" filter="fade">
                                      <p:cBhvr>
                                        <p:cTn id="178" dur="500"/>
                                        <p:tgtEl>
                                          <p:spTgt spid="123">
                                            <p:txEl>
                                              <p:pRg st="0" end="0"/>
                                            </p:txEl>
                                          </p:spTgt>
                                        </p:tgtEl>
                                      </p:cBhvr>
                                    </p:animEffect>
                                  </p:childTnLst>
                                </p:cTn>
                              </p:par>
                              <p:par>
                                <p:cTn id="179" presetID="10" presetClass="entr" presetSubtype="0" fill="hold" grpId="0" nodeType="withEffect">
                                  <p:stCondLst>
                                    <p:cond delay="0"/>
                                  </p:stCondLst>
                                  <p:childTnLst>
                                    <p:set>
                                      <p:cBhvr>
                                        <p:cTn id="180" dur="1" fill="hold">
                                          <p:stCondLst>
                                            <p:cond delay="0"/>
                                          </p:stCondLst>
                                        </p:cTn>
                                        <p:tgtEl>
                                          <p:spTgt spid="124">
                                            <p:txEl>
                                              <p:pRg st="0" end="0"/>
                                            </p:txEl>
                                          </p:spTgt>
                                        </p:tgtEl>
                                        <p:attrNameLst>
                                          <p:attrName>style.visibility</p:attrName>
                                        </p:attrNameLst>
                                      </p:cBhvr>
                                      <p:to>
                                        <p:strVal val="visible"/>
                                      </p:to>
                                    </p:set>
                                    <p:animEffect transition="in" filter="fade">
                                      <p:cBhvr>
                                        <p:cTn id="181" dur="500"/>
                                        <p:tgtEl>
                                          <p:spTgt spid="124">
                                            <p:txEl>
                                              <p:pRg st="0" end="0"/>
                                            </p:txEl>
                                          </p:spTgt>
                                        </p:tgtEl>
                                      </p:cBhvr>
                                    </p:animEffect>
                                  </p:childTnLst>
                                </p:cTn>
                              </p:par>
                              <p:par>
                                <p:cTn id="182" presetID="10" presetClass="entr" presetSubtype="0" fill="hold" grpId="0" nodeType="withEffect">
                                  <p:stCondLst>
                                    <p:cond delay="0"/>
                                  </p:stCondLst>
                                  <p:childTnLst>
                                    <p:set>
                                      <p:cBhvr>
                                        <p:cTn id="183" dur="1" fill="hold">
                                          <p:stCondLst>
                                            <p:cond delay="0"/>
                                          </p:stCondLst>
                                        </p:cTn>
                                        <p:tgtEl>
                                          <p:spTgt spid="125">
                                            <p:txEl>
                                              <p:pRg st="0" end="0"/>
                                            </p:txEl>
                                          </p:spTgt>
                                        </p:tgtEl>
                                        <p:attrNameLst>
                                          <p:attrName>style.visibility</p:attrName>
                                        </p:attrNameLst>
                                      </p:cBhvr>
                                      <p:to>
                                        <p:strVal val="visible"/>
                                      </p:to>
                                    </p:set>
                                    <p:animEffect transition="in" filter="fade">
                                      <p:cBhvr>
                                        <p:cTn id="184" dur="500"/>
                                        <p:tgtEl>
                                          <p:spTgt spid="125">
                                            <p:txEl>
                                              <p:pRg st="0" end="0"/>
                                            </p:txEl>
                                          </p:spTgt>
                                        </p:tgtEl>
                                      </p:cBhvr>
                                    </p:animEffect>
                                  </p:childTnLst>
                                </p:cTn>
                              </p:par>
                              <p:par>
                                <p:cTn id="185" presetID="10" presetClass="entr" presetSubtype="0" fill="hold" grpId="0" nodeType="withEffect">
                                  <p:stCondLst>
                                    <p:cond delay="0"/>
                                  </p:stCondLst>
                                  <p:childTnLst>
                                    <p:set>
                                      <p:cBhvr>
                                        <p:cTn id="186" dur="1" fill="hold">
                                          <p:stCondLst>
                                            <p:cond delay="0"/>
                                          </p:stCondLst>
                                        </p:cTn>
                                        <p:tgtEl>
                                          <p:spTgt spid="126">
                                            <p:txEl>
                                              <p:pRg st="0" end="0"/>
                                            </p:txEl>
                                          </p:spTgt>
                                        </p:tgtEl>
                                        <p:attrNameLst>
                                          <p:attrName>style.visibility</p:attrName>
                                        </p:attrNameLst>
                                      </p:cBhvr>
                                      <p:to>
                                        <p:strVal val="visible"/>
                                      </p:to>
                                    </p:set>
                                    <p:animEffect transition="in" filter="fade">
                                      <p:cBhvr>
                                        <p:cTn id="187" dur="500"/>
                                        <p:tgtEl>
                                          <p:spTgt spid="126">
                                            <p:txEl>
                                              <p:pRg st="0" end="0"/>
                                            </p:txEl>
                                          </p:spTgt>
                                        </p:tgtEl>
                                      </p:cBhvr>
                                    </p:animEffect>
                                  </p:childTnLst>
                                </p:cTn>
                              </p:par>
                              <p:par>
                                <p:cTn id="188" presetID="10" presetClass="entr" presetSubtype="0" fill="hold" grpId="0" nodeType="withEffect">
                                  <p:stCondLst>
                                    <p:cond delay="0"/>
                                  </p:stCondLst>
                                  <p:childTnLst>
                                    <p:set>
                                      <p:cBhvr>
                                        <p:cTn id="189" dur="1" fill="hold">
                                          <p:stCondLst>
                                            <p:cond delay="0"/>
                                          </p:stCondLst>
                                        </p:cTn>
                                        <p:tgtEl>
                                          <p:spTgt spid="127">
                                            <p:txEl>
                                              <p:pRg st="0" end="0"/>
                                            </p:txEl>
                                          </p:spTgt>
                                        </p:tgtEl>
                                        <p:attrNameLst>
                                          <p:attrName>style.visibility</p:attrName>
                                        </p:attrNameLst>
                                      </p:cBhvr>
                                      <p:to>
                                        <p:strVal val="visible"/>
                                      </p:to>
                                    </p:set>
                                    <p:animEffect transition="in" filter="fade">
                                      <p:cBhvr>
                                        <p:cTn id="190" dur="500"/>
                                        <p:tgtEl>
                                          <p:spTgt spid="127">
                                            <p:txEl>
                                              <p:pRg st="0" end="0"/>
                                            </p:txEl>
                                          </p:spTgt>
                                        </p:tgtEl>
                                      </p:cBhvr>
                                    </p:animEffect>
                                  </p:childTnLst>
                                </p:cTn>
                              </p:par>
                              <p:par>
                                <p:cTn id="191" presetID="10" presetClass="entr" presetSubtype="0" fill="hold" grpId="0" nodeType="withEffect">
                                  <p:stCondLst>
                                    <p:cond delay="0"/>
                                  </p:stCondLst>
                                  <p:childTnLst>
                                    <p:set>
                                      <p:cBhvr>
                                        <p:cTn id="192" dur="1" fill="hold">
                                          <p:stCondLst>
                                            <p:cond delay="0"/>
                                          </p:stCondLst>
                                        </p:cTn>
                                        <p:tgtEl>
                                          <p:spTgt spid="56">
                                            <p:txEl>
                                              <p:pRg st="0" end="0"/>
                                            </p:txEl>
                                          </p:spTgt>
                                        </p:tgtEl>
                                        <p:attrNameLst>
                                          <p:attrName>style.visibility</p:attrName>
                                        </p:attrNameLst>
                                      </p:cBhvr>
                                      <p:to>
                                        <p:strVal val="visible"/>
                                      </p:to>
                                    </p:set>
                                    <p:animEffect transition="in" filter="fade">
                                      <p:cBhvr>
                                        <p:cTn id="193" dur="500"/>
                                        <p:tgtEl>
                                          <p:spTgt spid="56">
                                            <p:txEl>
                                              <p:pRg st="0" end="0"/>
                                            </p:txEl>
                                          </p:spTgt>
                                        </p:tgtEl>
                                      </p:cBhvr>
                                    </p:animEffect>
                                  </p:childTnLst>
                                </p:cTn>
                              </p:par>
                              <p:par>
                                <p:cTn id="194" presetID="10" presetClass="entr" presetSubtype="0" fill="hold" grpId="0" nodeType="withEffect">
                                  <p:stCondLst>
                                    <p:cond delay="0"/>
                                  </p:stCondLst>
                                  <p:childTnLst>
                                    <p:set>
                                      <p:cBhvr>
                                        <p:cTn id="195" dur="1" fill="hold">
                                          <p:stCondLst>
                                            <p:cond delay="0"/>
                                          </p:stCondLst>
                                        </p:cTn>
                                        <p:tgtEl>
                                          <p:spTgt spid="57">
                                            <p:txEl>
                                              <p:pRg st="0" end="0"/>
                                            </p:txEl>
                                          </p:spTgt>
                                        </p:tgtEl>
                                        <p:attrNameLst>
                                          <p:attrName>style.visibility</p:attrName>
                                        </p:attrNameLst>
                                      </p:cBhvr>
                                      <p:to>
                                        <p:strVal val="visible"/>
                                      </p:to>
                                    </p:set>
                                    <p:animEffect transition="in" filter="fade">
                                      <p:cBhvr>
                                        <p:cTn id="196" dur="500"/>
                                        <p:tgtEl>
                                          <p:spTgt spid="57">
                                            <p:txEl>
                                              <p:pRg st="0" end="0"/>
                                            </p:txEl>
                                          </p:spTgt>
                                        </p:tgtEl>
                                      </p:cBhvr>
                                    </p:animEffect>
                                  </p:childTnLst>
                                </p:cTn>
                              </p:par>
                              <p:par>
                                <p:cTn id="197" presetID="10" presetClass="entr" presetSubtype="0" fill="hold" grpId="0" nodeType="withEffect">
                                  <p:stCondLst>
                                    <p:cond delay="0"/>
                                  </p:stCondLst>
                                  <p:childTnLst>
                                    <p:set>
                                      <p:cBhvr>
                                        <p:cTn id="198" dur="1" fill="hold">
                                          <p:stCondLst>
                                            <p:cond delay="0"/>
                                          </p:stCondLst>
                                        </p:cTn>
                                        <p:tgtEl>
                                          <p:spTgt spid="100">
                                            <p:txEl>
                                              <p:pRg st="0" end="0"/>
                                            </p:txEl>
                                          </p:spTgt>
                                        </p:tgtEl>
                                        <p:attrNameLst>
                                          <p:attrName>style.visibility</p:attrName>
                                        </p:attrNameLst>
                                      </p:cBhvr>
                                      <p:to>
                                        <p:strVal val="visible"/>
                                      </p:to>
                                    </p:set>
                                    <p:animEffect transition="in" filter="fade">
                                      <p:cBhvr>
                                        <p:cTn id="199" dur="500"/>
                                        <p:tgtEl>
                                          <p:spTgt spid="100">
                                            <p:txEl>
                                              <p:pRg st="0" end="0"/>
                                            </p:txEl>
                                          </p:spTgt>
                                        </p:tgtEl>
                                      </p:cBhvr>
                                    </p:animEffect>
                                  </p:childTnLst>
                                </p:cTn>
                              </p:par>
                              <p:par>
                                <p:cTn id="200" presetID="10" presetClass="entr" presetSubtype="0" fill="hold" grpId="0" nodeType="withEffect">
                                  <p:stCondLst>
                                    <p:cond delay="0"/>
                                  </p:stCondLst>
                                  <p:childTnLst>
                                    <p:set>
                                      <p:cBhvr>
                                        <p:cTn id="201" dur="1" fill="hold">
                                          <p:stCondLst>
                                            <p:cond delay="0"/>
                                          </p:stCondLst>
                                        </p:cTn>
                                        <p:tgtEl>
                                          <p:spTgt spid="101">
                                            <p:txEl>
                                              <p:pRg st="0" end="0"/>
                                            </p:txEl>
                                          </p:spTgt>
                                        </p:tgtEl>
                                        <p:attrNameLst>
                                          <p:attrName>style.visibility</p:attrName>
                                        </p:attrNameLst>
                                      </p:cBhvr>
                                      <p:to>
                                        <p:strVal val="visible"/>
                                      </p:to>
                                    </p:set>
                                    <p:animEffect transition="in" filter="fade">
                                      <p:cBhvr>
                                        <p:cTn id="202" dur="500"/>
                                        <p:tgtEl>
                                          <p:spTgt spid="101">
                                            <p:txEl>
                                              <p:pRg st="0" end="0"/>
                                            </p:txEl>
                                          </p:spTgt>
                                        </p:tgtEl>
                                      </p:cBhvr>
                                    </p:animEffect>
                                  </p:childTnLst>
                                </p:cTn>
                              </p:par>
                              <p:par>
                                <p:cTn id="203" presetID="10" presetClass="entr" presetSubtype="0" fill="hold" grpId="0" nodeType="withEffect">
                                  <p:stCondLst>
                                    <p:cond delay="0"/>
                                  </p:stCondLst>
                                  <p:childTnLst>
                                    <p:set>
                                      <p:cBhvr>
                                        <p:cTn id="204" dur="1" fill="hold">
                                          <p:stCondLst>
                                            <p:cond delay="0"/>
                                          </p:stCondLst>
                                        </p:cTn>
                                        <p:tgtEl>
                                          <p:spTgt spid="102">
                                            <p:txEl>
                                              <p:pRg st="0" end="0"/>
                                            </p:txEl>
                                          </p:spTgt>
                                        </p:tgtEl>
                                        <p:attrNameLst>
                                          <p:attrName>style.visibility</p:attrName>
                                        </p:attrNameLst>
                                      </p:cBhvr>
                                      <p:to>
                                        <p:strVal val="visible"/>
                                      </p:to>
                                    </p:set>
                                    <p:animEffect transition="in" filter="fade">
                                      <p:cBhvr>
                                        <p:cTn id="205" dur="500"/>
                                        <p:tgtEl>
                                          <p:spTgt spid="102">
                                            <p:txEl>
                                              <p:pRg st="0" end="0"/>
                                            </p:txEl>
                                          </p:spTgt>
                                        </p:tgtEl>
                                      </p:cBhvr>
                                    </p:animEffect>
                                  </p:childTnLst>
                                </p:cTn>
                              </p:par>
                              <p:par>
                                <p:cTn id="206" presetID="10" presetClass="entr" presetSubtype="0" fill="hold" grpId="0" nodeType="withEffect">
                                  <p:stCondLst>
                                    <p:cond delay="0"/>
                                  </p:stCondLst>
                                  <p:childTnLst>
                                    <p:set>
                                      <p:cBhvr>
                                        <p:cTn id="207" dur="1" fill="hold">
                                          <p:stCondLst>
                                            <p:cond delay="0"/>
                                          </p:stCondLst>
                                        </p:cTn>
                                        <p:tgtEl>
                                          <p:spTgt spid="103">
                                            <p:txEl>
                                              <p:pRg st="0" end="0"/>
                                            </p:txEl>
                                          </p:spTgt>
                                        </p:tgtEl>
                                        <p:attrNameLst>
                                          <p:attrName>style.visibility</p:attrName>
                                        </p:attrNameLst>
                                      </p:cBhvr>
                                      <p:to>
                                        <p:strVal val="visible"/>
                                      </p:to>
                                    </p:set>
                                    <p:animEffect transition="in" filter="fade">
                                      <p:cBhvr>
                                        <p:cTn id="208" dur="500"/>
                                        <p:tgtEl>
                                          <p:spTgt spid="103">
                                            <p:txEl>
                                              <p:pRg st="0" end="0"/>
                                            </p:txEl>
                                          </p:spTgt>
                                        </p:tgtEl>
                                      </p:cBhvr>
                                    </p:animEffect>
                                  </p:childTnLst>
                                </p:cTn>
                              </p:par>
                              <p:par>
                                <p:cTn id="209" presetID="10" presetClass="entr" presetSubtype="0" fill="hold" grpId="0" nodeType="withEffect">
                                  <p:stCondLst>
                                    <p:cond delay="0"/>
                                  </p:stCondLst>
                                  <p:childTnLst>
                                    <p:set>
                                      <p:cBhvr>
                                        <p:cTn id="210" dur="1" fill="hold">
                                          <p:stCondLst>
                                            <p:cond delay="0"/>
                                          </p:stCondLst>
                                        </p:cTn>
                                        <p:tgtEl>
                                          <p:spTgt spid="104">
                                            <p:txEl>
                                              <p:pRg st="0" end="0"/>
                                            </p:txEl>
                                          </p:spTgt>
                                        </p:tgtEl>
                                        <p:attrNameLst>
                                          <p:attrName>style.visibility</p:attrName>
                                        </p:attrNameLst>
                                      </p:cBhvr>
                                      <p:to>
                                        <p:strVal val="visible"/>
                                      </p:to>
                                    </p:set>
                                    <p:animEffect transition="in" filter="fade">
                                      <p:cBhvr>
                                        <p:cTn id="211" dur="500"/>
                                        <p:tgtEl>
                                          <p:spTgt spid="104">
                                            <p:txEl>
                                              <p:pRg st="0" end="0"/>
                                            </p:txEl>
                                          </p:spTgt>
                                        </p:tgtEl>
                                      </p:cBhvr>
                                    </p:animEffect>
                                  </p:childTnLst>
                                </p:cTn>
                              </p:par>
                              <p:par>
                                <p:cTn id="212" presetID="10" presetClass="entr" presetSubtype="0" fill="hold" grpId="0" nodeType="withEffect">
                                  <p:stCondLst>
                                    <p:cond delay="0"/>
                                  </p:stCondLst>
                                  <p:childTnLst>
                                    <p:set>
                                      <p:cBhvr>
                                        <p:cTn id="213" dur="1" fill="hold">
                                          <p:stCondLst>
                                            <p:cond delay="0"/>
                                          </p:stCondLst>
                                        </p:cTn>
                                        <p:tgtEl>
                                          <p:spTgt spid="105">
                                            <p:txEl>
                                              <p:pRg st="0" end="0"/>
                                            </p:txEl>
                                          </p:spTgt>
                                        </p:tgtEl>
                                        <p:attrNameLst>
                                          <p:attrName>style.visibility</p:attrName>
                                        </p:attrNameLst>
                                      </p:cBhvr>
                                      <p:to>
                                        <p:strVal val="visible"/>
                                      </p:to>
                                    </p:set>
                                    <p:animEffect transition="in" filter="fade">
                                      <p:cBhvr>
                                        <p:cTn id="214" dur="500"/>
                                        <p:tgtEl>
                                          <p:spTgt spid="105">
                                            <p:txEl>
                                              <p:pRg st="0" end="0"/>
                                            </p:txEl>
                                          </p:spTgt>
                                        </p:tgtEl>
                                      </p:cBhvr>
                                    </p:animEffect>
                                  </p:childTnLst>
                                </p:cTn>
                              </p:par>
                              <p:par>
                                <p:cTn id="215" presetID="10" presetClass="entr" presetSubtype="0" fill="hold" grpId="0" nodeType="withEffect">
                                  <p:stCondLst>
                                    <p:cond delay="0"/>
                                  </p:stCondLst>
                                  <p:childTnLst>
                                    <p:set>
                                      <p:cBhvr>
                                        <p:cTn id="216" dur="1" fill="hold">
                                          <p:stCondLst>
                                            <p:cond delay="0"/>
                                          </p:stCondLst>
                                        </p:cTn>
                                        <p:tgtEl>
                                          <p:spTgt spid="106">
                                            <p:txEl>
                                              <p:pRg st="0" end="0"/>
                                            </p:txEl>
                                          </p:spTgt>
                                        </p:tgtEl>
                                        <p:attrNameLst>
                                          <p:attrName>style.visibility</p:attrName>
                                        </p:attrNameLst>
                                      </p:cBhvr>
                                      <p:to>
                                        <p:strVal val="visible"/>
                                      </p:to>
                                    </p:set>
                                    <p:animEffect transition="in" filter="fade">
                                      <p:cBhvr>
                                        <p:cTn id="217" dur="500"/>
                                        <p:tgtEl>
                                          <p:spTgt spid="106">
                                            <p:txEl>
                                              <p:pRg st="0" end="0"/>
                                            </p:txEl>
                                          </p:spTgt>
                                        </p:tgtEl>
                                      </p:cBhvr>
                                    </p:animEffect>
                                  </p:childTnLst>
                                </p:cTn>
                              </p:par>
                              <p:par>
                                <p:cTn id="218" presetID="10" presetClass="entr" presetSubtype="0" fill="hold" grpId="0" nodeType="withEffect">
                                  <p:stCondLst>
                                    <p:cond delay="0"/>
                                  </p:stCondLst>
                                  <p:childTnLst>
                                    <p:set>
                                      <p:cBhvr>
                                        <p:cTn id="219" dur="1" fill="hold">
                                          <p:stCondLst>
                                            <p:cond delay="0"/>
                                          </p:stCondLst>
                                        </p:cTn>
                                        <p:tgtEl>
                                          <p:spTgt spid="107">
                                            <p:txEl>
                                              <p:pRg st="0" end="0"/>
                                            </p:txEl>
                                          </p:spTgt>
                                        </p:tgtEl>
                                        <p:attrNameLst>
                                          <p:attrName>style.visibility</p:attrName>
                                        </p:attrNameLst>
                                      </p:cBhvr>
                                      <p:to>
                                        <p:strVal val="visible"/>
                                      </p:to>
                                    </p:set>
                                    <p:animEffect transition="in" filter="fade">
                                      <p:cBhvr>
                                        <p:cTn id="220" dur="500"/>
                                        <p:tgtEl>
                                          <p:spTgt spid="107">
                                            <p:txEl>
                                              <p:pRg st="0" end="0"/>
                                            </p:txEl>
                                          </p:spTgt>
                                        </p:tgtEl>
                                      </p:cBhvr>
                                    </p:animEffect>
                                  </p:childTnLst>
                                </p:cTn>
                              </p:par>
                              <p:par>
                                <p:cTn id="221" presetID="10" presetClass="entr" presetSubtype="0" fill="hold" grpId="0" nodeType="withEffect">
                                  <p:stCondLst>
                                    <p:cond delay="0"/>
                                  </p:stCondLst>
                                  <p:childTnLst>
                                    <p:set>
                                      <p:cBhvr>
                                        <p:cTn id="222" dur="1" fill="hold">
                                          <p:stCondLst>
                                            <p:cond delay="0"/>
                                          </p:stCondLst>
                                        </p:cTn>
                                        <p:tgtEl>
                                          <p:spTgt spid="112">
                                            <p:txEl>
                                              <p:pRg st="0" end="0"/>
                                            </p:txEl>
                                          </p:spTgt>
                                        </p:tgtEl>
                                        <p:attrNameLst>
                                          <p:attrName>style.visibility</p:attrName>
                                        </p:attrNameLst>
                                      </p:cBhvr>
                                      <p:to>
                                        <p:strVal val="visible"/>
                                      </p:to>
                                    </p:set>
                                    <p:animEffect transition="in" filter="fade">
                                      <p:cBhvr>
                                        <p:cTn id="223" dur="500"/>
                                        <p:tgtEl>
                                          <p:spTgt spid="112">
                                            <p:txEl>
                                              <p:pRg st="0" end="0"/>
                                            </p:txEl>
                                          </p:spTgt>
                                        </p:tgtEl>
                                      </p:cBhvr>
                                    </p:animEffect>
                                  </p:childTnLst>
                                </p:cTn>
                              </p:par>
                              <p:par>
                                <p:cTn id="224" presetID="10" presetClass="entr" presetSubtype="0" fill="hold" grpId="0" nodeType="withEffect">
                                  <p:stCondLst>
                                    <p:cond delay="0"/>
                                  </p:stCondLst>
                                  <p:childTnLst>
                                    <p:set>
                                      <p:cBhvr>
                                        <p:cTn id="225" dur="1" fill="hold">
                                          <p:stCondLst>
                                            <p:cond delay="0"/>
                                          </p:stCondLst>
                                        </p:cTn>
                                        <p:tgtEl>
                                          <p:spTgt spid="113">
                                            <p:txEl>
                                              <p:pRg st="0" end="0"/>
                                            </p:txEl>
                                          </p:spTgt>
                                        </p:tgtEl>
                                        <p:attrNameLst>
                                          <p:attrName>style.visibility</p:attrName>
                                        </p:attrNameLst>
                                      </p:cBhvr>
                                      <p:to>
                                        <p:strVal val="visible"/>
                                      </p:to>
                                    </p:set>
                                    <p:animEffect transition="in" filter="fade">
                                      <p:cBhvr>
                                        <p:cTn id="226" dur="500"/>
                                        <p:tgtEl>
                                          <p:spTgt spid="113">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animBg="1"/>
      <p:bldP spid="11" grpId="1" animBg="1"/>
      <p:bldP spid="12" grpId="0" animBg="1"/>
      <p:bldP spid="12" grpId="1" animBg="1"/>
      <p:bldP spid="13" grpId="0" animBg="1"/>
      <p:bldP spid="13" grpId="1" animBg="1"/>
      <p:bldP spid="14" grpId="0" animBg="1"/>
      <p:bldP spid="14" grpId="1" animBg="1"/>
      <p:bldP spid="15" grpId="0" animBg="1"/>
      <p:bldP spid="15" grpId="1" animBg="1"/>
      <p:bldP spid="16" grpId="0" animBg="1"/>
      <p:bldP spid="16" grpId="1" animBg="1"/>
      <p:bldP spid="17" grpId="0" animBg="1"/>
      <p:bldP spid="17" grpId="1" animBg="1"/>
      <p:bldP spid="18" grpId="0" animBg="1"/>
      <p:bldP spid="18" grpId="1" animBg="1"/>
      <p:bldP spid="19" grpId="0" animBg="1"/>
      <p:bldP spid="19" grpId="1" animBg="1"/>
      <p:bldP spid="20" grpId="0" animBg="1"/>
      <p:bldP spid="20" grpId="1" animBg="1"/>
      <p:bldP spid="21" grpId="0" animBg="1"/>
      <p:bldP spid="21" grpId="1" animBg="1"/>
      <p:bldP spid="22" grpId="0" animBg="1"/>
      <p:bldP spid="22" grpId="1" animBg="1"/>
      <p:bldP spid="23" grpId="0" animBg="1"/>
      <p:bldP spid="23" grpId="1" animBg="1"/>
      <p:bldP spid="25" grpId="0"/>
      <p:bldP spid="26" grpId="0"/>
      <p:bldP spid="27" grpId="0"/>
      <p:bldP spid="28" grpId="0"/>
      <p:bldP spid="29" grpId="0"/>
      <p:bldP spid="30" grpId="0"/>
      <p:bldP spid="31" grpId="0"/>
      <p:bldP spid="56" grpId="0" build="p">
        <p:tmplLst>
          <p:tmpl lvl="1">
            <p:tnLst>
              <p:par>
                <p:cTn presetID="10" presetClass="entr" presetSubtype="0" fill="hold" nodeType="withEffect">
                  <p:stCondLst>
                    <p:cond delay="0"/>
                  </p:stCondLst>
                  <p:childTnLst>
                    <p:set>
                      <p:cBhvr>
                        <p:cTn dur="1" fill="hold">
                          <p:stCondLst>
                            <p:cond delay="0"/>
                          </p:stCondLst>
                        </p:cTn>
                        <p:tgtEl>
                          <p:spTgt spid="56"/>
                        </p:tgtEl>
                        <p:attrNameLst>
                          <p:attrName>style.visibility</p:attrName>
                        </p:attrNameLst>
                      </p:cBhvr>
                      <p:to>
                        <p:strVal val="visible"/>
                      </p:to>
                    </p:set>
                    <p:animEffect transition="in" filter="fade">
                      <p:cBhvr>
                        <p:cTn dur="500"/>
                        <p:tgtEl>
                          <p:spTgt spid="56"/>
                        </p:tgtEl>
                      </p:cBhvr>
                    </p:animEffect>
                  </p:childTnLst>
                </p:cTn>
              </p:par>
            </p:tnLst>
          </p:tmpl>
        </p:tmplLst>
      </p:bldP>
      <p:bldP spid="57" grpId="0" build="p">
        <p:tmplLst>
          <p:tmpl lvl="1">
            <p:tnLst>
              <p:par>
                <p:cTn presetID="10" presetClass="entr" presetSubtype="0" fill="hold" nodeType="withEffect">
                  <p:stCondLst>
                    <p:cond delay="0"/>
                  </p:stCondLst>
                  <p:childTnLst>
                    <p:set>
                      <p:cBhvr>
                        <p:cTn dur="1" fill="hold">
                          <p:stCondLst>
                            <p:cond delay="0"/>
                          </p:stCondLst>
                        </p:cTn>
                        <p:tgtEl>
                          <p:spTgt spid="57"/>
                        </p:tgtEl>
                        <p:attrNameLst>
                          <p:attrName>style.visibility</p:attrName>
                        </p:attrNameLst>
                      </p:cBhvr>
                      <p:to>
                        <p:strVal val="visible"/>
                      </p:to>
                    </p:set>
                    <p:animEffect transition="in" filter="fade">
                      <p:cBhvr>
                        <p:cTn dur="500"/>
                        <p:tgtEl>
                          <p:spTgt spid="57"/>
                        </p:tgtEl>
                      </p:cBhvr>
                    </p:animEffect>
                  </p:childTnLst>
                </p:cTn>
              </p:par>
            </p:tnLst>
          </p:tmpl>
        </p:tmplLst>
      </p:bldP>
      <p:bldP spid="91" grpId="0"/>
      <p:bldP spid="93" grpId="0"/>
      <p:bldP spid="94" grpId="0"/>
      <p:bldP spid="95" grpId="0"/>
      <p:bldP spid="96" grpId="0"/>
      <p:bldP spid="97" grpId="0"/>
      <p:bldP spid="100" grpId="0" build="p">
        <p:tmplLst>
          <p:tmpl lvl="1">
            <p:tnLst>
              <p:par>
                <p:cTn presetID="10" presetClass="entr" presetSubtype="0" fill="hold" nodeType="withEffect">
                  <p:stCondLst>
                    <p:cond delay="0"/>
                  </p:stCondLst>
                  <p:childTnLst>
                    <p:set>
                      <p:cBhvr>
                        <p:cTn dur="1" fill="hold">
                          <p:stCondLst>
                            <p:cond delay="0"/>
                          </p:stCondLst>
                        </p:cTn>
                        <p:tgtEl>
                          <p:spTgt spid="100"/>
                        </p:tgtEl>
                        <p:attrNameLst>
                          <p:attrName>style.visibility</p:attrName>
                        </p:attrNameLst>
                      </p:cBhvr>
                      <p:to>
                        <p:strVal val="visible"/>
                      </p:to>
                    </p:set>
                    <p:animEffect transition="in" filter="fade">
                      <p:cBhvr>
                        <p:cTn dur="500"/>
                        <p:tgtEl>
                          <p:spTgt spid="100"/>
                        </p:tgtEl>
                      </p:cBhvr>
                    </p:animEffect>
                  </p:childTnLst>
                </p:cTn>
              </p:par>
            </p:tnLst>
          </p:tmpl>
        </p:tmplLst>
      </p:bldP>
      <p:bldP spid="101" grpId="0" build="p">
        <p:tmplLst>
          <p:tmpl lvl="1">
            <p:tnLst>
              <p:par>
                <p:cTn presetID="10" presetClass="entr" presetSubtype="0" fill="hold" nodeType="withEffect">
                  <p:stCondLst>
                    <p:cond delay="0"/>
                  </p:stCondLst>
                  <p:childTnLst>
                    <p:set>
                      <p:cBhvr>
                        <p:cTn dur="1" fill="hold">
                          <p:stCondLst>
                            <p:cond delay="0"/>
                          </p:stCondLst>
                        </p:cTn>
                        <p:tgtEl>
                          <p:spTgt spid="101"/>
                        </p:tgtEl>
                        <p:attrNameLst>
                          <p:attrName>style.visibility</p:attrName>
                        </p:attrNameLst>
                      </p:cBhvr>
                      <p:to>
                        <p:strVal val="visible"/>
                      </p:to>
                    </p:set>
                    <p:animEffect transition="in" filter="fade">
                      <p:cBhvr>
                        <p:cTn dur="500"/>
                        <p:tgtEl>
                          <p:spTgt spid="101"/>
                        </p:tgtEl>
                      </p:cBhvr>
                    </p:animEffect>
                  </p:childTnLst>
                </p:cTn>
              </p:par>
            </p:tnLst>
          </p:tmpl>
        </p:tmplLst>
      </p:bldP>
      <p:bldP spid="102" grpId="0" build="p">
        <p:tmplLst>
          <p:tmpl lvl="1">
            <p:tnLst>
              <p:par>
                <p:cTn presetID="10" presetClass="entr" presetSubtype="0" fill="hold" nodeType="withEffect">
                  <p:stCondLst>
                    <p:cond delay="0"/>
                  </p:stCondLst>
                  <p:childTnLst>
                    <p:set>
                      <p:cBhvr>
                        <p:cTn dur="1" fill="hold">
                          <p:stCondLst>
                            <p:cond delay="0"/>
                          </p:stCondLst>
                        </p:cTn>
                        <p:tgtEl>
                          <p:spTgt spid="102"/>
                        </p:tgtEl>
                        <p:attrNameLst>
                          <p:attrName>style.visibility</p:attrName>
                        </p:attrNameLst>
                      </p:cBhvr>
                      <p:to>
                        <p:strVal val="visible"/>
                      </p:to>
                    </p:set>
                    <p:animEffect transition="in" filter="fade">
                      <p:cBhvr>
                        <p:cTn dur="500"/>
                        <p:tgtEl>
                          <p:spTgt spid="102"/>
                        </p:tgtEl>
                      </p:cBhvr>
                    </p:animEffect>
                  </p:childTnLst>
                </p:cTn>
              </p:par>
            </p:tnLst>
          </p:tmpl>
        </p:tmplLst>
      </p:bldP>
      <p:bldP spid="103" grpId="0" build="p">
        <p:tmplLst>
          <p:tmpl lvl="1">
            <p:tnLst>
              <p:par>
                <p:cTn presetID="10" presetClass="entr" presetSubtype="0" fill="hold" nodeType="withEffect">
                  <p:stCondLst>
                    <p:cond delay="0"/>
                  </p:stCondLst>
                  <p:childTnLst>
                    <p:set>
                      <p:cBhvr>
                        <p:cTn dur="1" fill="hold">
                          <p:stCondLst>
                            <p:cond delay="0"/>
                          </p:stCondLst>
                        </p:cTn>
                        <p:tgtEl>
                          <p:spTgt spid="103"/>
                        </p:tgtEl>
                        <p:attrNameLst>
                          <p:attrName>style.visibility</p:attrName>
                        </p:attrNameLst>
                      </p:cBhvr>
                      <p:to>
                        <p:strVal val="visible"/>
                      </p:to>
                    </p:set>
                    <p:animEffect transition="in" filter="fade">
                      <p:cBhvr>
                        <p:cTn dur="500"/>
                        <p:tgtEl>
                          <p:spTgt spid="103"/>
                        </p:tgtEl>
                      </p:cBhvr>
                    </p:animEffect>
                  </p:childTnLst>
                </p:cTn>
              </p:par>
            </p:tnLst>
          </p:tmpl>
        </p:tmplLst>
      </p:bldP>
      <p:bldP spid="104" grpId="0" build="p">
        <p:tmplLst>
          <p:tmpl lvl="1">
            <p:tnLst>
              <p:par>
                <p:cTn presetID="10" presetClass="entr" presetSubtype="0" fill="hold" nodeType="withEffect">
                  <p:stCondLst>
                    <p:cond delay="0"/>
                  </p:stCondLst>
                  <p:childTnLst>
                    <p:set>
                      <p:cBhvr>
                        <p:cTn dur="1" fill="hold">
                          <p:stCondLst>
                            <p:cond delay="0"/>
                          </p:stCondLst>
                        </p:cTn>
                        <p:tgtEl>
                          <p:spTgt spid="104"/>
                        </p:tgtEl>
                        <p:attrNameLst>
                          <p:attrName>style.visibility</p:attrName>
                        </p:attrNameLst>
                      </p:cBhvr>
                      <p:to>
                        <p:strVal val="visible"/>
                      </p:to>
                    </p:set>
                    <p:animEffect transition="in" filter="fade">
                      <p:cBhvr>
                        <p:cTn dur="500"/>
                        <p:tgtEl>
                          <p:spTgt spid="104"/>
                        </p:tgtEl>
                      </p:cBhvr>
                    </p:animEffect>
                  </p:childTnLst>
                </p:cTn>
              </p:par>
            </p:tnLst>
          </p:tmpl>
        </p:tmplLst>
      </p:bldP>
      <p:bldP spid="105" grpId="0" build="p">
        <p:tmplLst>
          <p:tmpl lvl="1">
            <p:tnLst>
              <p:par>
                <p:cTn presetID="10" presetClass="entr" presetSubtype="0" fill="hold" nodeType="withEffect">
                  <p:stCondLst>
                    <p:cond delay="0"/>
                  </p:stCondLst>
                  <p:childTnLst>
                    <p:set>
                      <p:cBhvr>
                        <p:cTn dur="1" fill="hold">
                          <p:stCondLst>
                            <p:cond delay="0"/>
                          </p:stCondLst>
                        </p:cTn>
                        <p:tgtEl>
                          <p:spTgt spid="105"/>
                        </p:tgtEl>
                        <p:attrNameLst>
                          <p:attrName>style.visibility</p:attrName>
                        </p:attrNameLst>
                      </p:cBhvr>
                      <p:to>
                        <p:strVal val="visible"/>
                      </p:to>
                    </p:set>
                    <p:animEffect transition="in" filter="fade">
                      <p:cBhvr>
                        <p:cTn dur="500"/>
                        <p:tgtEl>
                          <p:spTgt spid="105"/>
                        </p:tgtEl>
                      </p:cBhvr>
                    </p:animEffect>
                  </p:childTnLst>
                </p:cTn>
              </p:par>
            </p:tnLst>
          </p:tmpl>
        </p:tmplLst>
      </p:bldP>
      <p:bldP spid="106" grpId="0" build="p">
        <p:tmplLst>
          <p:tmpl lvl="1">
            <p:tnLst>
              <p:par>
                <p:cTn presetID="10" presetClass="entr" presetSubtype="0" fill="hold" nodeType="withEffect">
                  <p:stCondLst>
                    <p:cond delay="0"/>
                  </p:stCondLst>
                  <p:childTnLst>
                    <p:set>
                      <p:cBhvr>
                        <p:cTn dur="1" fill="hold">
                          <p:stCondLst>
                            <p:cond delay="0"/>
                          </p:stCondLst>
                        </p:cTn>
                        <p:tgtEl>
                          <p:spTgt spid="106"/>
                        </p:tgtEl>
                        <p:attrNameLst>
                          <p:attrName>style.visibility</p:attrName>
                        </p:attrNameLst>
                      </p:cBhvr>
                      <p:to>
                        <p:strVal val="visible"/>
                      </p:to>
                    </p:set>
                    <p:animEffect transition="in" filter="fade">
                      <p:cBhvr>
                        <p:cTn dur="500"/>
                        <p:tgtEl>
                          <p:spTgt spid="106"/>
                        </p:tgtEl>
                      </p:cBhvr>
                    </p:animEffect>
                  </p:childTnLst>
                </p:cTn>
              </p:par>
            </p:tnLst>
          </p:tmpl>
        </p:tmplLst>
      </p:bldP>
      <p:bldP spid="107" grpId="0" build="p">
        <p:tmplLst>
          <p:tmpl lvl="1">
            <p:tnLst>
              <p:par>
                <p:cTn presetID="10" presetClass="entr" presetSubtype="0" fill="hold" nodeType="withEffect">
                  <p:stCondLst>
                    <p:cond delay="0"/>
                  </p:stCondLst>
                  <p:childTnLst>
                    <p:set>
                      <p:cBhvr>
                        <p:cTn dur="1" fill="hold">
                          <p:stCondLst>
                            <p:cond delay="0"/>
                          </p:stCondLst>
                        </p:cTn>
                        <p:tgtEl>
                          <p:spTgt spid="107"/>
                        </p:tgtEl>
                        <p:attrNameLst>
                          <p:attrName>style.visibility</p:attrName>
                        </p:attrNameLst>
                      </p:cBhvr>
                      <p:to>
                        <p:strVal val="visible"/>
                      </p:to>
                    </p:set>
                    <p:animEffect transition="in" filter="fade">
                      <p:cBhvr>
                        <p:cTn dur="500"/>
                        <p:tgtEl>
                          <p:spTgt spid="107"/>
                        </p:tgtEl>
                      </p:cBhvr>
                    </p:animEffect>
                  </p:childTnLst>
                </p:cTn>
              </p:par>
            </p:tnLst>
          </p:tmpl>
        </p:tmplLst>
      </p:bldP>
      <p:bldP spid="112" grpId="0" build="p">
        <p:tmplLst>
          <p:tmpl lvl="1">
            <p:tnLst>
              <p:par>
                <p:cTn presetID="10" presetClass="entr" presetSubtype="0" fill="hold" nodeType="withEffect">
                  <p:stCondLst>
                    <p:cond delay="0"/>
                  </p:stCondLst>
                  <p:childTnLst>
                    <p:set>
                      <p:cBhvr>
                        <p:cTn dur="1" fill="hold">
                          <p:stCondLst>
                            <p:cond delay="0"/>
                          </p:stCondLst>
                        </p:cTn>
                        <p:tgtEl>
                          <p:spTgt spid="112"/>
                        </p:tgtEl>
                        <p:attrNameLst>
                          <p:attrName>style.visibility</p:attrName>
                        </p:attrNameLst>
                      </p:cBhvr>
                      <p:to>
                        <p:strVal val="visible"/>
                      </p:to>
                    </p:set>
                    <p:animEffect transition="in" filter="fade">
                      <p:cBhvr>
                        <p:cTn dur="500"/>
                        <p:tgtEl>
                          <p:spTgt spid="112"/>
                        </p:tgtEl>
                      </p:cBhvr>
                    </p:animEffect>
                  </p:childTnLst>
                </p:cTn>
              </p:par>
            </p:tnLst>
          </p:tmpl>
        </p:tmplLst>
      </p:bldP>
      <p:bldP spid="113" grpId="0" build="p">
        <p:tmplLst>
          <p:tmpl lvl="1">
            <p:tnLst>
              <p:par>
                <p:cTn presetID="10" presetClass="entr" presetSubtype="0" fill="hold" nodeType="withEffect">
                  <p:stCondLst>
                    <p:cond delay="0"/>
                  </p:stCondLst>
                  <p:childTnLst>
                    <p:set>
                      <p:cBhvr>
                        <p:cTn dur="1" fill="hold">
                          <p:stCondLst>
                            <p:cond delay="0"/>
                          </p:stCondLst>
                        </p:cTn>
                        <p:tgtEl>
                          <p:spTgt spid="113"/>
                        </p:tgtEl>
                        <p:attrNameLst>
                          <p:attrName>style.visibility</p:attrName>
                        </p:attrNameLst>
                      </p:cBhvr>
                      <p:to>
                        <p:strVal val="visible"/>
                      </p:to>
                    </p:set>
                    <p:animEffect transition="in" filter="fade">
                      <p:cBhvr>
                        <p:cTn dur="500"/>
                        <p:tgtEl>
                          <p:spTgt spid="113"/>
                        </p:tgtEl>
                      </p:cBhvr>
                    </p:animEffect>
                  </p:childTnLst>
                </p:cTn>
              </p:par>
            </p:tnLst>
          </p:tmpl>
        </p:tmplLst>
      </p:bldP>
      <p:bldP spid="114" grpId="0" build="p">
        <p:tmplLst>
          <p:tmpl lvl="1">
            <p:tnLst>
              <p:par>
                <p:cTn presetID="10" presetClass="entr" presetSubtype="0" fill="hold" nodeType="afterEffect">
                  <p:stCondLst>
                    <p:cond delay="0"/>
                  </p:stCondLst>
                  <p:childTnLst>
                    <p:set>
                      <p:cBhvr>
                        <p:cTn dur="1" fill="hold">
                          <p:stCondLst>
                            <p:cond delay="0"/>
                          </p:stCondLst>
                        </p:cTn>
                        <p:tgtEl>
                          <p:spTgt spid="114"/>
                        </p:tgtEl>
                        <p:attrNameLst>
                          <p:attrName>style.visibility</p:attrName>
                        </p:attrNameLst>
                      </p:cBhvr>
                      <p:to>
                        <p:strVal val="visible"/>
                      </p:to>
                    </p:set>
                    <p:animEffect transition="in" filter="fade">
                      <p:cBhvr>
                        <p:cTn dur="500"/>
                        <p:tgtEl>
                          <p:spTgt spid="114"/>
                        </p:tgtEl>
                      </p:cBhvr>
                    </p:animEffect>
                  </p:childTnLst>
                </p:cTn>
              </p:par>
            </p:tnLst>
          </p:tmpl>
        </p:tmplLst>
      </p:bldP>
      <p:bldP spid="115" grpId="0" build="p">
        <p:tmplLst>
          <p:tmpl lvl="1">
            <p:tnLst>
              <p:par>
                <p:cTn presetID="10" presetClass="entr" presetSubtype="0" fill="hold" nodeType="withEffect">
                  <p:stCondLst>
                    <p:cond delay="0"/>
                  </p:stCondLst>
                  <p:childTnLst>
                    <p:set>
                      <p:cBhvr>
                        <p:cTn dur="1" fill="hold">
                          <p:stCondLst>
                            <p:cond delay="0"/>
                          </p:stCondLst>
                        </p:cTn>
                        <p:tgtEl>
                          <p:spTgt spid="115"/>
                        </p:tgtEl>
                        <p:attrNameLst>
                          <p:attrName>style.visibility</p:attrName>
                        </p:attrNameLst>
                      </p:cBhvr>
                      <p:to>
                        <p:strVal val="visible"/>
                      </p:to>
                    </p:set>
                    <p:animEffect transition="in" filter="fade">
                      <p:cBhvr>
                        <p:cTn dur="500"/>
                        <p:tgtEl>
                          <p:spTgt spid="115"/>
                        </p:tgtEl>
                      </p:cBhvr>
                    </p:animEffect>
                  </p:childTnLst>
                </p:cTn>
              </p:par>
            </p:tnLst>
          </p:tmpl>
        </p:tmplLst>
      </p:bldP>
      <p:bldP spid="116" grpId="0" build="p">
        <p:tmplLst>
          <p:tmpl lvl="1">
            <p:tnLst>
              <p:par>
                <p:cTn presetID="10" presetClass="entr" presetSubtype="0" fill="hold" nodeType="withEffect">
                  <p:stCondLst>
                    <p:cond delay="0"/>
                  </p:stCondLst>
                  <p:childTnLst>
                    <p:set>
                      <p:cBhvr>
                        <p:cTn dur="1" fill="hold">
                          <p:stCondLst>
                            <p:cond delay="0"/>
                          </p:stCondLst>
                        </p:cTn>
                        <p:tgtEl>
                          <p:spTgt spid="116"/>
                        </p:tgtEl>
                        <p:attrNameLst>
                          <p:attrName>style.visibility</p:attrName>
                        </p:attrNameLst>
                      </p:cBhvr>
                      <p:to>
                        <p:strVal val="visible"/>
                      </p:to>
                    </p:set>
                    <p:animEffect transition="in" filter="fade">
                      <p:cBhvr>
                        <p:cTn dur="500"/>
                        <p:tgtEl>
                          <p:spTgt spid="116"/>
                        </p:tgtEl>
                      </p:cBhvr>
                    </p:animEffect>
                  </p:childTnLst>
                </p:cTn>
              </p:par>
            </p:tnLst>
          </p:tmpl>
        </p:tmplLst>
      </p:bldP>
      <p:bldP spid="117" grpId="0" build="p">
        <p:tmplLst>
          <p:tmpl lvl="1">
            <p:tnLst>
              <p:par>
                <p:cTn presetID="10" presetClass="entr" presetSubtype="0" fill="hold" nodeType="withEffect">
                  <p:stCondLst>
                    <p:cond delay="0"/>
                  </p:stCondLst>
                  <p:childTnLst>
                    <p:set>
                      <p:cBhvr>
                        <p:cTn dur="1" fill="hold">
                          <p:stCondLst>
                            <p:cond delay="0"/>
                          </p:stCondLst>
                        </p:cTn>
                        <p:tgtEl>
                          <p:spTgt spid="117"/>
                        </p:tgtEl>
                        <p:attrNameLst>
                          <p:attrName>style.visibility</p:attrName>
                        </p:attrNameLst>
                      </p:cBhvr>
                      <p:to>
                        <p:strVal val="visible"/>
                      </p:to>
                    </p:set>
                    <p:animEffect transition="in" filter="fade">
                      <p:cBhvr>
                        <p:cTn dur="500"/>
                        <p:tgtEl>
                          <p:spTgt spid="117"/>
                        </p:tgtEl>
                      </p:cBhvr>
                    </p:animEffect>
                  </p:childTnLst>
                </p:cTn>
              </p:par>
            </p:tnLst>
          </p:tmpl>
        </p:tmplLst>
      </p:bldP>
      <p:bldP spid="118" grpId="0" build="p">
        <p:tmplLst>
          <p:tmpl lvl="1">
            <p:tnLst>
              <p:par>
                <p:cTn presetID="10" presetClass="entr" presetSubtype="0" fill="hold" nodeType="withEffect">
                  <p:stCondLst>
                    <p:cond delay="0"/>
                  </p:stCondLst>
                  <p:childTnLst>
                    <p:set>
                      <p:cBhvr>
                        <p:cTn dur="1" fill="hold">
                          <p:stCondLst>
                            <p:cond delay="0"/>
                          </p:stCondLst>
                        </p:cTn>
                        <p:tgtEl>
                          <p:spTgt spid="118"/>
                        </p:tgtEl>
                        <p:attrNameLst>
                          <p:attrName>style.visibility</p:attrName>
                        </p:attrNameLst>
                      </p:cBhvr>
                      <p:to>
                        <p:strVal val="visible"/>
                      </p:to>
                    </p:set>
                    <p:animEffect transition="in" filter="fade">
                      <p:cBhvr>
                        <p:cTn dur="500"/>
                        <p:tgtEl>
                          <p:spTgt spid="118"/>
                        </p:tgtEl>
                      </p:cBhvr>
                    </p:animEffect>
                  </p:childTnLst>
                </p:cTn>
              </p:par>
            </p:tnLst>
          </p:tmpl>
        </p:tmplLst>
      </p:bldP>
      <p:bldP spid="119" grpId="0" build="p">
        <p:tmplLst>
          <p:tmpl lvl="1">
            <p:tnLst>
              <p:par>
                <p:cTn presetID="10" presetClass="entr" presetSubtype="0" fill="hold" nodeType="withEffect">
                  <p:stCondLst>
                    <p:cond delay="0"/>
                  </p:stCondLst>
                  <p:childTnLst>
                    <p:set>
                      <p:cBhvr>
                        <p:cTn dur="1" fill="hold">
                          <p:stCondLst>
                            <p:cond delay="0"/>
                          </p:stCondLst>
                        </p:cTn>
                        <p:tgtEl>
                          <p:spTgt spid="119"/>
                        </p:tgtEl>
                        <p:attrNameLst>
                          <p:attrName>style.visibility</p:attrName>
                        </p:attrNameLst>
                      </p:cBhvr>
                      <p:to>
                        <p:strVal val="visible"/>
                      </p:to>
                    </p:set>
                    <p:animEffect transition="in" filter="fade">
                      <p:cBhvr>
                        <p:cTn dur="500"/>
                        <p:tgtEl>
                          <p:spTgt spid="119"/>
                        </p:tgtEl>
                      </p:cBhvr>
                    </p:animEffect>
                  </p:childTnLst>
                </p:cTn>
              </p:par>
            </p:tnLst>
          </p:tmpl>
        </p:tmplLst>
      </p:bldP>
      <p:bldP spid="120" grpId="0" build="p">
        <p:tmplLst>
          <p:tmpl lvl="1">
            <p:tnLst>
              <p:par>
                <p:cTn presetID="10" presetClass="entr" presetSubtype="0" fill="hold" nodeType="withEffect">
                  <p:stCondLst>
                    <p:cond delay="0"/>
                  </p:stCondLst>
                  <p:childTnLst>
                    <p:set>
                      <p:cBhvr>
                        <p:cTn dur="1" fill="hold">
                          <p:stCondLst>
                            <p:cond delay="0"/>
                          </p:stCondLst>
                        </p:cTn>
                        <p:tgtEl>
                          <p:spTgt spid="120"/>
                        </p:tgtEl>
                        <p:attrNameLst>
                          <p:attrName>style.visibility</p:attrName>
                        </p:attrNameLst>
                      </p:cBhvr>
                      <p:to>
                        <p:strVal val="visible"/>
                      </p:to>
                    </p:set>
                    <p:animEffect transition="in" filter="fade">
                      <p:cBhvr>
                        <p:cTn dur="500"/>
                        <p:tgtEl>
                          <p:spTgt spid="120"/>
                        </p:tgtEl>
                      </p:cBhvr>
                    </p:animEffect>
                  </p:childTnLst>
                </p:cTn>
              </p:par>
            </p:tnLst>
          </p:tmpl>
        </p:tmplLst>
      </p:bldP>
      <p:bldP spid="121" grpId="0" build="p">
        <p:tmplLst>
          <p:tmpl lvl="1">
            <p:tnLst>
              <p:par>
                <p:cTn presetID="10" presetClass="entr" presetSubtype="0" fill="hold" nodeType="withEffect">
                  <p:stCondLst>
                    <p:cond delay="0"/>
                  </p:stCondLst>
                  <p:childTnLst>
                    <p:set>
                      <p:cBhvr>
                        <p:cTn dur="1" fill="hold">
                          <p:stCondLst>
                            <p:cond delay="0"/>
                          </p:stCondLst>
                        </p:cTn>
                        <p:tgtEl>
                          <p:spTgt spid="121"/>
                        </p:tgtEl>
                        <p:attrNameLst>
                          <p:attrName>style.visibility</p:attrName>
                        </p:attrNameLst>
                      </p:cBhvr>
                      <p:to>
                        <p:strVal val="visible"/>
                      </p:to>
                    </p:set>
                    <p:animEffect transition="in" filter="fade">
                      <p:cBhvr>
                        <p:cTn dur="500"/>
                        <p:tgtEl>
                          <p:spTgt spid="121"/>
                        </p:tgtEl>
                      </p:cBhvr>
                    </p:animEffect>
                  </p:childTnLst>
                </p:cTn>
              </p:par>
            </p:tnLst>
          </p:tmpl>
        </p:tmplLst>
      </p:bldP>
      <p:bldP spid="122" grpId="0" build="p">
        <p:tmplLst>
          <p:tmpl lvl="1">
            <p:tnLst>
              <p:par>
                <p:cTn presetID="10" presetClass="entr" presetSubtype="0" fill="hold" nodeType="withEffect">
                  <p:stCondLst>
                    <p:cond delay="0"/>
                  </p:stCondLst>
                  <p:childTnLst>
                    <p:set>
                      <p:cBhvr>
                        <p:cTn dur="1" fill="hold">
                          <p:stCondLst>
                            <p:cond delay="0"/>
                          </p:stCondLst>
                        </p:cTn>
                        <p:tgtEl>
                          <p:spTgt spid="122"/>
                        </p:tgtEl>
                        <p:attrNameLst>
                          <p:attrName>style.visibility</p:attrName>
                        </p:attrNameLst>
                      </p:cBhvr>
                      <p:to>
                        <p:strVal val="visible"/>
                      </p:to>
                    </p:set>
                    <p:animEffect transition="in" filter="fade">
                      <p:cBhvr>
                        <p:cTn dur="500"/>
                        <p:tgtEl>
                          <p:spTgt spid="122"/>
                        </p:tgtEl>
                      </p:cBhvr>
                    </p:animEffect>
                  </p:childTnLst>
                </p:cTn>
              </p:par>
            </p:tnLst>
          </p:tmpl>
        </p:tmplLst>
      </p:bldP>
      <p:bldP spid="123" grpId="0" build="p">
        <p:tmplLst>
          <p:tmpl lvl="1">
            <p:tnLst>
              <p:par>
                <p:cTn presetID="10" presetClass="entr" presetSubtype="0" fill="hold" nodeType="withEffect">
                  <p:stCondLst>
                    <p:cond delay="0"/>
                  </p:stCondLst>
                  <p:childTnLst>
                    <p:set>
                      <p:cBhvr>
                        <p:cTn dur="1" fill="hold">
                          <p:stCondLst>
                            <p:cond delay="0"/>
                          </p:stCondLst>
                        </p:cTn>
                        <p:tgtEl>
                          <p:spTgt spid="123"/>
                        </p:tgtEl>
                        <p:attrNameLst>
                          <p:attrName>style.visibility</p:attrName>
                        </p:attrNameLst>
                      </p:cBhvr>
                      <p:to>
                        <p:strVal val="visible"/>
                      </p:to>
                    </p:set>
                    <p:animEffect transition="in" filter="fade">
                      <p:cBhvr>
                        <p:cTn dur="500"/>
                        <p:tgtEl>
                          <p:spTgt spid="123"/>
                        </p:tgtEl>
                      </p:cBhvr>
                    </p:animEffect>
                  </p:childTnLst>
                </p:cTn>
              </p:par>
            </p:tnLst>
          </p:tmpl>
        </p:tmplLst>
      </p:bldP>
      <p:bldP spid="124" grpId="0" build="p">
        <p:tmplLst>
          <p:tmpl lvl="1">
            <p:tnLst>
              <p:par>
                <p:cTn presetID="10" presetClass="entr" presetSubtype="0" fill="hold" nodeType="withEffect">
                  <p:stCondLst>
                    <p:cond delay="0"/>
                  </p:stCondLst>
                  <p:childTnLst>
                    <p:set>
                      <p:cBhvr>
                        <p:cTn dur="1" fill="hold">
                          <p:stCondLst>
                            <p:cond delay="0"/>
                          </p:stCondLst>
                        </p:cTn>
                        <p:tgtEl>
                          <p:spTgt spid="124"/>
                        </p:tgtEl>
                        <p:attrNameLst>
                          <p:attrName>style.visibility</p:attrName>
                        </p:attrNameLst>
                      </p:cBhvr>
                      <p:to>
                        <p:strVal val="visible"/>
                      </p:to>
                    </p:set>
                    <p:animEffect transition="in" filter="fade">
                      <p:cBhvr>
                        <p:cTn dur="500"/>
                        <p:tgtEl>
                          <p:spTgt spid="124"/>
                        </p:tgtEl>
                      </p:cBhvr>
                    </p:animEffect>
                  </p:childTnLst>
                </p:cTn>
              </p:par>
            </p:tnLst>
          </p:tmpl>
        </p:tmplLst>
      </p:bldP>
      <p:bldP spid="125" grpId="0" build="p">
        <p:tmplLst>
          <p:tmpl lvl="1">
            <p:tnLst>
              <p:par>
                <p:cTn presetID="10" presetClass="entr" presetSubtype="0" fill="hold" nodeType="withEffect">
                  <p:stCondLst>
                    <p:cond delay="0"/>
                  </p:stCondLst>
                  <p:childTnLst>
                    <p:set>
                      <p:cBhvr>
                        <p:cTn dur="1" fill="hold">
                          <p:stCondLst>
                            <p:cond delay="0"/>
                          </p:stCondLst>
                        </p:cTn>
                        <p:tgtEl>
                          <p:spTgt spid="125"/>
                        </p:tgtEl>
                        <p:attrNameLst>
                          <p:attrName>style.visibility</p:attrName>
                        </p:attrNameLst>
                      </p:cBhvr>
                      <p:to>
                        <p:strVal val="visible"/>
                      </p:to>
                    </p:set>
                    <p:animEffect transition="in" filter="fade">
                      <p:cBhvr>
                        <p:cTn dur="500"/>
                        <p:tgtEl>
                          <p:spTgt spid="125"/>
                        </p:tgtEl>
                      </p:cBhvr>
                    </p:animEffect>
                  </p:childTnLst>
                </p:cTn>
              </p:par>
            </p:tnLst>
          </p:tmpl>
        </p:tmplLst>
      </p:bldP>
      <p:bldP spid="126" grpId="0" build="p">
        <p:tmplLst>
          <p:tmpl lvl="1">
            <p:tnLst>
              <p:par>
                <p:cTn presetID="10" presetClass="entr" presetSubtype="0" fill="hold" nodeType="withEffect">
                  <p:stCondLst>
                    <p:cond delay="0"/>
                  </p:stCondLst>
                  <p:childTnLst>
                    <p:set>
                      <p:cBhvr>
                        <p:cTn dur="1" fill="hold">
                          <p:stCondLst>
                            <p:cond delay="0"/>
                          </p:stCondLst>
                        </p:cTn>
                        <p:tgtEl>
                          <p:spTgt spid="126"/>
                        </p:tgtEl>
                        <p:attrNameLst>
                          <p:attrName>style.visibility</p:attrName>
                        </p:attrNameLst>
                      </p:cBhvr>
                      <p:to>
                        <p:strVal val="visible"/>
                      </p:to>
                    </p:set>
                    <p:animEffect transition="in" filter="fade">
                      <p:cBhvr>
                        <p:cTn dur="500"/>
                        <p:tgtEl>
                          <p:spTgt spid="126"/>
                        </p:tgtEl>
                      </p:cBhvr>
                    </p:animEffect>
                  </p:childTnLst>
                </p:cTn>
              </p:par>
            </p:tnLst>
          </p:tmpl>
        </p:tmplLst>
      </p:bldP>
      <p:bldP spid="127" grpId="0" build="p">
        <p:tmplLst>
          <p:tmpl lvl="1">
            <p:tnLst>
              <p:par>
                <p:cTn presetID="10" presetClass="entr" presetSubtype="0" fill="hold" nodeType="withEffect">
                  <p:stCondLst>
                    <p:cond delay="0"/>
                  </p:stCondLst>
                  <p:childTnLst>
                    <p:set>
                      <p:cBhvr>
                        <p:cTn dur="1" fill="hold">
                          <p:stCondLst>
                            <p:cond delay="0"/>
                          </p:stCondLst>
                        </p:cTn>
                        <p:tgtEl>
                          <p:spTgt spid="127"/>
                        </p:tgtEl>
                        <p:attrNameLst>
                          <p:attrName>style.visibility</p:attrName>
                        </p:attrNameLst>
                      </p:cBhvr>
                      <p:to>
                        <p:strVal val="visible"/>
                      </p:to>
                    </p:set>
                    <p:animEffect transition="in" filter="fade">
                      <p:cBhvr>
                        <p:cTn dur="500"/>
                        <p:tgtEl>
                          <p:spTgt spid="127"/>
                        </p:tgtEl>
                      </p:cBhvr>
                    </p:animEffect>
                  </p:childTnLst>
                </p:cTn>
              </p:par>
            </p:tnLst>
          </p:tmpl>
        </p:tmplLst>
      </p:bldP>
    </p:bldLst>
  </p:timing>
  <p:extLst>
    <p:ext uri="{DCECCB84-F9BA-43D5-87BE-67443E8EF086}">
      <p15:sldGuideLst xmlns:p15="http://schemas.microsoft.com/office/powerpoint/2012/main">
        <p15:guide id="1" orient="horz" pos="2160" userDrawn="1">
          <p15:clr>
            <a:srgbClr val="FBAE40"/>
          </p15:clr>
        </p15:guide>
        <p15:guide id="2" pos="370" userDrawn="1">
          <p15:clr>
            <a:srgbClr val="FBAE40"/>
          </p15:clr>
        </p15:guide>
        <p15:guide id="3" pos="1323" userDrawn="1">
          <p15:clr>
            <a:srgbClr val="FBAE40"/>
          </p15:clr>
        </p15:guide>
      </p15:sldGuideLst>
    </p:ext>
  </p:extLst>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Quote">
    <p:spTree>
      <p:nvGrpSpPr>
        <p:cNvPr id="1" name=""/>
        <p:cNvGrpSpPr/>
        <p:nvPr/>
      </p:nvGrpSpPr>
      <p:grpSpPr>
        <a:xfrm>
          <a:off x="0" y="0"/>
          <a:ext cx="0" cy="0"/>
          <a:chOff x="0" y="0"/>
          <a:chExt cx="0" cy="0"/>
        </a:xfrm>
      </p:grpSpPr>
      <p:sp>
        <p:nvSpPr>
          <p:cNvPr id="6" name="Oval 5">
            <a:extLst>
              <a:ext uri="{FF2B5EF4-FFF2-40B4-BE49-F238E27FC236}">
                <a16:creationId xmlns:a16="http://schemas.microsoft.com/office/drawing/2014/main" id="{8099EA24-039A-4E4B-812A-77159A5E6BDB}"/>
              </a:ext>
            </a:extLst>
          </p:cNvPr>
          <p:cNvSpPr/>
          <p:nvPr userDrawn="1"/>
        </p:nvSpPr>
        <p:spPr>
          <a:xfrm>
            <a:off x="1206500" y="993136"/>
            <a:ext cx="3331728" cy="3331728"/>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pic>
        <p:nvPicPr>
          <p:cNvPr id="7" name="Picture 6" descr="Logo&#10;&#10;Description automatically generated">
            <a:extLst>
              <a:ext uri="{FF2B5EF4-FFF2-40B4-BE49-F238E27FC236}">
                <a16:creationId xmlns:a16="http://schemas.microsoft.com/office/drawing/2014/main" id="{0956D418-EEBC-4ADF-9861-86EE7FA9B6A5}"/>
              </a:ext>
            </a:extLst>
          </p:cNvPr>
          <p:cNvPicPr>
            <a:picLocks noChangeAspect="1"/>
          </p:cNvPicPr>
          <p:nvPr userDrawn="1"/>
        </p:nvPicPr>
        <p:blipFill rotWithShape="1">
          <a:blip r:embed="rId2" cstate="print">
            <a:extLst>
              <a:ext uri="{28A0092B-C50C-407E-A947-70E740481C1C}">
                <a14:useLocalDpi xmlns:a14="http://schemas.microsoft.com/office/drawing/2010/main" val="0"/>
              </a:ext>
            </a:extLst>
          </a:blip>
          <a:srcRect r="80698"/>
          <a:stretch/>
        </p:blipFill>
        <p:spPr>
          <a:xfrm>
            <a:off x="567259" y="6288664"/>
            <a:ext cx="397941" cy="396470"/>
          </a:xfrm>
          <a:prstGeom prst="rect">
            <a:avLst/>
          </a:prstGeom>
        </p:spPr>
      </p:pic>
      <p:sp>
        <p:nvSpPr>
          <p:cNvPr id="8" name="Picture Placeholder 24">
            <a:extLst>
              <a:ext uri="{FF2B5EF4-FFF2-40B4-BE49-F238E27FC236}">
                <a16:creationId xmlns:a16="http://schemas.microsoft.com/office/drawing/2014/main" id="{8E7C0A61-01D5-4105-BB50-3677C0CDFBF8}"/>
              </a:ext>
            </a:extLst>
          </p:cNvPr>
          <p:cNvSpPr>
            <a:spLocks noGrp="1"/>
          </p:cNvSpPr>
          <p:nvPr>
            <p:ph type="pic" sz="quarter" idx="11"/>
          </p:nvPr>
        </p:nvSpPr>
        <p:spPr>
          <a:xfrm>
            <a:off x="1444481" y="1231117"/>
            <a:ext cx="2855767" cy="2855767"/>
          </a:xfrm>
          <a:prstGeom prst="ellipse">
            <a:avLst/>
          </a:prstGeom>
        </p:spPr>
        <p:txBody>
          <a:bodyPr anchor="ctr">
            <a:normAutofit/>
          </a:bodyPr>
          <a:lstStyle>
            <a:lvl1pPr marL="0" indent="0" algn="ctr">
              <a:buNone/>
              <a:defRPr sz="1600"/>
            </a:lvl1pPr>
          </a:lstStyle>
          <a:p>
            <a:endParaRPr lang="lt-LT" dirty="0"/>
          </a:p>
        </p:txBody>
      </p:sp>
      <p:sp>
        <p:nvSpPr>
          <p:cNvPr id="10" name="Text Placeholder 9">
            <a:extLst>
              <a:ext uri="{FF2B5EF4-FFF2-40B4-BE49-F238E27FC236}">
                <a16:creationId xmlns:a16="http://schemas.microsoft.com/office/drawing/2014/main" id="{07997590-FC18-4BB1-8264-86E18C8B874F}"/>
              </a:ext>
            </a:extLst>
          </p:cNvPr>
          <p:cNvSpPr>
            <a:spLocks noGrp="1"/>
          </p:cNvSpPr>
          <p:nvPr>
            <p:ph type="body" sz="quarter" idx="12" hasCustomPrompt="1"/>
          </p:nvPr>
        </p:nvSpPr>
        <p:spPr>
          <a:xfrm>
            <a:off x="929260" y="4625144"/>
            <a:ext cx="3872956" cy="614120"/>
          </a:xfrm>
        </p:spPr>
        <p:txBody>
          <a:bodyPr>
            <a:noAutofit/>
          </a:bodyPr>
          <a:lstStyle>
            <a:lvl1pPr marL="0" indent="0" algn="ctr">
              <a:buNone/>
              <a:defRPr sz="2400" b="0">
                <a:solidFill>
                  <a:schemeClr val="accent1"/>
                </a:solidFill>
                <a:latin typeface="+mj-lt"/>
              </a:defRPr>
            </a:lvl1pPr>
          </a:lstStyle>
          <a:p>
            <a:pPr lvl="0"/>
            <a:r>
              <a:rPr lang="lt-LT" dirty="0"/>
              <a:t>Name Surname</a:t>
            </a:r>
          </a:p>
        </p:txBody>
      </p:sp>
      <p:sp>
        <p:nvSpPr>
          <p:cNvPr id="11" name="Text Placeholder 9">
            <a:extLst>
              <a:ext uri="{FF2B5EF4-FFF2-40B4-BE49-F238E27FC236}">
                <a16:creationId xmlns:a16="http://schemas.microsoft.com/office/drawing/2014/main" id="{A428F315-93B0-4897-871C-BE1E269116BA}"/>
              </a:ext>
            </a:extLst>
          </p:cNvPr>
          <p:cNvSpPr>
            <a:spLocks noGrp="1"/>
          </p:cNvSpPr>
          <p:nvPr>
            <p:ph type="body" sz="quarter" idx="13" hasCustomPrompt="1"/>
          </p:nvPr>
        </p:nvSpPr>
        <p:spPr>
          <a:xfrm>
            <a:off x="929260" y="5119857"/>
            <a:ext cx="3872956" cy="614120"/>
          </a:xfrm>
        </p:spPr>
        <p:txBody>
          <a:bodyPr>
            <a:noAutofit/>
          </a:bodyPr>
          <a:lstStyle>
            <a:lvl1pPr marL="0" indent="0" algn="ctr">
              <a:lnSpc>
                <a:spcPts val="2160"/>
              </a:lnSpc>
              <a:buNone/>
              <a:defRPr sz="1800" b="0">
                <a:solidFill>
                  <a:schemeClr val="tx1"/>
                </a:solidFill>
              </a:defRPr>
            </a:lvl1pPr>
          </a:lstStyle>
          <a:p>
            <a:pPr lvl="0"/>
            <a:r>
              <a:rPr lang="lt-LT" dirty="0"/>
              <a:t>Job Title</a:t>
            </a:r>
            <a:r>
              <a:rPr lang="en-US" dirty="0"/>
              <a:t>, Company</a:t>
            </a:r>
            <a:endParaRPr lang="lt-LT" dirty="0"/>
          </a:p>
        </p:txBody>
      </p:sp>
      <p:sp>
        <p:nvSpPr>
          <p:cNvPr id="12" name="Text Placeholder 9">
            <a:extLst>
              <a:ext uri="{FF2B5EF4-FFF2-40B4-BE49-F238E27FC236}">
                <a16:creationId xmlns:a16="http://schemas.microsoft.com/office/drawing/2014/main" id="{AE4C99FA-36BC-43DB-B925-5E7AE465C32E}"/>
              </a:ext>
            </a:extLst>
          </p:cNvPr>
          <p:cNvSpPr>
            <a:spLocks noGrp="1"/>
          </p:cNvSpPr>
          <p:nvPr>
            <p:ph type="body" sz="quarter" idx="14" hasCustomPrompt="1"/>
          </p:nvPr>
        </p:nvSpPr>
        <p:spPr>
          <a:xfrm>
            <a:off x="5987535" y="1593420"/>
            <a:ext cx="5233773" cy="3331728"/>
          </a:xfrm>
        </p:spPr>
        <p:txBody>
          <a:bodyPr anchor="ctr">
            <a:noAutofit/>
          </a:bodyPr>
          <a:lstStyle>
            <a:lvl1pPr marL="0" indent="0" algn="ctr">
              <a:buNone/>
              <a:defRPr sz="3200" b="0">
                <a:solidFill>
                  <a:schemeClr val="tx1"/>
                </a:solidFill>
              </a:defRPr>
            </a:lvl1pPr>
          </a:lstStyle>
          <a:p>
            <a:pPr lvl="0"/>
            <a:r>
              <a:rPr lang="lt-LT" dirty="0"/>
              <a:t>Lorem ipsum dolor sit amet, consectetur adipiscing elit, sed do eiusmod tempor incididunt ut labore et dolore magna aliqua. </a:t>
            </a:r>
          </a:p>
        </p:txBody>
      </p:sp>
      <p:sp>
        <p:nvSpPr>
          <p:cNvPr id="15" name="TextBox 14">
            <a:extLst>
              <a:ext uri="{FF2B5EF4-FFF2-40B4-BE49-F238E27FC236}">
                <a16:creationId xmlns:a16="http://schemas.microsoft.com/office/drawing/2014/main" id="{AB4AE70D-5FC6-4005-BF55-85A24C471B3E}"/>
              </a:ext>
            </a:extLst>
          </p:cNvPr>
          <p:cNvSpPr txBox="1"/>
          <p:nvPr userDrawn="1"/>
        </p:nvSpPr>
        <p:spPr>
          <a:xfrm>
            <a:off x="5709840" y="1141022"/>
            <a:ext cx="733189" cy="1107996"/>
          </a:xfrm>
          <a:prstGeom prst="rect">
            <a:avLst/>
          </a:prstGeom>
          <a:noFill/>
        </p:spPr>
        <p:txBody>
          <a:bodyPr wrap="square">
            <a:spAutoFit/>
          </a:bodyPr>
          <a:lstStyle/>
          <a:p>
            <a:r>
              <a:rPr lang="lt-LT" sz="6600" b="1" dirty="0">
                <a:solidFill>
                  <a:schemeClr val="accent1"/>
                </a:solidFill>
              </a:rPr>
              <a:t>“</a:t>
            </a:r>
          </a:p>
        </p:txBody>
      </p:sp>
      <p:sp>
        <p:nvSpPr>
          <p:cNvPr id="16" name="TextBox 15">
            <a:extLst>
              <a:ext uri="{FF2B5EF4-FFF2-40B4-BE49-F238E27FC236}">
                <a16:creationId xmlns:a16="http://schemas.microsoft.com/office/drawing/2014/main" id="{4C3DCD77-B8B9-4ABA-9E76-3ACDCACDB6B2}"/>
              </a:ext>
            </a:extLst>
          </p:cNvPr>
          <p:cNvSpPr txBox="1"/>
          <p:nvPr userDrawn="1"/>
        </p:nvSpPr>
        <p:spPr>
          <a:xfrm>
            <a:off x="10955169" y="4012499"/>
            <a:ext cx="733189" cy="1107996"/>
          </a:xfrm>
          <a:prstGeom prst="rect">
            <a:avLst/>
          </a:prstGeom>
          <a:noFill/>
        </p:spPr>
        <p:txBody>
          <a:bodyPr wrap="square">
            <a:spAutoFit/>
          </a:bodyPr>
          <a:lstStyle/>
          <a:p>
            <a:r>
              <a:rPr lang="lt-LT" sz="6600" b="1" dirty="0">
                <a:solidFill>
                  <a:schemeClr val="accent1"/>
                </a:solidFill>
              </a:rPr>
              <a:t>„</a:t>
            </a:r>
          </a:p>
        </p:txBody>
      </p:sp>
      <p:pic>
        <p:nvPicPr>
          <p:cNvPr id="13" name="Picture 12">
            <a:extLst>
              <a:ext uri="{FF2B5EF4-FFF2-40B4-BE49-F238E27FC236}">
                <a16:creationId xmlns:a16="http://schemas.microsoft.com/office/drawing/2014/main" id="{5A4B5B7B-1BAE-4012-87FB-8B61D7DDB676}"/>
              </a:ext>
            </a:extLst>
          </p:cNvPr>
          <p:cNvPicPr>
            <a:picLocks noChangeAspect="1"/>
          </p:cNvPicPr>
          <p:nvPr userDrawn="1"/>
        </p:nvPicPr>
        <p:blipFill>
          <a:blip r:embed="rId3"/>
          <a:stretch>
            <a:fillRect/>
          </a:stretch>
        </p:blipFill>
        <p:spPr>
          <a:xfrm>
            <a:off x="1044569" y="6341676"/>
            <a:ext cx="2243155" cy="297028"/>
          </a:xfrm>
          <a:prstGeom prst="rect">
            <a:avLst/>
          </a:prstGeom>
        </p:spPr>
      </p:pic>
    </p:spTree>
    <p:extLst>
      <p:ext uri="{BB962C8B-B14F-4D97-AF65-F5344CB8AC3E}">
        <p14:creationId xmlns:p14="http://schemas.microsoft.com/office/powerpoint/2010/main" val="422763776"/>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grpId="0" nodeType="afterEffect">
                                  <p:stCondLst>
                                    <p:cond delay="0"/>
                                  </p:stCondLst>
                                  <p:childTnLst>
                                    <p:set>
                                      <p:cBhvr>
                                        <p:cTn id="6" dur="1" fill="hold">
                                          <p:stCondLst>
                                            <p:cond delay="0"/>
                                          </p:stCondLst>
                                        </p:cTn>
                                        <p:tgtEl>
                                          <p:spTgt spid="6"/>
                                        </p:tgtEl>
                                        <p:attrNameLst>
                                          <p:attrName>style.visibility</p:attrName>
                                        </p:attrNameLst>
                                      </p:cBhvr>
                                      <p:to>
                                        <p:strVal val="visible"/>
                                      </p:to>
                                    </p:set>
                                    <p:anim calcmode="lin" valueType="num">
                                      <p:cBhvr>
                                        <p:cTn id="7" dur="500" fill="hold"/>
                                        <p:tgtEl>
                                          <p:spTgt spid="6"/>
                                        </p:tgtEl>
                                        <p:attrNameLst>
                                          <p:attrName>ppt_w</p:attrName>
                                        </p:attrNameLst>
                                      </p:cBhvr>
                                      <p:tavLst>
                                        <p:tav tm="0">
                                          <p:val>
                                            <p:fltVal val="0"/>
                                          </p:val>
                                        </p:tav>
                                        <p:tav tm="100000">
                                          <p:val>
                                            <p:strVal val="#ppt_w"/>
                                          </p:val>
                                        </p:tav>
                                      </p:tavLst>
                                    </p:anim>
                                    <p:anim calcmode="lin" valueType="num">
                                      <p:cBhvr>
                                        <p:cTn id="8" dur="500" fill="hold"/>
                                        <p:tgtEl>
                                          <p:spTgt spid="6"/>
                                        </p:tgtEl>
                                        <p:attrNameLst>
                                          <p:attrName>ppt_h</p:attrName>
                                        </p:attrNameLst>
                                      </p:cBhvr>
                                      <p:tavLst>
                                        <p:tav tm="0">
                                          <p:val>
                                            <p:fltVal val="0"/>
                                          </p:val>
                                        </p:tav>
                                        <p:tav tm="100000">
                                          <p:val>
                                            <p:strVal val="#ppt_h"/>
                                          </p:val>
                                        </p:tav>
                                      </p:tavLst>
                                    </p:anim>
                                    <p:animEffect transition="in" filter="fade">
                                      <p:cBhvr>
                                        <p:cTn id="9" dur="500"/>
                                        <p:tgtEl>
                                          <p:spTgt spid="6"/>
                                        </p:tgtEl>
                                      </p:cBhvr>
                                    </p:animEffect>
                                  </p:childTnLst>
                                </p:cTn>
                              </p:par>
                              <p:par>
                                <p:cTn id="10" presetID="6" presetClass="emph" presetSubtype="0" accel="50000" decel="50000" autoRev="1" fill="hold" grpId="1" nodeType="withEffect">
                                  <p:stCondLst>
                                    <p:cond delay="0"/>
                                  </p:stCondLst>
                                  <p:childTnLst>
                                    <p:animScale>
                                      <p:cBhvr>
                                        <p:cTn id="11" dur="500" fill="hold"/>
                                        <p:tgtEl>
                                          <p:spTgt spid="6"/>
                                        </p:tgtEl>
                                      </p:cBhvr>
                                      <p:by x="105000" y="105000"/>
                                    </p:animScale>
                                  </p:childTnLst>
                                </p:cTn>
                              </p:par>
                              <p:par>
                                <p:cTn id="12" presetID="23" presetClass="entr" presetSubtype="16" fill="hold" grpId="0" nodeType="withEffect" nodePh="1">
                                  <p:stCondLst>
                                    <p:cond delay="500"/>
                                  </p:stCondLst>
                                  <p:endCondLst>
                                    <p:cond evt="begin" delay="0">
                                      <p:tn val="12"/>
                                    </p:cond>
                                  </p:endCondLst>
                                  <p:childTnLst>
                                    <p:set>
                                      <p:cBhvr>
                                        <p:cTn id="13" dur="1" fill="hold">
                                          <p:stCondLst>
                                            <p:cond delay="0"/>
                                          </p:stCondLst>
                                        </p:cTn>
                                        <p:tgtEl>
                                          <p:spTgt spid="8"/>
                                        </p:tgtEl>
                                        <p:attrNameLst>
                                          <p:attrName>style.visibility</p:attrName>
                                        </p:attrNameLst>
                                      </p:cBhvr>
                                      <p:to>
                                        <p:strVal val="visible"/>
                                      </p:to>
                                    </p:set>
                                    <p:anim calcmode="lin" valueType="num">
                                      <p:cBhvr>
                                        <p:cTn id="14" dur="500" fill="hold"/>
                                        <p:tgtEl>
                                          <p:spTgt spid="8"/>
                                        </p:tgtEl>
                                        <p:attrNameLst>
                                          <p:attrName>ppt_w</p:attrName>
                                        </p:attrNameLst>
                                      </p:cBhvr>
                                      <p:tavLst>
                                        <p:tav tm="0">
                                          <p:val>
                                            <p:fltVal val="0"/>
                                          </p:val>
                                        </p:tav>
                                        <p:tav tm="100000">
                                          <p:val>
                                            <p:strVal val="#ppt_w"/>
                                          </p:val>
                                        </p:tav>
                                      </p:tavLst>
                                    </p:anim>
                                    <p:anim calcmode="lin" valueType="num">
                                      <p:cBhvr>
                                        <p:cTn id="15" dur="500" fill="hold"/>
                                        <p:tgtEl>
                                          <p:spTgt spid="8"/>
                                        </p:tgtEl>
                                        <p:attrNameLst>
                                          <p:attrName>ppt_h</p:attrName>
                                        </p:attrNameLst>
                                      </p:cBhvr>
                                      <p:tavLst>
                                        <p:tav tm="0">
                                          <p:val>
                                            <p:fltVal val="0"/>
                                          </p:val>
                                        </p:tav>
                                        <p:tav tm="100000">
                                          <p:val>
                                            <p:strVal val="#ppt_h"/>
                                          </p:val>
                                        </p:tav>
                                      </p:tavLst>
                                    </p:anim>
                                  </p:childTnLst>
                                </p:cTn>
                              </p:par>
                            </p:childTnLst>
                          </p:cTn>
                        </p:par>
                        <p:par>
                          <p:cTn id="16" fill="hold">
                            <p:stCondLst>
                              <p:cond delay="1000"/>
                            </p:stCondLst>
                            <p:childTnLst>
                              <p:par>
                                <p:cTn id="17" presetID="10" presetClass="entr" presetSubtype="0" fill="hold" grpId="0" nodeType="afterEffect">
                                  <p:stCondLst>
                                    <p:cond delay="0"/>
                                  </p:stCondLst>
                                  <p:childTnLst>
                                    <p:set>
                                      <p:cBhvr>
                                        <p:cTn id="18" dur="1" fill="hold">
                                          <p:stCondLst>
                                            <p:cond delay="0"/>
                                          </p:stCondLst>
                                        </p:cTn>
                                        <p:tgtEl>
                                          <p:spTgt spid="10">
                                            <p:txEl>
                                              <p:pRg st="0" end="0"/>
                                            </p:txEl>
                                          </p:spTgt>
                                        </p:tgtEl>
                                        <p:attrNameLst>
                                          <p:attrName>style.visibility</p:attrName>
                                        </p:attrNameLst>
                                      </p:cBhvr>
                                      <p:to>
                                        <p:strVal val="visible"/>
                                      </p:to>
                                    </p:set>
                                    <p:animEffect transition="in" filter="fade">
                                      <p:cBhvr>
                                        <p:cTn id="19" dur="500"/>
                                        <p:tgtEl>
                                          <p:spTgt spid="10">
                                            <p:txEl>
                                              <p:pRg st="0" end="0"/>
                                            </p:txEl>
                                          </p:spTgt>
                                        </p:tgtEl>
                                      </p:cBhvr>
                                    </p:animEffect>
                                  </p:childTnLst>
                                </p:cTn>
                              </p:par>
                              <p:par>
                                <p:cTn id="20" presetID="10" presetClass="entr" presetSubtype="0" fill="hold" grpId="0" nodeType="withEffect">
                                  <p:stCondLst>
                                    <p:cond delay="0"/>
                                  </p:stCondLst>
                                  <p:childTnLst>
                                    <p:set>
                                      <p:cBhvr>
                                        <p:cTn id="21" dur="1" fill="hold">
                                          <p:stCondLst>
                                            <p:cond delay="0"/>
                                          </p:stCondLst>
                                        </p:cTn>
                                        <p:tgtEl>
                                          <p:spTgt spid="11">
                                            <p:txEl>
                                              <p:pRg st="0" end="0"/>
                                            </p:txEl>
                                          </p:spTgt>
                                        </p:tgtEl>
                                        <p:attrNameLst>
                                          <p:attrName>style.visibility</p:attrName>
                                        </p:attrNameLst>
                                      </p:cBhvr>
                                      <p:to>
                                        <p:strVal val="visible"/>
                                      </p:to>
                                    </p:set>
                                    <p:animEffect transition="in" filter="fade">
                                      <p:cBhvr>
                                        <p:cTn id="22" dur="500"/>
                                        <p:tgtEl>
                                          <p:spTgt spid="11">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6" grpId="1" animBg="1"/>
      <p:bldP spid="8" grpId="0"/>
      <p:bldP spid="10" grpId="0" build="p">
        <p:tmplLst>
          <p:tmpl lvl="1">
            <p:tnLst>
              <p:par>
                <p:cTn presetID="10" presetClass="entr" presetSubtype="0" fill="hold" nodeType="afterEffect">
                  <p:stCondLst>
                    <p:cond delay="0"/>
                  </p:stCondLst>
                  <p:childTnLst>
                    <p:set>
                      <p:cBhvr>
                        <p:cTn dur="1" fill="hold">
                          <p:stCondLst>
                            <p:cond delay="0"/>
                          </p:stCondLst>
                        </p:cTn>
                        <p:tgtEl>
                          <p:spTgt spid="10"/>
                        </p:tgtEl>
                        <p:attrNameLst>
                          <p:attrName>style.visibility</p:attrName>
                        </p:attrNameLst>
                      </p:cBhvr>
                      <p:to>
                        <p:strVal val="visible"/>
                      </p:to>
                    </p:set>
                    <p:animEffect transition="in" filter="fade">
                      <p:cBhvr>
                        <p:cTn dur="500"/>
                        <p:tgtEl>
                          <p:spTgt spid="10"/>
                        </p:tgtEl>
                      </p:cBhvr>
                    </p:animEffect>
                  </p:childTnLst>
                </p:cTn>
              </p:par>
            </p:tnLst>
          </p:tmpl>
        </p:tmplLst>
      </p:bldP>
      <p:bldP spid="11" grpId="0" build="p">
        <p:tmplLst>
          <p:tmpl lvl="1">
            <p:tnLst>
              <p:par>
                <p:cTn presetID="10" presetClass="entr" presetSubtype="0" fill="hold" nodeType="withEffect">
                  <p:stCondLst>
                    <p:cond delay="0"/>
                  </p:stCondLst>
                  <p:childTnLst>
                    <p:set>
                      <p:cBhvr>
                        <p:cTn dur="1" fill="hold">
                          <p:stCondLst>
                            <p:cond delay="0"/>
                          </p:stCondLst>
                        </p:cTn>
                        <p:tgtEl>
                          <p:spTgt spid="11"/>
                        </p:tgtEl>
                        <p:attrNameLst>
                          <p:attrName>style.visibility</p:attrName>
                        </p:attrNameLst>
                      </p:cBhvr>
                      <p:to>
                        <p:strVal val="visible"/>
                      </p:to>
                    </p:set>
                    <p:animEffect transition="in" filter="fade">
                      <p:cBhvr>
                        <p:cTn dur="500"/>
                        <p:tgtEl>
                          <p:spTgt spid="11"/>
                        </p:tgtEl>
                      </p:cBhvr>
                    </p:animEffect>
                  </p:childTnLst>
                </p:cTn>
              </p:par>
            </p:tnLst>
          </p:tmpl>
        </p:tmplLst>
      </p:bldP>
    </p:bldLst>
  </p:timing>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Speakers + session + time ">
    <p:spTree>
      <p:nvGrpSpPr>
        <p:cNvPr id="1" name=""/>
        <p:cNvGrpSpPr/>
        <p:nvPr/>
      </p:nvGrpSpPr>
      <p:grpSpPr>
        <a:xfrm>
          <a:off x="0" y="0"/>
          <a:ext cx="0" cy="0"/>
          <a:chOff x="0" y="0"/>
          <a:chExt cx="0" cy="0"/>
        </a:xfrm>
      </p:grpSpPr>
      <p:sp>
        <p:nvSpPr>
          <p:cNvPr id="6" name="Oval 5">
            <a:extLst>
              <a:ext uri="{FF2B5EF4-FFF2-40B4-BE49-F238E27FC236}">
                <a16:creationId xmlns:a16="http://schemas.microsoft.com/office/drawing/2014/main" id="{8099EA24-039A-4E4B-812A-77159A5E6BDB}"/>
              </a:ext>
            </a:extLst>
          </p:cNvPr>
          <p:cNvSpPr/>
          <p:nvPr userDrawn="1"/>
        </p:nvSpPr>
        <p:spPr>
          <a:xfrm>
            <a:off x="1526653" y="993136"/>
            <a:ext cx="3331728" cy="3331728"/>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pic>
        <p:nvPicPr>
          <p:cNvPr id="7" name="Picture 6" descr="Logo&#10;&#10;Description automatically generated">
            <a:extLst>
              <a:ext uri="{FF2B5EF4-FFF2-40B4-BE49-F238E27FC236}">
                <a16:creationId xmlns:a16="http://schemas.microsoft.com/office/drawing/2014/main" id="{0956D418-EEBC-4ADF-9861-86EE7FA9B6A5}"/>
              </a:ext>
            </a:extLst>
          </p:cNvPr>
          <p:cNvPicPr>
            <a:picLocks noChangeAspect="1"/>
          </p:cNvPicPr>
          <p:nvPr userDrawn="1"/>
        </p:nvPicPr>
        <p:blipFill rotWithShape="1">
          <a:blip r:embed="rId2" cstate="print">
            <a:extLst>
              <a:ext uri="{28A0092B-C50C-407E-A947-70E740481C1C}">
                <a14:useLocalDpi xmlns:a14="http://schemas.microsoft.com/office/drawing/2010/main" val="0"/>
              </a:ext>
            </a:extLst>
          </a:blip>
          <a:srcRect r="80698"/>
          <a:stretch/>
        </p:blipFill>
        <p:spPr>
          <a:xfrm>
            <a:off x="567259" y="6288664"/>
            <a:ext cx="397941" cy="396470"/>
          </a:xfrm>
          <a:prstGeom prst="rect">
            <a:avLst/>
          </a:prstGeom>
        </p:spPr>
      </p:pic>
      <p:sp>
        <p:nvSpPr>
          <p:cNvPr id="8" name="Picture Placeholder 24">
            <a:extLst>
              <a:ext uri="{FF2B5EF4-FFF2-40B4-BE49-F238E27FC236}">
                <a16:creationId xmlns:a16="http://schemas.microsoft.com/office/drawing/2014/main" id="{8E7C0A61-01D5-4105-BB50-3677C0CDFBF8}"/>
              </a:ext>
            </a:extLst>
          </p:cNvPr>
          <p:cNvSpPr>
            <a:spLocks noGrp="1"/>
          </p:cNvSpPr>
          <p:nvPr>
            <p:ph type="pic" sz="quarter" idx="11"/>
          </p:nvPr>
        </p:nvSpPr>
        <p:spPr>
          <a:xfrm>
            <a:off x="1764634" y="1231117"/>
            <a:ext cx="2855767" cy="2855767"/>
          </a:xfrm>
          <a:prstGeom prst="ellipse">
            <a:avLst/>
          </a:prstGeom>
        </p:spPr>
        <p:txBody>
          <a:bodyPr anchor="ctr">
            <a:normAutofit/>
          </a:bodyPr>
          <a:lstStyle>
            <a:lvl1pPr marL="0" indent="0" algn="ctr">
              <a:buNone/>
              <a:defRPr sz="1600"/>
            </a:lvl1pPr>
          </a:lstStyle>
          <a:p>
            <a:endParaRPr lang="lt-LT" dirty="0"/>
          </a:p>
        </p:txBody>
      </p:sp>
      <p:sp>
        <p:nvSpPr>
          <p:cNvPr id="10" name="Text Placeholder 9">
            <a:extLst>
              <a:ext uri="{FF2B5EF4-FFF2-40B4-BE49-F238E27FC236}">
                <a16:creationId xmlns:a16="http://schemas.microsoft.com/office/drawing/2014/main" id="{07997590-FC18-4BB1-8264-86E18C8B874F}"/>
              </a:ext>
            </a:extLst>
          </p:cNvPr>
          <p:cNvSpPr>
            <a:spLocks noGrp="1"/>
          </p:cNvSpPr>
          <p:nvPr>
            <p:ph type="body" sz="quarter" idx="12" hasCustomPrompt="1"/>
          </p:nvPr>
        </p:nvSpPr>
        <p:spPr>
          <a:xfrm>
            <a:off x="1307274" y="4625144"/>
            <a:ext cx="3744743" cy="614120"/>
          </a:xfrm>
        </p:spPr>
        <p:txBody>
          <a:bodyPr>
            <a:noAutofit/>
          </a:bodyPr>
          <a:lstStyle>
            <a:lvl1pPr marL="0" indent="0" algn="ctr">
              <a:buNone/>
              <a:defRPr sz="2400" b="0">
                <a:solidFill>
                  <a:schemeClr val="accent1"/>
                </a:solidFill>
                <a:latin typeface="+mj-lt"/>
              </a:defRPr>
            </a:lvl1pPr>
          </a:lstStyle>
          <a:p>
            <a:pPr lvl="0"/>
            <a:r>
              <a:rPr lang="lt-LT" dirty="0"/>
              <a:t>Name Surname</a:t>
            </a:r>
          </a:p>
        </p:txBody>
      </p:sp>
      <p:sp>
        <p:nvSpPr>
          <p:cNvPr id="11" name="Text Placeholder 9">
            <a:extLst>
              <a:ext uri="{FF2B5EF4-FFF2-40B4-BE49-F238E27FC236}">
                <a16:creationId xmlns:a16="http://schemas.microsoft.com/office/drawing/2014/main" id="{A428F315-93B0-4897-871C-BE1E269116BA}"/>
              </a:ext>
            </a:extLst>
          </p:cNvPr>
          <p:cNvSpPr>
            <a:spLocks noGrp="1"/>
          </p:cNvSpPr>
          <p:nvPr>
            <p:ph type="body" sz="quarter" idx="13" hasCustomPrompt="1"/>
          </p:nvPr>
        </p:nvSpPr>
        <p:spPr>
          <a:xfrm>
            <a:off x="1307274" y="5165122"/>
            <a:ext cx="3744743" cy="614120"/>
          </a:xfrm>
        </p:spPr>
        <p:txBody>
          <a:bodyPr>
            <a:noAutofit/>
          </a:bodyPr>
          <a:lstStyle>
            <a:lvl1pPr marL="0" indent="0" algn="ctr">
              <a:lnSpc>
                <a:spcPts val="2160"/>
              </a:lnSpc>
              <a:buNone/>
              <a:defRPr sz="1800" b="0">
                <a:solidFill>
                  <a:schemeClr val="tx1"/>
                </a:solidFill>
              </a:defRPr>
            </a:lvl1pPr>
          </a:lstStyle>
          <a:p>
            <a:pPr lvl="0"/>
            <a:r>
              <a:rPr lang="lt-LT" dirty="0"/>
              <a:t>Job Title</a:t>
            </a:r>
            <a:r>
              <a:rPr lang="en-US" dirty="0"/>
              <a:t>, Company</a:t>
            </a:r>
            <a:endParaRPr lang="lt-LT" dirty="0"/>
          </a:p>
        </p:txBody>
      </p:sp>
      <p:cxnSp>
        <p:nvCxnSpPr>
          <p:cNvPr id="5" name="Straight Connector 4">
            <a:extLst>
              <a:ext uri="{FF2B5EF4-FFF2-40B4-BE49-F238E27FC236}">
                <a16:creationId xmlns:a16="http://schemas.microsoft.com/office/drawing/2014/main" id="{4B639959-B11B-4467-92A3-BEC92441724B}"/>
              </a:ext>
            </a:extLst>
          </p:cNvPr>
          <p:cNvCxnSpPr/>
          <p:nvPr userDrawn="1"/>
        </p:nvCxnSpPr>
        <p:spPr>
          <a:xfrm>
            <a:off x="6149790" y="697230"/>
            <a:ext cx="0" cy="5292090"/>
          </a:xfrm>
          <a:prstGeom prst="line">
            <a:avLst/>
          </a:prstGeom>
          <a:ln w="15875" cap="rnd">
            <a:solidFill>
              <a:schemeClr val="tx2"/>
            </a:solidFill>
            <a:prstDash val="sysDot"/>
            <a:round/>
          </a:ln>
        </p:spPr>
        <p:style>
          <a:lnRef idx="1">
            <a:schemeClr val="accent1"/>
          </a:lnRef>
          <a:fillRef idx="0">
            <a:schemeClr val="accent1"/>
          </a:fillRef>
          <a:effectRef idx="0">
            <a:schemeClr val="accent1"/>
          </a:effectRef>
          <a:fontRef idx="minor">
            <a:schemeClr val="tx1"/>
          </a:fontRef>
        </p:style>
      </p:cxnSp>
      <p:sp>
        <p:nvSpPr>
          <p:cNvPr id="37" name="Text Placeholder 9">
            <a:extLst>
              <a:ext uri="{FF2B5EF4-FFF2-40B4-BE49-F238E27FC236}">
                <a16:creationId xmlns:a16="http://schemas.microsoft.com/office/drawing/2014/main" id="{282483DF-E0B2-48C9-BD68-EBD2EED9CE52}"/>
              </a:ext>
            </a:extLst>
          </p:cNvPr>
          <p:cNvSpPr>
            <a:spLocks noGrp="1"/>
          </p:cNvSpPr>
          <p:nvPr>
            <p:ph type="body" sz="quarter" idx="19" hasCustomPrompt="1"/>
          </p:nvPr>
        </p:nvSpPr>
        <p:spPr>
          <a:xfrm>
            <a:off x="6990071" y="2211590"/>
            <a:ext cx="4168457" cy="1198798"/>
          </a:xfrm>
        </p:spPr>
        <p:txBody>
          <a:bodyPr anchor="ctr">
            <a:noAutofit/>
          </a:bodyPr>
          <a:lstStyle>
            <a:lvl1pPr marL="0" indent="0" algn="ctr">
              <a:lnSpc>
                <a:spcPts val="3360"/>
              </a:lnSpc>
              <a:buNone/>
              <a:defRPr sz="3200" b="0">
                <a:solidFill>
                  <a:schemeClr val="accent1"/>
                </a:solidFill>
              </a:defRPr>
            </a:lvl1pPr>
          </a:lstStyle>
          <a:p>
            <a:pPr marL="0" marR="0" lvl="0" indent="0" algn="ctr" defTabSz="914400" rtl="0" eaLnBrk="1" fontAlgn="auto" latinLnBrk="0" hangingPunct="1">
              <a:lnSpc>
                <a:spcPts val="3360"/>
              </a:lnSpc>
              <a:spcBef>
                <a:spcPts val="1000"/>
              </a:spcBef>
              <a:spcAft>
                <a:spcPts val="0"/>
              </a:spcAft>
              <a:buClrTx/>
              <a:buSzTx/>
              <a:buFont typeface="Arial" panose="020B0604020202020204" pitchFamily="34" charset="0"/>
              <a:buNone/>
              <a:tabLst/>
              <a:defRPr/>
            </a:pPr>
            <a:r>
              <a:rPr lang="en-US" dirty="0"/>
              <a:t>Session Title Session Title</a:t>
            </a:r>
          </a:p>
        </p:txBody>
      </p:sp>
      <p:cxnSp>
        <p:nvCxnSpPr>
          <p:cNvPr id="40" name="Straight Connector 39">
            <a:extLst>
              <a:ext uri="{FF2B5EF4-FFF2-40B4-BE49-F238E27FC236}">
                <a16:creationId xmlns:a16="http://schemas.microsoft.com/office/drawing/2014/main" id="{7595DD57-7926-4C05-9A01-CD0578B3B148}"/>
              </a:ext>
            </a:extLst>
          </p:cNvPr>
          <p:cNvCxnSpPr>
            <a:cxnSpLocks/>
          </p:cNvCxnSpPr>
          <p:nvPr userDrawn="1"/>
        </p:nvCxnSpPr>
        <p:spPr>
          <a:xfrm>
            <a:off x="6990071" y="2056841"/>
            <a:ext cx="4168457" cy="0"/>
          </a:xfrm>
          <a:prstGeom prst="line">
            <a:avLst/>
          </a:prstGeom>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E67BDCA8-2187-423A-861C-91E216516D31}"/>
              </a:ext>
            </a:extLst>
          </p:cNvPr>
          <p:cNvCxnSpPr>
            <a:cxnSpLocks/>
          </p:cNvCxnSpPr>
          <p:nvPr userDrawn="1"/>
        </p:nvCxnSpPr>
        <p:spPr>
          <a:xfrm>
            <a:off x="6990071" y="3560288"/>
            <a:ext cx="4168457" cy="0"/>
          </a:xfrm>
          <a:prstGeom prst="line">
            <a:avLst/>
          </a:prstGeom>
        </p:spPr>
        <p:style>
          <a:lnRef idx="1">
            <a:schemeClr val="accent1"/>
          </a:lnRef>
          <a:fillRef idx="0">
            <a:schemeClr val="accent1"/>
          </a:fillRef>
          <a:effectRef idx="0">
            <a:schemeClr val="accent1"/>
          </a:effectRef>
          <a:fontRef idx="minor">
            <a:schemeClr val="tx1"/>
          </a:fontRef>
        </p:style>
      </p:cxnSp>
      <p:pic>
        <p:nvPicPr>
          <p:cNvPr id="16" name="Picture 15">
            <a:extLst>
              <a:ext uri="{FF2B5EF4-FFF2-40B4-BE49-F238E27FC236}">
                <a16:creationId xmlns:a16="http://schemas.microsoft.com/office/drawing/2014/main" id="{69555642-CEBA-4FE8-B85C-D772E39820DF}"/>
              </a:ext>
            </a:extLst>
          </p:cNvPr>
          <p:cNvPicPr>
            <a:picLocks noChangeAspect="1"/>
          </p:cNvPicPr>
          <p:nvPr userDrawn="1"/>
        </p:nvPicPr>
        <p:blipFill rotWithShape="1">
          <a:blip r:embed="rId3">
            <a:extLst>
              <a:ext uri="{28A0092B-C50C-407E-A947-70E740481C1C}">
                <a14:useLocalDpi xmlns:a14="http://schemas.microsoft.com/office/drawing/2010/main" val="0"/>
              </a:ext>
            </a:extLst>
          </a:blip>
          <a:srcRect t="5434" r="71630" b="5434"/>
          <a:stretch/>
        </p:blipFill>
        <p:spPr>
          <a:xfrm>
            <a:off x="9860458" y="3540885"/>
            <a:ext cx="2245536" cy="3533878"/>
          </a:xfrm>
          <a:prstGeom prst="rect">
            <a:avLst/>
          </a:prstGeom>
        </p:spPr>
      </p:pic>
      <p:pic>
        <p:nvPicPr>
          <p:cNvPr id="12" name="Picture 11">
            <a:extLst>
              <a:ext uri="{FF2B5EF4-FFF2-40B4-BE49-F238E27FC236}">
                <a16:creationId xmlns:a16="http://schemas.microsoft.com/office/drawing/2014/main" id="{7EBA072D-BA4E-4674-9F10-8E70C6A6F66E}"/>
              </a:ext>
            </a:extLst>
          </p:cNvPr>
          <p:cNvPicPr>
            <a:picLocks noChangeAspect="1"/>
          </p:cNvPicPr>
          <p:nvPr userDrawn="1"/>
        </p:nvPicPr>
        <p:blipFill>
          <a:blip r:embed="rId4"/>
          <a:stretch>
            <a:fillRect/>
          </a:stretch>
        </p:blipFill>
        <p:spPr>
          <a:xfrm>
            <a:off x="1044569" y="6341676"/>
            <a:ext cx="2243155" cy="297028"/>
          </a:xfrm>
          <a:prstGeom prst="rect">
            <a:avLst/>
          </a:prstGeom>
        </p:spPr>
      </p:pic>
    </p:spTree>
    <p:extLst>
      <p:ext uri="{BB962C8B-B14F-4D97-AF65-F5344CB8AC3E}">
        <p14:creationId xmlns:p14="http://schemas.microsoft.com/office/powerpoint/2010/main" val="1606859265"/>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grpId="0" nodeType="withEffect">
                                  <p:stCondLst>
                                    <p:cond delay="0"/>
                                  </p:stCondLst>
                                  <p:childTnLst>
                                    <p:set>
                                      <p:cBhvr>
                                        <p:cTn id="6" dur="1" fill="hold">
                                          <p:stCondLst>
                                            <p:cond delay="0"/>
                                          </p:stCondLst>
                                        </p:cTn>
                                        <p:tgtEl>
                                          <p:spTgt spid="6"/>
                                        </p:tgtEl>
                                        <p:attrNameLst>
                                          <p:attrName>style.visibility</p:attrName>
                                        </p:attrNameLst>
                                      </p:cBhvr>
                                      <p:to>
                                        <p:strVal val="visible"/>
                                      </p:to>
                                    </p:set>
                                    <p:anim calcmode="lin" valueType="num">
                                      <p:cBhvr>
                                        <p:cTn id="7" dur="500" fill="hold"/>
                                        <p:tgtEl>
                                          <p:spTgt spid="6"/>
                                        </p:tgtEl>
                                        <p:attrNameLst>
                                          <p:attrName>ppt_w</p:attrName>
                                        </p:attrNameLst>
                                      </p:cBhvr>
                                      <p:tavLst>
                                        <p:tav tm="0">
                                          <p:val>
                                            <p:fltVal val="0"/>
                                          </p:val>
                                        </p:tav>
                                        <p:tav tm="100000">
                                          <p:val>
                                            <p:strVal val="#ppt_w"/>
                                          </p:val>
                                        </p:tav>
                                      </p:tavLst>
                                    </p:anim>
                                    <p:anim calcmode="lin" valueType="num">
                                      <p:cBhvr>
                                        <p:cTn id="8" dur="500" fill="hold"/>
                                        <p:tgtEl>
                                          <p:spTgt spid="6"/>
                                        </p:tgtEl>
                                        <p:attrNameLst>
                                          <p:attrName>ppt_h</p:attrName>
                                        </p:attrNameLst>
                                      </p:cBhvr>
                                      <p:tavLst>
                                        <p:tav tm="0">
                                          <p:val>
                                            <p:fltVal val="0"/>
                                          </p:val>
                                        </p:tav>
                                        <p:tav tm="100000">
                                          <p:val>
                                            <p:strVal val="#ppt_h"/>
                                          </p:val>
                                        </p:tav>
                                      </p:tavLst>
                                    </p:anim>
                                    <p:animEffect transition="in" filter="fade">
                                      <p:cBhvr>
                                        <p:cTn id="9" dur="500"/>
                                        <p:tgtEl>
                                          <p:spTgt spid="6"/>
                                        </p:tgtEl>
                                      </p:cBhvr>
                                    </p:animEffect>
                                  </p:childTnLst>
                                </p:cTn>
                              </p:par>
                              <p:par>
                                <p:cTn id="10" presetID="6" presetClass="emph" presetSubtype="0" accel="50000" decel="50000" autoRev="1" fill="hold" grpId="1" nodeType="withEffect">
                                  <p:stCondLst>
                                    <p:cond delay="0"/>
                                  </p:stCondLst>
                                  <p:childTnLst>
                                    <p:animScale>
                                      <p:cBhvr>
                                        <p:cTn id="11" dur="500" fill="hold"/>
                                        <p:tgtEl>
                                          <p:spTgt spid="6"/>
                                        </p:tgtEl>
                                      </p:cBhvr>
                                      <p:by x="105000" y="105000"/>
                                    </p:animScale>
                                  </p:childTnLst>
                                </p:cTn>
                              </p:par>
                              <p:par>
                                <p:cTn id="12" presetID="23" presetClass="entr" presetSubtype="16" fill="hold" grpId="0" nodeType="withEffect" nodePh="1">
                                  <p:stCondLst>
                                    <p:cond delay="500"/>
                                  </p:stCondLst>
                                  <p:endCondLst>
                                    <p:cond evt="begin" delay="0">
                                      <p:tn val="12"/>
                                    </p:cond>
                                  </p:endCondLst>
                                  <p:childTnLst>
                                    <p:set>
                                      <p:cBhvr>
                                        <p:cTn id="13" dur="1" fill="hold">
                                          <p:stCondLst>
                                            <p:cond delay="0"/>
                                          </p:stCondLst>
                                        </p:cTn>
                                        <p:tgtEl>
                                          <p:spTgt spid="8"/>
                                        </p:tgtEl>
                                        <p:attrNameLst>
                                          <p:attrName>style.visibility</p:attrName>
                                        </p:attrNameLst>
                                      </p:cBhvr>
                                      <p:to>
                                        <p:strVal val="visible"/>
                                      </p:to>
                                    </p:set>
                                    <p:anim calcmode="lin" valueType="num">
                                      <p:cBhvr>
                                        <p:cTn id="14" dur="500" fill="hold"/>
                                        <p:tgtEl>
                                          <p:spTgt spid="8"/>
                                        </p:tgtEl>
                                        <p:attrNameLst>
                                          <p:attrName>ppt_w</p:attrName>
                                        </p:attrNameLst>
                                      </p:cBhvr>
                                      <p:tavLst>
                                        <p:tav tm="0">
                                          <p:val>
                                            <p:fltVal val="0"/>
                                          </p:val>
                                        </p:tav>
                                        <p:tav tm="100000">
                                          <p:val>
                                            <p:strVal val="#ppt_w"/>
                                          </p:val>
                                        </p:tav>
                                      </p:tavLst>
                                    </p:anim>
                                    <p:anim calcmode="lin" valueType="num">
                                      <p:cBhvr>
                                        <p:cTn id="15" dur="500" fill="hold"/>
                                        <p:tgtEl>
                                          <p:spTgt spid="8"/>
                                        </p:tgtEl>
                                        <p:attrNameLst>
                                          <p:attrName>ppt_h</p:attrName>
                                        </p:attrNameLst>
                                      </p:cBhvr>
                                      <p:tavLst>
                                        <p:tav tm="0">
                                          <p:val>
                                            <p:fltVal val="0"/>
                                          </p:val>
                                        </p:tav>
                                        <p:tav tm="100000">
                                          <p:val>
                                            <p:strVal val="#ppt_h"/>
                                          </p:val>
                                        </p:tav>
                                      </p:tavLst>
                                    </p:anim>
                                  </p:childTnLst>
                                </p:cTn>
                              </p:par>
                            </p:childTnLst>
                          </p:cTn>
                        </p:par>
                        <p:par>
                          <p:cTn id="16" fill="hold">
                            <p:stCondLst>
                              <p:cond delay="1000"/>
                            </p:stCondLst>
                            <p:childTnLst>
                              <p:par>
                                <p:cTn id="17" presetID="10" presetClass="entr" presetSubtype="0" fill="hold" grpId="0" nodeType="afterEffect">
                                  <p:stCondLst>
                                    <p:cond delay="0"/>
                                  </p:stCondLst>
                                  <p:childTnLst>
                                    <p:set>
                                      <p:cBhvr>
                                        <p:cTn id="18" dur="1" fill="hold">
                                          <p:stCondLst>
                                            <p:cond delay="0"/>
                                          </p:stCondLst>
                                        </p:cTn>
                                        <p:tgtEl>
                                          <p:spTgt spid="10">
                                            <p:txEl>
                                              <p:pRg st="0" end="0"/>
                                            </p:txEl>
                                          </p:spTgt>
                                        </p:tgtEl>
                                        <p:attrNameLst>
                                          <p:attrName>style.visibility</p:attrName>
                                        </p:attrNameLst>
                                      </p:cBhvr>
                                      <p:to>
                                        <p:strVal val="visible"/>
                                      </p:to>
                                    </p:set>
                                    <p:animEffect transition="in" filter="fade">
                                      <p:cBhvr>
                                        <p:cTn id="19" dur="500"/>
                                        <p:tgtEl>
                                          <p:spTgt spid="10">
                                            <p:txEl>
                                              <p:pRg st="0" end="0"/>
                                            </p:txEl>
                                          </p:spTgt>
                                        </p:tgtEl>
                                      </p:cBhvr>
                                    </p:animEffect>
                                  </p:childTnLst>
                                </p:cTn>
                              </p:par>
                              <p:par>
                                <p:cTn id="20" presetID="10" presetClass="entr" presetSubtype="0" fill="hold" grpId="0" nodeType="withEffect">
                                  <p:stCondLst>
                                    <p:cond delay="0"/>
                                  </p:stCondLst>
                                  <p:childTnLst>
                                    <p:set>
                                      <p:cBhvr>
                                        <p:cTn id="21" dur="1" fill="hold">
                                          <p:stCondLst>
                                            <p:cond delay="0"/>
                                          </p:stCondLst>
                                        </p:cTn>
                                        <p:tgtEl>
                                          <p:spTgt spid="11">
                                            <p:txEl>
                                              <p:pRg st="0" end="0"/>
                                            </p:txEl>
                                          </p:spTgt>
                                        </p:tgtEl>
                                        <p:attrNameLst>
                                          <p:attrName>style.visibility</p:attrName>
                                        </p:attrNameLst>
                                      </p:cBhvr>
                                      <p:to>
                                        <p:strVal val="visible"/>
                                      </p:to>
                                    </p:set>
                                    <p:animEffect transition="in" filter="fade">
                                      <p:cBhvr>
                                        <p:cTn id="22" dur="500"/>
                                        <p:tgtEl>
                                          <p:spTgt spid="11">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6" grpId="1" animBg="1"/>
      <p:bldP spid="8" grpId="0"/>
      <p:bldP spid="10" grpId="0" build="p">
        <p:tmplLst>
          <p:tmpl lvl="1">
            <p:tnLst>
              <p:par>
                <p:cTn presetID="10" presetClass="entr" presetSubtype="0" fill="hold" nodeType="afterEffect">
                  <p:stCondLst>
                    <p:cond delay="0"/>
                  </p:stCondLst>
                  <p:childTnLst>
                    <p:set>
                      <p:cBhvr>
                        <p:cTn dur="1" fill="hold">
                          <p:stCondLst>
                            <p:cond delay="0"/>
                          </p:stCondLst>
                        </p:cTn>
                        <p:tgtEl>
                          <p:spTgt spid="10"/>
                        </p:tgtEl>
                        <p:attrNameLst>
                          <p:attrName>style.visibility</p:attrName>
                        </p:attrNameLst>
                      </p:cBhvr>
                      <p:to>
                        <p:strVal val="visible"/>
                      </p:to>
                    </p:set>
                    <p:animEffect transition="in" filter="fade">
                      <p:cBhvr>
                        <p:cTn dur="500"/>
                        <p:tgtEl>
                          <p:spTgt spid="10"/>
                        </p:tgtEl>
                      </p:cBhvr>
                    </p:animEffect>
                  </p:childTnLst>
                </p:cTn>
              </p:par>
            </p:tnLst>
          </p:tmpl>
        </p:tmplLst>
      </p:bldP>
      <p:bldP spid="11" grpId="0" build="p">
        <p:tmplLst>
          <p:tmpl lvl="1">
            <p:tnLst>
              <p:par>
                <p:cTn presetID="10" presetClass="entr" presetSubtype="0" fill="hold" nodeType="withEffect">
                  <p:stCondLst>
                    <p:cond delay="0"/>
                  </p:stCondLst>
                  <p:childTnLst>
                    <p:set>
                      <p:cBhvr>
                        <p:cTn dur="1" fill="hold">
                          <p:stCondLst>
                            <p:cond delay="0"/>
                          </p:stCondLst>
                        </p:cTn>
                        <p:tgtEl>
                          <p:spTgt spid="11"/>
                        </p:tgtEl>
                        <p:attrNameLst>
                          <p:attrName>style.visibility</p:attrName>
                        </p:attrNameLst>
                      </p:cBhvr>
                      <p:to>
                        <p:strVal val="visible"/>
                      </p:to>
                    </p:set>
                    <p:animEffect transition="in" filter="fade">
                      <p:cBhvr>
                        <p:cTn dur="500"/>
                        <p:tgtEl>
                          <p:spTgt spid="11"/>
                        </p:tgtEl>
                      </p:cBhvr>
                    </p:animEffect>
                  </p:childTnLst>
                </p:cTn>
              </p:par>
            </p:tnLst>
          </p:tmpl>
        </p:tmplLst>
      </p:bldP>
    </p:bldLst>
  </p:timing>
  <p:extLst>
    <p:ext uri="{DCECCB84-F9BA-43D5-87BE-67443E8EF086}">
      <p15:sldGuideLst xmlns:p15="http://schemas.microsoft.com/office/powerpoint/2012/main">
        <p15:guide id="1" orient="horz" pos="2160" userDrawn="1">
          <p15:clr>
            <a:srgbClr val="FBAE40"/>
          </p15:clr>
        </p15:guide>
        <p15:guide id="2" pos="3840" userDrawn="1">
          <p15:clr>
            <a:srgbClr val="FBAE40"/>
          </p15:clr>
        </p15:guide>
      </p15:sldGuideLst>
    </p:ext>
  </p:extLst>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2_Speakers + session + time ">
    <p:spTree>
      <p:nvGrpSpPr>
        <p:cNvPr id="1" name=""/>
        <p:cNvGrpSpPr/>
        <p:nvPr/>
      </p:nvGrpSpPr>
      <p:grpSpPr>
        <a:xfrm>
          <a:off x="0" y="0"/>
          <a:ext cx="0" cy="0"/>
          <a:chOff x="0" y="0"/>
          <a:chExt cx="0" cy="0"/>
        </a:xfrm>
      </p:grpSpPr>
      <p:sp>
        <p:nvSpPr>
          <p:cNvPr id="6" name="Oval 5">
            <a:extLst>
              <a:ext uri="{FF2B5EF4-FFF2-40B4-BE49-F238E27FC236}">
                <a16:creationId xmlns:a16="http://schemas.microsoft.com/office/drawing/2014/main" id="{8099EA24-039A-4E4B-812A-77159A5E6BDB}"/>
              </a:ext>
            </a:extLst>
          </p:cNvPr>
          <p:cNvSpPr/>
          <p:nvPr userDrawn="1"/>
        </p:nvSpPr>
        <p:spPr>
          <a:xfrm>
            <a:off x="1526653" y="993136"/>
            <a:ext cx="3331728" cy="3331728"/>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pic>
        <p:nvPicPr>
          <p:cNvPr id="7" name="Picture 6" descr="Logo&#10;&#10;Description automatically generated">
            <a:extLst>
              <a:ext uri="{FF2B5EF4-FFF2-40B4-BE49-F238E27FC236}">
                <a16:creationId xmlns:a16="http://schemas.microsoft.com/office/drawing/2014/main" id="{0956D418-EEBC-4ADF-9861-86EE7FA9B6A5}"/>
              </a:ext>
            </a:extLst>
          </p:cNvPr>
          <p:cNvPicPr>
            <a:picLocks noChangeAspect="1"/>
          </p:cNvPicPr>
          <p:nvPr userDrawn="1"/>
        </p:nvPicPr>
        <p:blipFill rotWithShape="1">
          <a:blip r:embed="rId2" cstate="print">
            <a:extLst>
              <a:ext uri="{28A0092B-C50C-407E-A947-70E740481C1C}">
                <a14:useLocalDpi xmlns:a14="http://schemas.microsoft.com/office/drawing/2010/main" val="0"/>
              </a:ext>
            </a:extLst>
          </a:blip>
          <a:srcRect r="80698"/>
          <a:stretch/>
        </p:blipFill>
        <p:spPr>
          <a:xfrm>
            <a:off x="567259" y="6288664"/>
            <a:ext cx="397941" cy="396470"/>
          </a:xfrm>
          <a:prstGeom prst="rect">
            <a:avLst/>
          </a:prstGeom>
        </p:spPr>
      </p:pic>
      <p:sp>
        <p:nvSpPr>
          <p:cNvPr id="8" name="Picture Placeholder 24">
            <a:extLst>
              <a:ext uri="{FF2B5EF4-FFF2-40B4-BE49-F238E27FC236}">
                <a16:creationId xmlns:a16="http://schemas.microsoft.com/office/drawing/2014/main" id="{8E7C0A61-01D5-4105-BB50-3677C0CDFBF8}"/>
              </a:ext>
            </a:extLst>
          </p:cNvPr>
          <p:cNvSpPr>
            <a:spLocks noGrp="1"/>
          </p:cNvSpPr>
          <p:nvPr>
            <p:ph type="pic" sz="quarter" idx="11"/>
          </p:nvPr>
        </p:nvSpPr>
        <p:spPr>
          <a:xfrm>
            <a:off x="1764634" y="1231117"/>
            <a:ext cx="2855767" cy="2855767"/>
          </a:xfrm>
          <a:prstGeom prst="ellipse">
            <a:avLst/>
          </a:prstGeom>
        </p:spPr>
        <p:txBody>
          <a:bodyPr anchor="ctr">
            <a:normAutofit/>
          </a:bodyPr>
          <a:lstStyle>
            <a:lvl1pPr marL="0" indent="0" algn="ctr">
              <a:buNone/>
              <a:defRPr sz="1600"/>
            </a:lvl1pPr>
          </a:lstStyle>
          <a:p>
            <a:endParaRPr lang="lt-LT" dirty="0"/>
          </a:p>
        </p:txBody>
      </p:sp>
      <p:sp>
        <p:nvSpPr>
          <p:cNvPr id="10" name="Text Placeholder 9">
            <a:extLst>
              <a:ext uri="{FF2B5EF4-FFF2-40B4-BE49-F238E27FC236}">
                <a16:creationId xmlns:a16="http://schemas.microsoft.com/office/drawing/2014/main" id="{07997590-FC18-4BB1-8264-86E18C8B874F}"/>
              </a:ext>
            </a:extLst>
          </p:cNvPr>
          <p:cNvSpPr>
            <a:spLocks noGrp="1"/>
          </p:cNvSpPr>
          <p:nvPr>
            <p:ph type="body" sz="quarter" idx="12" hasCustomPrompt="1"/>
          </p:nvPr>
        </p:nvSpPr>
        <p:spPr>
          <a:xfrm>
            <a:off x="1307274" y="4625144"/>
            <a:ext cx="3744743" cy="614120"/>
          </a:xfrm>
        </p:spPr>
        <p:txBody>
          <a:bodyPr>
            <a:noAutofit/>
          </a:bodyPr>
          <a:lstStyle>
            <a:lvl1pPr marL="0" indent="0" algn="ctr">
              <a:buNone/>
              <a:defRPr sz="2400" b="0">
                <a:solidFill>
                  <a:schemeClr val="accent1"/>
                </a:solidFill>
                <a:latin typeface="+mj-lt"/>
              </a:defRPr>
            </a:lvl1pPr>
          </a:lstStyle>
          <a:p>
            <a:pPr lvl="0"/>
            <a:r>
              <a:rPr lang="lt-LT" dirty="0"/>
              <a:t>Name Surname</a:t>
            </a:r>
          </a:p>
        </p:txBody>
      </p:sp>
      <p:sp>
        <p:nvSpPr>
          <p:cNvPr id="11" name="Text Placeholder 9">
            <a:extLst>
              <a:ext uri="{FF2B5EF4-FFF2-40B4-BE49-F238E27FC236}">
                <a16:creationId xmlns:a16="http://schemas.microsoft.com/office/drawing/2014/main" id="{A428F315-93B0-4897-871C-BE1E269116BA}"/>
              </a:ext>
            </a:extLst>
          </p:cNvPr>
          <p:cNvSpPr>
            <a:spLocks noGrp="1"/>
          </p:cNvSpPr>
          <p:nvPr>
            <p:ph type="body" sz="quarter" idx="13" hasCustomPrompt="1"/>
          </p:nvPr>
        </p:nvSpPr>
        <p:spPr>
          <a:xfrm>
            <a:off x="1307274" y="5165122"/>
            <a:ext cx="3744743" cy="614120"/>
          </a:xfrm>
        </p:spPr>
        <p:txBody>
          <a:bodyPr>
            <a:noAutofit/>
          </a:bodyPr>
          <a:lstStyle>
            <a:lvl1pPr marL="0" indent="0" algn="ctr">
              <a:lnSpc>
                <a:spcPts val="2160"/>
              </a:lnSpc>
              <a:buNone/>
              <a:defRPr sz="1800" b="0">
                <a:solidFill>
                  <a:schemeClr val="tx1"/>
                </a:solidFill>
              </a:defRPr>
            </a:lvl1pPr>
          </a:lstStyle>
          <a:p>
            <a:pPr lvl="0"/>
            <a:r>
              <a:rPr lang="lt-LT" dirty="0"/>
              <a:t>Job Title</a:t>
            </a:r>
            <a:r>
              <a:rPr lang="en-US" dirty="0"/>
              <a:t>, Company</a:t>
            </a:r>
            <a:endParaRPr lang="lt-LT" dirty="0"/>
          </a:p>
        </p:txBody>
      </p:sp>
      <p:cxnSp>
        <p:nvCxnSpPr>
          <p:cNvPr id="5" name="Straight Connector 4">
            <a:extLst>
              <a:ext uri="{FF2B5EF4-FFF2-40B4-BE49-F238E27FC236}">
                <a16:creationId xmlns:a16="http://schemas.microsoft.com/office/drawing/2014/main" id="{4B639959-B11B-4467-92A3-BEC92441724B}"/>
              </a:ext>
            </a:extLst>
          </p:cNvPr>
          <p:cNvCxnSpPr>
            <a:cxnSpLocks/>
          </p:cNvCxnSpPr>
          <p:nvPr userDrawn="1"/>
        </p:nvCxnSpPr>
        <p:spPr>
          <a:xfrm>
            <a:off x="6149790" y="697230"/>
            <a:ext cx="0" cy="3542261"/>
          </a:xfrm>
          <a:prstGeom prst="line">
            <a:avLst/>
          </a:prstGeom>
          <a:ln w="15875" cap="rnd">
            <a:solidFill>
              <a:schemeClr val="tx2"/>
            </a:solidFill>
            <a:prstDash val="sysDot"/>
            <a:round/>
          </a:ln>
        </p:spPr>
        <p:style>
          <a:lnRef idx="1">
            <a:schemeClr val="accent1"/>
          </a:lnRef>
          <a:fillRef idx="0">
            <a:schemeClr val="accent1"/>
          </a:fillRef>
          <a:effectRef idx="0">
            <a:schemeClr val="accent1"/>
          </a:effectRef>
          <a:fontRef idx="minor">
            <a:schemeClr val="tx1"/>
          </a:fontRef>
        </p:style>
      </p:cxnSp>
      <p:sp>
        <p:nvSpPr>
          <p:cNvPr id="37" name="Text Placeholder 9">
            <a:extLst>
              <a:ext uri="{FF2B5EF4-FFF2-40B4-BE49-F238E27FC236}">
                <a16:creationId xmlns:a16="http://schemas.microsoft.com/office/drawing/2014/main" id="{282483DF-E0B2-48C9-BD68-EBD2EED9CE52}"/>
              </a:ext>
            </a:extLst>
          </p:cNvPr>
          <p:cNvSpPr>
            <a:spLocks noGrp="1"/>
          </p:cNvSpPr>
          <p:nvPr>
            <p:ph type="body" sz="quarter" idx="19" hasCustomPrompt="1"/>
          </p:nvPr>
        </p:nvSpPr>
        <p:spPr>
          <a:xfrm>
            <a:off x="7123074" y="2045630"/>
            <a:ext cx="4168457" cy="1198798"/>
          </a:xfrm>
        </p:spPr>
        <p:txBody>
          <a:bodyPr anchor="ctr">
            <a:noAutofit/>
          </a:bodyPr>
          <a:lstStyle>
            <a:lvl1pPr marL="0" indent="0" algn="ctr">
              <a:lnSpc>
                <a:spcPts val="3360"/>
              </a:lnSpc>
              <a:buNone/>
              <a:defRPr sz="3200" b="0">
                <a:solidFill>
                  <a:schemeClr val="accent1"/>
                </a:solidFill>
              </a:defRPr>
            </a:lvl1pPr>
          </a:lstStyle>
          <a:p>
            <a:pPr marL="0" marR="0" lvl="0" indent="0" algn="ctr" defTabSz="914400" rtl="0" eaLnBrk="1" fontAlgn="auto" latinLnBrk="0" hangingPunct="1">
              <a:lnSpc>
                <a:spcPts val="3360"/>
              </a:lnSpc>
              <a:spcBef>
                <a:spcPts val="1000"/>
              </a:spcBef>
              <a:spcAft>
                <a:spcPts val="0"/>
              </a:spcAft>
              <a:buClrTx/>
              <a:buSzTx/>
              <a:buFont typeface="Arial" panose="020B0604020202020204" pitchFamily="34" charset="0"/>
              <a:buNone/>
              <a:tabLst/>
              <a:defRPr/>
            </a:pPr>
            <a:r>
              <a:rPr lang="en-US" dirty="0"/>
              <a:t>Session Title Session Title</a:t>
            </a:r>
          </a:p>
        </p:txBody>
      </p:sp>
      <p:cxnSp>
        <p:nvCxnSpPr>
          <p:cNvPr id="40" name="Straight Connector 39">
            <a:extLst>
              <a:ext uri="{FF2B5EF4-FFF2-40B4-BE49-F238E27FC236}">
                <a16:creationId xmlns:a16="http://schemas.microsoft.com/office/drawing/2014/main" id="{7595DD57-7926-4C05-9A01-CD0578B3B148}"/>
              </a:ext>
            </a:extLst>
          </p:cNvPr>
          <p:cNvCxnSpPr>
            <a:cxnSpLocks/>
          </p:cNvCxnSpPr>
          <p:nvPr userDrawn="1"/>
        </p:nvCxnSpPr>
        <p:spPr>
          <a:xfrm>
            <a:off x="7123074" y="1890881"/>
            <a:ext cx="4168457" cy="0"/>
          </a:xfrm>
          <a:prstGeom prst="line">
            <a:avLst/>
          </a:prstGeom>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E67BDCA8-2187-423A-861C-91E216516D31}"/>
              </a:ext>
            </a:extLst>
          </p:cNvPr>
          <p:cNvCxnSpPr>
            <a:cxnSpLocks/>
          </p:cNvCxnSpPr>
          <p:nvPr userDrawn="1"/>
        </p:nvCxnSpPr>
        <p:spPr>
          <a:xfrm>
            <a:off x="7123074" y="3394328"/>
            <a:ext cx="4168457" cy="0"/>
          </a:xfrm>
          <a:prstGeom prst="line">
            <a:avLst/>
          </a:prstGeom>
        </p:spPr>
        <p:style>
          <a:lnRef idx="1">
            <a:schemeClr val="accent1"/>
          </a:lnRef>
          <a:fillRef idx="0">
            <a:schemeClr val="accent1"/>
          </a:fillRef>
          <a:effectRef idx="0">
            <a:schemeClr val="accent1"/>
          </a:effectRef>
          <a:fontRef idx="minor">
            <a:schemeClr val="tx1"/>
          </a:fontRef>
        </p:style>
      </p:cxnSp>
      <p:pic>
        <p:nvPicPr>
          <p:cNvPr id="15" name="Picture 14">
            <a:extLst>
              <a:ext uri="{FF2B5EF4-FFF2-40B4-BE49-F238E27FC236}">
                <a16:creationId xmlns:a16="http://schemas.microsoft.com/office/drawing/2014/main" id="{81D7369A-E2D2-44CC-B232-E91E519C0F0C}"/>
              </a:ext>
            </a:extLst>
          </p:cNvPr>
          <p:cNvPicPr>
            <a:picLocks noChangeAspect="1"/>
          </p:cNvPicPr>
          <p:nvPr userDrawn="1"/>
        </p:nvPicPr>
        <p:blipFill rotWithShape="1">
          <a:blip r:embed="rId3">
            <a:extLst>
              <a:ext uri="{28A0092B-C50C-407E-A947-70E740481C1C}">
                <a14:useLocalDpi xmlns:a14="http://schemas.microsoft.com/office/drawing/2010/main" val="0"/>
              </a:ext>
            </a:extLst>
          </a:blip>
          <a:srcRect t="5434" r="71630" b="5434"/>
          <a:stretch/>
        </p:blipFill>
        <p:spPr>
          <a:xfrm>
            <a:off x="4803050" y="3215011"/>
            <a:ext cx="2478322" cy="3900221"/>
          </a:xfrm>
          <a:prstGeom prst="rect">
            <a:avLst/>
          </a:prstGeom>
        </p:spPr>
      </p:pic>
      <p:pic>
        <p:nvPicPr>
          <p:cNvPr id="12" name="Picture 11">
            <a:extLst>
              <a:ext uri="{FF2B5EF4-FFF2-40B4-BE49-F238E27FC236}">
                <a16:creationId xmlns:a16="http://schemas.microsoft.com/office/drawing/2014/main" id="{62E11588-E523-4702-AE54-58017F0DF22C}"/>
              </a:ext>
            </a:extLst>
          </p:cNvPr>
          <p:cNvPicPr>
            <a:picLocks noChangeAspect="1"/>
          </p:cNvPicPr>
          <p:nvPr userDrawn="1"/>
        </p:nvPicPr>
        <p:blipFill>
          <a:blip r:embed="rId4"/>
          <a:stretch>
            <a:fillRect/>
          </a:stretch>
        </p:blipFill>
        <p:spPr>
          <a:xfrm>
            <a:off x="1044569" y="6341676"/>
            <a:ext cx="2243155" cy="297028"/>
          </a:xfrm>
          <a:prstGeom prst="rect">
            <a:avLst/>
          </a:prstGeom>
        </p:spPr>
      </p:pic>
    </p:spTree>
    <p:extLst>
      <p:ext uri="{BB962C8B-B14F-4D97-AF65-F5344CB8AC3E}">
        <p14:creationId xmlns:p14="http://schemas.microsoft.com/office/powerpoint/2010/main" val="3633295926"/>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grpId="0" nodeType="withEffect">
                                  <p:stCondLst>
                                    <p:cond delay="0"/>
                                  </p:stCondLst>
                                  <p:childTnLst>
                                    <p:set>
                                      <p:cBhvr>
                                        <p:cTn id="6" dur="1" fill="hold">
                                          <p:stCondLst>
                                            <p:cond delay="0"/>
                                          </p:stCondLst>
                                        </p:cTn>
                                        <p:tgtEl>
                                          <p:spTgt spid="6"/>
                                        </p:tgtEl>
                                        <p:attrNameLst>
                                          <p:attrName>style.visibility</p:attrName>
                                        </p:attrNameLst>
                                      </p:cBhvr>
                                      <p:to>
                                        <p:strVal val="visible"/>
                                      </p:to>
                                    </p:set>
                                    <p:anim calcmode="lin" valueType="num">
                                      <p:cBhvr>
                                        <p:cTn id="7" dur="500" fill="hold"/>
                                        <p:tgtEl>
                                          <p:spTgt spid="6"/>
                                        </p:tgtEl>
                                        <p:attrNameLst>
                                          <p:attrName>ppt_w</p:attrName>
                                        </p:attrNameLst>
                                      </p:cBhvr>
                                      <p:tavLst>
                                        <p:tav tm="0">
                                          <p:val>
                                            <p:fltVal val="0"/>
                                          </p:val>
                                        </p:tav>
                                        <p:tav tm="100000">
                                          <p:val>
                                            <p:strVal val="#ppt_w"/>
                                          </p:val>
                                        </p:tav>
                                      </p:tavLst>
                                    </p:anim>
                                    <p:anim calcmode="lin" valueType="num">
                                      <p:cBhvr>
                                        <p:cTn id="8" dur="500" fill="hold"/>
                                        <p:tgtEl>
                                          <p:spTgt spid="6"/>
                                        </p:tgtEl>
                                        <p:attrNameLst>
                                          <p:attrName>ppt_h</p:attrName>
                                        </p:attrNameLst>
                                      </p:cBhvr>
                                      <p:tavLst>
                                        <p:tav tm="0">
                                          <p:val>
                                            <p:fltVal val="0"/>
                                          </p:val>
                                        </p:tav>
                                        <p:tav tm="100000">
                                          <p:val>
                                            <p:strVal val="#ppt_h"/>
                                          </p:val>
                                        </p:tav>
                                      </p:tavLst>
                                    </p:anim>
                                    <p:animEffect transition="in" filter="fade">
                                      <p:cBhvr>
                                        <p:cTn id="9" dur="500"/>
                                        <p:tgtEl>
                                          <p:spTgt spid="6"/>
                                        </p:tgtEl>
                                      </p:cBhvr>
                                    </p:animEffect>
                                  </p:childTnLst>
                                </p:cTn>
                              </p:par>
                              <p:par>
                                <p:cTn id="10" presetID="6" presetClass="emph" presetSubtype="0" accel="50000" decel="50000" autoRev="1" fill="hold" grpId="1" nodeType="withEffect">
                                  <p:stCondLst>
                                    <p:cond delay="0"/>
                                  </p:stCondLst>
                                  <p:childTnLst>
                                    <p:animScale>
                                      <p:cBhvr>
                                        <p:cTn id="11" dur="500" fill="hold"/>
                                        <p:tgtEl>
                                          <p:spTgt spid="6"/>
                                        </p:tgtEl>
                                      </p:cBhvr>
                                      <p:by x="105000" y="105000"/>
                                    </p:animScale>
                                  </p:childTnLst>
                                </p:cTn>
                              </p:par>
                              <p:par>
                                <p:cTn id="12" presetID="23" presetClass="entr" presetSubtype="16" fill="hold" grpId="0" nodeType="withEffect" nodePh="1">
                                  <p:stCondLst>
                                    <p:cond delay="500"/>
                                  </p:stCondLst>
                                  <p:endCondLst>
                                    <p:cond evt="begin" delay="0">
                                      <p:tn val="12"/>
                                    </p:cond>
                                  </p:endCondLst>
                                  <p:childTnLst>
                                    <p:set>
                                      <p:cBhvr>
                                        <p:cTn id="13" dur="1" fill="hold">
                                          <p:stCondLst>
                                            <p:cond delay="0"/>
                                          </p:stCondLst>
                                        </p:cTn>
                                        <p:tgtEl>
                                          <p:spTgt spid="8"/>
                                        </p:tgtEl>
                                        <p:attrNameLst>
                                          <p:attrName>style.visibility</p:attrName>
                                        </p:attrNameLst>
                                      </p:cBhvr>
                                      <p:to>
                                        <p:strVal val="visible"/>
                                      </p:to>
                                    </p:set>
                                    <p:anim calcmode="lin" valueType="num">
                                      <p:cBhvr>
                                        <p:cTn id="14" dur="500" fill="hold"/>
                                        <p:tgtEl>
                                          <p:spTgt spid="8"/>
                                        </p:tgtEl>
                                        <p:attrNameLst>
                                          <p:attrName>ppt_w</p:attrName>
                                        </p:attrNameLst>
                                      </p:cBhvr>
                                      <p:tavLst>
                                        <p:tav tm="0">
                                          <p:val>
                                            <p:fltVal val="0"/>
                                          </p:val>
                                        </p:tav>
                                        <p:tav tm="100000">
                                          <p:val>
                                            <p:strVal val="#ppt_w"/>
                                          </p:val>
                                        </p:tav>
                                      </p:tavLst>
                                    </p:anim>
                                    <p:anim calcmode="lin" valueType="num">
                                      <p:cBhvr>
                                        <p:cTn id="15" dur="500" fill="hold"/>
                                        <p:tgtEl>
                                          <p:spTgt spid="8"/>
                                        </p:tgtEl>
                                        <p:attrNameLst>
                                          <p:attrName>ppt_h</p:attrName>
                                        </p:attrNameLst>
                                      </p:cBhvr>
                                      <p:tavLst>
                                        <p:tav tm="0">
                                          <p:val>
                                            <p:fltVal val="0"/>
                                          </p:val>
                                        </p:tav>
                                        <p:tav tm="100000">
                                          <p:val>
                                            <p:strVal val="#ppt_h"/>
                                          </p:val>
                                        </p:tav>
                                      </p:tavLst>
                                    </p:anim>
                                  </p:childTnLst>
                                </p:cTn>
                              </p:par>
                            </p:childTnLst>
                          </p:cTn>
                        </p:par>
                        <p:par>
                          <p:cTn id="16" fill="hold">
                            <p:stCondLst>
                              <p:cond delay="1000"/>
                            </p:stCondLst>
                            <p:childTnLst>
                              <p:par>
                                <p:cTn id="17" presetID="10" presetClass="entr" presetSubtype="0" fill="hold" grpId="0" nodeType="afterEffect">
                                  <p:stCondLst>
                                    <p:cond delay="0"/>
                                  </p:stCondLst>
                                  <p:childTnLst>
                                    <p:set>
                                      <p:cBhvr>
                                        <p:cTn id="18" dur="1" fill="hold">
                                          <p:stCondLst>
                                            <p:cond delay="0"/>
                                          </p:stCondLst>
                                        </p:cTn>
                                        <p:tgtEl>
                                          <p:spTgt spid="10">
                                            <p:txEl>
                                              <p:pRg st="0" end="0"/>
                                            </p:txEl>
                                          </p:spTgt>
                                        </p:tgtEl>
                                        <p:attrNameLst>
                                          <p:attrName>style.visibility</p:attrName>
                                        </p:attrNameLst>
                                      </p:cBhvr>
                                      <p:to>
                                        <p:strVal val="visible"/>
                                      </p:to>
                                    </p:set>
                                    <p:animEffect transition="in" filter="fade">
                                      <p:cBhvr>
                                        <p:cTn id="19" dur="500"/>
                                        <p:tgtEl>
                                          <p:spTgt spid="10">
                                            <p:txEl>
                                              <p:pRg st="0" end="0"/>
                                            </p:txEl>
                                          </p:spTgt>
                                        </p:tgtEl>
                                      </p:cBhvr>
                                    </p:animEffect>
                                  </p:childTnLst>
                                </p:cTn>
                              </p:par>
                              <p:par>
                                <p:cTn id="20" presetID="10" presetClass="entr" presetSubtype="0" fill="hold" grpId="0" nodeType="withEffect">
                                  <p:stCondLst>
                                    <p:cond delay="0"/>
                                  </p:stCondLst>
                                  <p:childTnLst>
                                    <p:set>
                                      <p:cBhvr>
                                        <p:cTn id="21" dur="1" fill="hold">
                                          <p:stCondLst>
                                            <p:cond delay="0"/>
                                          </p:stCondLst>
                                        </p:cTn>
                                        <p:tgtEl>
                                          <p:spTgt spid="11">
                                            <p:txEl>
                                              <p:pRg st="0" end="0"/>
                                            </p:txEl>
                                          </p:spTgt>
                                        </p:tgtEl>
                                        <p:attrNameLst>
                                          <p:attrName>style.visibility</p:attrName>
                                        </p:attrNameLst>
                                      </p:cBhvr>
                                      <p:to>
                                        <p:strVal val="visible"/>
                                      </p:to>
                                    </p:set>
                                    <p:animEffect transition="in" filter="fade">
                                      <p:cBhvr>
                                        <p:cTn id="22" dur="500"/>
                                        <p:tgtEl>
                                          <p:spTgt spid="11">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6" grpId="1" animBg="1"/>
      <p:bldP spid="8" grpId="0"/>
      <p:bldP spid="10" grpId="0" build="p">
        <p:tmplLst>
          <p:tmpl lvl="1">
            <p:tnLst>
              <p:par>
                <p:cTn presetID="10" presetClass="entr" presetSubtype="0" fill="hold" nodeType="afterEffect">
                  <p:stCondLst>
                    <p:cond delay="0"/>
                  </p:stCondLst>
                  <p:childTnLst>
                    <p:set>
                      <p:cBhvr>
                        <p:cTn dur="1" fill="hold">
                          <p:stCondLst>
                            <p:cond delay="0"/>
                          </p:stCondLst>
                        </p:cTn>
                        <p:tgtEl>
                          <p:spTgt spid="10"/>
                        </p:tgtEl>
                        <p:attrNameLst>
                          <p:attrName>style.visibility</p:attrName>
                        </p:attrNameLst>
                      </p:cBhvr>
                      <p:to>
                        <p:strVal val="visible"/>
                      </p:to>
                    </p:set>
                    <p:animEffect transition="in" filter="fade">
                      <p:cBhvr>
                        <p:cTn dur="500"/>
                        <p:tgtEl>
                          <p:spTgt spid="10"/>
                        </p:tgtEl>
                      </p:cBhvr>
                    </p:animEffect>
                  </p:childTnLst>
                </p:cTn>
              </p:par>
            </p:tnLst>
          </p:tmpl>
        </p:tmplLst>
      </p:bldP>
      <p:bldP spid="11" grpId="0" build="p">
        <p:tmplLst>
          <p:tmpl lvl="1">
            <p:tnLst>
              <p:par>
                <p:cTn presetID="10" presetClass="entr" presetSubtype="0" fill="hold" nodeType="withEffect">
                  <p:stCondLst>
                    <p:cond delay="0"/>
                  </p:stCondLst>
                  <p:childTnLst>
                    <p:set>
                      <p:cBhvr>
                        <p:cTn dur="1" fill="hold">
                          <p:stCondLst>
                            <p:cond delay="0"/>
                          </p:stCondLst>
                        </p:cTn>
                        <p:tgtEl>
                          <p:spTgt spid="11"/>
                        </p:tgtEl>
                        <p:attrNameLst>
                          <p:attrName>style.visibility</p:attrName>
                        </p:attrNameLst>
                      </p:cBhvr>
                      <p:to>
                        <p:strVal val="visible"/>
                      </p:to>
                    </p:set>
                    <p:animEffect transition="in" filter="fade">
                      <p:cBhvr>
                        <p:cTn dur="500"/>
                        <p:tgtEl>
                          <p:spTgt spid="11"/>
                        </p:tgtEl>
                      </p:cBhvr>
                    </p:animEffect>
                  </p:childTnLst>
                </p:cTn>
              </p:par>
            </p:tnLst>
          </p:tmpl>
        </p:tmplLst>
      </p:bldP>
    </p:bldLst>
  </p:timing>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2x Speakers + session + time ">
    <p:spTree>
      <p:nvGrpSpPr>
        <p:cNvPr id="1" name=""/>
        <p:cNvGrpSpPr/>
        <p:nvPr/>
      </p:nvGrpSpPr>
      <p:grpSpPr>
        <a:xfrm>
          <a:off x="0" y="0"/>
          <a:ext cx="0" cy="0"/>
          <a:chOff x="0" y="0"/>
          <a:chExt cx="0" cy="0"/>
        </a:xfrm>
      </p:grpSpPr>
      <p:sp>
        <p:nvSpPr>
          <p:cNvPr id="6" name="Oval 5">
            <a:extLst>
              <a:ext uri="{FF2B5EF4-FFF2-40B4-BE49-F238E27FC236}">
                <a16:creationId xmlns:a16="http://schemas.microsoft.com/office/drawing/2014/main" id="{8099EA24-039A-4E4B-812A-77159A5E6BDB}"/>
              </a:ext>
            </a:extLst>
          </p:cNvPr>
          <p:cNvSpPr/>
          <p:nvPr userDrawn="1"/>
        </p:nvSpPr>
        <p:spPr>
          <a:xfrm>
            <a:off x="750916" y="1150720"/>
            <a:ext cx="2016000" cy="2016000"/>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pic>
        <p:nvPicPr>
          <p:cNvPr id="7" name="Picture 6" descr="Logo&#10;&#10;Description automatically generated">
            <a:extLst>
              <a:ext uri="{FF2B5EF4-FFF2-40B4-BE49-F238E27FC236}">
                <a16:creationId xmlns:a16="http://schemas.microsoft.com/office/drawing/2014/main" id="{0956D418-EEBC-4ADF-9861-86EE7FA9B6A5}"/>
              </a:ext>
            </a:extLst>
          </p:cNvPr>
          <p:cNvPicPr>
            <a:picLocks noChangeAspect="1"/>
          </p:cNvPicPr>
          <p:nvPr userDrawn="1"/>
        </p:nvPicPr>
        <p:blipFill rotWithShape="1">
          <a:blip r:embed="rId2" cstate="print">
            <a:extLst>
              <a:ext uri="{28A0092B-C50C-407E-A947-70E740481C1C}">
                <a14:useLocalDpi xmlns:a14="http://schemas.microsoft.com/office/drawing/2010/main" val="0"/>
              </a:ext>
            </a:extLst>
          </a:blip>
          <a:srcRect r="80698"/>
          <a:stretch/>
        </p:blipFill>
        <p:spPr>
          <a:xfrm>
            <a:off x="567259" y="6288664"/>
            <a:ext cx="397941" cy="396470"/>
          </a:xfrm>
          <a:prstGeom prst="rect">
            <a:avLst/>
          </a:prstGeom>
        </p:spPr>
      </p:pic>
      <p:sp>
        <p:nvSpPr>
          <p:cNvPr id="8" name="Picture Placeholder 24">
            <a:extLst>
              <a:ext uri="{FF2B5EF4-FFF2-40B4-BE49-F238E27FC236}">
                <a16:creationId xmlns:a16="http://schemas.microsoft.com/office/drawing/2014/main" id="{8E7C0A61-01D5-4105-BB50-3677C0CDFBF8}"/>
              </a:ext>
            </a:extLst>
          </p:cNvPr>
          <p:cNvSpPr>
            <a:spLocks noGrp="1"/>
          </p:cNvSpPr>
          <p:nvPr>
            <p:ph type="pic" sz="quarter" idx="11"/>
          </p:nvPr>
        </p:nvSpPr>
        <p:spPr>
          <a:xfrm>
            <a:off x="912916" y="1312720"/>
            <a:ext cx="1692000" cy="1692000"/>
          </a:xfrm>
          <a:prstGeom prst="ellipse">
            <a:avLst/>
          </a:prstGeom>
        </p:spPr>
        <p:txBody>
          <a:bodyPr anchor="ctr">
            <a:normAutofit/>
          </a:bodyPr>
          <a:lstStyle>
            <a:lvl1pPr marL="0" indent="0" algn="ctr">
              <a:buNone/>
              <a:defRPr sz="1600"/>
            </a:lvl1pPr>
          </a:lstStyle>
          <a:p>
            <a:endParaRPr lang="lt-LT" dirty="0"/>
          </a:p>
        </p:txBody>
      </p:sp>
      <p:sp>
        <p:nvSpPr>
          <p:cNvPr id="10" name="Text Placeholder 9">
            <a:extLst>
              <a:ext uri="{FF2B5EF4-FFF2-40B4-BE49-F238E27FC236}">
                <a16:creationId xmlns:a16="http://schemas.microsoft.com/office/drawing/2014/main" id="{07997590-FC18-4BB1-8264-86E18C8B874F}"/>
              </a:ext>
            </a:extLst>
          </p:cNvPr>
          <p:cNvSpPr>
            <a:spLocks noGrp="1"/>
          </p:cNvSpPr>
          <p:nvPr>
            <p:ph type="body" sz="quarter" idx="12" hasCustomPrompt="1"/>
          </p:nvPr>
        </p:nvSpPr>
        <p:spPr>
          <a:xfrm>
            <a:off x="3041191" y="1663273"/>
            <a:ext cx="2717000" cy="614120"/>
          </a:xfrm>
        </p:spPr>
        <p:txBody>
          <a:bodyPr>
            <a:noAutofit/>
          </a:bodyPr>
          <a:lstStyle>
            <a:lvl1pPr marL="0" indent="0" algn="l">
              <a:buNone/>
              <a:defRPr sz="2000" b="0">
                <a:solidFill>
                  <a:schemeClr val="accent1"/>
                </a:solidFill>
                <a:latin typeface="+mj-lt"/>
              </a:defRPr>
            </a:lvl1pPr>
          </a:lstStyle>
          <a:p>
            <a:pPr lvl="0"/>
            <a:r>
              <a:rPr lang="lt-LT" dirty="0"/>
              <a:t>Name Surname</a:t>
            </a:r>
          </a:p>
        </p:txBody>
      </p:sp>
      <p:sp>
        <p:nvSpPr>
          <p:cNvPr id="11" name="Text Placeholder 9">
            <a:extLst>
              <a:ext uri="{FF2B5EF4-FFF2-40B4-BE49-F238E27FC236}">
                <a16:creationId xmlns:a16="http://schemas.microsoft.com/office/drawing/2014/main" id="{A428F315-93B0-4897-871C-BE1E269116BA}"/>
              </a:ext>
            </a:extLst>
          </p:cNvPr>
          <p:cNvSpPr>
            <a:spLocks noGrp="1"/>
          </p:cNvSpPr>
          <p:nvPr>
            <p:ph type="body" sz="quarter" idx="13" hasCustomPrompt="1"/>
          </p:nvPr>
        </p:nvSpPr>
        <p:spPr>
          <a:xfrm>
            <a:off x="3041190" y="2050224"/>
            <a:ext cx="2717000" cy="614120"/>
          </a:xfrm>
        </p:spPr>
        <p:txBody>
          <a:bodyPr>
            <a:noAutofit/>
          </a:bodyPr>
          <a:lstStyle>
            <a:lvl1pPr marL="0" indent="0" algn="l">
              <a:lnSpc>
                <a:spcPts val="1920"/>
              </a:lnSpc>
              <a:buNone/>
              <a:defRPr sz="1600" b="0">
                <a:solidFill>
                  <a:schemeClr val="tx1"/>
                </a:solidFill>
              </a:defRPr>
            </a:lvl1pPr>
          </a:lstStyle>
          <a:p>
            <a:pPr lvl="0"/>
            <a:r>
              <a:rPr lang="lt-LT" dirty="0"/>
              <a:t>Job Title</a:t>
            </a:r>
            <a:r>
              <a:rPr lang="en-US" dirty="0"/>
              <a:t>, Company</a:t>
            </a:r>
            <a:endParaRPr lang="lt-LT" dirty="0"/>
          </a:p>
        </p:txBody>
      </p:sp>
      <p:cxnSp>
        <p:nvCxnSpPr>
          <p:cNvPr id="5" name="Straight Connector 4">
            <a:extLst>
              <a:ext uri="{FF2B5EF4-FFF2-40B4-BE49-F238E27FC236}">
                <a16:creationId xmlns:a16="http://schemas.microsoft.com/office/drawing/2014/main" id="{4B639959-B11B-4467-92A3-BEC92441724B}"/>
              </a:ext>
            </a:extLst>
          </p:cNvPr>
          <p:cNvCxnSpPr>
            <a:cxnSpLocks/>
          </p:cNvCxnSpPr>
          <p:nvPr userDrawn="1"/>
        </p:nvCxnSpPr>
        <p:spPr>
          <a:xfrm>
            <a:off x="6190237" y="697230"/>
            <a:ext cx="0" cy="5685094"/>
          </a:xfrm>
          <a:prstGeom prst="line">
            <a:avLst/>
          </a:prstGeom>
          <a:ln w="15875" cap="rnd">
            <a:solidFill>
              <a:schemeClr val="tx1"/>
            </a:solidFill>
            <a:prstDash val="sysDot"/>
            <a:round/>
          </a:ln>
        </p:spPr>
        <p:style>
          <a:lnRef idx="1">
            <a:schemeClr val="accent1"/>
          </a:lnRef>
          <a:fillRef idx="0">
            <a:schemeClr val="accent1"/>
          </a:fillRef>
          <a:effectRef idx="0">
            <a:schemeClr val="accent1"/>
          </a:effectRef>
          <a:fontRef idx="minor">
            <a:schemeClr val="tx1"/>
          </a:fontRef>
        </p:style>
      </p:cxnSp>
      <p:sp>
        <p:nvSpPr>
          <p:cNvPr id="12" name="Oval 11">
            <a:extLst>
              <a:ext uri="{FF2B5EF4-FFF2-40B4-BE49-F238E27FC236}">
                <a16:creationId xmlns:a16="http://schemas.microsoft.com/office/drawing/2014/main" id="{A0165F13-86F7-4CA4-9BA2-06BD0EC74231}"/>
              </a:ext>
            </a:extLst>
          </p:cNvPr>
          <p:cNvSpPr/>
          <p:nvPr userDrawn="1"/>
        </p:nvSpPr>
        <p:spPr>
          <a:xfrm>
            <a:off x="750916" y="3678446"/>
            <a:ext cx="2016000" cy="2016000"/>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sp>
        <p:nvSpPr>
          <p:cNvPr id="15" name="Picture Placeholder 24">
            <a:extLst>
              <a:ext uri="{FF2B5EF4-FFF2-40B4-BE49-F238E27FC236}">
                <a16:creationId xmlns:a16="http://schemas.microsoft.com/office/drawing/2014/main" id="{6D0A0009-4141-4D1F-A349-C4E59051CE2B}"/>
              </a:ext>
            </a:extLst>
          </p:cNvPr>
          <p:cNvSpPr>
            <a:spLocks noGrp="1"/>
          </p:cNvSpPr>
          <p:nvPr>
            <p:ph type="pic" sz="quarter" idx="17"/>
          </p:nvPr>
        </p:nvSpPr>
        <p:spPr>
          <a:xfrm>
            <a:off x="912916" y="3840446"/>
            <a:ext cx="1692000" cy="1692000"/>
          </a:xfrm>
          <a:prstGeom prst="ellipse">
            <a:avLst/>
          </a:prstGeom>
        </p:spPr>
        <p:txBody>
          <a:bodyPr anchor="ctr">
            <a:normAutofit/>
          </a:bodyPr>
          <a:lstStyle>
            <a:lvl1pPr marL="0" indent="0" algn="ctr">
              <a:buNone/>
              <a:defRPr sz="1600"/>
            </a:lvl1pPr>
          </a:lstStyle>
          <a:p>
            <a:endParaRPr lang="lt-LT" dirty="0"/>
          </a:p>
        </p:txBody>
      </p:sp>
      <p:sp>
        <p:nvSpPr>
          <p:cNvPr id="16" name="Text Placeholder 9">
            <a:extLst>
              <a:ext uri="{FF2B5EF4-FFF2-40B4-BE49-F238E27FC236}">
                <a16:creationId xmlns:a16="http://schemas.microsoft.com/office/drawing/2014/main" id="{72C8D2BD-84E3-4B10-8C06-355BB7E2D405}"/>
              </a:ext>
            </a:extLst>
          </p:cNvPr>
          <p:cNvSpPr>
            <a:spLocks noGrp="1"/>
          </p:cNvSpPr>
          <p:nvPr>
            <p:ph type="body" sz="quarter" idx="18" hasCustomPrompt="1"/>
          </p:nvPr>
        </p:nvSpPr>
        <p:spPr>
          <a:xfrm>
            <a:off x="3041190" y="4237491"/>
            <a:ext cx="2717000" cy="614120"/>
          </a:xfrm>
        </p:spPr>
        <p:txBody>
          <a:bodyPr>
            <a:noAutofit/>
          </a:bodyPr>
          <a:lstStyle>
            <a:lvl1pPr marL="0" indent="0" algn="l">
              <a:buNone/>
              <a:defRPr sz="2000" b="0">
                <a:solidFill>
                  <a:schemeClr val="accent1"/>
                </a:solidFill>
                <a:latin typeface="+mj-lt"/>
              </a:defRPr>
            </a:lvl1pPr>
          </a:lstStyle>
          <a:p>
            <a:pPr lvl="0"/>
            <a:r>
              <a:rPr lang="lt-LT" dirty="0"/>
              <a:t>Name Surname</a:t>
            </a:r>
          </a:p>
        </p:txBody>
      </p:sp>
      <p:sp>
        <p:nvSpPr>
          <p:cNvPr id="18" name="Text Placeholder 9">
            <a:extLst>
              <a:ext uri="{FF2B5EF4-FFF2-40B4-BE49-F238E27FC236}">
                <a16:creationId xmlns:a16="http://schemas.microsoft.com/office/drawing/2014/main" id="{D9735A8D-056C-4BEB-ADEF-1636E3525FE1}"/>
              </a:ext>
            </a:extLst>
          </p:cNvPr>
          <p:cNvSpPr>
            <a:spLocks noGrp="1"/>
          </p:cNvSpPr>
          <p:nvPr>
            <p:ph type="body" sz="quarter" idx="19" hasCustomPrompt="1"/>
          </p:nvPr>
        </p:nvSpPr>
        <p:spPr>
          <a:xfrm>
            <a:off x="3041189" y="4624442"/>
            <a:ext cx="2717000" cy="614120"/>
          </a:xfrm>
        </p:spPr>
        <p:txBody>
          <a:bodyPr>
            <a:noAutofit/>
          </a:bodyPr>
          <a:lstStyle>
            <a:lvl1pPr marL="0" indent="0" algn="l">
              <a:lnSpc>
                <a:spcPts val="1920"/>
              </a:lnSpc>
              <a:buNone/>
              <a:defRPr sz="1600" b="0">
                <a:solidFill>
                  <a:schemeClr val="tx1"/>
                </a:solidFill>
              </a:defRPr>
            </a:lvl1pPr>
          </a:lstStyle>
          <a:p>
            <a:pPr lvl="0"/>
            <a:r>
              <a:rPr lang="lt-LT" dirty="0"/>
              <a:t>Job Title</a:t>
            </a:r>
            <a:r>
              <a:rPr lang="en-US" dirty="0"/>
              <a:t>, Company</a:t>
            </a:r>
            <a:endParaRPr lang="lt-LT" dirty="0"/>
          </a:p>
        </p:txBody>
      </p:sp>
      <p:sp>
        <p:nvSpPr>
          <p:cNvPr id="34" name="Text Placeholder 9">
            <a:extLst>
              <a:ext uri="{FF2B5EF4-FFF2-40B4-BE49-F238E27FC236}">
                <a16:creationId xmlns:a16="http://schemas.microsoft.com/office/drawing/2014/main" id="{C6480EC1-09B8-4CE2-9D17-BAE2F2009C53}"/>
              </a:ext>
            </a:extLst>
          </p:cNvPr>
          <p:cNvSpPr>
            <a:spLocks noGrp="1"/>
          </p:cNvSpPr>
          <p:nvPr>
            <p:ph type="body" sz="quarter" idx="16" hasCustomPrompt="1"/>
          </p:nvPr>
        </p:nvSpPr>
        <p:spPr>
          <a:xfrm>
            <a:off x="7097282" y="2432142"/>
            <a:ext cx="4168457" cy="1198798"/>
          </a:xfrm>
        </p:spPr>
        <p:txBody>
          <a:bodyPr anchor="ctr">
            <a:noAutofit/>
          </a:bodyPr>
          <a:lstStyle>
            <a:lvl1pPr marL="0" indent="0" algn="ctr">
              <a:lnSpc>
                <a:spcPts val="3360"/>
              </a:lnSpc>
              <a:buNone/>
              <a:defRPr sz="3200" b="0">
                <a:solidFill>
                  <a:schemeClr val="accent1"/>
                </a:solidFill>
              </a:defRPr>
            </a:lvl1pPr>
          </a:lstStyle>
          <a:p>
            <a:pPr marL="0" marR="0" lvl="0" indent="0" algn="ctr" defTabSz="914400" rtl="0" eaLnBrk="1" fontAlgn="auto" latinLnBrk="0" hangingPunct="1">
              <a:lnSpc>
                <a:spcPts val="3360"/>
              </a:lnSpc>
              <a:spcBef>
                <a:spcPts val="1000"/>
              </a:spcBef>
              <a:spcAft>
                <a:spcPts val="0"/>
              </a:spcAft>
              <a:buClrTx/>
              <a:buSzTx/>
              <a:buFont typeface="Arial" panose="020B0604020202020204" pitchFamily="34" charset="0"/>
              <a:buNone/>
              <a:tabLst/>
              <a:defRPr/>
            </a:pPr>
            <a:r>
              <a:rPr lang="en-US" dirty="0"/>
              <a:t>Session Title Session Title</a:t>
            </a:r>
          </a:p>
        </p:txBody>
      </p:sp>
      <p:cxnSp>
        <p:nvCxnSpPr>
          <p:cNvPr id="37" name="Straight Connector 36">
            <a:extLst>
              <a:ext uri="{FF2B5EF4-FFF2-40B4-BE49-F238E27FC236}">
                <a16:creationId xmlns:a16="http://schemas.microsoft.com/office/drawing/2014/main" id="{A18376F7-6E9A-4235-8478-C08AAA8D08BC}"/>
              </a:ext>
            </a:extLst>
          </p:cNvPr>
          <p:cNvCxnSpPr>
            <a:cxnSpLocks/>
          </p:cNvCxnSpPr>
          <p:nvPr userDrawn="1"/>
        </p:nvCxnSpPr>
        <p:spPr>
          <a:xfrm>
            <a:off x="7097282" y="2277393"/>
            <a:ext cx="4168457" cy="0"/>
          </a:xfrm>
          <a:prstGeom prst="line">
            <a:avLst/>
          </a:prstGeom>
        </p:spPr>
        <p:style>
          <a:lnRef idx="1">
            <a:schemeClr val="accent1"/>
          </a:lnRef>
          <a:fillRef idx="0">
            <a:schemeClr val="accent1"/>
          </a:fillRef>
          <a:effectRef idx="0">
            <a:schemeClr val="accent1"/>
          </a:effectRef>
          <a:fontRef idx="minor">
            <a:schemeClr val="tx1"/>
          </a:fontRef>
        </p:style>
      </p:cxnSp>
      <p:cxnSp>
        <p:nvCxnSpPr>
          <p:cNvPr id="38" name="Straight Connector 37">
            <a:extLst>
              <a:ext uri="{FF2B5EF4-FFF2-40B4-BE49-F238E27FC236}">
                <a16:creationId xmlns:a16="http://schemas.microsoft.com/office/drawing/2014/main" id="{86774121-4B3B-412F-9528-66C81FD66636}"/>
              </a:ext>
            </a:extLst>
          </p:cNvPr>
          <p:cNvCxnSpPr>
            <a:cxnSpLocks/>
          </p:cNvCxnSpPr>
          <p:nvPr userDrawn="1"/>
        </p:nvCxnSpPr>
        <p:spPr>
          <a:xfrm>
            <a:off x="7097282" y="3780840"/>
            <a:ext cx="4168457" cy="0"/>
          </a:xfrm>
          <a:prstGeom prst="line">
            <a:avLst/>
          </a:prstGeom>
        </p:spPr>
        <p:style>
          <a:lnRef idx="1">
            <a:schemeClr val="accent1"/>
          </a:lnRef>
          <a:fillRef idx="0">
            <a:schemeClr val="accent1"/>
          </a:fillRef>
          <a:effectRef idx="0">
            <a:schemeClr val="accent1"/>
          </a:effectRef>
          <a:fontRef idx="minor">
            <a:schemeClr val="tx1"/>
          </a:fontRef>
        </p:style>
      </p:cxnSp>
      <p:pic>
        <p:nvPicPr>
          <p:cNvPr id="19" name="Picture 18">
            <a:extLst>
              <a:ext uri="{FF2B5EF4-FFF2-40B4-BE49-F238E27FC236}">
                <a16:creationId xmlns:a16="http://schemas.microsoft.com/office/drawing/2014/main" id="{E6078947-D279-4DEE-84A3-887EF3B9558A}"/>
              </a:ext>
            </a:extLst>
          </p:cNvPr>
          <p:cNvPicPr>
            <a:picLocks noChangeAspect="1"/>
          </p:cNvPicPr>
          <p:nvPr userDrawn="1"/>
        </p:nvPicPr>
        <p:blipFill rotWithShape="1">
          <a:blip r:embed="rId3">
            <a:extLst>
              <a:ext uri="{28A0092B-C50C-407E-A947-70E740481C1C}">
                <a14:useLocalDpi xmlns:a14="http://schemas.microsoft.com/office/drawing/2010/main" val="0"/>
              </a:ext>
            </a:extLst>
          </a:blip>
          <a:srcRect t="5434" r="71630" b="5434"/>
          <a:stretch/>
        </p:blipFill>
        <p:spPr>
          <a:xfrm>
            <a:off x="9860458" y="3540885"/>
            <a:ext cx="2245536" cy="3533878"/>
          </a:xfrm>
          <a:prstGeom prst="rect">
            <a:avLst/>
          </a:prstGeom>
        </p:spPr>
      </p:pic>
      <p:pic>
        <p:nvPicPr>
          <p:cNvPr id="17" name="Picture 16">
            <a:extLst>
              <a:ext uri="{FF2B5EF4-FFF2-40B4-BE49-F238E27FC236}">
                <a16:creationId xmlns:a16="http://schemas.microsoft.com/office/drawing/2014/main" id="{ECD46D10-35AD-4E14-9FD2-2EC30C02E98B}"/>
              </a:ext>
            </a:extLst>
          </p:cNvPr>
          <p:cNvPicPr>
            <a:picLocks noChangeAspect="1"/>
          </p:cNvPicPr>
          <p:nvPr userDrawn="1"/>
        </p:nvPicPr>
        <p:blipFill>
          <a:blip r:embed="rId4"/>
          <a:stretch>
            <a:fillRect/>
          </a:stretch>
        </p:blipFill>
        <p:spPr>
          <a:xfrm>
            <a:off x="1044569" y="6341676"/>
            <a:ext cx="2243155" cy="297028"/>
          </a:xfrm>
          <a:prstGeom prst="rect">
            <a:avLst/>
          </a:prstGeom>
        </p:spPr>
      </p:pic>
    </p:spTree>
    <p:extLst>
      <p:ext uri="{BB962C8B-B14F-4D97-AF65-F5344CB8AC3E}">
        <p14:creationId xmlns:p14="http://schemas.microsoft.com/office/powerpoint/2010/main" val="2283187771"/>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grpId="0" nodeType="afterEffect">
                                  <p:stCondLst>
                                    <p:cond delay="0"/>
                                  </p:stCondLst>
                                  <p:childTnLst>
                                    <p:set>
                                      <p:cBhvr>
                                        <p:cTn id="6" dur="1" fill="hold">
                                          <p:stCondLst>
                                            <p:cond delay="0"/>
                                          </p:stCondLst>
                                        </p:cTn>
                                        <p:tgtEl>
                                          <p:spTgt spid="6"/>
                                        </p:tgtEl>
                                        <p:attrNameLst>
                                          <p:attrName>style.visibility</p:attrName>
                                        </p:attrNameLst>
                                      </p:cBhvr>
                                      <p:to>
                                        <p:strVal val="visible"/>
                                      </p:to>
                                    </p:set>
                                    <p:anim calcmode="lin" valueType="num">
                                      <p:cBhvr>
                                        <p:cTn id="7" dur="500" fill="hold"/>
                                        <p:tgtEl>
                                          <p:spTgt spid="6"/>
                                        </p:tgtEl>
                                        <p:attrNameLst>
                                          <p:attrName>ppt_w</p:attrName>
                                        </p:attrNameLst>
                                      </p:cBhvr>
                                      <p:tavLst>
                                        <p:tav tm="0">
                                          <p:val>
                                            <p:fltVal val="0"/>
                                          </p:val>
                                        </p:tav>
                                        <p:tav tm="100000">
                                          <p:val>
                                            <p:strVal val="#ppt_w"/>
                                          </p:val>
                                        </p:tav>
                                      </p:tavLst>
                                    </p:anim>
                                    <p:anim calcmode="lin" valueType="num">
                                      <p:cBhvr>
                                        <p:cTn id="8" dur="500" fill="hold"/>
                                        <p:tgtEl>
                                          <p:spTgt spid="6"/>
                                        </p:tgtEl>
                                        <p:attrNameLst>
                                          <p:attrName>ppt_h</p:attrName>
                                        </p:attrNameLst>
                                      </p:cBhvr>
                                      <p:tavLst>
                                        <p:tav tm="0">
                                          <p:val>
                                            <p:fltVal val="0"/>
                                          </p:val>
                                        </p:tav>
                                        <p:tav tm="100000">
                                          <p:val>
                                            <p:strVal val="#ppt_h"/>
                                          </p:val>
                                        </p:tav>
                                      </p:tavLst>
                                    </p:anim>
                                    <p:animEffect transition="in" filter="fade">
                                      <p:cBhvr>
                                        <p:cTn id="9" dur="500"/>
                                        <p:tgtEl>
                                          <p:spTgt spid="6"/>
                                        </p:tgtEl>
                                      </p:cBhvr>
                                    </p:animEffect>
                                  </p:childTnLst>
                                </p:cTn>
                              </p:par>
                              <p:par>
                                <p:cTn id="10" presetID="6" presetClass="emph" presetSubtype="0" accel="50000" decel="50000" autoRev="1" fill="hold" grpId="1" nodeType="withEffect">
                                  <p:stCondLst>
                                    <p:cond delay="0"/>
                                  </p:stCondLst>
                                  <p:childTnLst>
                                    <p:animScale>
                                      <p:cBhvr>
                                        <p:cTn id="11" dur="500" fill="hold"/>
                                        <p:tgtEl>
                                          <p:spTgt spid="6"/>
                                        </p:tgtEl>
                                      </p:cBhvr>
                                      <p:by x="105000" y="105000"/>
                                    </p:animScale>
                                  </p:childTnLst>
                                </p:cTn>
                              </p:par>
                              <p:par>
                                <p:cTn id="12" presetID="53" presetClass="entr" presetSubtype="16" fill="hold" grpId="0" nodeType="withEffect">
                                  <p:stCondLst>
                                    <p:cond delay="0"/>
                                  </p:stCondLst>
                                  <p:childTnLst>
                                    <p:set>
                                      <p:cBhvr>
                                        <p:cTn id="13" dur="1" fill="hold">
                                          <p:stCondLst>
                                            <p:cond delay="0"/>
                                          </p:stCondLst>
                                        </p:cTn>
                                        <p:tgtEl>
                                          <p:spTgt spid="12"/>
                                        </p:tgtEl>
                                        <p:attrNameLst>
                                          <p:attrName>style.visibility</p:attrName>
                                        </p:attrNameLst>
                                      </p:cBhvr>
                                      <p:to>
                                        <p:strVal val="visible"/>
                                      </p:to>
                                    </p:set>
                                    <p:anim calcmode="lin" valueType="num">
                                      <p:cBhvr>
                                        <p:cTn id="14" dur="500" fill="hold"/>
                                        <p:tgtEl>
                                          <p:spTgt spid="12"/>
                                        </p:tgtEl>
                                        <p:attrNameLst>
                                          <p:attrName>ppt_w</p:attrName>
                                        </p:attrNameLst>
                                      </p:cBhvr>
                                      <p:tavLst>
                                        <p:tav tm="0">
                                          <p:val>
                                            <p:fltVal val="0"/>
                                          </p:val>
                                        </p:tav>
                                        <p:tav tm="100000">
                                          <p:val>
                                            <p:strVal val="#ppt_w"/>
                                          </p:val>
                                        </p:tav>
                                      </p:tavLst>
                                    </p:anim>
                                    <p:anim calcmode="lin" valueType="num">
                                      <p:cBhvr>
                                        <p:cTn id="15" dur="500" fill="hold"/>
                                        <p:tgtEl>
                                          <p:spTgt spid="12"/>
                                        </p:tgtEl>
                                        <p:attrNameLst>
                                          <p:attrName>ppt_h</p:attrName>
                                        </p:attrNameLst>
                                      </p:cBhvr>
                                      <p:tavLst>
                                        <p:tav tm="0">
                                          <p:val>
                                            <p:fltVal val="0"/>
                                          </p:val>
                                        </p:tav>
                                        <p:tav tm="100000">
                                          <p:val>
                                            <p:strVal val="#ppt_h"/>
                                          </p:val>
                                        </p:tav>
                                      </p:tavLst>
                                    </p:anim>
                                    <p:animEffect transition="in" filter="fade">
                                      <p:cBhvr>
                                        <p:cTn id="16" dur="500"/>
                                        <p:tgtEl>
                                          <p:spTgt spid="12"/>
                                        </p:tgtEl>
                                      </p:cBhvr>
                                    </p:animEffect>
                                  </p:childTnLst>
                                </p:cTn>
                              </p:par>
                              <p:par>
                                <p:cTn id="17" presetID="6" presetClass="emph" presetSubtype="0" accel="50000" decel="50000" autoRev="1" fill="hold" grpId="1" nodeType="withEffect">
                                  <p:stCondLst>
                                    <p:cond delay="0"/>
                                  </p:stCondLst>
                                  <p:childTnLst>
                                    <p:animScale>
                                      <p:cBhvr>
                                        <p:cTn id="18" dur="500" fill="hold"/>
                                        <p:tgtEl>
                                          <p:spTgt spid="12"/>
                                        </p:tgtEl>
                                      </p:cBhvr>
                                      <p:by x="105000" y="105000"/>
                                    </p:animScale>
                                  </p:childTnLst>
                                </p:cTn>
                              </p:par>
                              <p:par>
                                <p:cTn id="19" presetID="23" presetClass="entr" presetSubtype="16" fill="hold" grpId="0" nodeType="withEffect" nodePh="1">
                                  <p:stCondLst>
                                    <p:cond delay="500"/>
                                  </p:stCondLst>
                                  <p:endCondLst>
                                    <p:cond evt="begin" delay="0">
                                      <p:tn val="19"/>
                                    </p:cond>
                                  </p:endCondLst>
                                  <p:childTnLst>
                                    <p:set>
                                      <p:cBhvr>
                                        <p:cTn id="20" dur="1" fill="hold">
                                          <p:stCondLst>
                                            <p:cond delay="0"/>
                                          </p:stCondLst>
                                        </p:cTn>
                                        <p:tgtEl>
                                          <p:spTgt spid="8"/>
                                        </p:tgtEl>
                                        <p:attrNameLst>
                                          <p:attrName>style.visibility</p:attrName>
                                        </p:attrNameLst>
                                      </p:cBhvr>
                                      <p:to>
                                        <p:strVal val="visible"/>
                                      </p:to>
                                    </p:set>
                                    <p:anim calcmode="lin" valueType="num">
                                      <p:cBhvr>
                                        <p:cTn id="21" dur="500" fill="hold"/>
                                        <p:tgtEl>
                                          <p:spTgt spid="8"/>
                                        </p:tgtEl>
                                        <p:attrNameLst>
                                          <p:attrName>ppt_w</p:attrName>
                                        </p:attrNameLst>
                                      </p:cBhvr>
                                      <p:tavLst>
                                        <p:tav tm="0">
                                          <p:val>
                                            <p:fltVal val="0"/>
                                          </p:val>
                                        </p:tav>
                                        <p:tav tm="100000">
                                          <p:val>
                                            <p:strVal val="#ppt_w"/>
                                          </p:val>
                                        </p:tav>
                                      </p:tavLst>
                                    </p:anim>
                                    <p:anim calcmode="lin" valueType="num">
                                      <p:cBhvr>
                                        <p:cTn id="22" dur="500" fill="hold"/>
                                        <p:tgtEl>
                                          <p:spTgt spid="8"/>
                                        </p:tgtEl>
                                        <p:attrNameLst>
                                          <p:attrName>ppt_h</p:attrName>
                                        </p:attrNameLst>
                                      </p:cBhvr>
                                      <p:tavLst>
                                        <p:tav tm="0">
                                          <p:val>
                                            <p:fltVal val="0"/>
                                          </p:val>
                                        </p:tav>
                                        <p:tav tm="100000">
                                          <p:val>
                                            <p:strVal val="#ppt_h"/>
                                          </p:val>
                                        </p:tav>
                                      </p:tavLst>
                                    </p:anim>
                                  </p:childTnLst>
                                </p:cTn>
                              </p:par>
                              <p:par>
                                <p:cTn id="23" presetID="23" presetClass="entr" presetSubtype="16" fill="hold" grpId="0" nodeType="withEffect" nodePh="1">
                                  <p:stCondLst>
                                    <p:cond delay="500"/>
                                  </p:stCondLst>
                                  <p:endCondLst>
                                    <p:cond evt="begin" delay="0">
                                      <p:tn val="23"/>
                                    </p:cond>
                                  </p:endCondLst>
                                  <p:childTnLst>
                                    <p:set>
                                      <p:cBhvr>
                                        <p:cTn id="24" dur="1" fill="hold">
                                          <p:stCondLst>
                                            <p:cond delay="0"/>
                                          </p:stCondLst>
                                        </p:cTn>
                                        <p:tgtEl>
                                          <p:spTgt spid="15"/>
                                        </p:tgtEl>
                                        <p:attrNameLst>
                                          <p:attrName>style.visibility</p:attrName>
                                        </p:attrNameLst>
                                      </p:cBhvr>
                                      <p:to>
                                        <p:strVal val="visible"/>
                                      </p:to>
                                    </p:set>
                                    <p:anim calcmode="lin" valueType="num">
                                      <p:cBhvr>
                                        <p:cTn id="25" dur="500" fill="hold"/>
                                        <p:tgtEl>
                                          <p:spTgt spid="15"/>
                                        </p:tgtEl>
                                        <p:attrNameLst>
                                          <p:attrName>ppt_w</p:attrName>
                                        </p:attrNameLst>
                                      </p:cBhvr>
                                      <p:tavLst>
                                        <p:tav tm="0">
                                          <p:val>
                                            <p:fltVal val="0"/>
                                          </p:val>
                                        </p:tav>
                                        <p:tav tm="100000">
                                          <p:val>
                                            <p:strVal val="#ppt_w"/>
                                          </p:val>
                                        </p:tav>
                                      </p:tavLst>
                                    </p:anim>
                                    <p:anim calcmode="lin" valueType="num">
                                      <p:cBhvr>
                                        <p:cTn id="26" dur="500" fill="hold"/>
                                        <p:tgtEl>
                                          <p:spTgt spid="15"/>
                                        </p:tgtEl>
                                        <p:attrNameLst>
                                          <p:attrName>ppt_h</p:attrName>
                                        </p:attrNameLst>
                                      </p:cBhvr>
                                      <p:tavLst>
                                        <p:tav tm="0">
                                          <p:val>
                                            <p:fltVal val="0"/>
                                          </p:val>
                                        </p:tav>
                                        <p:tav tm="100000">
                                          <p:val>
                                            <p:strVal val="#ppt_h"/>
                                          </p:val>
                                        </p:tav>
                                      </p:tavLst>
                                    </p:anim>
                                  </p:childTnLst>
                                </p:cTn>
                              </p:par>
                            </p:childTnLst>
                          </p:cTn>
                        </p:par>
                        <p:par>
                          <p:cTn id="27" fill="hold">
                            <p:stCondLst>
                              <p:cond delay="1000"/>
                            </p:stCondLst>
                            <p:childTnLst>
                              <p:par>
                                <p:cTn id="28" presetID="10" presetClass="entr" presetSubtype="0" fill="hold" grpId="0" nodeType="afterEffect">
                                  <p:stCondLst>
                                    <p:cond delay="0"/>
                                  </p:stCondLst>
                                  <p:childTnLst>
                                    <p:set>
                                      <p:cBhvr>
                                        <p:cTn id="29" dur="1" fill="hold">
                                          <p:stCondLst>
                                            <p:cond delay="0"/>
                                          </p:stCondLst>
                                        </p:cTn>
                                        <p:tgtEl>
                                          <p:spTgt spid="10">
                                            <p:txEl>
                                              <p:pRg st="0" end="0"/>
                                            </p:txEl>
                                          </p:spTgt>
                                        </p:tgtEl>
                                        <p:attrNameLst>
                                          <p:attrName>style.visibility</p:attrName>
                                        </p:attrNameLst>
                                      </p:cBhvr>
                                      <p:to>
                                        <p:strVal val="visible"/>
                                      </p:to>
                                    </p:set>
                                    <p:animEffect transition="in" filter="fade">
                                      <p:cBhvr>
                                        <p:cTn id="30" dur="500"/>
                                        <p:tgtEl>
                                          <p:spTgt spid="10">
                                            <p:txEl>
                                              <p:pRg st="0" end="0"/>
                                            </p:txEl>
                                          </p:spTgt>
                                        </p:tgtEl>
                                      </p:cBhvr>
                                    </p:animEffect>
                                  </p:childTnLst>
                                </p:cTn>
                              </p:par>
                              <p:par>
                                <p:cTn id="31" presetID="10" presetClass="entr" presetSubtype="0" fill="hold" grpId="0" nodeType="withEffect">
                                  <p:stCondLst>
                                    <p:cond delay="0"/>
                                  </p:stCondLst>
                                  <p:childTnLst>
                                    <p:set>
                                      <p:cBhvr>
                                        <p:cTn id="32" dur="1" fill="hold">
                                          <p:stCondLst>
                                            <p:cond delay="0"/>
                                          </p:stCondLst>
                                        </p:cTn>
                                        <p:tgtEl>
                                          <p:spTgt spid="11">
                                            <p:txEl>
                                              <p:pRg st="0" end="0"/>
                                            </p:txEl>
                                          </p:spTgt>
                                        </p:tgtEl>
                                        <p:attrNameLst>
                                          <p:attrName>style.visibility</p:attrName>
                                        </p:attrNameLst>
                                      </p:cBhvr>
                                      <p:to>
                                        <p:strVal val="visible"/>
                                      </p:to>
                                    </p:set>
                                    <p:animEffect transition="in" filter="fade">
                                      <p:cBhvr>
                                        <p:cTn id="33" dur="500"/>
                                        <p:tgtEl>
                                          <p:spTgt spid="11">
                                            <p:txEl>
                                              <p:pRg st="0" end="0"/>
                                            </p:txEl>
                                          </p:spTgt>
                                        </p:tgtEl>
                                      </p:cBhvr>
                                    </p:animEffect>
                                  </p:childTnLst>
                                </p:cTn>
                              </p:par>
                              <p:par>
                                <p:cTn id="34" presetID="10" presetClass="entr" presetSubtype="0" fill="hold" grpId="0" nodeType="withEffect">
                                  <p:stCondLst>
                                    <p:cond delay="0"/>
                                  </p:stCondLst>
                                  <p:childTnLst>
                                    <p:set>
                                      <p:cBhvr>
                                        <p:cTn id="35" dur="1" fill="hold">
                                          <p:stCondLst>
                                            <p:cond delay="0"/>
                                          </p:stCondLst>
                                        </p:cTn>
                                        <p:tgtEl>
                                          <p:spTgt spid="16">
                                            <p:txEl>
                                              <p:pRg st="0" end="0"/>
                                            </p:txEl>
                                          </p:spTgt>
                                        </p:tgtEl>
                                        <p:attrNameLst>
                                          <p:attrName>style.visibility</p:attrName>
                                        </p:attrNameLst>
                                      </p:cBhvr>
                                      <p:to>
                                        <p:strVal val="visible"/>
                                      </p:to>
                                    </p:set>
                                    <p:animEffect transition="in" filter="fade">
                                      <p:cBhvr>
                                        <p:cTn id="36" dur="500"/>
                                        <p:tgtEl>
                                          <p:spTgt spid="16">
                                            <p:txEl>
                                              <p:pRg st="0" end="0"/>
                                            </p:txEl>
                                          </p:spTgt>
                                        </p:tgtEl>
                                      </p:cBhvr>
                                    </p:animEffect>
                                  </p:childTnLst>
                                </p:cTn>
                              </p:par>
                              <p:par>
                                <p:cTn id="37" presetID="10" presetClass="entr" presetSubtype="0" fill="hold" grpId="0" nodeType="withEffect">
                                  <p:stCondLst>
                                    <p:cond delay="0"/>
                                  </p:stCondLst>
                                  <p:childTnLst>
                                    <p:set>
                                      <p:cBhvr>
                                        <p:cTn id="38" dur="1" fill="hold">
                                          <p:stCondLst>
                                            <p:cond delay="0"/>
                                          </p:stCondLst>
                                        </p:cTn>
                                        <p:tgtEl>
                                          <p:spTgt spid="18">
                                            <p:txEl>
                                              <p:pRg st="0" end="0"/>
                                            </p:txEl>
                                          </p:spTgt>
                                        </p:tgtEl>
                                        <p:attrNameLst>
                                          <p:attrName>style.visibility</p:attrName>
                                        </p:attrNameLst>
                                      </p:cBhvr>
                                      <p:to>
                                        <p:strVal val="visible"/>
                                      </p:to>
                                    </p:set>
                                    <p:animEffect transition="in" filter="fade">
                                      <p:cBhvr>
                                        <p:cTn id="39" dur="500"/>
                                        <p:tgtEl>
                                          <p:spTgt spid="18">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6" grpId="1" animBg="1"/>
      <p:bldP spid="8" grpId="0"/>
      <p:bldP spid="10" grpId="0" build="p">
        <p:tmplLst>
          <p:tmpl lvl="1">
            <p:tnLst>
              <p:par>
                <p:cTn presetID="10" presetClass="entr" presetSubtype="0" fill="hold" nodeType="afterEffect">
                  <p:stCondLst>
                    <p:cond delay="0"/>
                  </p:stCondLst>
                  <p:childTnLst>
                    <p:set>
                      <p:cBhvr>
                        <p:cTn dur="1" fill="hold">
                          <p:stCondLst>
                            <p:cond delay="0"/>
                          </p:stCondLst>
                        </p:cTn>
                        <p:tgtEl>
                          <p:spTgt spid="10"/>
                        </p:tgtEl>
                        <p:attrNameLst>
                          <p:attrName>style.visibility</p:attrName>
                        </p:attrNameLst>
                      </p:cBhvr>
                      <p:to>
                        <p:strVal val="visible"/>
                      </p:to>
                    </p:set>
                    <p:animEffect transition="in" filter="fade">
                      <p:cBhvr>
                        <p:cTn dur="500"/>
                        <p:tgtEl>
                          <p:spTgt spid="10"/>
                        </p:tgtEl>
                      </p:cBhvr>
                    </p:animEffect>
                  </p:childTnLst>
                </p:cTn>
              </p:par>
            </p:tnLst>
          </p:tmpl>
        </p:tmplLst>
      </p:bldP>
      <p:bldP spid="11" grpId="0" build="p">
        <p:tmplLst>
          <p:tmpl lvl="1">
            <p:tnLst>
              <p:par>
                <p:cTn presetID="10" presetClass="entr" presetSubtype="0" fill="hold" nodeType="withEffect">
                  <p:stCondLst>
                    <p:cond delay="0"/>
                  </p:stCondLst>
                  <p:childTnLst>
                    <p:set>
                      <p:cBhvr>
                        <p:cTn dur="1" fill="hold">
                          <p:stCondLst>
                            <p:cond delay="0"/>
                          </p:stCondLst>
                        </p:cTn>
                        <p:tgtEl>
                          <p:spTgt spid="11"/>
                        </p:tgtEl>
                        <p:attrNameLst>
                          <p:attrName>style.visibility</p:attrName>
                        </p:attrNameLst>
                      </p:cBhvr>
                      <p:to>
                        <p:strVal val="visible"/>
                      </p:to>
                    </p:set>
                    <p:animEffect transition="in" filter="fade">
                      <p:cBhvr>
                        <p:cTn dur="500"/>
                        <p:tgtEl>
                          <p:spTgt spid="11"/>
                        </p:tgtEl>
                      </p:cBhvr>
                    </p:animEffect>
                  </p:childTnLst>
                </p:cTn>
              </p:par>
            </p:tnLst>
          </p:tmpl>
        </p:tmplLst>
      </p:bldP>
      <p:bldP spid="12" grpId="0" animBg="1"/>
      <p:bldP spid="12" grpId="1" animBg="1"/>
      <p:bldP spid="15" grpId="0"/>
      <p:bldP spid="16" grpId="0" build="p">
        <p:tmplLst>
          <p:tmpl lvl="1">
            <p:tnLst>
              <p:par>
                <p:cTn presetID="10" presetClass="entr" presetSubtype="0" fill="hold" nodeType="withEffect">
                  <p:stCondLst>
                    <p:cond delay="0"/>
                  </p:stCondLst>
                  <p:childTnLst>
                    <p:set>
                      <p:cBhvr>
                        <p:cTn dur="1" fill="hold">
                          <p:stCondLst>
                            <p:cond delay="0"/>
                          </p:stCondLst>
                        </p:cTn>
                        <p:tgtEl>
                          <p:spTgt spid="16"/>
                        </p:tgtEl>
                        <p:attrNameLst>
                          <p:attrName>style.visibility</p:attrName>
                        </p:attrNameLst>
                      </p:cBhvr>
                      <p:to>
                        <p:strVal val="visible"/>
                      </p:to>
                    </p:set>
                    <p:animEffect transition="in" filter="fade">
                      <p:cBhvr>
                        <p:cTn dur="500"/>
                        <p:tgtEl>
                          <p:spTgt spid="16"/>
                        </p:tgtEl>
                      </p:cBhvr>
                    </p:animEffect>
                  </p:childTnLst>
                </p:cTn>
              </p:par>
            </p:tnLst>
          </p:tmpl>
        </p:tmplLst>
      </p:bldP>
      <p:bldP spid="18" grpId="0" build="p">
        <p:tmplLst>
          <p:tmpl lvl="1">
            <p:tnLst>
              <p:par>
                <p:cTn presetID="10" presetClass="entr" presetSubtype="0" fill="hold" nodeType="withEffect">
                  <p:stCondLst>
                    <p:cond delay="0"/>
                  </p:stCondLst>
                  <p:childTnLst>
                    <p:set>
                      <p:cBhvr>
                        <p:cTn dur="1" fill="hold">
                          <p:stCondLst>
                            <p:cond delay="0"/>
                          </p:stCondLst>
                        </p:cTn>
                        <p:tgtEl>
                          <p:spTgt spid="18"/>
                        </p:tgtEl>
                        <p:attrNameLst>
                          <p:attrName>style.visibility</p:attrName>
                        </p:attrNameLst>
                      </p:cBhvr>
                      <p:to>
                        <p:strVal val="visible"/>
                      </p:to>
                    </p:set>
                    <p:animEffect transition="in" filter="fade">
                      <p:cBhvr>
                        <p:cTn dur="500"/>
                        <p:tgtEl>
                          <p:spTgt spid="18"/>
                        </p:tgtEl>
                      </p:cBhvr>
                    </p:animEffect>
                  </p:childTnLst>
                </p:cTn>
              </p:par>
            </p:tnLst>
          </p:tmpl>
        </p:tmplLst>
      </p:bldP>
    </p:bldLst>
  </p:timing>
  <p:extLst>
    <p:ext uri="{DCECCB84-F9BA-43D5-87BE-67443E8EF086}">
      <p15:sldGuideLst xmlns:p15="http://schemas.microsoft.com/office/powerpoint/2012/main">
        <p15:guide id="1" orient="horz" pos="2160" userDrawn="1">
          <p15:clr>
            <a:srgbClr val="FBAE40"/>
          </p15:clr>
        </p15:guide>
        <p15:guide id="2" pos="3840" userDrawn="1">
          <p15:clr>
            <a:srgbClr val="FBAE40"/>
          </p15:clr>
        </p15:guide>
      </p15:sldGuideLst>
    </p:ext>
  </p:extLst>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Sponsors &amp; Partners">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81F0C48B-06BD-4196-8D22-CDED31C5CC76}"/>
              </a:ext>
            </a:extLst>
          </p:cNvPr>
          <p:cNvPicPr>
            <a:picLocks noChangeAspect="1"/>
          </p:cNvPicPr>
          <p:nvPr userDrawn="1"/>
        </p:nvPicPr>
        <p:blipFill>
          <a:blip r:embed="rId2">
            <a:extLst>
              <a:ext uri="{28A0092B-C50C-407E-A947-70E740481C1C}">
                <a14:useLocalDpi xmlns:a14="http://schemas.microsoft.com/office/drawing/2010/main" val="0"/>
              </a:ext>
            </a:extLst>
          </a:blip>
          <a:srcRect t="185" b="185"/>
          <a:stretch/>
        </p:blipFill>
        <p:spPr>
          <a:xfrm>
            <a:off x="567259" y="6288664"/>
            <a:ext cx="397941" cy="396470"/>
          </a:xfrm>
          <a:prstGeom prst="rect">
            <a:avLst/>
          </a:prstGeom>
        </p:spPr>
      </p:pic>
      <p:sp>
        <p:nvSpPr>
          <p:cNvPr id="23" name="TextBox 22">
            <a:extLst>
              <a:ext uri="{FF2B5EF4-FFF2-40B4-BE49-F238E27FC236}">
                <a16:creationId xmlns:a16="http://schemas.microsoft.com/office/drawing/2014/main" id="{B31B01D3-DFA7-4AC7-AE4A-0783DA5DA40F}"/>
              </a:ext>
            </a:extLst>
          </p:cNvPr>
          <p:cNvSpPr txBox="1"/>
          <p:nvPr userDrawn="1"/>
        </p:nvSpPr>
        <p:spPr>
          <a:xfrm>
            <a:off x="531240" y="1856831"/>
            <a:ext cx="2876108" cy="461665"/>
          </a:xfrm>
          <a:prstGeom prst="rect">
            <a:avLst/>
          </a:prstGeom>
          <a:noFill/>
        </p:spPr>
        <p:txBody>
          <a:bodyPr wrap="none" rtlCol="0">
            <a:spAutoFit/>
          </a:bodyPr>
          <a:lstStyle/>
          <a:p>
            <a:r>
              <a:rPr lang="lt-LT" sz="2400" b="0" dirty="0">
                <a:solidFill>
                  <a:schemeClr val="accent1"/>
                </a:solidFill>
                <a:latin typeface="+mj-lt"/>
              </a:rPr>
              <a:t>Platinum Sponsor</a:t>
            </a:r>
          </a:p>
        </p:txBody>
      </p:sp>
      <p:sp>
        <p:nvSpPr>
          <p:cNvPr id="24" name="TextBox 23">
            <a:extLst>
              <a:ext uri="{FF2B5EF4-FFF2-40B4-BE49-F238E27FC236}">
                <a16:creationId xmlns:a16="http://schemas.microsoft.com/office/drawing/2014/main" id="{B50F0940-A7F1-4A4E-902B-9F8DC373AC33}"/>
              </a:ext>
            </a:extLst>
          </p:cNvPr>
          <p:cNvSpPr txBox="1"/>
          <p:nvPr userDrawn="1"/>
        </p:nvSpPr>
        <p:spPr>
          <a:xfrm>
            <a:off x="531240" y="3662202"/>
            <a:ext cx="2858475" cy="461665"/>
          </a:xfrm>
          <a:prstGeom prst="rect">
            <a:avLst/>
          </a:prstGeom>
          <a:noFill/>
        </p:spPr>
        <p:txBody>
          <a:bodyPr wrap="none" rtlCol="0">
            <a:spAutoFit/>
          </a:bodyPr>
          <a:lstStyle/>
          <a:p>
            <a:r>
              <a:rPr lang="lt-LT" sz="2400" b="0" dirty="0">
                <a:solidFill>
                  <a:schemeClr val="accent1"/>
                </a:solidFill>
                <a:latin typeface="+mj-lt"/>
              </a:rPr>
              <a:t>Premier Sponsor</a:t>
            </a:r>
            <a:r>
              <a:rPr lang="en-GB" sz="2400" b="0">
                <a:solidFill>
                  <a:schemeClr val="accent1"/>
                </a:solidFill>
                <a:latin typeface="+mj-lt"/>
              </a:rPr>
              <a:t>s</a:t>
            </a:r>
            <a:endParaRPr lang="lt-LT" sz="2400" b="0" dirty="0">
              <a:solidFill>
                <a:schemeClr val="accent1"/>
              </a:solidFill>
              <a:latin typeface="+mj-lt"/>
            </a:endParaRPr>
          </a:p>
        </p:txBody>
      </p:sp>
      <p:cxnSp>
        <p:nvCxnSpPr>
          <p:cNvPr id="25" name="Straight Connector 24">
            <a:extLst>
              <a:ext uri="{FF2B5EF4-FFF2-40B4-BE49-F238E27FC236}">
                <a16:creationId xmlns:a16="http://schemas.microsoft.com/office/drawing/2014/main" id="{4FF8B557-AF77-4393-B533-395D6A678478}"/>
              </a:ext>
            </a:extLst>
          </p:cNvPr>
          <p:cNvCxnSpPr>
            <a:cxnSpLocks/>
          </p:cNvCxnSpPr>
          <p:nvPr userDrawn="1"/>
        </p:nvCxnSpPr>
        <p:spPr>
          <a:xfrm>
            <a:off x="5192617" y="1743816"/>
            <a:ext cx="0" cy="3616958"/>
          </a:xfrm>
          <a:prstGeom prst="line">
            <a:avLst/>
          </a:prstGeom>
          <a:ln w="12700" cap="rnd">
            <a:prstDash val="sysDot"/>
            <a:round/>
          </a:ln>
        </p:spPr>
        <p:style>
          <a:lnRef idx="1">
            <a:schemeClr val="accent1"/>
          </a:lnRef>
          <a:fillRef idx="0">
            <a:schemeClr val="accent1"/>
          </a:fillRef>
          <a:effectRef idx="0">
            <a:schemeClr val="accent1"/>
          </a:effectRef>
          <a:fontRef idx="minor">
            <a:schemeClr val="tx1"/>
          </a:fontRef>
        </p:style>
      </p:cxnSp>
      <p:sp>
        <p:nvSpPr>
          <p:cNvPr id="30" name="TextBox 29">
            <a:extLst>
              <a:ext uri="{FF2B5EF4-FFF2-40B4-BE49-F238E27FC236}">
                <a16:creationId xmlns:a16="http://schemas.microsoft.com/office/drawing/2014/main" id="{3B445EEE-B570-4C3E-9D8F-850BB36671B7}"/>
              </a:ext>
            </a:extLst>
          </p:cNvPr>
          <p:cNvSpPr txBox="1"/>
          <p:nvPr userDrawn="1"/>
        </p:nvSpPr>
        <p:spPr>
          <a:xfrm>
            <a:off x="5847147" y="1856831"/>
            <a:ext cx="1585690" cy="461665"/>
          </a:xfrm>
          <a:prstGeom prst="rect">
            <a:avLst/>
          </a:prstGeom>
          <a:noFill/>
        </p:spPr>
        <p:txBody>
          <a:bodyPr wrap="none" rtlCol="0">
            <a:spAutoFit/>
          </a:bodyPr>
          <a:lstStyle/>
          <a:p>
            <a:r>
              <a:rPr lang="lt-LT" sz="2400" b="0" dirty="0">
                <a:solidFill>
                  <a:schemeClr val="accent4"/>
                </a:solidFill>
                <a:latin typeface="+mj-lt"/>
              </a:rPr>
              <a:t>Sponsor</a:t>
            </a:r>
            <a:r>
              <a:rPr lang="en-US" sz="2400" b="0" dirty="0">
                <a:solidFill>
                  <a:schemeClr val="accent4"/>
                </a:solidFill>
                <a:latin typeface="+mj-lt"/>
              </a:rPr>
              <a:t>s</a:t>
            </a:r>
            <a:endParaRPr lang="lt-LT" sz="2400" b="0" dirty="0">
              <a:solidFill>
                <a:schemeClr val="accent4"/>
              </a:solidFill>
              <a:latin typeface="+mj-lt"/>
            </a:endParaRPr>
          </a:p>
        </p:txBody>
      </p:sp>
      <p:sp>
        <p:nvSpPr>
          <p:cNvPr id="13" name="Text Placeholder 38">
            <a:extLst>
              <a:ext uri="{FF2B5EF4-FFF2-40B4-BE49-F238E27FC236}">
                <a16:creationId xmlns:a16="http://schemas.microsoft.com/office/drawing/2014/main" id="{34AC6075-E483-47A8-AF6E-1EB79CB6D15F}"/>
              </a:ext>
            </a:extLst>
          </p:cNvPr>
          <p:cNvSpPr>
            <a:spLocks noGrp="1"/>
          </p:cNvSpPr>
          <p:nvPr>
            <p:ph type="body" sz="quarter" idx="23" hasCustomPrompt="1"/>
          </p:nvPr>
        </p:nvSpPr>
        <p:spPr>
          <a:xfrm>
            <a:off x="1608067" y="172866"/>
            <a:ext cx="8975866" cy="800100"/>
          </a:xfrm>
        </p:spPr>
        <p:txBody>
          <a:bodyPr anchor="ctr">
            <a:normAutofit/>
          </a:bodyPr>
          <a:lstStyle>
            <a:lvl1pPr marL="0" indent="0" algn="ctr">
              <a:buNone/>
              <a:defRPr sz="3600">
                <a:latin typeface="+mj-lt"/>
              </a:defRPr>
            </a:lvl1pPr>
            <a:lvl2pPr algn="ctr">
              <a:defRPr/>
            </a:lvl2pPr>
            <a:lvl3pPr algn="ctr">
              <a:defRPr/>
            </a:lvl3pPr>
            <a:lvl4pPr algn="ctr">
              <a:defRPr/>
            </a:lvl4pPr>
            <a:lvl5pPr algn="ctr">
              <a:defRPr/>
            </a:lvl5pPr>
          </a:lstStyle>
          <a:p>
            <a:pPr lvl="0"/>
            <a:r>
              <a:rPr lang="en-US" dirty="0"/>
              <a:t>Sponsors &amp; Partners</a:t>
            </a:r>
            <a:endParaRPr lang="lt-LT" dirty="0"/>
          </a:p>
        </p:txBody>
      </p:sp>
      <p:pic>
        <p:nvPicPr>
          <p:cNvPr id="8" name="Picture 7">
            <a:extLst>
              <a:ext uri="{FF2B5EF4-FFF2-40B4-BE49-F238E27FC236}">
                <a16:creationId xmlns:a16="http://schemas.microsoft.com/office/drawing/2014/main" id="{EEE6B340-1CC6-4446-B654-58D4A09D0975}"/>
              </a:ext>
            </a:extLst>
          </p:cNvPr>
          <p:cNvPicPr>
            <a:picLocks noChangeAspect="1"/>
          </p:cNvPicPr>
          <p:nvPr userDrawn="1"/>
        </p:nvPicPr>
        <p:blipFill>
          <a:blip r:embed="rId3"/>
          <a:stretch>
            <a:fillRect/>
          </a:stretch>
        </p:blipFill>
        <p:spPr>
          <a:xfrm>
            <a:off x="1044569" y="6341676"/>
            <a:ext cx="2243155" cy="297028"/>
          </a:xfrm>
          <a:prstGeom prst="rect">
            <a:avLst/>
          </a:prstGeom>
        </p:spPr>
      </p:pic>
    </p:spTree>
    <p:extLst>
      <p:ext uri="{BB962C8B-B14F-4D97-AF65-F5344CB8AC3E}">
        <p14:creationId xmlns:p14="http://schemas.microsoft.com/office/powerpoint/2010/main" val="2813502062"/>
      </p:ext>
    </p:extLst>
  </p:cSld>
  <p:clrMapOvr>
    <a:masterClrMapping/>
  </p:clrMapOvr>
  <p:transition spd="slow">
    <p:push dir="u"/>
  </p:transition>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Picture">
    <p:spTree>
      <p:nvGrpSpPr>
        <p:cNvPr id="1" name=""/>
        <p:cNvGrpSpPr/>
        <p:nvPr/>
      </p:nvGrpSpPr>
      <p:grpSpPr>
        <a:xfrm>
          <a:off x="0" y="0"/>
          <a:ext cx="0" cy="0"/>
          <a:chOff x="0" y="0"/>
          <a:chExt cx="0" cy="0"/>
        </a:xfrm>
      </p:grpSpPr>
      <p:sp>
        <p:nvSpPr>
          <p:cNvPr id="7" name="Oval 6">
            <a:extLst>
              <a:ext uri="{FF2B5EF4-FFF2-40B4-BE49-F238E27FC236}">
                <a16:creationId xmlns:a16="http://schemas.microsoft.com/office/drawing/2014/main" id="{49D63B3E-0865-4DDB-A536-B0203CE7FE70}"/>
              </a:ext>
            </a:extLst>
          </p:cNvPr>
          <p:cNvSpPr/>
          <p:nvPr userDrawn="1"/>
        </p:nvSpPr>
        <p:spPr>
          <a:xfrm>
            <a:off x="5781206" y="-890665"/>
            <a:ext cx="8639331" cy="8639331"/>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sp>
        <p:nvSpPr>
          <p:cNvPr id="9" name="Picture Placeholder 8">
            <a:extLst>
              <a:ext uri="{FF2B5EF4-FFF2-40B4-BE49-F238E27FC236}">
                <a16:creationId xmlns:a16="http://schemas.microsoft.com/office/drawing/2014/main" id="{5F46F1FC-A1F4-4BB6-B0EE-27E99F9019E2}"/>
              </a:ext>
            </a:extLst>
          </p:cNvPr>
          <p:cNvSpPr>
            <a:spLocks noGrp="1"/>
          </p:cNvSpPr>
          <p:nvPr>
            <p:ph type="pic" sz="quarter" idx="10"/>
          </p:nvPr>
        </p:nvSpPr>
        <p:spPr>
          <a:xfrm>
            <a:off x="5969017" y="-702854"/>
            <a:ext cx="8263708" cy="8263708"/>
          </a:xfrm>
          <a:prstGeom prst="ellipse">
            <a:avLst/>
          </a:prstGeom>
        </p:spPr>
        <p:txBody>
          <a:bodyPr anchor="ctr"/>
          <a:lstStyle>
            <a:lvl1pPr marL="0" indent="0" algn="ctr">
              <a:buNone/>
              <a:defRPr/>
            </a:lvl1pPr>
          </a:lstStyle>
          <a:p>
            <a:endParaRPr lang="lt-LT" dirty="0"/>
          </a:p>
        </p:txBody>
      </p:sp>
      <p:pic>
        <p:nvPicPr>
          <p:cNvPr id="10" name="Picture 9">
            <a:extLst>
              <a:ext uri="{FF2B5EF4-FFF2-40B4-BE49-F238E27FC236}">
                <a16:creationId xmlns:a16="http://schemas.microsoft.com/office/drawing/2014/main" id="{9BF3BA38-839F-4466-A9A4-994B77F7AFE8}"/>
              </a:ext>
            </a:extLst>
          </p:cNvPr>
          <p:cNvPicPr>
            <a:picLocks noChangeAspect="1"/>
          </p:cNvPicPr>
          <p:nvPr userDrawn="1"/>
        </p:nvPicPr>
        <p:blipFill>
          <a:blip r:embed="rId2">
            <a:extLst>
              <a:ext uri="{28A0092B-C50C-407E-A947-70E740481C1C}">
                <a14:useLocalDpi xmlns:a14="http://schemas.microsoft.com/office/drawing/2010/main" val="0"/>
              </a:ext>
            </a:extLst>
          </a:blip>
          <a:srcRect t="185" b="185"/>
          <a:stretch/>
        </p:blipFill>
        <p:spPr>
          <a:xfrm>
            <a:off x="567259" y="6288664"/>
            <a:ext cx="397941" cy="396470"/>
          </a:xfrm>
          <a:prstGeom prst="rect">
            <a:avLst/>
          </a:prstGeom>
        </p:spPr>
      </p:pic>
      <p:sp>
        <p:nvSpPr>
          <p:cNvPr id="11" name="Text Placeholder 38">
            <a:extLst>
              <a:ext uri="{FF2B5EF4-FFF2-40B4-BE49-F238E27FC236}">
                <a16:creationId xmlns:a16="http://schemas.microsoft.com/office/drawing/2014/main" id="{BC3C42CB-3F84-4F42-B269-192083A0E43A}"/>
              </a:ext>
            </a:extLst>
          </p:cNvPr>
          <p:cNvSpPr>
            <a:spLocks noGrp="1"/>
          </p:cNvSpPr>
          <p:nvPr>
            <p:ph type="body" sz="quarter" idx="23" hasCustomPrompt="1"/>
          </p:nvPr>
        </p:nvSpPr>
        <p:spPr>
          <a:xfrm>
            <a:off x="567259" y="787462"/>
            <a:ext cx="4754249" cy="1399227"/>
          </a:xfrm>
        </p:spPr>
        <p:txBody>
          <a:bodyPr anchor="ctr">
            <a:normAutofit/>
          </a:bodyPr>
          <a:lstStyle>
            <a:lvl1pPr marL="0" indent="0" algn="l">
              <a:lnSpc>
                <a:spcPts val="3840"/>
              </a:lnSpc>
              <a:buNone/>
              <a:defRPr sz="3600">
                <a:latin typeface="+mj-lt"/>
              </a:defRPr>
            </a:lvl1pPr>
            <a:lvl2pPr algn="ctr">
              <a:defRPr/>
            </a:lvl2pPr>
            <a:lvl3pPr algn="ctr">
              <a:defRPr/>
            </a:lvl3pPr>
            <a:lvl4pPr algn="ctr">
              <a:defRPr/>
            </a:lvl4pPr>
            <a:lvl5pPr algn="ctr">
              <a:defRPr/>
            </a:lvl5pPr>
          </a:lstStyle>
          <a:p>
            <a:pPr lvl="0"/>
            <a:r>
              <a:rPr lang="da-DK" dirty="0"/>
              <a:t>Lorem ipsum dolor sit amet</a:t>
            </a:r>
            <a:endParaRPr lang="en-US" dirty="0"/>
          </a:p>
        </p:txBody>
      </p:sp>
      <p:sp>
        <p:nvSpPr>
          <p:cNvPr id="12" name="Text Placeholder 38">
            <a:extLst>
              <a:ext uri="{FF2B5EF4-FFF2-40B4-BE49-F238E27FC236}">
                <a16:creationId xmlns:a16="http://schemas.microsoft.com/office/drawing/2014/main" id="{F11A762B-F89D-47D1-8212-A8201D883DA1}"/>
              </a:ext>
            </a:extLst>
          </p:cNvPr>
          <p:cNvSpPr>
            <a:spLocks noGrp="1"/>
          </p:cNvSpPr>
          <p:nvPr>
            <p:ph type="body" sz="quarter" idx="24" hasCustomPrompt="1"/>
          </p:nvPr>
        </p:nvSpPr>
        <p:spPr>
          <a:xfrm>
            <a:off x="575232" y="2186690"/>
            <a:ext cx="4746710" cy="3883847"/>
          </a:xfrm>
        </p:spPr>
        <p:txBody>
          <a:bodyPr anchor="t">
            <a:normAutofit/>
          </a:bodyPr>
          <a:lstStyle>
            <a:lvl1pPr marL="0" indent="0" algn="l">
              <a:buNone/>
              <a:defRPr sz="2400" b="0" i="0">
                <a:latin typeface="+mn-lt"/>
              </a:defRPr>
            </a:lvl1pPr>
            <a:lvl2pPr algn="ctr">
              <a:defRPr/>
            </a:lvl2pPr>
            <a:lvl3pPr algn="ctr">
              <a:defRPr/>
            </a:lvl3pPr>
            <a:lvl4pPr algn="ctr">
              <a:defRPr/>
            </a:lvl4pPr>
            <a:lvl5pPr algn="ctr">
              <a:defRPr/>
            </a:lvl5pPr>
          </a:lstStyle>
          <a:p>
            <a:pPr lvl="0"/>
            <a:r>
              <a:rPr lang="en-US" dirty="0"/>
              <a:t>Lorem ipsum dolor sit </a:t>
            </a:r>
            <a:r>
              <a:rPr lang="en-US" dirty="0" err="1"/>
              <a:t>amet</a:t>
            </a:r>
            <a:r>
              <a:rPr lang="en-US" dirty="0"/>
              <a:t>, </a:t>
            </a:r>
            <a:r>
              <a:rPr lang="en-US" dirty="0" err="1"/>
              <a:t>consectetur</a:t>
            </a:r>
            <a:r>
              <a:rPr lang="en-US" dirty="0"/>
              <a:t> </a:t>
            </a:r>
            <a:r>
              <a:rPr lang="en-US" dirty="0" err="1"/>
              <a:t>adipiscing</a:t>
            </a:r>
            <a:r>
              <a:rPr lang="en-US" dirty="0"/>
              <a:t> </a:t>
            </a:r>
            <a:r>
              <a:rPr lang="en-US" dirty="0" err="1"/>
              <a:t>elit</a:t>
            </a:r>
            <a:r>
              <a:rPr lang="en-US" dirty="0"/>
              <a:t>, sed do </a:t>
            </a:r>
            <a:r>
              <a:rPr lang="en-US" dirty="0" err="1"/>
              <a:t>eiusmod</a:t>
            </a:r>
            <a:r>
              <a:rPr lang="en-US" dirty="0"/>
              <a:t> </a:t>
            </a:r>
            <a:r>
              <a:rPr lang="en-US" dirty="0" err="1"/>
              <a:t>tempor</a:t>
            </a:r>
            <a:r>
              <a:rPr lang="en-US" dirty="0"/>
              <a:t> </a:t>
            </a:r>
            <a:r>
              <a:rPr lang="en-US" dirty="0" err="1"/>
              <a:t>incididunt</a:t>
            </a:r>
            <a:r>
              <a:rPr lang="en-US" dirty="0"/>
              <a:t> </a:t>
            </a:r>
            <a:r>
              <a:rPr lang="en-US" dirty="0" err="1"/>
              <a:t>ut</a:t>
            </a:r>
            <a:r>
              <a:rPr lang="en-US" dirty="0"/>
              <a:t> </a:t>
            </a:r>
            <a:r>
              <a:rPr lang="en-US" dirty="0" err="1"/>
              <a:t>labore</a:t>
            </a:r>
            <a:r>
              <a:rPr lang="en-US" dirty="0"/>
              <a:t> et dolore magna </a:t>
            </a:r>
            <a:r>
              <a:rPr lang="en-US" dirty="0" err="1"/>
              <a:t>aliqua</a:t>
            </a:r>
            <a:r>
              <a:rPr lang="en-US" dirty="0"/>
              <a:t>. Ut </a:t>
            </a:r>
            <a:r>
              <a:rPr lang="en-US" dirty="0" err="1"/>
              <a:t>enim</a:t>
            </a:r>
            <a:r>
              <a:rPr lang="en-US" dirty="0"/>
              <a:t> ad minim </a:t>
            </a:r>
            <a:r>
              <a:rPr lang="en-US" dirty="0" err="1"/>
              <a:t>veniam</a:t>
            </a:r>
            <a:r>
              <a:rPr lang="en-US" dirty="0"/>
              <a:t>, </a:t>
            </a:r>
            <a:r>
              <a:rPr lang="en-US" dirty="0" err="1"/>
              <a:t>quis</a:t>
            </a:r>
            <a:r>
              <a:rPr lang="en-US" dirty="0"/>
              <a:t> </a:t>
            </a:r>
            <a:r>
              <a:rPr lang="en-US" dirty="0" err="1"/>
              <a:t>nostrud</a:t>
            </a:r>
            <a:r>
              <a:rPr lang="en-US" dirty="0"/>
              <a:t> exercitation </a:t>
            </a:r>
            <a:r>
              <a:rPr lang="en-US" dirty="0" err="1"/>
              <a:t>ullamco</a:t>
            </a:r>
            <a:r>
              <a:rPr lang="en-US" dirty="0"/>
              <a:t> </a:t>
            </a:r>
            <a:r>
              <a:rPr lang="en-US" dirty="0" err="1"/>
              <a:t>laboris</a:t>
            </a:r>
            <a:r>
              <a:rPr lang="en-US" dirty="0"/>
              <a:t> nisi </a:t>
            </a:r>
            <a:r>
              <a:rPr lang="en-US" dirty="0" err="1"/>
              <a:t>ut</a:t>
            </a:r>
            <a:r>
              <a:rPr lang="en-US" dirty="0"/>
              <a:t> </a:t>
            </a:r>
            <a:r>
              <a:rPr lang="en-US" dirty="0" err="1"/>
              <a:t>aliquip</a:t>
            </a:r>
            <a:r>
              <a:rPr lang="en-US" dirty="0"/>
              <a:t> ex </a:t>
            </a:r>
            <a:r>
              <a:rPr lang="en-US" dirty="0" err="1"/>
              <a:t>ea</a:t>
            </a:r>
            <a:r>
              <a:rPr lang="en-US" dirty="0"/>
              <a:t> </a:t>
            </a:r>
            <a:r>
              <a:rPr lang="en-US" dirty="0" err="1"/>
              <a:t>commodo</a:t>
            </a:r>
            <a:r>
              <a:rPr lang="en-US" dirty="0"/>
              <a:t> </a:t>
            </a:r>
            <a:r>
              <a:rPr lang="en-US" dirty="0" err="1"/>
              <a:t>consequat</a:t>
            </a:r>
            <a:r>
              <a:rPr lang="en-US" dirty="0"/>
              <a:t>. </a:t>
            </a:r>
          </a:p>
        </p:txBody>
      </p:sp>
      <p:pic>
        <p:nvPicPr>
          <p:cNvPr id="8" name="Picture 7">
            <a:extLst>
              <a:ext uri="{FF2B5EF4-FFF2-40B4-BE49-F238E27FC236}">
                <a16:creationId xmlns:a16="http://schemas.microsoft.com/office/drawing/2014/main" id="{1C8E341F-E66B-4D1C-8667-DAF9621AF642}"/>
              </a:ext>
            </a:extLst>
          </p:cNvPr>
          <p:cNvPicPr>
            <a:picLocks noChangeAspect="1"/>
          </p:cNvPicPr>
          <p:nvPr userDrawn="1"/>
        </p:nvPicPr>
        <p:blipFill>
          <a:blip r:embed="rId3"/>
          <a:stretch>
            <a:fillRect/>
          </a:stretch>
        </p:blipFill>
        <p:spPr>
          <a:xfrm>
            <a:off x="1044569" y="6341676"/>
            <a:ext cx="2243155" cy="297028"/>
          </a:xfrm>
          <a:prstGeom prst="rect">
            <a:avLst/>
          </a:prstGeom>
        </p:spPr>
      </p:pic>
    </p:spTree>
    <p:extLst>
      <p:ext uri="{BB962C8B-B14F-4D97-AF65-F5344CB8AC3E}">
        <p14:creationId xmlns:p14="http://schemas.microsoft.com/office/powerpoint/2010/main" val="2817859010"/>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grpId="0" nodeType="after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p:cTn id="7" dur="500" fill="hold"/>
                                        <p:tgtEl>
                                          <p:spTgt spid="7"/>
                                        </p:tgtEl>
                                        <p:attrNameLst>
                                          <p:attrName>ppt_w</p:attrName>
                                        </p:attrNameLst>
                                      </p:cBhvr>
                                      <p:tavLst>
                                        <p:tav tm="0">
                                          <p:val>
                                            <p:fltVal val="0"/>
                                          </p:val>
                                        </p:tav>
                                        <p:tav tm="100000">
                                          <p:val>
                                            <p:strVal val="#ppt_w"/>
                                          </p:val>
                                        </p:tav>
                                      </p:tavLst>
                                    </p:anim>
                                    <p:anim calcmode="lin" valueType="num">
                                      <p:cBhvr>
                                        <p:cTn id="8" dur="500" fill="hold"/>
                                        <p:tgtEl>
                                          <p:spTgt spid="7"/>
                                        </p:tgtEl>
                                        <p:attrNameLst>
                                          <p:attrName>ppt_h</p:attrName>
                                        </p:attrNameLst>
                                      </p:cBhvr>
                                      <p:tavLst>
                                        <p:tav tm="0">
                                          <p:val>
                                            <p:fltVal val="0"/>
                                          </p:val>
                                        </p:tav>
                                        <p:tav tm="100000">
                                          <p:val>
                                            <p:strVal val="#ppt_h"/>
                                          </p:val>
                                        </p:tav>
                                      </p:tavLst>
                                    </p:anim>
                                    <p:animEffect transition="in" filter="fade">
                                      <p:cBhvr>
                                        <p:cTn id="9" dur="500"/>
                                        <p:tgtEl>
                                          <p:spTgt spid="7"/>
                                        </p:tgtEl>
                                      </p:cBhvr>
                                    </p:animEffect>
                                  </p:childTnLst>
                                </p:cTn>
                              </p:par>
                              <p:par>
                                <p:cTn id="10" presetID="6" presetClass="emph" presetSubtype="0" accel="50000" decel="50000" autoRev="1" fill="hold" grpId="1" nodeType="withEffect">
                                  <p:stCondLst>
                                    <p:cond delay="0"/>
                                  </p:stCondLst>
                                  <p:childTnLst>
                                    <p:animScale>
                                      <p:cBhvr>
                                        <p:cTn id="11" dur="500" fill="hold"/>
                                        <p:tgtEl>
                                          <p:spTgt spid="7"/>
                                        </p:tgtEl>
                                      </p:cBhvr>
                                      <p:by x="105000" y="105000"/>
                                    </p:animScale>
                                  </p:childTnLst>
                                </p:cTn>
                              </p:par>
                              <p:par>
                                <p:cTn id="12" presetID="53" presetClass="entr" presetSubtype="16" fill="hold" grpId="0" nodeType="withEffect" nodePh="1">
                                  <p:stCondLst>
                                    <p:cond delay="0"/>
                                  </p:stCondLst>
                                  <p:endCondLst>
                                    <p:cond evt="begin" delay="0">
                                      <p:tn val="12"/>
                                    </p:cond>
                                  </p:endCondLst>
                                  <p:childTnLst>
                                    <p:set>
                                      <p:cBhvr>
                                        <p:cTn id="13" dur="1" fill="hold">
                                          <p:stCondLst>
                                            <p:cond delay="0"/>
                                          </p:stCondLst>
                                        </p:cTn>
                                        <p:tgtEl>
                                          <p:spTgt spid="9"/>
                                        </p:tgtEl>
                                        <p:attrNameLst>
                                          <p:attrName>style.visibility</p:attrName>
                                        </p:attrNameLst>
                                      </p:cBhvr>
                                      <p:to>
                                        <p:strVal val="visible"/>
                                      </p:to>
                                    </p:set>
                                    <p:anim calcmode="lin" valueType="num">
                                      <p:cBhvr>
                                        <p:cTn id="14" dur="500" fill="hold"/>
                                        <p:tgtEl>
                                          <p:spTgt spid="9"/>
                                        </p:tgtEl>
                                        <p:attrNameLst>
                                          <p:attrName>ppt_w</p:attrName>
                                        </p:attrNameLst>
                                      </p:cBhvr>
                                      <p:tavLst>
                                        <p:tav tm="0">
                                          <p:val>
                                            <p:fltVal val="0"/>
                                          </p:val>
                                        </p:tav>
                                        <p:tav tm="100000">
                                          <p:val>
                                            <p:strVal val="#ppt_w"/>
                                          </p:val>
                                        </p:tav>
                                      </p:tavLst>
                                    </p:anim>
                                    <p:anim calcmode="lin" valueType="num">
                                      <p:cBhvr>
                                        <p:cTn id="15" dur="500" fill="hold"/>
                                        <p:tgtEl>
                                          <p:spTgt spid="9"/>
                                        </p:tgtEl>
                                        <p:attrNameLst>
                                          <p:attrName>ppt_h</p:attrName>
                                        </p:attrNameLst>
                                      </p:cBhvr>
                                      <p:tavLst>
                                        <p:tav tm="0">
                                          <p:val>
                                            <p:fltVal val="0"/>
                                          </p:val>
                                        </p:tav>
                                        <p:tav tm="100000">
                                          <p:val>
                                            <p:strVal val="#ppt_h"/>
                                          </p:val>
                                        </p:tav>
                                      </p:tavLst>
                                    </p:anim>
                                    <p:animEffect transition="in" filter="fade">
                                      <p:cBhvr>
                                        <p:cTn id="16" dur="5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7" grpId="1" animBg="1"/>
      <p:bldP spid="9" grpId="0"/>
    </p:bldLst>
  </p:timing>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Text">
    <p:spTree>
      <p:nvGrpSpPr>
        <p:cNvPr id="1" name=""/>
        <p:cNvGrpSpPr/>
        <p:nvPr/>
      </p:nvGrpSpPr>
      <p:grpSpPr>
        <a:xfrm>
          <a:off x="0" y="0"/>
          <a:ext cx="0" cy="0"/>
          <a:chOff x="0" y="0"/>
          <a:chExt cx="0" cy="0"/>
        </a:xfrm>
      </p:grpSpPr>
      <p:sp>
        <p:nvSpPr>
          <p:cNvPr id="10" name="Text Placeholder 38">
            <a:extLst>
              <a:ext uri="{FF2B5EF4-FFF2-40B4-BE49-F238E27FC236}">
                <a16:creationId xmlns:a16="http://schemas.microsoft.com/office/drawing/2014/main" id="{4D064D6B-1AF6-4044-9D65-64DEA56D6A35}"/>
              </a:ext>
            </a:extLst>
          </p:cNvPr>
          <p:cNvSpPr>
            <a:spLocks noGrp="1"/>
          </p:cNvSpPr>
          <p:nvPr>
            <p:ph type="body" sz="quarter" idx="24" hasCustomPrompt="1"/>
          </p:nvPr>
        </p:nvSpPr>
        <p:spPr>
          <a:xfrm>
            <a:off x="567259" y="1550576"/>
            <a:ext cx="10930193" cy="3883847"/>
          </a:xfrm>
        </p:spPr>
        <p:txBody>
          <a:bodyPr anchor="t">
            <a:normAutofit/>
          </a:bodyPr>
          <a:lstStyle>
            <a:lvl1pPr marL="0" indent="0" algn="l">
              <a:lnSpc>
                <a:spcPts val="2160"/>
              </a:lnSpc>
              <a:buNone/>
              <a:defRPr sz="1800" b="0" i="0">
                <a:latin typeface="+mn-lt"/>
              </a:defRPr>
            </a:lvl1pPr>
            <a:lvl2pPr algn="ctr">
              <a:defRPr/>
            </a:lvl2pPr>
            <a:lvl3pPr algn="ctr">
              <a:defRPr/>
            </a:lvl3pPr>
            <a:lvl4pPr algn="ctr">
              <a:defRPr/>
            </a:lvl4pPr>
            <a:lvl5pPr algn="ctr">
              <a:defRPr/>
            </a:lvl5pPr>
          </a:lstStyle>
          <a:p>
            <a:pPr lvl="0"/>
            <a:r>
              <a:rPr lang="en-US" dirty="0"/>
              <a:t>Lorem ipsum dolor sit </a:t>
            </a:r>
            <a:r>
              <a:rPr lang="en-US" dirty="0" err="1"/>
              <a:t>amet</a:t>
            </a:r>
            <a:r>
              <a:rPr lang="en-US" dirty="0"/>
              <a:t>, </a:t>
            </a:r>
            <a:r>
              <a:rPr lang="en-US" dirty="0" err="1"/>
              <a:t>consectetur</a:t>
            </a:r>
            <a:r>
              <a:rPr lang="en-US" dirty="0"/>
              <a:t> </a:t>
            </a:r>
            <a:r>
              <a:rPr lang="en-US" dirty="0" err="1"/>
              <a:t>adipiscing</a:t>
            </a:r>
            <a:r>
              <a:rPr lang="en-US" dirty="0"/>
              <a:t> </a:t>
            </a:r>
            <a:r>
              <a:rPr lang="en-US" dirty="0" err="1"/>
              <a:t>elit</a:t>
            </a:r>
            <a:r>
              <a:rPr lang="en-US" dirty="0"/>
              <a:t>, sed do </a:t>
            </a:r>
            <a:r>
              <a:rPr lang="en-US" dirty="0" err="1"/>
              <a:t>eiusmod</a:t>
            </a:r>
            <a:r>
              <a:rPr lang="en-US" dirty="0"/>
              <a:t> </a:t>
            </a:r>
            <a:r>
              <a:rPr lang="en-US" dirty="0" err="1"/>
              <a:t>tempor</a:t>
            </a:r>
            <a:r>
              <a:rPr lang="en-US" dirty="0"/>
              <a:t> </a:t>
            </a:r>
            <a:r>
              <a:rPr lang="en-US" dirty="0" err="1"/>
              <a:t>incididunt</a:t>
            </a:r>
            <a:r>
              <a:rPr lang="en-US" dirty="0"/>
              <a:t> </a:t>
            </a:r>
            <a:r>
              <a:rPr lang="en-US" dirty="0" err="1"/>
              <a:t>ut</a:t>
            </a:r>
            <a:r>
              <a:rPr lang="en-US" dirty="0"/>
              <a:t> </a:t>
            </a:r>
            <a:r>
              <a:rPr lang="en-US" dirty="0" err="1"/>
              <a:t>labore</a:t>
            </a:r>
            <a:r>
              <a:rPr lang="en-US" dirty="0"/>
              <a:t> et dolore magna </a:t>
            </a:r>
            <a:r>
              <a:rPr lang="en-US" dirty="0" err="1"/>
              <a:t>aliqua</a:t>
            </a:r>
            <a:r>
              <a:rPr lang="en-US" dirty="0"/>
              <a:t>. Ut </a:t>
            </a:r>
            <a:r>
              <a:rPr lang="en-US" dirty="0" err="1"/>
              <a:t>enim</a:t>
            </a:r>
            <a:r>
              <a:rPr lang="en-US" dirty="0"/>
              <a:t> ad minim </a:t>
            </a:r>
            <a:r>
              <a:rPr lang="en-US" dirty="0" err="1"/>
              <a:t>veniam</a:t>
            </a:r>
            <a:r>
              <a:rPr lang="en-US" dirty="0"/>
              <a:t>, </a:t>
            </a:r>
            <a:r>
              <a:rPr lang="en-US" dirty="0" err="1"/>
              <a:t>quis</a:t>
            </a:r>
            <a:r>
              <a:rPr lang="en-US" dirty="0"/>
              <a:t> </a:t>
            </a:r>
            <a:r>
              <a:rPr lang="en-US" dirty="0" err="1"/>
              <a:t>nostrud</a:t>
            </a:r>
            <a:r>
              <a:rPr lang="en-US" dirty="0"/>
              <a:t> exercitation </a:t>
            </a:r>
            <a:r>
              <a:rPr lang="en-US" dirty="0" err="1"/>
              <a:t>ullamco</a:t>
            </a:r>
            <a:r>
              <a:rPr lang="en-US" dirty="0"/>
              <a:t> </a:t>
            </a:r>
            <a:r>
              <a:rPr lang="en-US" dirty="0" err="1"/>
              <a:t>laboris</a:t>
            </a:r>
            <a:r>
              <a:rPr lang="en-US" dirty="0"/>
              <a:t> nisi </a:t>
            </a:r>
            <a:r>
              <a:rPr lang="en-US" dirty="0" err="1"/>
              <a:t>ut</a:t>
            </a:r>
            <a:r>
              <a:rPr lang="en-US" dirty="0"/>
              <a:t> </a:t>
            </a:r>
            <a:r>
              <a:rPr lang="en-US" dirty="0" err="1"/>
              <a:t>aliquip</a:t>
            </a:r>
            <a:r>
              <a:rPr lang="en-US" dirty="0"/>
              <a:t> ex </a:t>
            </a:r>
            <a:r>
              <a:rPr lang="en-US" dirty="0" err="1"/>
              <a:t>ea</a:t>
            </a:r>
            <a:r>
              <a:rPr lang="en-US" dirty="0"/>
              <a:t> </a:t>
            </a:r>
            <a:r>
              <a:rPr lang="en-US" dirty="0" err="1"/>
              <a:t>commodo</a:t>
            </a:r>
            <a:r>
              <a:rPr lang="en-US" dirty="0"/>
              <a:t> </a:t>
            </a:r>
            <a:r>
              <a:rPr lang="en-US" dirty="0" err="1"/>
              <a:t>consequat</a:t>
            </a:r>
            <a:r>
              <a:rPr lang="en-US" dirty="0"/>
              <a:t>. Duis </a:t>
            </a:r>
            <a:r>
              <a:rPr lang="en-US" dirty="0" err="1"/>
              <a:t>aute</a:t>
            </a:r>
            <a:r>
              <a:rPr lang="en-US" dirty="0"/>
              <a:t> </a:t>
            </a:r>
            <a:r>
              <a:rPr lang="en-US" dirty="0" err="1"/>
              <a:t>irure</a:t>
            </a:r>
            <a:r>
              <a:rPr lang="en-US" dirty="0"/>
              <a:t> dolor in </a:t>
            </a:r>
            <a:r>
              <a:rPr lang="en-US" dirty="0" err="1"/>
              <a:t>reprehenderit</a:t>
            </a:r>
            <a:r>
              <a:rPr lang="en-US" dirty="0"/>
              <a:t> in </a:t>
            </a:r>
            <a:r>
              <a:rPr lang="en-US" dirty="0" err="1"/>
              <a:t>voluptate</a:t>
            </a:r>
            <a:r>
              <a:rPr lang="en-US" dirty="0"/>
              <a:t> </a:t>
            </a:r>
            <a:r>
              <a:rPr lang="en-US" dirty="0" err="1"/>
              <a:t>velit</a:t>
            </a:r>
            <a:r>
              <a:rPr lang="en-US" dirty="0"/>
              <a:t> </a:t>
            </a:r>
            <a:r>
              <a:rPr lang="en-US" dirty="0" err="1"/>
              <a:t>esse</a:t>
            </a:r>
            <a:r>
              <a:rPr lang="en-US" dirty="0"/>
              <a:t> </a:t>
            </a:r>
            <a:r>
              <a:rPr lang="en-US" dirty="0" err="1"/>
              <a:t>cillum</a:t>
            </a:r>
            <a:r>
              <a:rPr lang="en-US" dirty="0"/>
              <a:t> dolore </a:t>
            </a:r>
            <a:r>
              <a:rPr lang="en-US" dirty="0" err="1"/>
              <a:t>eu</a:t>
            </a:r>
            <a:r>
              <a:rPr lang="en-US" dirty="0"/>
              <a:t> </a:t>
            </a:r>
            <a:r>
              <a:rPr lang="en-US" dirty="0" err="1"/>
              <a:t>fugiat</a:t>
            </a:r>
            <a:r>
              <a:rPr lang="en-US" dirty="0"/>
              <a:t> </a:t>
            </a:r>
            <a:r>
              <a:rPr lang="en-US" dirty="0" err="1"/>
              <a:t>nulla</a:t>
            </a:r>
            <a:r>
              <a:rPr lang="en-US" dirty="0"/>
              <a:t> </a:t>
            </a:r>
            <a:r>
              <a:rPr lang="en-US" dirty="0" err="1"/>
              <a:t>pariatur</a:t>
            </a:r>
            <a:r>
              <a:rPr lang="en-US" dirty="0"/>
              <a:t>. </a:t>
            </a:r>
            <a:r>
              <a:rPr lang="en-US" dirty="0" err="1"/>
              <a:t>Excepteur</a:t>
            </a:r>
            <a:r>
              <a:rPr lang="en-US" dirty="0"/>
              <a:t> </a:t>
            </a:r>
            <a:r>
              <a:rPr lang="en-US" dirty="0" err="1"/>
              <a:t>sint</a:t>
            </a:r>
            <a:r>
              <a:rPr lang="en-US" dirty="0"/>
              <a:t> </a:t>
            </a:r>
            <a:r>
              <a:rPr lang="en-US" dirty="0" err="1"/>
              <a:t>occaecat</a:t>
            </a:r>
            <a:r>
              <a:rPr lang="en-US" dirty="0"/>
              <a:t> </a:t>
            </a:r>
            <a:r>
              <a:rPr lang="en-US" dirty="0" err="1"/>
              <a:t>cupidatat</a:t>
            </a:r>
            <a:r>
              <a:rPr lang="en-US" dirty="0"/>
              <a:t> non </a:t>
            </a:r>
            <a:r>
              <a:rPr lang="en-US" dirty="0" err="1"/>
              <a:t>proident</a:t>
            </a:r>
            <a:r>
              <a:rPr lang="en-US" dirty="0"/>
              <a:t>, sunt in culpa qui </a:t>
            </a:r>
            <a:r>
              <a:rPr lang="en-US" dirty="0" err="1"/>
              <a:t>officia</a:t>
            </a:r>
            <a:r>
              <a:rPr lang="en-US" dirty="0"/>
              <a:t> </a:t>
            </a:r>
            <a:r>
              <a:rPr lang="en-US" dirty="0" err="1"/>
              <a:t>deserunt</a:t>
            </a:r>
            <a:r>
              <a:rPr lang="en-US" dirty="0"/>
              <a:t> </a:t>
            </a:r>
            <a:r>
              <a:rPr lang="en-US" dirty="0" err="1"/>
              <a:t>mollit</a:t>
            </a:r>
            <a:r>
              <a:rPr lang="en-US" dirty="0"/>
              <a:t> </a:t>
            </a:r>
            <a:r>
              <a:rPr lang="en-US" dirty="0" err="1"/>
              <a:t>anim</a:t>
            </a:r>
            <a:r>
              <a:rPr lang="en-US" dirty="0"/>
              <a:t> id </a:t>
            </a:r>
            <a:r>
              <a:rPr lang="en-US" dirty="0" err="1"/>
              <a:t>est</a:t>
            </a:r>
            <a:r>
              <a:rPr lang="en-US" dirty="0"/>
              <a:t> </a:t>
            </a:r>
            <a:r>
              <a:rPr lang="en-US" dirty="0" err="1"/>
              <a:t>laborum</a:t>
            </a:r>
            <a:r>
              <a:rPr lang="en-US" dirty="0"/>
              <a:t>.</a:t>
            </a:r>
          </a:p>
        </p:txBody>
      </p:sp>
      <p:pic>
        <p:nvPicPr>
          <p:cNvPr id="12" name="Picture 11" descr="Logo&#10;&#10;Description automatically generated">
            <a:extLst>
              <a:ext uri="{FF2B5EF4-FFF2-40B4-BE49-F238E27FC236}">
                <a16:creationId xmlns:a16="http://schemas.microsoft.com/office/drawing/2014/main" id="{7A67EF9D-13CB-4EF4-B33C-09196D8BCF9E}"/>
              </a:ext>
            </a:extLst>
          </p:cNvPr>
          <p:cNvPicPr>
            <a:picLocks noChangeAspect="1"/>
          </p:cNvPicPr>
          <p:nvPr userDrawn="1"/>
        </p:nvPicPr>
        <p:blipFill rotWithShape="1">
          <a:blip r:embed="rId2" cstate="print">
            <a:extLst>
              <a:ext uri="{28A0092B-C50C-407E-A947-70E740481C1C}">
                <a14:useLocalDpi xmlns:a14="http://schemas.microsoft.com/office/drawing/2010/main" val="0"/>
              </a:ext>
            </a:extLst>
          </a:blip>
          <a:srcRect r="80698"/>
          <a:stretch/>
        </p:blipFill>
        <p:spPr>
          <a:xfrm>
            <a:off x="567259" y="6288664"/>
            <a:ext cx="397941" cy="396470"/>
          </a:xfrm>
          <a:prstGeom prst="rect">
            <a:avLst/>
          </a:prstGeom>
        </p:spPr>
      </p:pic>
      <p:sp>
        <p:nvSpPr>
          <p:cNvPr id="13" name="Text Placeholder 38">
            <a:extLst>
              <a:ext uri="{FF2B5EF4-FFF2-40B4-BE49-F238E27FC236}">
                <a16:creationId xmlns:a16="http://schemas.microsoft.com/office/drawing/2014/main" id="{15F6B1CD-E320-41A8-94CC-1F65A6B09778}"/>
              </a:ext>
            </a:extLst>
          </p:cNvPr>
          <p:cNvSpPr>
            <a:spLocks noGrp="1"/>
          </p:cNvSpPr>
          <p:nvPr>
            <p:ph type="body" sz="quarter" idx="23" hasCustomPrompt="1"/>
          </p:nvPr>
        </p:nvSpPr>
        <p:spPr>
          <a:xfrm>
            <a:off x="1608067" y="172866"/>
            <a:ext cx="8975866" cy="800100"/>
          </a:xfrm>
        </p:spPr>
        <p:txBody>
          <a:bodyPr anchor="ctr">
            <a:normAutofit/>
          </a:bodyPr>
          <a:lstStyle>
            <a:lvl1pPr marL="0" indent="0" algn="ctr">
              <a:buNone/>
              <a:defRPr sz="3600">
                <a:latin typeface="+mj-lt"/>
              </a:defRPr>
            </a:lvl1pPr>
            <a:lvl2pPr algn="ctr">
              <a:defRPr/>
            </a:lvl2pPr>
            <a:lvl3pPr algn="ctr">
              <a:defRPr/>
            </a:lvl3pPr>
            <a:lvl4pPr algn="ctr">
              <a:defRPr/>
            </a:lvl4pPr>
            <a:lvl5pPr algn="ctr">
              <a:defRPr/>
            </a:lvl5pPr>
          </a:lstStyle>
          <a:p>
            <a:pPr lvl="0"/>
            <a:r>
              <a:rPr lang="en-US" dirty="0"/>
              <a:t>Title</a:t>
            </a:r>
            <a:endParaRPr lang="lt-LT" dirty="0"/>
          </a:p>
        </p:txBody>
      </p:sp>
      <p:pic>
        <p:nvPicPr>
          <p:cNvPr id="5" name="Picture 4">
            <a:extLst>
              <a:ext uri="{FF2B5EF4-FFF2-40B4-BE49-F238E27FC236}">
                <a16:creationId xmlns:a16="http://schemas.microsoft.com/office/drawing/2014/main" id="{4EF3BF89-E6AD-47DE-8A7B-EF9330FA5899}"/>
              </a:ext>
            </a:extLst>
          </p:cNvPr>
          <p:cNvPicPr>
            <a:picLocks noChangeAspect="1"/>
          </p:cNvPicPr>
          <p:nvPr userDrawn="1"/>
        </p:nvPicPr>
        <p:blipFill>
          <a:blip r:embed="rId3"/>
          <a:stretch>
            <a:fillRect/>
          </a:stretch>
        </p:blipFill>
        <p:spPr>
          <a:xfrm>
            <a:off x="1044569" y="6341676"/>
            <a:ext cx="2243155" cy="297028"/>
          </a:xfrm>
          <a:prstGeom prst="rect">
            <a:avLst/>
          </a:prstGeom>
        </p:spPr>
      </p:pic>
    </p:spTree>
    <p:extLst>
      <p:ext uri="{BB962C8B-B14F-4D97-AF65-F5344CB8AC3E}">
        <p14:creationId xmlns:p14="http://schemas.microsoft.com/office/powerpoint/2010/main" val="77795093"/>
      </p:ext>
    </p:extLst>
  </p:cSld>
  <p:clrMapOvr>
    <a:masterClrMapping/>
  </p:clrMapOvr>
  <p:transition spd="slow">
    <p:push dir="u"/>
  </p:transition>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Two Text Columns">
    <p:spTree>
      <p:nvGrpSpPr>
        <p:cNvPr id="1" name=""/>
        <p:cNvGrpSpPr/>
        <p:nvPr/>
      </p:nvGrpSpPr>
      <p:grpSpPr>
        <a:xfrm>
          <a:off x="0" y="0"/>
          <a:ext cx="0" cy="0"/>
          <a:chOff x="0" y="0"/>
          <a:chExt cx="0" cy="0"/>
        </a:xfrm>
      </p:grpSpPr>
      <p:sp>
        <p:nvSpPr>
          <p:cNvPr id="10" name="Text Placeholder 38">
            <a:extLst>
              <a:ext uri="{FF2B5EF4-FFF2-40B4-BE49-F238E27FC236}">
                <a16:creationId xmlns:a16="http://schemas.microsoft.com/office/drawing/2014/main" id="{4D064D6B-1AF6-4044-9D65-64DEA56D6A35}"/>
              </a:ext>
            </a:extLst>
          </p:cNvPr>
          <p:cNvSpPr>
            <a:spLocks noGrp="1"/>
          </p:cNvSpPr>
          <p:nvPr>
            <p:ph type="body" sz="quarter" idx="24" hasCustomPrompt="1"/>
          </p:nvPr>
        </p:nvSpPr>
        <p:spPr>
          <a:xfrm>
            <a:off x="994492" y="1487076"/>
            <a:ext cx="4746710" cy="3883847"/>
          </a:xfrm>
        </p:spPr>
        <p:txBody>
          <a:bodyPr anchor="ctr">
            <a:normAutofit/>
          </a:bodyPr>
          <a:lstStyle>
            <a:lvl1pPr marL="0" indent="0" algn="l">
              <a:lnSpc>
                <a:spcPts val="2160"/>
              </a:lnSpc>
              <a:buNone/>
              <a:defRPr sz="1800" b="0" i="0">
                <a:latin typeface="+mn-lt"/>
              </a:defRPr>
            </a:lvl1pPr>
            <a:lvl2pPr algn="ctr">
              <a:defRPr/>
            </a:lvl2pPr>
            <a:lvl3pPr algn="ctr">
              <a:defRPr/>
            </a:lvl3pPr>
            <a:lvl4pPr algn="ctr">
              <a:defRPr/>
            </a:lvl4pPr>
            <a:lvl5pPr algn="ctr">
              <a:defRPr/>
            </a:lvl5pPr>
          </a:lstStyle>
          <a:p>
            <a:pPr lvl="0"/>
            <a:r>
              <a:rPr lang="en-US" dirty="0"/>
              <a:t>Lorem ipsum dolor sit </a:t>
            </a:r>
            <a:r>
              <a:rPr lang="en-US" dirty="0" err="1"/>
              <a:t>amet</a:t>
            </a:r>
            <a:r>
              <a:rPr lang="en-US" dirty="0"/>
              <a:t>, </a:t>
            </a:r>
            <a:r>
              <a:rPr lang="en-US" dirty="0" err="1"/>
              <a:t>consectetur</a:t>
            </a:r>
            <a:r>
              <a:rPr lang="en-US" dirty="0"/>
              <a:t> </a:t>
            </a:r>
            <a:r>
              <a:rPr lang="en-US" dirty="0" err="1"/>
              <a:t>adipiscing</a:t>
            </a:r>
            <a:r>
              <a:rPr lang="en-US" dirty="0"/>
              <a:t> </a:t>
            </a:r>
            <a:r>
              <a:rPr lang="en-US" dirty="0" err="1"/>
              <a:t>elit</a:t>
            </a:r>
            <a:r>
              <a:rPr lang="en-US" dirty="0"/>
              <a:t>, sed do </a:t>
            </a:r>
            <a:r>
              <a:rPr lang="en-US" dirty="0" err="1"/>
              <a:t>eiusmod</a:t>
            </a:r>
            <a:r>
              <a:rPr lang="en-US" dirty="0"/>
              <a:t> </a:t>
            </a:r>
            <a:r>
              <a:rPr lang="en-US" dirty="0" err="1"/>
              <a:t>tempor</a:t>
            </a:r>
            <a:r>
              <a:rPr lang="en-US" dirty="0"/>
              <a:t> </a:t>
            </a:r>
            <a:r>
              <a:rPr lang="en-US" dirty="0" err="1"/>
              <a:t>incididunt</a:t>
            </a:r>
            <a:r>
              <a:rPr lang="en-US" dirty="0"/>
              <a:t> </a:t>
            </a:r>
            <a:r>
              <a:rPr lang="en-US" dirty="0" err="1"/>
              <a:t>ut</a:t>
            </a:r>
            <a:r>
              <a:rPr lang="en-US" dirty="0"/>
              <a:t> </a:t>
            </a:r>
            <a:r>
              <a:rPr lang="en-US" dirty="0" err="1"/>
              <a:t>labore</a:t>
            </a:r>
            <a:r>
              <a:rPr lang="en-US" dirty="0"/>
              <a:t> et dolore magna </a:t>
            </a:r>
            <a:r>
              <a:rPr lang="en-US" dirty="0" err="1"/>
              <a:t>aliqua</a:t>
            </a:r>
            <a:r>
              <a:rPr lang="en-US" dirty="0"/>
              <a:t>. Ut </a:t>
            </a:r>
            <a:r>
              <a:rPr lang="en-US" dirty="0" err="1"/>
              <a:t>enim</a:t>
            </a:r>
            <a:r>
              <a:rPr lang="en-US" dirty="0"/>
              <a:t> ad minim </a:t>
            </a:r>
            <a:r>
              <a:rPr lang="en-US" dirty="0" err="1"/>
              <a:t>veniam</a:t>
            </a:r>
            <a:r>
              <a:rPr lang="en-US" dirty="0"/>
              <a:t>, </a:t>
            </a:r>
            <a:r>
              <a:rPr lang="en-US" dirty="0" err="1"/>
              <a:t>quis</a:t>
            </a:r>
            <a:r>
              <a:rPr lang="en-US" dirty="0"/>
              <a:t> </a:t>
            </a:r>
            <a:r>
              <a:rPr lang="en-US" dirty="0" err="1"/>
              <a:t>nostrud</a:t>
            </a:r>
            <a:r>
              <a:rPr lang="en-US" dirty="0"/>
              <a:t> exercitation </a:t>
            </a:r>
            <a:r>
              <a:rPr lang="en-US" dirty="0" err="1"/>
              <a:t>ullamco</a:t>
            </a:r>
            <a:r>
              <a:rPr lang="en-US" dirty="0"/>
              <a:t> </a:t>
            </a:r>
            <a:r>
              <a:rPr lang="en-US" dirty="0" err="1"/>
              <a:t>laboris</a:t>
            </a:r>
            <a:r>
              <a:rPr lang="en-US" dirty="0"/>
              <a:t> nisi </a:t>
            </a:r>
            <a:r>
              <a:rPr lang="en-US" dirty="0" err="1"/>
              <a:t>ut</a:t>
            </a:r>
            <a:r>
              <a:rPr lang="en-US" dirty="0"/>
              <a:t> </a:t>
            </a:r>
            <a:r>
              <a:rPr lang="en-US" dirty="0" err="1"/>
              <a:t>aliquip</a:t>
            </a:r>
            <a:r>
              <a:rPr lang="en-US" dirty="0"/>
              <a:t> ex </a:t>
            </a:r>
            <a:r>
              <a:rPr lang="en-US" dirty="0" err="1"/>
              <a:t>ea</a:t>
            </a:r>
            <a:r>
              <a:rPr lang="en-US" dirty="0"/>
              <a:t> </a:t>
            </a:r>
            <a:r>
              <a:rPr lang="en-US" dirty="0" err="1"/>
              <a:t>commodo</a:t>
            </a:r>
            <a:r>
              <a:rPr lang="en-US" dirty="0"/>
              <a:t> </a:t>
            </a:r>
            <a:r>
              <a:rPr lang="en-US" dirty="0" err="1"/>
              <a:t>consequat</a:t>
            </a:r>
            <a:r>
              <a:rPr lang="en-US" dirty="0"/>
              <a:t>. Duis </a:t>
            </a:r>
            <a:r>
              <a:rPr lang="en-US" dirty="0" err="1"/>
              <a:t>aute</a:t>
            </a:r>
            <a:r>
              <a:rPr lang="en-US" dirty="0"/>
              <a:t> </a:t>
            </a:r>
            <a:r>
              <a:rPr lang="en-US" dirty="0" err="1"/>
              <a:t>irure</a:t>
            </a:r>
            <a:r>
              <a:rPr lang="en-US" dirty="0"/>
              <a:t> dolor in </a:t>
            </a:r>
            <a:r>
              <a:rPr lang="en-US" dirty="0" err="1"/>
              <a:t>reprehenderit</a:t>
            </a:r>
            <a:r>
              <a:rPr lang="en-US" dirty="0"/>
              <a:t> in </a:t>
            </a:r>
            <a:r>
              <a:rPr lang="en-US" dirty="0" err="1"/>
              <a:t>voluptate</a:t>
            </a:r>
            <a:r>
              <a:rPr lang="en-US" dirty="0"/>
              <a:t> </a:t>
            </a:r>
            <a:r>
              <a:rPr lang="en-US" dirty="0" err="1"/>
              <a:t>velit</a:t>
            </a:r>
            <a:r>
              <a:rPr lang="en-US" dirty="0"/>
              <a:t> </a:t>
            </a:r>
            <a:r>
              <a:rPr lang="en-US" dirty="0" err="1"/>
              <a:t>esse</a:t>
            </a:r>
            <a:r>
              <a:rPr lang="en-US" dirty="0"/>
              <a:t> </a:t>
            </a:r>
            <a:r>
              <a:rPr lang="en-US" dirty="0" err="1"/>
              <a:t>cillum</a:t>
            </a:r>
            <a:r>
              <a:rPr lang="en-US" dirty="0"/>
              <a:t> dolore </a:t>
            </a:r>
            <a:r>
              <a:rPr lang="en-US" dirty="0" err="1"/>
              <a:t>eu</a:t>
            </a:r>
            <a:r>
              <a:rPr lang="en-US" dirty="0"/>
              <a:t> </a:t>
            </a:r>
            <a:r>
              <a:rPr lang="en-US" dirty="0" err="1"/>
              <a:t>fugiat</a:t>
            </a:r>
            <a:r>
              <a:rPr lang="en-US" dirty="0"/>
              <a:t> </a:t>
            </a:r>
            <a:r>
              <a:rPr lang="en-US" dirty="0" err="1"/>
              <a:t>nulla</a:t>
            </a:r>
            <a:r>
              <a:rPr lang="en-US" dirty="0"/>
              <a:t> </a:t>
            </a:r>
            <a:r>
              <a:rPr lang="en-US" dirty="0" err="1"/>
              <a:t>pariatur</a:t>
            </a:r>
            <a:r>
              <a:rPr lang="en-US" dirty="0"/>
              <a:t>. </a:t>
            </a:r>
            <a:r>
              <a:rPr lang="en-US" dirty="0" err="1"/>
              <a:t>Excepteur</a:t>
            </a:r>
            <a:r>
              <a:rPr lang="en-US" dirty="0"/>
              <a:t> </a:t>
            </a:r>
            <a:r>
              <a:rPr lang="en-US" dirty="0" err="1"/>
              <a:t>sint</a:t>
            </a:r>
            <a:r>
              <a:rPr lang="en-US" dirty="0"/>
              <a:t> </a:t>
            </a:r>
            <a:r>
              <a:rPr lang="en-US" dirty="0" err="1"/>
              <a:t>occaecat</a:t>
            </a:r>
            <a:r>
              <a:rPr lang="en-US" dirty="0"/>
              <a:t> </a:t>
            </a:r>
            <a:r>
              <a:rPr lang="en-US" dirty="0" err="1"/>
              <a:t>cupidatat</a:t>
            </a:r>
            <a:r>
              <a:rPr lang="en-US" dirty="0"/>
              <a:t> non </a:t>
            </a:r>
            <a:r>
              <a:rPr lang="en-US" dirty="0" err="1"/>
              <a:t>proident</a:t>
            </a:r>
            <a:r>
              <a:rPr lang="en-US" dirty="0"/>
              <a:t>, sunt in culpa qui </a:t>
            </a:r>
            <a:r>
              <a:rPr lang="en-US" dirty="0" err="1"/>
              <a:t>officia</a:t>
            </a:r>
            <a:r>
              <a:rPr lang="en-US" dirty="0"/>
              <a:t> </a:t>
            </a:r>
            <a:r>
              <a:rPr lang="en-US" dirty="0" err="1"/>
              <a:t>deserunt</a:t>
            </a:r>
            <a:r>
              <a:rPr lang="en-US" dirty="0"/>
              <a:t> </a:t>
            </a:r>
            <a:r>
              <a:rPr lang="en-US" dirty="0" err="1"/>
              <a:t>mollit</a:t>
            </a:r>
            <a:r>
              <a:rPr lang="en-US" dirty="0"/>
              <a:t> </a:t>
            </a:r>
            <a:r>
              <a:rPr lang="en-US" dirty="0" err="1"/>
              <a:t>anim</a:t>
            </a:r>
            <a:r>
              <a:rPr lang="en-US" dirty="0"/>
              <a:t> id </a:t>
            </a:r>
            <a:r>
              <a:rPr lang="en-US" dirty="0" err="1"/>
              <a:t>est</a:t>
            </a:r>
            <a:r>
              <a:rPr lang="en-US" dirty="0"/>
              <a:t> </a:t>
            </a:r>
            <a:r>
              <a:rPr lang="en-US" dirty="0" err="1"/>
              <a:t>laborum</a:t>
            </a:r>
            <a:r>
              <a:rPr lang="en-US" dirty="0"/>
              <a:t>.</a:t>
            </a:r>
          </a:p>
        </p:txBody>
      </p:sp>
      <p:sp>
        <p:nvSpPr>
          <p:cNvPr id="11" name="Text Placeholder 38">
            <a:extLst>
              <a:ext uri="{FF2B5EF4-FFF2-40B4-BE49-F238E27FC236}">
                <a16:creationId xmlns:a16="http://schemas.microsoft.com/office/drawing/2014/main" id="{A5B5DA94-A7CB-44FD-A123-371563F8D1E2}"/>
              </a:ext>
            </a:extLst>
          </p:cNvPr>
          <p:cNvSpPr>
            <a:spLocks noGrp="1"/>
          </p:cNvSpPr>
          <p:nvPr>
            <p:ph type="body" sz="quarter" idx="25" hasCustomPrompt="1"/>
          </p:nvPr>
        </p:nvSpPr>
        <p:spPr>
          <a:xfrm>
            <a:off x="6495151" y="1487076"/>
            <a:ext cx="4746710" cy="3883847"/>
          </a:xfrm>
        </p:spPr>
        <p:txBody>
          <a:bodyPr anchor="ctr">
            <a:normAutofit/>
          </a:bodyPr>
          <a:lstStyle>
            <a:lvl1pPr marL="0" indent="0" algn="l">
              <a:lnSpc>
                <a:spcPts val="2160"/>
              </a:lnSpc>
              <a:buNone/>
              <a:defRPr sz="1800" b="0" i="0">
                <a:latin typeface="+mn-lt"/>
              </a:defRPr>
            </a:lvl1pPr>
            <a:lvl2pPr algn="ctr">
              <a:defRPr/>
            </a:lvl2pPr>
            <a:lvl3pPr algn="ctr">
              <a:defRPr/>
            </a:lvl3pPr>
            <a:lvl4pPr algn="ctr">
              <a:defRPr/>
            </a:lvl4pPr>
            <a:lvl5pPr algn="ctr">
              <a:defRPr/>
            </a:lvl5pPr>
          </a:lstStyle>
          <a:p>
            <a:pPr lvl="0"/>
            <a:r>
              <a:rPr lang="en-US" dirty="0"/>
              <a:t>Lorem ipsum dolor sit </a:t>
            </a:r>
            <a:r>
              <a:rPr lang="en-US" dirty="0" err="1"/>
              <a:t>amet</a:t>
            </a:r>
            <a:r>
              <a:rPr lang="en-US" dirty="0"/>
              <a:t>, </a:t>
            </a:r>
            <a:r>
              <a:rPr lang="en-US" dirty="0" err="1"/>
              <a:t>consectetur</a:t>
            </a:r>
            <a:r>
              <a:rPr lang="en-US" dirty="0"/>
              <a:t> </a:t>
            </a:r>
            <a:r>
              <a:rPr lang="en-US" dirty="0" err="1"/>
              <a:t>adipiscing</a:t>
            </a:r>
            <a:r>
              <a:rPr lang="en-US" dirty="0"/>
              <a:t> </a:t>
            </a:r>
            <a:r>
              <a:rPr lang="en-US" dirty="0" err="1"/>
              <a:t>elit</a:t>
            </a:r>
            <a:r>
              <a:rPr lang="en-US" dirty="0"/>
              <a:t>, sed do </a:t>
            </a:r>
            <a:r>
              <a:rPr lang="en-US" dirty="0" err="1"/>
              <a:t>eiusmod</a:t>
            </a:r>
            <a:r>
              <a:rPr lang="en-US" dirty="0"/>
              <a:t> </a:t>
            </a:r>
            <a:r>
              <a:rPr lang="en-US" dirty="0" err="1"/>
              <a:t>tempor</a:t>
            </a:r>
            <a:r>
              <a:rPr lang="en-US" dirty="0"/>
              <a:t> </a:t>
            </a:r>
            <a:r>
              <a:rPr lang="en-US" dirty="0" err="1"/>
              <a:t>incididunt</a:t>
            </a:r>
            <a:r>
              <a:rPr lang="en-US" dirty="0"/>
              <a:t> </a:t>
            </a:r>
            <a:r>
              <a:rPr lang="en-US" dirty="0" err="1"/>
              <a:t>ut</a:t>
            </a:r>
            <a:r>
              <a:rPr lang="en-US" dirty="0"/>
              <a:t> </a:t>
            </a:r>
            <a:r>
              <a:rPr lang="en-US" dirty="0" err="1"/>
              <a:t>labore</a:t>
            </a:r>
            <a:r>
              <a:rPr lang="en-US" dirty="0"/>
              <a:t> et dolore magna </a:t>
            </a:r>
            <a:r>
              <a:rPr lang="en-US" dirty="0" err="1"/>
              <a:t>aliqua</a:t>
            </a:r>
            <a:r>
              <a:rPr lang="en-US" dirty="0"/>
              <a:t>. Ut </a:t>
            </a:r>
            <a:r>
              <a:rPr lang="en-US" dirty="0" err="1"/>
              <a:t>enim</a:t>
            </a:r>
            <a:r>
              <a:rPr lang="en-US" dirty="0"/>
              <a:t> ad minim </a:t>
            </a:r>
            <a:r>
              <a:rPr lang="en-US" dirty="0" err="1"/>
              <a:t>veniam</a:t>
            </a:r>
            <a:r>
              <a:rPr lang="en-US" dirty="0"/>
              <a:t>, </a:t>
            </a:r>
            <a:r>
              <a:rPr lang="en-US" dirty="0" err="1"/>
              <a:t>quis</a:t>
            </a:r>
            <a:r>
              <a:rPr lang="en-US" dirty="0"/>
              <a:t> </a:t>
            </a:r>
            <a:r>
              <a:rPr lang="en-US" dirty="0" err="1"/>
              <a:t>nostrud</a:t>
            </a:r>
            <a:r>
              <a:rPr lang="en-US" dirty="0"/>
              <a:t> exercitation </a:t>
            </a:r>
            <a:r>
              <a:rPr lang="en-US" dirty="0" err="1"/>
              <a:t>ullamco</a:t>
            </a:r>
            <a:r>
              <a:rPr lang="en-US" dirty="0"/>
              <a:t> </a:t>
            </a:r>
            <a:r>
              <a:rPr lang="en-US" dirty="0" err="1"/>
              <a:t>laboris</a:t>
            </a:r>
            <a:r>
              <a:rPr lang="en-US" dirty="0"/>
              <a:t> nisi </a:t>
            </a:r>
            <a:r>
              <a:rPr lang="en-US" dirty="0" err="1"/>
              <a:t>ut</a:t>
            </a:r>
            <a:r>
              <a:rPr lang="en-US" dirty="0"/>
              <a:t> </a:t>
            </a:r>
            <a:r>
              <a:rPr lang="en-US" dirty="0" err="1"/>
              <a:t>aliquip</a:t>
            </a:r>
            <a:r>
              <a:rPr lang="en-US" dirty="0"/>
              <a:t> ex </a:t>
            </a:r>
            <a:r>
              <a:rPr lang="en-US" dirty="0" err="1"/>
              <a:t>ea</a:t>
            </a:r>
            <a:r>
              <a:rPr lang="en-US" dirty="0"/>
              <a:t> </a:t>
            </a:r>
            <a:r>
              <a:rPr lang="en-US" dirty="0" err="1"/>
              <a:t>commodo</a:t>
            </a:r>
            <a:r>
              <a:rPr lang="en-US" dirty="0"/>
              <a:t> </a:t>
            </a:r>
            <a:r>
              <a:rPr lang="en-US" dirty="0" err="1"/>
              <a:t>consequat</a:t>
            </a:r>
            <a:r>
              <a:rPr lang="en-US" dirty="0"/>
              <a:t>. Duis </a:t>
            </a:r>
            <a:r>
              <a:rPr lang="en-US" dirty="0" err="1"/>
              <a:t>aute</a:t>
            </a:r>
            <a:r>
              <a:rPr lang="en-US" dirty="0"/>
              <a:t> </a:t>
            </a:r>
            <a:r>
              <a:rPr lang="en-US" dirty="0" err="1"/>
              <a:t>irure</a:t>
            </a:r>
            <a:r>
              <a:rPr lang="en-US" dirty="0"/>
              <a:t> dolor in </a:t>
            </a:r>
            <a:r>
              <a:rPr lang="en-US" dirty="0" err="1"/>
              <a:t>reprehenderit</a:t>
            </a:r>
            <a:r>
              <a:rPr lang="en-US" dirty="0"/>
              <a:t> in </a:t>
            </a:r>
            <a:r>
              <a:rPr lang="en-US" dirty="0" err="1"/>
              <a:t>voluptate</a:t>
            </a:r>
            <a:r>
              <a:rPr lang="en-US" dirty="0"/>
              <a:t> </a:t>
            </a:r>
            <a:r>
              <a:rPr lang="en-US" dirty="0" err="1"/>
              <a:t>velit</a:t>
            </a:r>
            <a:r>
              <a:rPr lang="en-US" dirty="0"/>
              <a:t> </a:t>
            </a:r>
            <a:r>
              <a:rPr lang="en-US" dirty="0" err="1"/>
              <a:t>esse</a:t>
            </a:r>
            <a:r>
              <a:rPr lang="en-US" dirty="0"/>
              <a:t> </a:t>
            </a:r>
            <a:r>
              <a:rPr lang="en-US" dirty="0" err="1"/>
              <a:t>cillum</a:t>
            </a:r>
            <a:r>
              <a:rPr lang="en-US" dirty="0"/>
              <a:t> dolore </a:t>
            </a:r>
            <a:r>
              <a:rPr lang="en-US" dirty="0" err="1"/>
              <a:t>eu</a:t>
            </a:r>
            <a:r>
              <a:rPr lang="en-US" dirty="0"/>
              <a:t> </a:t>
            </a:r>
            <a:r>
              <a:rPr lang="en-US" dirty="0" err="1"/>
              <a:t>fugiat</a:t>
            </a:r>
            <a:r>
              <a:rPr lang="en-US" dirty="0"/>
              <a:t> </a:t>
            </a:r>
            <a:r>
              <a:rPr lang="en-US" dirty="0" err="1"/>
              <a:t>nulla</a:t>
            </a:r>
            <a:r>
              <a:rPr lang="en-US" dirty="0"/>
              <a:t> </a:t>
            </a:r>
            <a:r>
              <a:rPr lang="en-US" dirty="0" err="1"/>
              <a:t>pariatur</a:t>
            </a:r>
            <a:r>
              <a:rPr lang="en-US" dirty="0"/>
              <a:t>. </a:t>
            </a:r>
            <a:r>
              <a:rPr lang="en-US" dirty="0" err="1"/>
              <a:t>Excepteur</a:t>
            </a:r>
            <a:r>
              <a:rPr lang="en-US" dirty="0"/>
              <a:t> </a:t>
            </a:r>
            <a:r>
              <a:rPr lang="en-US" dirty="0" err="1"/>
              <a:t>sint</a:t>
            </a:r>
            <a:r>
              <a:rPr lang="en-US" dirty="0"/>
              <a:t> </a:t>
            </a:r>
            <a:r>
              <a:rPr lang="en-US" dirty="0" err="1"/>
              <a:t>occaecat</a:t>
            </a:r>
            <a:r>
              <a:rPr lang="en-US" dirty="0"/>
              <a:t> </a:t>
            </a:r>
            <a:r>
              <a:rPr lang="en-US" dirty="0" err="1"/>
              <a:t>cupidatat</a:t>
            </a:r>
            <a:r>
              <a:rPr lang="en-US" dirty="0"/>
              <a:t> non </a:t>
            </a:r>
            <a:r>
              <a:rPr lang="en-US" dirty="0" err="1"/>
              <a:t>proident</a:t>
            </a:r>
            <a:r>
              <a:rPr lang="en-US" dirty="0"/>
              <a:t>, sunt in culpa qui </a:t>
            </a:r>
            <a:r>
              <a:rPr lang="en-US" dirty="0" err="1"/>
              <a:t>officia</a:t>
            </a:r>
            <a:r>
              <a:rPr lang="en-US" dirty="0"/>
              <a:t> </a:t>
            </a:r>
            <a:r>
              <a:rPr lang="en-US" dirty="0" err="1"/>
              <a:t>deserunt</a:t>
            </a:r>
            <a:r>
              <a:rPr lang="en-US" dirty="0"/>
              <a:t> </a:t>
            </a:r>
            <a:r>
              <a:rPr lang="en-US" dirty="0" err="1"/>
              <a:t>mollit</a:t>
            </a:r>
            <a:r>
              <a:rPr lang="en-US" dirty="0"/>
              <a:t> </a:t>
            </a:r>
            <a:r>
              <a:rPr lang="en-US" dirty="0" err="1"/>
              <a:t>anim</a:t>
            </a:r>
            <a:r>
              <a:rPr lang="en-US" dirty="0"/>
              <a:t> id </a:t>
            </a:r>
            <a:r>
              <a:rPr lang="en-US" dirty="0" err="1"/>
              <a:t>est</a:t>
            </a:r>
            <a:r>
              <a:rPr lang="en-US" dirty="0"/>
              <a:t> </a:t>
            </a:r>
            <a:r>
              <a:rPr lang="en-US" dirty="0" err="1"/>
              <a:t>laborum</a:t>
            </a:r>
            <a:r>
              <a:rPr lang="en-US" dirty="0"/>
              <a:t>.</a:t>
            </a:r>
          </a:p>
        </p:txBody>
      </p:sp>
      <p:pic>
        <p:nvPicPr>
          <p:cNvPr id="12" name="Picture 11" descr="Logo&#10;&#10;Description automatically generated">
            <a:extLst>
              <a:ext uri="{FF2B5EF4-FFF2-40B4-BE49-F238E27FC236}">
                <a16:creationId xmlns:a16="http://schemas.microsoft.com/office/drawing/2014/main" id="{7A67EF9D-13CB-4EF4-B33C-09196D8BCF9E}"/>
              </a:ext>
            </a:extLst>
          </p:cNvPr>
          <p:cNvPicPr>
            <a:picLocks noChangeAspect="1"/>
          </p:cNvPicPr>
          <p:nvPr userDrawn="1"/>
        </p:nvPicPr>
        <p:blipFill rotWithShape="1">
          <a:blip r:embed="rId2" cstate="print">
            <a:extLst>
              <a:ext uri="{28A0092B-C50C-407E-A947-70E740481C1C}">
                <a14:useLocalDpi xmlns:a14="http://schemas.microsoft.com/office/drawing/2010/main" val="0"/>
              </a:ext>
            </a:extLst>
          </a:blip>
          <a:srcRect r="80698"/>
          <a:stretch/>
        </p:blipFill>
        <p:spPr>
          <a:xfrm>
            <a:off x="567259" y="6288664"/>
            <a:ext cx="397941" cy="396470"/>
          </a:xfrm>
          <a:prstGeom prst="rect">
            <a:avLst/>
          </a:prstGeom>
        </p:spPr>
      </p:pic>
      <p:cxnSp>
        <p:nvCxnSpPr>
          <p:cNvPr id="18" name="Straight Connector 17">
            <a:extLst>
              <a:ext uri="{FF2B5EF4-FFF2-40B4-BE49-F238E27FC236}">
                <a16:creationId xmlns:a16="http://schemas.microsoft.com/office/drawing/2014/main" id="{153B645D-A52C-40B4-9ED2-6CCF732B0739}"/>
              </a:ext>
            </a:extLst>
          </p:cNvPr>
          <p:cNvCxnSpPr/>
          <p:nvPr userDrawn="1"/>
        </p:nvCxnSpPr>
        <p:spPr>
          <a:xfrm>
            <a:off x="6096000" y="1244184"/>
            <a:ext cx="0" cy="4482059"/>
          </a:xfrm>
          <a:prstGeom prst="line">
            <a:avLst/>
          </a:prstGeom>
          <a:ln w="12700" cap="rnd">
            <a:prstDash val="sysDot"/>
            <a:round/>
          </a:ln>
        </p:spPr>
        <p:style>
          <a:lnRef idx="1">
            <a:schemeClr val="accent1"/>
          </a:lnRef>
          <a:fillRef idx="0">
            <a:schemeClr val="accent1"/>
          </a:fillRef>
          <a:effectRef idx="0">
            <a:schemeClr val="accent1"/>
          </a:effectRef>
          <a:fontRef idx="minor">
            <a:schemeClr val="tx1"/>
          </a:fontRef>
        </p:style>
      </p:cxnSp>
      <p:sp>
        <p:nvSpPr>
          <p:cNvPr id="17" name="Text Placeholder 38">
            <a:extLst>
              <a:ext uri="{FF2B5EF4-FFF2-40B4-BE49-F238E27FC236}">
                <a16:creationId xmlns:a16="http://schemas.microsoft.com/office/drawing/2014/main" id="{802C500B-DF0D-4C99-8A70-8CB40532EF9F}"/>
              </a:ext>
            </a:extLst>
          </p:cNvPr>
          <p:cNvSpPr>
            <a:spLocks noGrp="1"/>
          </p:cNvSpPr>
          <p:nvPr>
            <p:ph type="body" sz="quarter" idx="23" hasCustomPrompt="1"/>
          </p:nvPr>
        </p:nvSpPr>
        <p:spPr>
          <a:xfrm>
            <a:off x="1608067" y="172866"/>
            <a:ext cx="8975866" cy="800100"/>
          </a:xfrm>
        </p:spPr>
        <p:txBody>
          <a:bodyPr anchor="ctr">
            <a:normAutofit/>
          </a:bodyPr>
          <a:lstStyle>
            <a:lvl1pPr marL="0" indent="0" algn="ctr">
              <a:buNone/>
              <a:defRPr sz="3600">
                <a:latin typeface="+mj-lt"/>
              </a:defRPr>
            </a:lvl1pPr>
            <a:lvl2pPr algn="ctr">
              <a:defRPr/>
            </a:lvl2pPr>
            <a:lvl3pPr algn="ctr">
              <a:defRPr/>
            </a:lvl3pPr>
            <a:lvl4pPr algn="ctr">
              <a:defRPr/>
            </a:lvl4pPr>
            <a:lvl5pPr algn="ctr">
              <a:defRPr/>
            </a:lvl5pPr>
          </a:lstStyle>
          <a:p>
            <a:pPr lvl="0"/>
            <a:r>
              <a:rPr lang="en-US" dirty="0"/>
              <a:t>Title</a:t>
            </a:r>
            <a:endParaRPr lang="lt-LT" dirty="0"/>
          </a:p>
        </p:txBody>
      </p:sp>
      <p:pic>
        <p:nvPicPr>
          <p:cNvPr id="7" name="Picture 6">
            <a:extLst>
              <a:ext uri="{FF2B5EF4-FFF2-40B4-BE49-F238E27FC236}">
                <a16:creationId xmlns:a16="http://schemas.microsoft.com/office/drawing/2014/main" id="{468F6180-723C-406B-A870-EFC2D2D7410B}"/>
              </a:ext>
            </a:extLst>
          </p:cNvPr>
          <p:cNvPicPr>
            <a:picLocks noChangeAspect="1"/>
          </p:cNvPicPr>
          <p:nvPr userDrawn="1"/>
        </p:nvPicPr>
        <p:blipFill>
          <a:blip r:embed="rId3"/>
          <a:stretch>
            <a:fillRect/>
          </a:stretch>
        </p:blipFill>
        <p:spPr>
          <a:xfrm>
            <a:off x="1044569" y="6341676"/>
            <a:ext cx="2243155" cy="297028"/>
          </a:xfrm>
          <a:prstGeom prst="rect">
            <a:avLst/>
          </a:prstGeom>
        </p:spPr>
      </p:pic>
    </p:spTree>
    <p:extLst>
      <p:ext uri="{BB962C8B-B14F-4D97-AF65-F5344CB8AC3E}">
        <p14:creationId xmlns:p14="http://schemas.microsoft.com/office/powerpoint/2010/main" val="1275970672"/>
      </p:ext>
    </p:extLst>
  </p:cSld>
  <p:clrMapOvr>
    <a:masterClrMapping/>
  </p:clrMapOvr>
  <p:transition spd="slow">
    <p:push dir="u"/>
  </p:transition>
  <p:extLst>
    <p:ext uri="{DCECCB84-F9BA-43D5-87BE-67443E8EF086}">
      <p15:sldGuideLst xmlns:p15="http://schemas.microsoft.com/office/powerpoint/2012/main">
        <p15:guide id="1" orient="horz" pos="2160" userDrawn="1">
          <p15:clr>
            <a:srgbClr val="FBAE40"/>
          </p15:clr>
        </p15:guide>
        <p15:guide id="2" pos="3840" userDrawn="1">
          <p15:clr>
            <a:srgbClr val="FBAE40"/>
          </p15:clr>
        </p15:guide>
      </p15:sldGuideLst>
    </p:ext>
  </p:extLst>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Graph">
    <p:spTree>
      <p:nvGrpSpPr>
        <p:cNvPr id="1" name=""/>
        <p:cNvGrpSpPr/>
        <p:nvPr/>
      </p:nvGrpSpPr>
      <p:grpSpPr>
        <a:xfrm>
          <a:off x="0" y="0"/>
          <a:ext cx="0" cy="0"/>
          <a:chOff x="0" y="0"/>
          <a:chExt cx="0" cy="0"/>
        </a:xfrm>
      </p:grpSpPr>
      <p:sp>
        <p:nvSpPr>
          <p:cNvPr id="10" name="Text Placeholder 38">
            <a:extLst>
              <a:ext uri="{FF2B5EF4-FFF2-40B4-BE49-F238E27FC236}">
                <a16:creationId xmlns:a16="http://schemas.microsoft.com/office/drawing/2014/main" id="{4D064D6B-1AF6-4044-9D65-64DEA56D6A35}"/>
              </a:ext>
            </a:extLst>
          </p:cNvPr>
          <p:cNvSpPr>
            <a:spLocks noGrp="1"/>
          </p:cNvSpPr>
          <p:nvPr>
            <p:ph type="body" sz="quarter" idx="24" hasCustomPrompt="1"/>
          </p:nvPr>
        </p:nvSpPr>
        <p:spPr>
          <a:xfrm>
            <a:off x="567259" y="1550653"/>
            <a:ext cx="3974761" cy="4176000"/>
          </a:xfrm>
        </p:spPr>
        <p:txBody>
          <a:bodyPr anchor="ctr">
            <a:normAutofit/>
          </a:bodyPr>
          <a:lstStyle>
            <a:lvl1pPr marL="0" indent="0" algn="l">
              <a:lnSpc>
                <a:spcPts val="2160"/>
              </a:lnSpc>
              <a:buNone/>
              <a:defRPr sz="1800" b="0" i="0">
                <a:latin typeface="+mn-lt"/>
              </a:defRPr>
            </a:lvl1pPr>
            <a:lvl2pPr algn="ctr">
              <a:defRPr/>
            </a:lvl2pPr>
            <a:lvl3pPr algn="ctr">
              <a:defRPr/>
            </a:lvl3pPr>
            <a:lvl4pPr algn="ctr">
              <a:defRPr/>
            </a:lvl4pPr>
            <a:lvl5pPr algn="ctr">
              <a:defRPr/>
            </a:lvl5pPr>
          </a:lstStyle>
          <a:p>
            <a:pPr lvl="0"/>
            <a:r>
              <a:rPr lang="en-US" dirty="0"/>
              <a:t>Lorem ipsum dolor sit </a:t>
            </a:r>
            <a:r>
              <a:rPr lang="en-US" dirty="0" err="1"/>
              <a:t>amet</a:t>
            </a:r>
            <a:r>
              <a:rPr lang="en-US" dirty="0"/>
              <a:t>, </a:t>
            </a:r>
            <a:r>
              <a:rPr lang="en-US" dirty="0" err="1"/>
              <a:t>consectetur</a:t>
            </a:r>
            <a:r>
              <a:rPr lang="en-US" dirty="0"/>
              <a:t> </a:t>
            </a:r>
            <a:r>
              <a:rPr lang="en-US" dirty="0" err="1"/>
              <a:t>adipiscing</a:t>
            </a:r>
            <a:r>
              <a:rPr lang="en-US" dirty="0"/>
              <a:t> </a:t>
            </a:r>
            <a:r>
              <a:rPr lang="en-US" dirty="0" err="1"/>
              <a:t>elit</a:t>
            </a:r>
            <a:r>
              <a:rPr lang="en-US" dirty="0"/>
              <a:t>, sed do </a:t>
            </a:r>
            <a:r>
              <a:rPr lang="en-US" dirty="0" err="1"/>
              <a:t>eiusmod</a:t>
            </a:r>
            <a:r>
              <a:rPr lang="en-US" dirty="0"/>
              <a:t> </a:t>
            </a:r>
            <a:r>
              <a:rPr lang="en-US" dirty="0" err="1"/>
              <a:t>tempor</a:t>
            </a:r>
            <a:r>
              <a:rPr lang="en-US" dirty="0"/>
              <a:t> </a:t>
            </a:r>
            <a:r>
              <a:rPr lang="en-US" dirty="0" err="1"/>
              <a:t>incididunt</a:t>
            </a:r>
            <a:r>
              <a:rPr lang="en-US" dirty="0"/>
              <a:t> </a:t>
            </a:r>
            <a:r>
              <a:rPr lang="en-US" dirty="0" err="1"/>
              <a:t>ut</a:t>
            </a:r>
            <a:r>
              <a:rPr lang="en-US" dirty="0"/>
              <a:t> </a:t>
            </a:r>
            <a:r>
              <a:rPr lang="en-US" dirty="0" err="1"/>
              <a:t>labore</a:t>
            </a:r>
            <a:r>
              <a:rPr lang="en-US" dirty="0"/>
              <a:t> et dolore magna </a:t>
            </a:r>
            <a:r>
              <a:rPr lang="en-US" dirty="0" err="1"/>
              <a:t>aliqua</a:t>
            </a:r>
            <a:r>
              <a:rPr lang="en-US" dirty="0"/>
              <a:t>. Ut </a:t>
            </a:r>
            <a:r>
              <a:rPr lang="en-US" dirty="0" err="1"/>
              <a:t>enim</a:t>
            </a:r>
            <a:r>
              <a:rPr lang="en-US" dirty="0"/>
              <a:t> ad minim </a:t>
            </a:r>
            <a:r>
              <a:rPr lang="en-US" dirty="0" err="1"/>
              <a:t>veniam</a:t>
            </a:r>
            <a:r>
              <a:rPr lang="en-US" dirty="0"/>
              <a:t>, </a:t>
            </a:r>
            <a:r>
              <a:rPr lang="en-US" dirty="0" err="1"/>
              <a:t>quis</a:t>
            </a:r>
            <a:r>
              <a:rPr lang="en-US" dirty="0"/>
              <a:t> </a:t>
            </a:r>
            <a:r>
              <a:rPr lang="en-US" dirty="0" err="1"/>
              <a:t>nostrud</a:t>
            </a:r>
            <a:r>
              <a:rPr lang="en-US" dirty="0"/>
              <a:t> exercitation </a:t>
            </a:r>
            <a:r>
              <a:rPr lang="en-US" dirty="0" err="1"/>
              <a:t>ullamco</a:t>
            </a:r>
            <a:r>
              <a:rPr lang="en-US" dirty="0"/>
              <a:t> </a:t>
            </a:r>
            <a:r>
              <a:rPr lang="en-US" dirty="0" err="1"/>
              <a:t>laboris</a:t>
            </a:r>
            <a:r>
              <a:rPr lang="en-US" dirty="0"/>
              <a:t> nisi </a:t>
            </a:r>
            <a:r>
              <a:rPr lang="en-US" dirty="0" err="1"/>
              <a:t>ut</a:t>
            </a:r>
            <a:r>
              <a:rPr lang="en-US" dirty="0"/>
              <a:t> </a:t>
            </a:r>
            <a:r>
              <a:rPr lang="en-US" dirty="0" err="1"/>
              <a:t>aliquip</a:t>
            </a:r>
            <a:r>
              <a:rPr lang="en-US" dirty="0"/>
              <a:t> ex </a:t>
            </a:r>
            <a:r>
              <a:rPr lang="en-US" dirty="0" err="1"/>
              <a:t>ea</a:t>
            </a:r>
            <a:r>
              <a:rPr lang="en-US" dirty="0"/>
              <a:t> </a:t>
            </a:r>
            <a:r>
              <a:rPr lang="en-US" dirty="0" err="1"/>
              <a:t>commodo</a:t>
            </a:r>
            <a:r>
              <a:rPr lang="en-US" dirty="0"/>
              <a:t> </a:t>
            </a:r>
            <a:r>
              <a:rPr lang="en-US" dirty="0" err="1"/>
              <a:t>consequat</a:t>
            </a:r>
            <a:r>
              <a:rPr lang="en-US" dirty="0"/>
              <a:t>. Duis </a:t>
            </a:r>
            <a:r>
              <a:rPr lang="en-US" dirty="0" err="1"/>
              <a:t>aute</a:t>
            </a:r>
            <a:r>
              <a:rPr lang="en-US" dirty="0"/>
              <a:t> </a:t>
            </a:r>
            <a:r>
              <a:rPr lang="en-US" dirty="0" err="1"/>
              <a:t>irure</a:t>
            </a:r>
            <a:r>
              <a:rPr lang="en-US" dirty="0"/>
              <a:t> dolor in </a:t>
            </a:r>
            <a:r>
              <a:rPr lang="en-US" dirty="0" err="1"/>
              <a:t>reprehenderit</a:t>
            </a:r>
            <a:r>
              <a:rPr lang="en-US" dirty="0"/>
              <a:t> in </a:t>
            </a:r>
            <a:r>
              <a:rPr lang="en-US" dirty="0" err="1"/>
              <a:t>voluptate</a:t>
            </a:r>
            <a:r>
              <a:rPr lang="en-US" dirty="0"/>
              <a:t> </a:t>
            </a:r>
            <a:r>
              <a:rPr lang="en-US" dirty="0" err="1"/>
              <a:t>velit</a:t>
            </a:r>
            <a:r>
              <a:rPr lang="en-US" dirty="0"/>
              <a:t> </a:t>
            </a:r>
            <a:r>
              <a:rPr lang="en-US" dirty="0" err="1"/>
              <a:t>esse</a:t>
            </a:r>
            <a:r>
              <a:rPr lang="en-US" dirty="0"/>
              <a:t> </a:t>
            </a:r>
            <a:r>
              <a:rPr lang="en-US" dirty="0" err="1"/>
              <a:t>cillum</a:t>
            </a:r>
            <a:r>
              <a:rPr lang="en-US" dirty="0"/>
              <a:t> dolore </a:t>
            </a:r>
            <a:r>
              <a:rPr lang="en-US" dirty="0" err="1"/>
              <a:t>eu</a:t>
            </a:r>
            <a:r>
              <a:rPr lang="en-US" dirty="0"/>
              <a:t> </a:t>
            </a:r>
            <a:r>
              <a:rPr lang="en-US" dirty="0" err="1"/>
              <a:t>fugiat</a:t>
            </a:r>
            <a:r>
              <a:rPr lang="en-US" dirty="0"/>
              <a:t> </a:t>
            </a:r>
            <a:r>
              <a:rPr lang="en-US" dirty="0" err="1"/>
              <a:t>nulla</a:t>
            </a:r>
            <a:r>
              <a:rPr lang="en-US" dirty="0"/>
              <a:t> </a:t>
            </a:r>
            <a:r>
              <a:rPr lang="en-US" dirty="0" err="1"/>
              <a:t>pariatur</a:t>
            </a:r>
            <a:r>
              <a:rPr lang="en-US" dirty="0"/>
              <a:t>. </a:t>
            </a:r>
            <a:r>
              <a:rPr lang="en-US" dirty="0" err="1"/>
              <a:t>Excepteur</a:t>
            </a:r>
            <a:r>
              <a:rPr lang="en-US" dirty="0"/>
              <a:t> </a:t>
            </a:r>
            <a:r>
              <a:rPr lang="en-US" dirty="0" err="1"/>
              <a:t>sint</a:t>
            </a:r>
            <a:r>
              <a:rPr lang="en-US" dirty="0"/>
              <a:t> </a:t>
            </a:r>
            <a:r>
              <a:rPr lang="en-US" dirty="0" err="1"/>
              <a:t>occaecat</a:t>
            </a:r>
            <a:r>
              <a:rPr lang="en-US" dirty="0"/>
              <a:t> </a:t>
            </a:r>
            <a:r>
              <a:rPr lang="en-US" dirty="0" err="1"/>
              <a:t>cupidatat</a:t>
            </a:r>
            <a:r>
              <a:rPr lang="en-US" dirty="0"/>
              <a:t> non </a:t>
            </a:r>
            <a:r>
              <a:rPr lang="en-US" dirty="0" err="1"/>
              <a:t>proident</a:t>
            </a:r>
            <a:r>
              <a:rPr lang="en-US" dirty="0"/>
              <a:t>, sunt in culpa qui </a:t>
            </a:r>
            <a:r>
              <a:rPr lang="en-US" dirty="0" err="1"/>
              <a:t>officia</a:t>
            </a:r>
            <a:r>
              <a:rPr lang="en-US" dirty="0"/>
              <a:t> </a:t>
            </a:r>
            <a:r>
              <a:rPr lang="en-US" dirty="0" err="1"/>
              <a:t>deserunt</a:t>
            </a:r>
            <a:r>
              <a:rPr lang="en-US" dirty="0"/>
              <a:t> </a:t>
            </a:r>
            <a:r>
              <a:rPr lang="en-US" dirty="0" err="1"/>
              <a:t>mollit</a:t>
            </a:r>
            <a:r>
              <a:rPr lang="en-US" dirty="0"/>
              <a:t> </a:t>
            </a:r>
            <a:r>
              <a:rPr lang="en-US" dirty="0" err="1"/>
              <a:t>anim</a:t>
            </a:r>
            <a:r>
              <a:rPr lang="en-US" dirty="0"/>
              <a:t> id </a:t>
            </a:r>
            <a:r>
              <a:rPr lang="en-US" dirty="0" err="1"/>
              <a:t>est</a:t>
            </a:r>
            <a:r>
              <a:rPr lang="en-US" dirty="0"/>
              <a:t> </a:t>
            </a:r>
            <a:r>
              <a:rPr lang="en-US" dirty="0" err="1"/>
              <a:t>laborum</a:t>
            </a:r>
            <a:r>
              <a:rPr lang="en-US" dirty="0"/>
              <a:t>.</a:t>
            </a:r>
          </a:p>
        </p:txBody>
      </p:sp>
      <p:pic>
        <p:nvPicPr>
          <p:cNvPr id="12" name="Picture 11" descr="Logo&#10;&#10;Description automatically generated">
            <a:extLst>
              <a:ext uri="{FF2B5EF4-FFF2-40B4-BE49-F238E27FC236}">
                <a16:creationId xmlns:a16="http://schemas.microsoft.com/office/drawing/2014/main" id="{7A67EF9D-13CB-4EF4-B33C-09196D8BCF9E}"/>
              </a:ext>
            </a:extLst>
          </p:cNvPr>
          <p:cNvPicPr>
            <a:picLocks noChangeAspect="1"/>
          </p:cNvPicPr>
          <p:nvPr userDrawn="1"/>
        </p:nvPicPr>
        <p:blipFill rotWithShape="1">
          <a:blip r:embed="rId2" cstate="print">
            <a:extLst>
              <a:ext uri="{28A0092B-C50C-407E-A947-70E740481C1C}">
                <a14:useLocalDpi xmlns:a14="http://schemas.microsoft.com/office/drawing/2010/main" val="0"/>
              </a:ext>
            </a:extLst>
          </a:blip>
          <a:srcRect r="80698"/>
          <a:stretch/>
        </p:blipFill>
        <p:spPr>
          <a:xfrm>
            <a:off x="567259" y="6288664"/>
            <a:ext cx="397941" cy="396470"/>
          </a:xfrm>
          <a:prstGeom prst="rect">
            <a:avLst/>
          </a:prstGeom>
        </p:spPr>
      </p:pic>
      <p:sp>
        <p:nvSpPr>
          <p:cNvPr id="3" name="Chart Placeholder 2">
            <a:extLst>
              <a:ext uri="{FF2B5EF4-FFF2-40B4-BE49-F238E27FC236}">
                <a16:creationId xmlns:a16="http://schemas.microsoft.com/office/drawing/2014/main" id="{EAEBDD00-330E-4548-A73A-F42CE91C827F}"/>
              </a:ext>
            </a:extLst>
          </p:cNvPr>
          <p:cNvSpPr>
            <a:spLocks noGrp="1"/>
          </p:cNvSpPr>
          <p:nvPr>
            <p:ph type="chart" sz="quarter" idx="27"/>
          </p:nvPr>
        </p:nvSpPr>
        <p:spPr>
          <a:xfrm>
            <a:off x="5426075" y="1550653"/>
            <a:ext cx="6026150" cy="4176000"/>
          </a:xfrm>
        </p:spPr>
        <p:txBody>
          <a:bodyPr anchor="ctr"/>
          <a:lstStyle>
            <a:lvl1pPr marL="0" indent="0" algn="ctr">
              <a:buNone/>
              <a:defRPr/>
            </a:lvl1pPr>
          </a:lstStyle>
          <a:p>
            <a:endParaRPr lang="lt-LT"/>
          </a:p>
        </p:txBody>
      </p:sp>
      <p:sp>
        <p:nvSpPr>
          <p:cNvPr id="17" name="Text Placeholder 38">
            <a:extLst>
              <a:ext uri="{FF2B5EF4-FFF2-40B4-BE49-F238E27FC236}">
                <a16:creationId xmlns:a16="http://schemas.microsoft.com/office/drawing/2014/main" id="{F147DBDF-8AB1-4577-B617-8C841E1A5576}"/>
              </a:ext>
            </a:extLst>
          </p:cNvPr>
          <p:cNvSpPr>
            <a:spLocks noGrp="1"/>
          </p:cNvSpPr>
          <p:nvPr>
            <p:ph type="body" sz="quarter" idx="23" hasCustomPrompt="1"/>
          </p:nvPr>
        </p:nvSpPr>
        <p:spPr>
          <a:xfrm>
            <a:off x="1608067" y="172866"/>
            <a:ext cx="8975866" cy="800100"/>
          </a:xfrm>
        </p:spPr>
        <p:txBody>
          <a:bodyPr anchor="ctr">
            <a:normAutofit/>
          </a:bodyPr>
          <a:lstStyle>
            <a:lvl1pPr marL="0" indent="0" algn="ctr">
              <a:buNone/>
              <a:defRPr sz="3600">
                <a:latin typeface="+mj-lt"/>
              </a:defRPr>
            </a:lvl1pPr>
            <a:lvl2pPr algn="ctr">
              <a:defRPr/>
            </a:lvl2pPr>
            <a:lvl3pPr algn="ctr">
              <a:defRPr/>
            </a:lvl3pPr>
            <a:lvl4pPr algn="ctr">
              <a:defRPr/>
            </a:lvl4pPr>
            <a:lvl5pPr algn="ctr">
              <a:defRPr/>
            </a:lvl5pPr>
          </a:lstStyle>
          <a:p>
            <a:pPr lvl="0"/>
            <a:r>
              <a:rPr lang="en-US" dirty="0"/>
              <a:t>Graph Slide</a:t>
            </a:r>
            <a:endParaRPr lang="lt-LT" dirty="0"/>
          </a:p>
        </p:txBody>
      </p:sp>
      <p:pic>
        <p:nvPicPr>
          <p:cNvPr id="7" name="Picture 6">
            <a:extLst>
              <a:ext uri="{FF2B5EF4-FFF2-40B4-BE49-F238E27FC236}">
                <a16:creationId xmlns:a16="http://schemas.microsoft.com/office/drawing/2014/main" id="{7801E5F7-DAD0-4CF1-8656-D8C7266E6E2E}"/>
              </a:ext>
            </a:extLst>
          </p:cNvPr>
          <p:cNvPicPr>
            <a:picLocks noChangeAspect="1"/>
          </p:cNvPicPr>
          <p:nvPr userDrawn="1"/>
        </p:nvPicPr>
        <p:blipFill>
          <a:blip r:embed="rId3"/>
          <a:stretch>
            <a:fillRect/>
          </a:stretch>
        </p:blipFill>
        <p:spPr>
          <a:xfrm>
            <a:off x="1044569" y="6341676"/>
            <a:ext cx="2243155" cy="297028"/>
          </a:xfrm>
          <a:prstGeom prst="rect">
            <a:avLst/>
          </a:prstGeom>
        </p:spPr>
      </p:pic>
    </p:spTree>
    <p:extLst>
      <p:ext uri="{BB962C8B-B14F-4D97-AF65-F5344CB8AC3E}">
        <p14:creationId xmlns:p14="http://schemas.microsoft.com/office/powerpoint/2010/main" val="1021527203"/>
      </p:ext>
    </p:extLst>
  </p:cSld>
  <p:clrMapOvr>
    <a:masterClrMapping/>
  </p:clrMapOvr>
  <p:transition spd="slow">
    <p:push dir="u"/>
  </p:transition>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userDrawn="1">
  <p:cSld name="Chapter Title">
    <p:spTree>
      <p:nvGrpSpPr>
        <p:cNvPr id="1" name=""/>
        <p:cNvGrpSpPr/>
        <p:nvPr/>
      </p:nvGrpSpPr>
      <p:grpSpPr>
        <a:xfrm>
          <a:off x="0" y="0"/>
          <a:ext cx="0" cy="0"/>
          <a:chOff x="0" y="0"/>
          <a:chExt cx="0" cy="0"/>
        </a:xfrm>
      </p:grpSpPr>
      <p:sp>
        <p:nvSpPr>
          <p:cNvPr id="16" name="Text Placeholder 38">
            <a:extLst>
              <a:ext uri="{FF2B5EF4-FFF2-40B4-BE49-F238E27FC236}">
                <a16:creationId xmlns:a16="http://schemas.microsoft.com/office/drawing/2014/main" id="{361AC9EB-A177-41BF-9233-054266D8555E}"/>
              </a:ext>
            </a:extLst>
          </p:cNvPr>
          <p:cNvSpPr>
            <a:spLocks noGrp="1"/>
          </p:cNvSpPr>
          <p:nvPr>
            <p:ph type="body" sz="quarter" idx="26" hasCustomPrompt="1"/>
          </p:nvPr>
        </p:nvSpPr>
        <p:spPr>
          <a:xfrm>
            <a:off x="676275" y="835947"/>
            <a:ext cx="10839450" cy="2167195"/>
          </a:xfrm>
        </p:spPr>
        <p:txBody>
          <a:bodyPr anchor="ctr">
            <a:noAutofit/>
          </a:bodyPr>
          <a:lstStyle>
            <a:lvl1pPr marL="0" indent="0" algn="ctr">
              <a:buNone/>
              <a:defRPr sz="5400">
                <a:latin typeface="+mj-lt"/>
              </a:defRPr>
            </a:lvl1pPr>
            <a:lvl2pPr algn="ctr">
              <a:defRPr/>
            </a:lvl2pPr>
            <a:lvl3pPr algn="ctr">
              <a:defRPr/>
            </a:lvl3pPr>
            <a:lvl4pPr algn="ctr">
              <a:defRPr/>
            </a:lvl4pPr>
            <a:lvl5pPr algn="ctr">
              <a:defRPr/>
            </a:lvl5pPr>
          </a:lstStyle>
          <a:p>
            <a:pPr lvl="0"/>
            <a:r>
              <a:rPr lang="lt-LT" dirty="0"/>
              <a:t>Chapter Title</a:t>
            </a:r>
            <a:br>
              <a:rPr lang="en-US" dirty="0"/>
            </a:br>
            <a:r>
              <a:rPr lang="en-US" dirty="0"/>
              <a:t>2 lines</a:t>
            </a:r>
          </a:p>
        </p:txBody>
      </p:sp>
      <p:pic>
        <p:nvPicPr>
          <p:cNvPr id="3" name="Picture 2">
            <a:extLst>
              <a:ext uri="{FF2B5EF4-FFF2-40B4-BE49-F238E27FC236}">
                <a16:creationId xmlns:a16="http://schemas.microsoft.com/office/drawing/2014/main" id="{8DE31EA5-A87A-43FB-A5A6-63F4F9885D8D}"/>
              </a:ext>
            </a:extLst>
          </p:cNvPr>
          <p:cNvPicPr>
            <a:picLocks noChangeAspect="1"/>
          </p:cNvPicPr>
          <p:nvPr userDrawn="1"/>
        </p:nvPicPr>
        <p:blipFill>
          <a:blip r:embed="rId2">
            <a:extLst>
              <a:ext uri="{28A0092B-C50C-407E-A947-70E740481C1C}">
                <a14:useLocalDpi xmlns:a14="http://schemas.microsoft.com/office/drawing/2010/main" val="0"/>
              </a:ext>
            </a:extLst>
          </a:blip>
          <a:srcRect t="5434" b="5434"/>
          <a:stretch/>
        </p:blipFill>
        <p:spPr>
          <a:xfrm>
            <a:off x="224096" y="2673890"/>
            <a:ext cx="11743809" cy="5243255"/>
          </a:xfrm>
          <a:prstGeom prst="rect">
            <a:avLst/>
          </a:prstGeom>
        </p:spPr>
      </p:pic>
    </p:spTree>
    <p:extLst>
      <p:ext uri="{BB962C8B-B14F-4D97-AF65-F5344CB8AC3E}">
        <p14:creationId xmlns:p14="http://schemas.microsoft.com/office/powerpoint/2010/main" val="2773862797"/>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3" presetClass="entr" presetSubtype="16" fill="hold" grpId="0" nodeType="withEffect">
                                  <p:stCondLst>
                                    <p:cond delay="0"/>
                                  </p:stCondLst>
                                  <p:childTnLst>
                                    <p:set>
                                      <p:cBhvr>
                                        <p:cTn id="6" dur="1" fill="hold">
                                          <p:stCondLst>
                                            <p:cond delay="0"/>
                                          </p:stCondLst>
                                        </p:cTn>
                                        <p:tgtEl>
                                          <p:spTgt spid="16">
                                            <p:txEl>
                                              <p:pRg st="0" end="0"/>
                                            </p:txEl>
                                          </p:spTgt>
                                        </p:tgtEl>
                                        <p:attrNameLst>
                                          <p:attrName>style.visibility</p:attrName>
                                        </p:attrNameLst>
                                      </p:cBhvr>
                                      <p:to>
                                        <p:strVal val="visible"/>
                                      </p:to>
                                    </p:set>
                                    <p:anim calcmode="lin" valueType="num">
                                      <p:cBhvr>
                                        <p:cTn id="7" dur="500" fill="hold"/>
                                        <p:tgtEl>
                                          <p:spTgt spid="16">
                                            <p:txEl>
                                              <p:pRg st="0" end="0"/>
                                            </p:txEl>
                                          </p:spTgt>
                                        </p:tgtEl>
                                        <p:attrNameLst>
                                          <p:attrName>ppt_w</p:attrName>
                                        </p:attrNameLst>
                                      </p:cBhvr>
                                      <p:tavLst>
                                        <p:tav tm="0">
                                          <p:val>
                                            <p:fltVal val="0"/>
                                          </p:val>
                                        </p:tav>
                                        <p:tav tm="100000">
                                          <p:val>
                                            <p:strVal val="#ppt_w"/>
                                          </p:val>
                                        </p:tav>
                                      </p:tavLst>
                                    </p:anim>
                                    <p:anim calcmode="lin" valueType="num">
                                      <p:cBhvr>
                                        <p:cTn id="8" dur="500" fill="hold"/>
                                        <p:tgtEl>
                                          <p:spTgt spid="16">
                                            <p:txEl>
                                              <p:pRg st="0" end="0"/>
                                            </p:txEl>
                                          </p:spTgt>
                                        </p:tgtEl>
                                        <p:attrNameLst>
                                          <p:attrName>ppt_h</p:attrName>
                                        </p:attrNameLst>
                                      </p:cBhvr>
                                      <p:tavLst>
                                        <p:tav tm="0">
                                          <p:val>
                                            <p:fltVal val="0"/>
                                          </p:val>
                                        </p:tav>
                                        <p:tav tm="100000">
                                          <p:val>
                                            <p:strVal val="#ppt_h"/>
                                          </p:val>
                                        </p:tav>
                                      </p:tavLst>
                                    </p:anim>
                                  </p:childTnLst>
                                </p:cTn>
                              </p:par>
                              <p:par>
                                <p:cTn id="9" presetID="6" presetClass="emph" presetSubtype="0" accel="50000" decel="50000" autoRev="1" fill="hold" grpId="1" nodeType="withEffect">
                                  <p:stCondLst>
                                    <p:cond delay="400"/>
                                  </p:stCondLst>
                                  <p:childTnLst>
                                    <p:animScale>
                                      <p:cBhvr>
                                        <p:cTn id="10" dur="500" fill="hold"/>
                                        <p:tgtEl>
                                          <p:spTgt spid="16">
                                            <p:txEl>
                                              <p:pRg st="0" end="0"/>
                                            </p:txEl>
                                          </p:spTgt>
                                        </p:tgtEl>
                                      </p:cBhvr>
                                      <p:by x="105000" y="105000"/>
                                    </p:animScale>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 grpId="0" uiExpand="1" build="p">
        <p:tmplLst>
          <p:tmpl lvl="1">
            <p:tnLst>
              <p:par>
                <p:cTn presetID="23" presetClass="entr" presetSubtype="16" fill="hold" nodeType="withEffect">
                  <p:stCondLst>
                    <p:cond delay="0"/>
                  </p:stCondLst>
                  <p:childTnLst>
                    <p:set>
                      <p:cBhvr>
                        <p:cTn dur="1" fill="hold">
                          <p:stCondLst>
                            <p:cond delay="0"/>
                          </p:stCondLst>
                        </p:cTn>
                        <p:tgtEl>
                          <p:spTgt spid="16"/>
                        </p:tgtEl>
                        <p:attrNameLst>
                          <p:attrName>style.visibility</p:attrName>
                        </p:attrNameLst>
                      </p:cBhvr>
                      <p:to>
                        <p:strVal val="visible"/>
                      </p:to>
                    </p:set>
                    <p:anim calcmode="lin" valueType="num">
                      <p:cBhvr>
                        <p:cTn dur="500" fill="hold"/>
                        <p:tgtEl>
                          <p:spTgt spid="16"/>
                        </p:tgtEl>
                        <p:attrNameLst>
                          <p:attrName>ppt_w</p:attrName>
                        </p:attrNameLst>
                      </p:cBhvr>
                      <p:tavLst>
                        <p:tav tm="0">
                          <p:val>
                            <p:fltVal val="0"/>
                          </p:val>
                        </p:tav>
                        <p:tav tm="100000">
                          <p:val>
                            <p:strVal val="#ppt_w"/>
                          </p:val>
                        </p:tav>
                      </p:tavLst>
                    </p:anim>
                    <p:anim calcmode="lin" valueType="num">
                      <p:cBhvr>
                        <p:cTn dur="500" fill="hold"/>
                        <p:tgtEl>
                          <p:spTgt spid="16"/>
                        </p:tgtEl>
                        <p:attrNameLst>
                          <p:attrName>ppt_h</p:attrName>
                        </p:attrNameLst>
                      </p:cBhvr>
                      <p:tavLst>
                        <p:tav tm="0">
                          <p:val>
                            <p:fltVal val="0"/>
                          </p:val>
                        </p:tav>
                        <p:tav tm="100000">
                          <p:val>
                            <p:strVal val="#ppt_h"/>
                          </p:val>
                        </p:tav>
                      </p:tavLst>
                    </p:anim>
                  </p:childTnLst>
                </p:cTn>
              </p:par>
            </p:tnLst>
          </p:tmpl>
        </p:tmplLst>
      </p:bldP>
      <p:bldP spid="16" grpId="1" build="p">
        <p:tmplLst>
          <p:tmpl lvl="1">
            <p:tnLst>
              <p:par>
                <p:cTn presetID="6" presetClass="emph" presetSubtype="0" accel="50000" decel="50000" autoRev="1" fill="hold" nodeType="withEffect">
                  <p:stCondLst>
                    <p:cond delay="400"/>
                  </p:stCondLst>
                  <p:childTnLst>
                    <p:animScale>
                      <p:cBhvr>
                        <p:cTn dur="500" fill="hold"/>
                        <p:tgtEl>
                          <p:spTgt spid="16"/>
                        </p:tgtEl>
                      </p:cBhvr>
                      <p:by x="105000" y="105000"/>
                    </p:animScale>
                  </p:childTnLst>
                </p:cTn>
              </p:par>
            </p:tnLst>
          </p:tmpl>
        </p:tmplLst>
      </p:bldP>
    </p:bldLst>
  </p:timing>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1_Chapter Title">
    <p:spTree>
      <p:nvGrpSpPr>
        <p:cNvPr id="1" name=""/>
        <p:cNvGrpSpPr/>
        <p:nvPr/>
      </p:nvGrpSpPr>
      <p:grpSpPr>
        <a:xfrm>
          <a:off x="0" y="0"/>
          <a:ext cx="0" cy="0"/>
          <a:chOff x="0" y="0"/>
          <a:chExt cx="0" cy="0"/>
        </a:xfrm>
      </p:grpSpPr>
      <p:sp>
        <p:nvSpPr>
          <p:cNvPr id="16" name="Text Placeholder 38">
            <a:extLst>
              <a:ext uri="{FF2B5EF4-FFF2-40B4-BE49-F238E27FC236}">
                <a16:creationId xmlns:a16="http://schemas.microsoft.com/office/drawing/2014/main" id="{361AC9EB-A177-41BF-9233-054266D8555E}"/>
              </a:ext>
            </a:extLst>
          </p:cNvPr>
          <p:cNvSpPr>
            <a:spLocks noGrp="1"/>
          </p:cNvSpPr>
          <p:nvPr>
            <p:ph type="body" sz="quarter" idx="26" hasCustomPrompt="1"/>
          </p:nvPr>
        </p:nvSpPr>
        <p:spPr>
          <a:xfrm>
            <a:off x="676275" y="835947"/>
            <a:ext cx="10839450" cy="2167195"/>
          </a:xfrm>
        </p:spPr>
        <p:txBody>
          <a:bodyPr anchor="ctr">
            <a:noAutofit/>
          </a:bodyPr>
          <a:lstStyle>
            <a:lvl1pPr marL="0" indent="0" algn="ctr">
              <a:buNone/>
              <a:defRPr sz="5400">
                <a:latin typeface="+mj-lt"/>
              </a:defRPr>
            </a:lvl1pPr>
            <a:lvl2pPr algn="ctr">
              <a:defRPr/>
            </a:lvl2pPr>
            <a:lvl3pPr algn="ctr">
              <a:defRPr/>
            </a:lvl3pPr>
            <a:lvl4pPr algn="ctr">
              <a:defRPr/>
            </a:lvl4pPr>
            <a:lvl5pPr algn="ctr">
              <a:defRPr/>
            </a:lvl5pPr>
          </a:lstStyle>
          <a:p>
            <a:pPr lvl="0"/>
            <a:r>
              <a:rPr lang="lt-LT" dirty="0"/>
              <a:t>Chapter Title</a:t>
            </a:r>
            <a:br>
              <a:rPr lang="en-US" dirty="0"/>
            </a:br>
            <a:r>
              <a:rPr lang="en-US" dirty="0"/>
              <a:t>2 lines</a:t>
            </a:r>
          </a:p>
        </p:txBody>
      </p:sp>
    </p:spTree>
    <p:extLst>
      <p:ext uri="{BB962C8B-B14F-4D97-AF65-F5344CB8AC3E}">
        <p14:creationId xmlns:p14="http://schemas.microsoft.com/office/powerpoint/2010/main" val="3508576018"/>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3" presetClass="entr" presetSubtype="16" fill="hold" grpId="0" nodeType="withEffect">
                                  <p:stCondLst>
                                    <p:cond delay="0"/>
                                  </p:stCondLst>
                                  <p:childTnLst>
                                    <p:set>
                                      <p:cBhvr>
                                        <p:cTn id="6" dur="1" fill="hold">
                                          <p:stCondLst>
                                            <p:cond delay="0"/>
                                          </p:stCondLst>
                                        </p:cTn>
                                        <p:tgtEl>
                                          <p:spTgt spid="16">
                                            <p:txEl>
                                              <p:pRg st="0" end="0"/>
                                            </p:txEl>
                                          </p:spTgt>
                                        </p:tgtEl>
                                        <p:attrNameLst>
                                          <p:attrName>style.visibility</p:attrName>
                                        </p:attrNameLst>
                                      </p:cBhvr>
                                      <p:to>
                                        <p:strVal val="visible"/>
                                      </p:to>
                                    </p:set>
                                    <p:anim calcmode="lin" valueType="num">
                                      <p:cBhvr>
                                        <p:cTn id="7" dur="500" fill="hold"/>
                                        <p:tgtEl>
                                          <p:spTgt spid="16">
                                            <p:txEl>
                                              <p:pRg st="0" end="0"/>
                                            </p:txEl>
                                          </p:spTgt>
                                        </p:tgtEl>
                                        <p:attrNameLst>
                                          <p:attrName>ppt_w</p:attrName>
                                        </p:attrNameLst>
                                      </p:cBhvr>
                                      <p:tavLst>
                                        <p:tav tm="0">
                                          <p:val>
                                            <p:fltVal val="0"/>
                                          </p:val>
                                        </p:tav>
                                        <p:tav tm="100000">
                                          <p:val>
                                            <p:strVal val="#ppt_w"/>
                                          </p:val>
                                        </p:tav>
                                      </p:tavLst>
                                    </p:anim>
                                    <p:anim calcmode="lin" valueType="num">
                                      <p:cBhvr>
                                        <p:cTn id="8" dur="500" fill="hold"/>
                                        <p:tgtEl>
                                          <p:spTgt spid="16">
                                            <p:txEl>
                                              <p:pRg st="0" end="0"/>
                                            </p:txEl>
                                          </p:spTgt>
                                        </p:tgtEl>
                                        <p:attrNameLst>
                                          <p:attrName>ppt_h</p:attrName>
                                        </p:attrNameLst>
                                      </p:cBhvr>
                                      <p:tavLst>
                                        <p:tav tm="0">
                                          <p:val>
                                            <p:fltVal val="0"/>
                                          </p:val>
                                        </p:tav>
                                        <p:tav tm="100000">
                                          <p:val>
                                            <p:strVal val="#ppt_h"/>
                                          </p:val>
                                        </p:tav>
                                      </p:tavLst>
                                    </p:anim>
                                  </p:childTnLst>
                                </p:cTn>
                              </p:par>
                              <p:par>
                                <p:cTn id="9" presetID="6" presetClass="emph" presetSubtype="0" accel="50000" decel="50000" autoRev="1" fill="hold" grpId="1" nodeType="withEffect">
                                  <p:stCondLst>
                                    <p:cond delay="400"/>
                                  </p:stCondLst>
                                  <p:childTnLst>
                                    <p:animScale>
                                      <p:cBhvr>
                                        <p:cTn id="10" dur="500" fill="hold"/>
                                        <p:tgtEl>
                                          <p:spTgt spid="16">
                                            <p:txEl>
                                              <p:pRg st="0" end="0"/>
                                            </p:txEl>
                                          </p:spTgt>
                                        </p:tgtEl>
                                      </p:cBhvr>
                                      <p:by x="105000" y="105000"/>
                                    </p:animScale>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 grpId="0" uiExpand="1" build="p">
        <p:tmplLst>
          <p:tmpl lvl="1">
            <p:tnLst>
              <p:par>
                <p:cTn presetID="23" presetClass="entr" presetSubtype="16" fill="hold" nodeType="withEffect">
                  <p:stCondLst>
                    <p:cond delay="0"/>
                  </p:stCondLst>
                  <p:childTnLst>
                    <p:set>
                      <p:cBhvr>
                        <p:cTn dur="1" fill="hold">
                          <p:stCondLst>
                            <p:cond delay="0"/>
                          </p:stCondLst>
                        </p:cTn>
                        <p:tgtEl>
                          <p:spTgt spid="16"/>
                        </p:tgtEl>
                        <p:attrNameLst>
                          <p:attrName>style.visibility</p:attrName>
                        </p:attrNameLst>
                      </p:cBhvr>
                      <p:to>
                        <p:strVal val="visible"/>
                      </p:to>
                    </p:set>
                    <p:anim calcmode="lin" valueType="num">
                      <p:cBhvr>
                        <p:cTn dur="500" fill="hold"/>
                        <p:tgtEl>
                          <p:spTgt spid="16"/>
                        </p:tgtEl>
                        <p:attrNameLst>
                          <p:attrName>ppt_w</p:attrName>
                        </p:attrNameLst>
                      </p:cBhvr>
                      <p:tavLst>
                        <p:tav tm="0">
                          <p:val>
                            <p:fltVal val="0"/>
                          </p:val>
                        </p:tav>
                        <p:tav tm="100000">
                          <p:val>
                            <p:strVal val="#ppt_w"/>
                          </p:val>
                        </p:tav>
                      </p:tavLst>
                    </p:anim>
                    <p:anim calcmode="lin" valueType="num">
                      <p:cBhvr>
                        <p:cTn dur="500" fill="hold"/>
                        <p:tgtEl>
                          <p:spTgt spid="16"/>
                        </p:tgtEl>
                        <p:attrNameLst>
                          <p:attrName>ppt_h</p:attrName>
                        </p:attrNameLst>
                      </p:cBhvr>
                      <p:tavLst>
                        <p:tav tm="0">
                          <p:val>
                            <p:fltVal val="0"/>
                          </p:val>
                        </p:tav>
                        <p:tav tm="100000">
                          <p:val>
                            <p:strVal val="#ppt_h"/>
                          </p:val>
                        </p:tav>
                      </p:tavLst>
                    </p:anim>
                  </p:childTnLst>
                </p:cTn>
              </p:par>
            </p:tnLst>
          </p:tmpl>
        </p:tmplLst>
      </p:bldP>
      <p:bldP spid="16" grpId="1" build="p">
        <p:tmplLst>
          <p:tmpl lvl="1">
            <p:tnLst>
              <p:par>
                <p:cTn presetID="6" presetClass="emph" presetSubtype="0" accel="50000" decel="50000" autoRev="1" fill="hold" nodeType="withEffect">
                  <p:stCondLst>
                    <p:cond delay="400"/>
                  </p:stCondLst>
                  <p:childTnLst>
                    <p:animScale>
                      <p:cBhvr>
                        <p:cTn dur="500" fill="hold"/>
                        <p:tgtEl>
                          <p:spTgt spid="16"/>
                        </p:tgtEl>
                      </p:cBhvr>
                      <p:by x="105000" y="105000"/>
                    </p:animScale>
                  </p:childTnLst>
                </p:cTn>
              </p:par>
            </p:tnLst>
          </p:tmpl>
        </p:tmplLst>
      </p:bldP>
    </p:bldLst>
  </p:timing>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15.xml><?xml version="1.0" encoding="utf-8"?>
<p:sldLayout xmlns:a="http://schemas.openxmlformats.org/drawingml/2006/main" xmlns:r="http://schemas.openxmlformats.org/officeDocument/2006/relationships" xmlns:p="http://schemas.openxmlformats.org/presentationml/2006/main" userDrawn="1">
  <p:cSld name="Panel x4">
    <p:spTree>
      <p:nvGrpSpPr>
        <p:cNvPr id="1" name=""/>
        <p:cNvGrpSpPr/>
        <p:nvPr/>
      </p:nvGrpSpPr>
      <p:grpSpPr>
        <a:xfrm>
          <a:off x="0" y="0"/>
          <a:ext cx="0" cy="0"/>
          <a:chOff x="0" y="0"/>
          <a:chExt cx="0" cy="0"/>
        </a:xfrm>
      </p:grpSpPr>
      <p:sp>
        <p:nvSpPr>
          <p:cNvPr id="54" name="Rectangle 1"/>
          <p:cNvSpPr/>
          <p:nvPr userDrawn="1"/>
        </p:nvSpPr>
        <p:spPr>
          <a:xfrm>
            <a:off x="3173" y="0"/>
            <a:ext cx="12192000" cy="6858000"/>
          </a:xfrm>
          <a:prstGeom prst="rect">
            <a:avLst/>
          </a:prstGeom>
          <a:solidFill>
            <a:srgbClr val="E6E6E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sp>
        <p:nvSpPr>
          <p:cNvPr id="3" name="Tijdelijke aanduiding voor tekst 14"/>
          <p:cNvSpPr>
            <a:spLocks noGrp="1"/>
          </p:cNvSpPr>
          <p:nvPr>
            <p:ph type="body" sz="quarter" idx="31" hasCustomPrompt="1"/>
          </p:nvPr>
        </p:nvSpPr>
        <p:spPr>
          <a:xfrm>
            <a:off x="187729" y="5857420"/>
            <a:ext cx="2938018" cy="695781"/>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4" name="Tijdelijke aanduiding voor tekst 16"/>
          <p:cNvSpPr>
            <a:spLocks noGrp="1"/>
          </p:cNvSpPr>
          <p:nvPr>
            <p:ph type="body" sz="quarter" idx="32" hasCustomPrompt="1"/>
          </p:nvPr>
        </p:nvSpPr>
        <p:spPr>
          <a:xfrm>
            <a:off x="187729" y="5425395"/>
            <a:ext cx="2938018"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6" name="Tijdelijke aanduiding voor afbeelding 5"/>
          <p:cNvSpPr>
            <a:spLocks noGrp="1"/>
          </p:cNvSpPr>
          <p:nvPr>
            <p:ph type="pic" sz="quarter" idx="34"/>
          </p:nvPr>
        </p:nvSpPr>
        <p:spPr>
          <a:xfrm>
            <a:off x="607702" y="3228888"/>
            <a:ext cx="1342413" cy="1343112"/>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56" name="Tijdelijke aanduiding voor tekst 8"/>
          <p:cNvSpPr>
            <a:spLocks noGrp="1"/>
          </p:cNvSpPr>
          <p:nvPr>
            <p:ph type="body" sz="quarter" idx="10" hasCustomPrompt="1"/>
          </p:nvPr>
        </p:nvSpPr>
        <p:spPr>
          <a:xfrm>
            <a:off x="716996" y="562333"/>
            <a:ext cx="7816135" cy="1390524"/>
          </a:xfrm>
        </p:spPr>
        <p:txBody>
          <a:bodyPr lIns="0" tIns="108000" rIns="0" bIns="0">
            <a:normAutofit/>
          </a:bodyPr>
          <a:lstStyle>
            <a:lvl1pPr marL="0" indent="0">
              <a:spcBef>
                <a:spcPts val="0"/>
              </a:spcBef>
              <a:defRPr sz="3598" b="1" baseline="0">
                <a:solidFill>
                  <a:schemeClr val="tx1"/>
                </a:solidFill>
                <a:latin typeface="+mn-lt"/>
              </a:defRPr>
            </a:lvl1pPr>
          </a:lstStyle>
          <a:p>
            <a:pPr lvl="0"/>
            <a:r>
              <a:rPr lang="nl-NL" dirty="0"/>
              <a:t>Panel</a:t>
            </a:r>
          </a:p>
        </p:txBody>
      </p:sp>
      <p:cxnSp>
        <p:nvCxnSpPr>
          <p:cNvPr id="25"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
        <p:nvSpPr>
          <p:cNvPr id="30" name="Tijdelijke aanduiding voor afbeelding 3">
            <a:extLst>
              <a:ext uri="{FF2B5EF4-FFF2-40B4-BE49-F238E27FC236}">
                <a16:creationId xmlns:a16="http://schemas.microsoft.com/office/drawing/2014/main" id="{D9932CEB-3E94-4865-A2F6-00882F29779E}"/>
              </a:ext>
            </a:extLst>
          </p:cNvPr>
          <p:cNvSpPr>
            <a:spLocks noGrp="1" noChangeAspect="1"/>
          </p:cNvSpPr>
          <p:nvPr>
            <p:ph type="pic" sz="quarter" idx="35"/>
          </p:nvPr>
        </p:nvSpPr>
        <p:spPr>
          <a:xfrm>
            <a:off x="381007" y="2363544"/>
            <a:ext cx="2397165" cy="2398414"/>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31" name="Tijdelijke aanduiding voor afbeelding 5">
            <a:extLst>
              <a:ext uri="{FF2B5EF4-FFF2-40B4-BE49-F238E27FC236}">
                <a16:creationId xmlns:a16="http://schemas.microsoft.com/office/drawing/2014/main" id="{B550F818-8B26-476E-9784-1448F6F1C03A}"/>
              </a:ext>
            </a:extLst>
          </p:cNvPr>
          <p:cNvSpPr>
            <a:spLocks noGrp="1"/>
          </p:cNvSpPr>
          <p:nvPr>
            <p:ph type="pic" sz="quarter" idx="36"/>
          </p:nvPr>
        </p:nvSpPr>
        <p:spPr>
          <a:xfrm>
            <a:off x="1783334" y="3766725"/>
            <a:ext cx="1342413" cy="1343112"/>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32" name="Tijdelijke aanduiding voor tekst 14">
            <a:extLst>
              <a:ext uri="{FF2B5EF4-FFF2-40B4-BE49-F238E27FC236}">
                <a16:creationId xmlns:a16="http://schemas.microsoft.com/office/drawing/2014/main" id="{A7F4A86A-D2FE-4D76-B1C1-16EC592BCB68}"/>
              </a:ext>
            </a:extLst>
          </p:cNvPr>
          <p:cNvSpPr>
            <a:spLocks noGrp="1"/>
          </p:cNvSpPr>
          <p:nvPr>
            <p:ph type="body" sz="quarter" idx="37" hasCustomPrompt="1"/>
          </p:nvPr>
        </p:nvSpPr>
        <p:spPr>
          <a:xfrm>
            <a:off x="3157982" y="5856076"/>
            <a:ext cx="2938018" cy="695781"/>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33" name="Tijdelijke aanduiding voor tekst 16">
            <a:extLst>
              <a:ext uri="{FF2B5EF4-FFF2-40B4-BE49-F238E27FC236}">
                <a16:creationId xmlns:a16="http://schemas.microsoft.com/office/drawing/2014/main" id="{1BB8E7F0-C607-4AC4-8EA9-7E2A61706764}"/>
              </a:ext>
            </a:extLst>
          </p:cNvPr>
          <p:cNvSpPr>
            <a:spLocks noGrp="1"/>
          </p:cNvSpPr>
          <p:nvPr>
            <p:ph type="body" sz="quarter" idx="38" hasCustomPrompt="1"/>
          </p:nvPr>
        </p:nvSpPr>
        <p:spPr>
          <a:xfrm>
            <a:off x="3157982" y="5424051"/>
            <a:ext cx="2938018"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34" name="Tijdelijke aanduiding voor afbeelding 3">
            <a:extLst>
              <a:ext uri="{FF2B5EF4-FFF2-40B4-BE49-F238E27FC236}">
                <a16:creationId xmlns:a16="http://schemas.microsoft.com/office/drawing/2014/main" id="{84374ECE-B441-4483-8841-F3A09869F975}"/>
              </a:ext>
            </a:extLst>
          </p:cNvPr>
          <p:cNvSpPr>
            <a:spLocks noGrp="1" noChangeAspect="1"/>
          </p:cNvSpPr>
          <p:nvPr>
            <p:ph type="pic" sz="quarter" idx="39"/>
          </p:nvPr>
        </p:nvSpPr>
        <p:spPr>
          <a:xfrm>
            <a:off x="3351260" y="2362200"/>
            <a:ext cx="2397165" cy="2398414"/>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35" name="Tijdelijke aanduiding voor afbeelding 5">
            <a:extLst>
              <a:ext uri="{FF2B5EF4-FFF2-40B4-BE49-F238E27FC236}">
                <a16:creationId xmlns:a16="http://schemas.microsoft.com/office/drawing/2014/main" id="{ACB08F63-A289-4E8C-8AB6-F68C6734316F}"/>
              </a:ext>
            </a:extLst>
          </p:cNvPr>
          <p:cNvSpPr>
            <a:spLocks noGrp="1"/>
          </p:cNvSpPr>
          <p:nvPr>
            <p:ph type="pic" sz="quarter" idx="40"/>
          </p:nvPr>
        </p:nvSpPr>
        <p:spPr>
          <a:xfrm>
            <a:off x="4753587" y="3765381"/>
            <a:ext cx="1342413" cy="1343112"/>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36" name="Tijdelijke aanduiding voor tekst 14">
            <a:extLst>
              <a:ext uri="{FF2B5EF4-FFF2-40B4-BE49-F238E27FC236}">
                <a16:creationId xmlns:a16="http://schemas.microsoft.com/office/drawing/2014/main" id="{10DA134F-84B8-47CC-8DF1-BA9CAF1703B1}"/>
              </a:ext>
            </a:extLst>
          </p:cNvPr>
          <p:cNvSpPr>
            <a:spLocks noGrp="1"/>
          </p:cNvSpPr>
          <p:nvPr>
            <p:ph type="body" sz="quarter" idx="41" hasCustomPrompt="1"/>
          </p:nvPr>
        </p:nvSpPr>
        <p:spPr>
          <a:xfrm>
            <a:off x="6128235" y="5856076"/>
            <a:ext cx="2938018" cy="695781"/>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37" name="Tijdelijke aanduiding voor tekst 16">
            <a:extLst>
              <a:ext uri="{FF2B5EF4-FFF2-40B4-BE49-F238E27FC236}">
                <a16:creationId xmlns:a16="http://schemas.microsoft.com/office/drawing/2014/main" id="{A3392429-3BEE-4DCC-B28D-9DA09DF63890}"/>
              </a:ext>
            </a:extLst>
          </p:cNvPr>
          <p:cNvSpPr>
            <a:spLocks noGrp="1"/>
          </p:cNvSpPr>
          <p:nvPr>
            <p:ph type="body" sz="quarter" idx="42" hasCustomPrompt="1"/>
          </p:nvPr>
        </p:nvSpPr>
        <p:spPr>
          <a:xfrm>
            <a:off x="6128235" y="5424051"/>
            <a:ext cx="2938018"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55" name="Tijdelijke aanduiding voor afbeelding 3">
            <a:extLst>
              <a:ext uri="{FF2B5EF4-FFF2-40B4-BE49-F238E27FC236}">
                <a16:creationId xmlns:a16="http://schemas.microsoft.com/office/drawing/2014/main" id="{35F948B3-DF17-4918-90CA-E929BFBBBBAD}"/>
              </a:ext>
            </a:extLst>
          </p:cNvPr>
          <p:cNvSpPr>
            <a:spLocks noGrp="1" noChangeAspect="1"/>
          </p:cNvSpPr>
          <p:nvPr>
            <p:ph type="pic" sz="quarter" idx="43"/>
          </p:nvPr>
        </p:nvSpPr>
        <p:spPr>
          <a:xfrm>
            <a:off x="6321513" y="2362200"/>
            <a:ext cx="2397165" cy="2398414"/>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57" name="Tijdelijke aanduiding voor afbeelding 5">
            <a:extLst>
              <a:ext uri="{FF2B5EF4-FFF2-40B4-BE49-F238E27FC236}">
                <a16:creationId xmlns:a16="http://schemas.microsoft.com/office/drawing/2014/main" id="{73A49CDB-9A9A-4703-9D04-CB96BD5A2DA2}"/>
              </a:ext>
            </a:extLst>
          </p:cNvPr>
          <p:cNvSpPr>
            <a:spLocks noGrp="1"/>
          </p:cNvSpPr>
          <p:nvPr>
            <p:ph type="pic" sz="quarter" idx="44"/>
          </p:nvPr>
        </p:nvSpPr>
        <p:spPr>
          <a:xfrm>
            <a:off x="7723840" y="3765381"/>
            <a:ext cx="1342413" cy="1343112"/>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58" name="Tijdelijke aanduiding voor tekst 16">
            <a:extLst>
              <a:ext uri="{FF2B5EF4-FFF2-40B4-BE49-F238E27FC236}">
                <a16:creationId xmlns:a16="http://schemas.microsoft.com/office/drawing/2014/main" id="{3F150098-6EF7-4C3C-B1BD-8C6DC7439D97}"/>
              </a:ext>
            </a:extLst>
          </p:cNvPr>
          <p:cNvSpPr>
            <a:spLocks noGrp="1"/>
          </p:cNvSpPr>
          <p:nvPr>
            <p:ph type="body" sz="quarter" idx="45" hasCustomPrompt="1"/>
          </p:nvPr>
        </p:nvSpPr>
        <p:spPr>
          <a:xfrm>
            <a:off x="9098488" y="5424051"/>
            <a:ext cx="2938018"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59" name="Tijdelijke aanduiding voor afbeelding 3">
            <a:extLst>
              <a:ext uri="{FF2B5EF4-FFF2-40B4-BE49-F238E27FC236}">
                <a16:creationId xmlns:a16="http://schemas.microsoft.com/office/drawing/2014/main" id="{815562A6-F6B1-4AE6-89B3-40107D41595B}"/>
              </a:ext>
            </a:extLst>
          </p:cNvPr>
          <p:cNvSpPr>
            <a:spLocks noGrp="1" noChangeAspect="1"/>
          </p:cNvSpPr>
          <p:nvPr>
            <p:ph type="pic" sz="quarter" idx="46"/>
          </p:nvPr>
        </p:nvSpPr>
        <p:spPr>
          <a:xfrm>
            <a:off x="9291766" y="2362200"/>
            <a:ext cx="2397165" cy="2398414"/>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60" name="Tijdelijke aanduiding voor afbeelding 5">
            <a:extLst>
              <a:ext uri="{FF2B5EF4-FFF2-40B4-BE49-F238E27FC236}">
                <a16:creationId xmlns:a16="http://schemas.microsoft.com/office/drawing/2014/main" id="{6028591A-3A6B-416C-87E1-D232FCAFD050}"/>
              </a:ext>
            </a:extLst>
          </p:cNvPr>
          <p:cNvSpPr>
            <a:spLocks noGrp="1"/>
          </p:cNvSpPr>
          <p:nvPr>
            <p:ph type="pic" sz="quarter" idx="47"/>
          </p:nvPr>
        </p:nvSpPr>
        <p:spPr>
          <a:xfrm>
            <a:off x="10694093" y="3765381"/>
            <a:ext cx="1342413" cy="1343112"/>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64" name="Tijdelijke aanduiding voor tekst 14">
            <a:extLst>
              <a:ext uri="{FF2B5EF4-FFF2-40B4-BE49-F238E27FC236}">
                <a16:creationId xmlns:a16="http://schemas.microsoft.com/office/drawing/2014/main" id="{8DAE194F-F01A-47F0-A8A4-C82FF7CD9FD1}"/>
              </a:ext>
            </a:extLst>
          </p:cNvPr>
          <p:cNvSpPr>
            <a:spLocks noGrp="1"/>
          </p:cNvSpPr>
          <p:nvPr>
            <p:ph type="body" sz="quarter" idx="48" hasCustomPrompt="1"/>
          </p:nvPr>
        </p:nvSpPr>
        <p:spPr>
          <a:xfrm>
            <a:off x="9098488" y="5867401"/>
            <a:ext cx="2938018" cy="695781"/>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Tree>
    <p:extLst>
      <p:ext uri="{BB962C8B-B14F-4D97-AF65-F5344CB8AC3E}">
        <p14:creationId xmlns:p14="http://schemas.microsoft.com/office/powerpoint/2010/main" val="3309867210"/>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userDrawn="1">
  <p:cSld name="1_Graph">
    <p:spTree>
      <p:nvGrpSpPr>
        <p:cNvPr id="1" name=""/>
        <p:cNvGrpSpPr/>
        <p:nvPr/>
      </p:nvGrpSpPr>
      <p:grpSpPr>
        <a:xfrm>
          <a:off x="0" y="0"/>
          <a:ext cx="0" cy="0"/>
          <a:chOff x="0" y="0"/>
          <a:chExt cx="0" cy="0"/>
        </a:xfrm>
      </p:grpSpPr>
      <p:sp>
        <p:nvSpPr>
          <p:cNvPr id="4" name="Content Placeholder 2"/>
          <p:cNvSpPr>
            <a:spLocks noGrp="1"/>
          </p:cNvSpPr>
          <p:nvPr>
            <p:ph idx="1" hasCustomPrompt="1"/>
          </p:nvPr>
        </p:nvSpPr>
        <p:spPr>
          <a:xfrm>
            <a:off x="4152796" y="720000"/>
            <a:ext cx="7125081" cy="5517312"/>
          </a:xfrm>
          <a:prstGeom prst="rect">
            <a:avLst/>
          </a:prstGeom>
          <a:noFill/>
        </p:spPr>
        <p:txBody>
          <a:bodyPr lIns="0" tIns="0" rIns="0" bIns="0"/>
          <a:lstStyle>
            <a:lvl1pPr marL="342729" marR="0" indent="-342729" algn="l" defTabSz="913943" rtl="0" eaLnBrk="1" fontAlgn="base" latinLnBrk="0" hangingPunct="1">
              <a:lnSpc>
                <a:spcPct val="100000"/>
              </a:lnSpc>
              <a:spcBef>
                <a:spcPct val="20000"/>
              </a:spcBef>
              <a:spcAft>
                <a:spcPct val="0"/>
              </a:spcAft>
              <a:buClr>
                <a:srgbClr val="BE000A"/>
              </a:buClr>
              <a:buSzTx/>
              <a:buFont typeface="Arial" charset="0"/>
              <a:buNone/>
              <a:tabLst/>
              <a:defRPr sz="1999" b="0" i="0" baseline="0">
                <a:solidFill>
                  <a:srgbClr val="1E1E1E"/>
                </a:solidFill>
                <a:latin typeface="Jungka" panose="00000500000000000000" pitchFamily="50" charset="0"/>
                <a:ea typeface="Tahoma" pitchFamily="34" charset="0"/>
                <a:cs typeface="Arial" panose="020B0604020202020204" pitchFamily="34" charset="0"/>
              </a:defRPr>
            </a:lvl1pPr>
            <a:lvl2pPr marL="799700" marR="0" indent="-342729" algn="l" defTabSz="913943" rtl="0" eaLnBrk="1" fontAlgn="base" latinLnBrk="0" hangingPunct="1">
              <a:lnSpc>
                <a:spcPct val="100000"/>
              </a:lnSpc>
              <a:spcBef>
                <a:spcPct val="20000"/>
              </a:spcBef>
              <a:spcAft>
                <a:spcPct val="0"/>
              </a:spcAft>
              <a:buClr>
                <a:srgbClr val="FF003C"/>
              </a:buClr>
              <a:buSzPct val="100000"/>
              <a:buFont typeface="+mj-lt"/>
              <a:buAutoNum type="arabicPeriod"/>
              <a:tabLst/>
              <a:defRPr sz="1999">
                <a:solidFill>
                  <a:schemeClr val="bg1">
                    <a:lumMod val="50000"/>
                  </a:schemeClr>
                </a:solidFill>
                <a:latin typeface="Jungka" panose="00000500000000000000" pitchFamily="50" charset="0"/>
                <a:ea typeface="Tahoma" pitchFamily="34" charset="0"/>
                <a:cs typeface="Tahoma" pitchFamily="34" charset="0"/>
              </a:defRPr>
            </a:lvl2pPr>
            <a:lvl3pPr marL="1199550" marR="0" indent="-285607" algn="l" defTabSz="913943" rtl="0" eaLnBrk="1" fontAlgn="base" latinLnBrk="0" hangingPunct="1">
              <a:lnSpc>
                <a:spcPct val="100000"/>
              </a:lnSpc>
              <a:spcBef>
                <a:spcPct val="20000"/>
              </a:spcBef>
              <a:spcAft>
                <a:spcPct val="0"/>
              </a:spcAft>
              <a:buClr>
                <a:srgbClr val="FF003C"/>
              </a:buClr>
              <a:buSzPct val="150000"/>
              <a:buFont typeface="Arial" charset="0"/>
              <a:buChar char="•"/>
              <a:tabLst/>
              <a:defRPr sz="1799">
                <a:solidFill>
                  <a:schemeClr val="bg1">
                    <a:lumMod val="50000"/>
                  </a:schemeClr>
                </a:solidFill>
                <a:latin typeface="Jungka" panose="00000500000000000000" pitchFamily="50" charset="0"/>
                <a:ea typeface="Tahoma" pitchFamily="34" charset="0"/>
                <a:cs typeface="Tahoma" pitchFamily="34" charset="0"/>
              </a:defRPr>
            </a:lvl3pPr>
            <a:lvl4pPr marL="1599400" marR="0" indent="-228486" algn="l" defTabSz="913943" rtl="0" eaLnBrk="1" fontAlgn="base" latinLnBrk="0" hangingPunct="1">
              <a:lnSpc>
                <a:spcPct val="100000"/>
              </a:lnSpc>
              <a:spcBef>
                <a:spcPct val="20000"/>
              </a:spcBef>
              <a:spcAft>
                <a:spcPct val="0"/>
              </a:spcAft>
              <a:buClr>
                <a:srgbClr val="FF003C"/>
              </a:buClr>
              <a:buSzTx/>
              <a:buFont typeface="Courier New" charset="0"/>
              <a:buChar char="o"/>
              <a:tabLst/>
              <a:defRPr sz="1799">
                <a:solidFill>
                  <a:schemeClr val="bg1">
                    <a:lumMod val="50000"/>
                  </a:schemeClr>
                </a:solidFill>
                <a:latin typeface="Jungka" panose="00000500000000000000" pitchFamily="50" charset="0"/>
                <a:ea typeface="Tahoma" pitchFamily="34" charset="0"/>
                <a:cs typeface="Tahoma" pitchFamily="34" charset="0"/>
              </a:defRPr>
            </a:lvl4pPr>
            <a:lvl5pPr marL="2056371" marR="0" indent="-228486" algn="l" defTabSz="913943" rtl="0" eaLnBrk="1" fontAlgn="base" latinLnBrk="0" hangingPunct="1">
              <a:lnSpc>
                <a:spcPct val="100000"/>
              </a:lnSpc>
              <a:spcBef>
                <a:spcPct val="20000"/>
              </a:spcBef>
              <a:spcAft>
                <a:spcPct val="0"/>
              </a:spcAft>
              <a:buClr>
                <a:srgbClr val="FF003C"/>
              </a:buClr>
              <a:buSzTx/>
              <a:buFont typeface="Arial" charset="0"/>
              <a:buChar char="»"/>
              <a:tabLst/>
              <a:defRPr sz="1799">
                <a:solidFill>
                  <a:schemeClr val="bg1">
                    <a:lumMod val="50000"/>
                  </a:schemeClr>
                </a:solidFill>
                <a:latin typeface="Jungka" panose="00000500000000000000" pitchFamily="50" charset="0"/>
                <a:ea typeface="Tahoma" pitchFamily="34" charset="0"/>
                <a:cs typeface="Tahoma" pitchFamily="34" charset="0"/>
              </a:defRPr>
            </a:lvl5pPr>
          </a:lstStyle>
          <a:p>
            <a:pPr marL="342729" marR="0" lvl="0" indent="-342729" algn="l" defTabSz="913943" rtl="0" eaLnBrk="1" fontAlgn="base" latinLnBrk="0" hangingPunct="1">
              <a:lnSpc>
                <a:spcPct val="100000"/>
              </a:lnSpc>
              <a:spcBef>
                <a:spcPct val="20000"/>
              </a:spcBef>
              <a:spcAft>
                <a:spcPct val="0"/>
              </a:spcAft>
              <a:buClr>
                <a:srgbClr val="BE000A"/>
              </a:buClr>
              <a:buSzTx/>
              <a:buFont typeface="Arial" charset="0"/>
              <a:buNone/>
              <a:tabLst/>
              <a:defRPr/>
            </a:pPr>
            <a:r>
              <a:rPr kumimoji="0" lang="en-US" sz="1999" b="0" i="0" u="none" strike="noStrike" kern="1200" cap="none" spc="0" normalizeH="0" baseline="0" noProof="0" dirty="0">
                <a:ln>
                  <a:noFill/>
                </a:ln>
                <a:solidFill>
                  <a:srgbClr val="1E1E1E"/>
                </a:solidFill>
                <a:effectLst/>
                <a:uLnTx/>
                <a:uFillTx/>
                <a:latin typeface="Arial" panose="020B0604020202020204"/>
                <a:cs typeface="Arial" charset="0"/>
              </a:rPr>
              <a:t>First level</a:t>
            </a:r>
          </a:p>
          <a:p>
            <a:pPr marL="799700" marR="0" lvl="1" indent="-342729" algn="l" defTabSz="913943" rtl="0" eaLnBrk="1" fontAlgn="base" latinLnBrk="0" hangingPunct="1">
              <a:lnSpc>
                <a:spcPct val="100000"/>
              </a:lnSpc>
              <a:spcBef>
                <a:spcPct val="20000"/>
              </a:spcBef>
              <a:spcAft>
                <a:spcPct val="0"/>
              </a:spcAft>
              <a:buClr>
                <a:srgbClr val="FF003C"/>
              </a:buClr>
              <a:buSzPct val="100000"/>
              <a:buFont typeface="+mj-lt"/>
              <a:buAutoNum type="arabicPeriod"/>
              <a:tabLst/>
              <a:defRPr/>
            </a:pPr>
            <a:r>
              <a:rPr kumimoji="0" lang="en-US" sz="1799" b="0" i="0" u="none" strike="noStrike" kern="1200" cap="none" spc="0" normalizeH="0" baseline="0" noProof="0" dirty="0">
                <a:ln>
                  <a:noFill/>
                </a:ln>
                <a:solidFill>
                  <a:srgbClr val="1E1E1E"/>
                </a:solidFill>
                <a:effectLst/>
                <a:uLnTx/>
                <a:uFillTx/>
                <a:latin typeface="Arial" panose="020B0604020202020204"/>
                <a:cs typeface="Arial" charset="0"/>
              </a:rPr>
              <a:t>Second level</a:t>
            </a:r>
          </a:p>
          <a:p>
            <a:pPr marL="1199550" marR="0" lvl="2" indent="-285607" algn="l" defTabSz="913943" rtl="0" eaLnBrk="1" fontAlgn="base" latinLnBrk="0" hangingPunct="1">
              <a:lnSpc>
                <a:spcPct val="100000"/>
              </a:lnSpc>
              <a:spcBef>
                <a:spcPct val="20000"/>
              </a:spcBef>
              <a:spcAft>
                <a:spcPct val="0"/>
              </a:spcAft>
              <a:buClr>
                <a:srgbClr val="FF003C"/>
              </a:buClr>
              <a:buSzPct val="150000"/>
              <a:buFont typeface="Arial" charset="0"/>
              <a:buChar char="•"/>
              <a:tabLst/>
              <a:defRPr/>
            </a:pPr>
            <a:r>
              <a:rPr kumimoji="0" lang="en-US" sz="1599" b="0" i="0" u="none" strike="noStrike" kern="1200" cap="none" spc="0" normalizeH="0" baseline="0" noProof="0" dirty="0">
                <a:ln>
                  <a:noFill/>
                </a:ln>
                <a:solidFill>
                  <a:srgbClr val="1E1E1E"/>
                </a:solidFill>
                <a:effectLst/>
                <a:uLnTx/>
                <a:uFillTx/>
                <a:latin typeface="Arial" panose="020B0604020202020204"/>
                <a:cs typeface="Arial" charset="0"/>
              </a:rPr>
              <a:t>Third level</a:t>
            </a:r>
          </a:p>
          <a:p>
            <a:pPr marL="1599400" marR="0" lvl="3" indent="-228486" algn="l" defTabSz="913943" rtl="0" eaLnBrk="1" fontAlgn="base" latinLnBrk="0" hangingPunct="1">
              <a:lnSpc>
                <a:spcPct val="100000"/>
              </a:lnSpc>
              <a:spcBef>
                <a:spcPct val="20000"/>
              </a:spcBef>
              <a:spcAft>
                <a:spcPct val="0"/>
              </a:spcAft>
              <a:buClr>
                <a:srgbClr val="FF003C"/>
              </a:buClr>
              <a:buSzTx/>
              <a:buFont typeface="Courier New" charset="0"/>
              <a:buChar char="o"/>
              <a:tabLst/>
              <a:defRPr/>
            </a:pPr>
            <a:r>
              <a:rPr kumimoji="0" lang="en-US" sz="1599" b="0" i="0" u="none" strike="noStrike" kern="1200" cap="none" spc="0" normalizeH="0" baseline="0" noProof="0" dirty="0">
                <a:ln>
                  <a:noFill/>
                </a:ln>
                <a:solidFill>
                  <a:srgbClr val="1E1E1E"/>
                </a:solidFill>
                <a:effectLst/>
                <a:uLnTx/>
                <a:uFillTx/>
                <a:latin typeface="Arial" panose="020B0604020202020204"/>
                <a:cs typeface="Arial" charset="0"/>
              </a:rPr>
              <a:t>Fourth level</a:t>
            </a:r>
          </a:p>
          <a:p>
            <a:pPr marL="2056371" marR="0" lvl="4" indent="-228486" algn="l" defTabSz="913943" rtl="0" eaLnBrk="1" fontAlgn="base" latinLnBrk="0" hangingPunct="1">
              <a:lnSpc>
                <a:spcPct val="100000"/>
              </a:lnSpc>
              <a:spcBef>
                <a:spcPct val="20000"/>
              </a:spcBef>
              <a:spcAft>
                <a:spcPct val="0"/>
              </a:spcAft>
              <a:buClr>
                <a:srgbClr val="FF003C"/>
              </a:buClr>
              <a:buSzTx/>
              <a:buFont typeface="Arial" charset="0"/>
              <a:buChar char="»"/>
              <a:tabLst/>
              <a:defRPr/>
            </a:pPr>
            <a:r>
              <a:rPr kumimoji="0" lang="en-US" sz="1599" b="0" i="0" u="none" strike="noStrike" kern="1200" cap="none" spc="0" normalizeH="0" baseline="0" noProof="0" dirty="0">
                <a:ln>
                  <a:noFill/>
                </a:ln>
                <a:solidFill>
                  <a:srgbClr val="1E1E1E"/>
                </a:solidFill>
                <a:effectLst/>
                <a:uLnTx/>
                <a:uFillTx/>
                <a:latin typeface="Arial" panose="020B0604020202020204"/>
                <a:cs typeface="Arial" charset="0"/>
              </a:rPr>
              <a:t>Fifth level</a:t>
            </a:r>
            <a:endParaRPr kumimoji="0" lang="en-GB" sz="1599" b="0" i="0" u="none" strike="noStrike" kern="1200" cap="none" spc="0" normalizeH="0" baseline="0" noProof="0" dirty="0">
              <a:ln>
                <a:noFill/>
              </a:ln>
              <a:solidFill>
                <a:srgbClr val="1E1E1E"/>
              </a:solidFill>
              <a:effectLst/>
              <a:uLnTx/>
              <a:uFillTx/>
              <a:latin typeface="Arial" panose="020B0604020202020204"/>
              <a:cs typeface="Arial" charset="0"/>
            </a:endParaRPr>
          </a:p>
          <a:p>
            <a:pPr marL="342729" marR="0" lvl="0" indent="-342729" algn="l" defTabSz="913943" rtl="0" eaLnBrk="1" fontAlgn="base" latinLnBrk="0" hangingPunct="1">
              <a:lnSpc>
                <a:spcPct val="100000"/>
              </a:lnSpc>
              <a:spcBef>
                <a:spcPct val="20000"/>
              </a:spcBef>
              <a:spcAft>
                <a:spcPct val="0"/>
              </a:spcAft>
              <a:buClr>
                <a:srgbClr val="BE000A"/>
              </a:buClr>
              <a:buSzTx/>
              <a:buFont typeface="Arial" charset="0"/>
              <a:buNone/>
              <a:tabLst/>
              <a:defRPr/>
            </a:pPr>
            <a:endParaRPr kumimoji="0" lang="en-US" sz="1599" b="0" i="0" u="none" strike="noStrike" kern="1200" cap="none" spc="0" normalizeH="0" baseline="0" noProof="0" dirty="0">
              <a:ln>
                <a:noFill/>
              </a:ln>
              <a:solidFill>
                <a:srgbClr val="1E1E1E"/>
              </a:solidFill>
              <a:effectLst/>
              <a:uLnTx/>
              <a:uFillTx/>
              <a:latin typeface="Arial" panose="020B0604020202020204"/>
              <a:cs typeface="Arial" charset="0"/>
            </a:endParaRPr>
          </a:p>
        </p:txBody>
      </p:sp>
      <p:sp>
        <p:nvSpPr>
          <p:cNvPr id="9" name="Tijdelijke aanduiding voor tekst 8"/>
          <p:cNvSpPr>
            <a:spLocks noGrp="1"/>
          </p:cNvSpPr>
          <p:nvPr>
            <p:ph type="body" sz="quarter" idx="10" hasCustomPrompt="1"/>
          </p:nvPr>
        </p:nvSpPr>
        <p:spPr>
          <a:xfrm>
            <a:off x="716997" y="562333"/>
            <a:ext cx="3234697" cy="1390524"/>
          </a:xfrm>
        </p:spPr>
        <p:txBody>
          <a:bodyPr lIns="0" tIns="108000" rIns="0" bIns="0">
            <a:normAutofit/>
          </a:bodyPr>
          <a:lstStyle>
            <a:lvl1pPr marL="0" indent="0">
              <a:spcBef>
                <a:spcPts val="0"/>
              </a:spcBef>
              <a:defRPr sz="3598" b="1" baseline="0">
                <a:solidFill>
                  <a:schemeClr val="tx1"/>
                </a:solidFill>
              </a:defRPr>
            </a:lvl1pPr>
          </a:lstStyle>
          <a:p>
            <a:pPr lvl="0"/>
            <a:r>
              <a:rPr lang="nl-NL" dirty="0"/>
              <a:t>Graph</a:t>
            </a:r>
          </a:p>
          <a:p>
            <a:pPr lvl="0"/>
            <a:r>
              <a:rPr lang="nl-NL" dirty="0"/>
              <a:t>Title</a:t>
            </a:r>
          </a:p>
        </p:txBody>
      </p:sp>
      <p:sp>
        <p:nvSpPr>
          <p:cNvPr id="22" name="Tijdelijke aanduiding voor tekst 21"/>
          <p:cNvSpPr>
            <a:spLocks noGrp="1"/>
          </p:cNvSpPr>
          <p:nvPr>
            <p:ph type="body" sz="quarter" idx="13" hasCustomPrompt="1"/>
          </p:nvPr>
        </p:nvSpPr>
        <p:spPr>
          <a:xfrm>
            <a:off x="716997" y="2276873"/>
            <a:ext cx="3235228" cy="571252"/>
          </a:xfrm>
        </p:spPr>
        <p:txBody>
          <a:bodyPr lIns="0" tIns="0" rIns="0" bIns="0">
            <a:normAutofit/>
          </a:bodyPr>
          <a:lstStyle>
            <a:lvl1pPr marL="0" indent="0">
              <a:defRPr sz="2399" b="1"/>
            </a:lvl1pPr>
          </a:lstStyle>
          <a:p>
            <a:pPr lvl="0"/>
            <a:r>
              <a:rPr lang="nl-NL" dirty="0"/>
              <a:t>Subtitle</a:t>
            </a:r>
          </a:p>
        </p:txBody>
      </p:sp>
      <p:sp>
        <p:nvSpPr>
          <p:cNvPr id="26" name="Tijdelijke aanduiding voor tekst 25"/>
          <p:cNvSpPr>
            <a:spLocks noGrp="1"/>
          </p:cNvSpPr>
          <p:nvPr>
            <p:ph type="body" sz="quarter" idx="14"/>
          </p:nvPr>
        </p:nvSpPr>
        <p:spPr>
          <a:xfrm>
            <a:off x="716997" y="2847976"/>
            <a:ext cx="3235408" cy="3429297"/>
          </a:xfrm>
        </p:spPr>
        <p:txBody>
          <a:bodyPr lIns="0" tIns="0" rIns="0" bIns="0"/>
          <a:lstStyle>
            <a:lvl1pPr marL="0" indent="0">
              <a:defRPr>
                <a:solidFill>
                  <a:srgbClr val="1E1E1E"/>
                </a:solidFill>
              </a:defRPr>
            </a:lvl1pPr>
          </a:lstStyle>
          <a:p>
            <a:pPr lvl="0"/>
            <a:r>
              <a:rPr lang="en-US"/>
              <a:t>Click to edit Master text styles</a:t>
            </a:r>
          </a:p>
        </p:txBody>
      </p:sp>
      <p:sp>
        <p:nvSpPr>
          <p:cNvPr id="6" name="Tijdelijke aanduiding voor tekst 25"/>
          <p:cNvSpPr>
            <a:spLocks noGrp="1"/>
          </p:cNvSpPr>
          <p:nvPr>
            <p:ph type="body" sz="quarter" idx="15"/>
          </p:nvPr>
        </p:nvSpPr>
        <p:spPr>
          <a:xfrm>
            <a:off x="716997" y="6453336"/>
            <a:ext cx="10560881" cy="216024"/>
          </a:xfrm>
        </p:spPr>
        <p:txBody>
          <a:bodyPr lIns="0" tIns="0" rIns="0" bIns="0">
            <a:normAutofit/>
          </a:bodyPr>
          <a:lstStyle>
            <a:lvl1pPr marL="0" indent="0">
              <a:spcBef>
                <a:spcPts val="0"/>
              </a:spcBef>
              <a:defRPr sz="1099" b="0">
                <a:solidFill>
                  <a:srgbClr val="1E1E1E"/>
                </a:solidFill>
              </a:defRPr>
            </a:lvl1pPr>
          </a:lstStyle>
          <a:p>
            <a:pPr lvl="0"/>
            <a:r>
              <a:rPr lang="en-US"/>
              <a:t>Click to edit Master text styles</a:t>
            </a:r>
          </a:p>
        </p:txBody>
      </p:sp>
    </p:spTree>
    <p:extLst>
      <p:ext uri="{BB962C8B-B14F-4D97-AF65-F5344CB8AC3E}">
        <p14:creationId xmlns:p14="http://schemas.microsoft.com/office/powerpoint/2010/main" val="3370891880"/>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preserve="1" userDrawn="1">
  <p:cSld name="Text 1 column">
    <p:spTree>
      <p:nvGrpSpPr>
        <p:cNvPr id="1" name=""/>
        <p:cNvGrpSpPr/>
        <p:nvPr/>
      </p:nvGrpSpPr>
      <p:grpSpPr>
        <a:xfrm>
          <a:off x="0" y="0"/>
          <a:ext cx="0" cy="0"/>
          <a:chOff x="0" y="0"/>
          <a:chExt cx="0" cy="0"/>
        </a:xfrm>
      </p:grpSpPr>
      <p:sp>
        <p:nvSpPr>
          <p:cNvPr id="7" name="Content Placeholder 2"/>
          <p:cNvSpPr>
            <a:spLocks noGrp="1"/>
          </p:cNvSpPr>
          <p:nvPr>
            <p:ph idx="1"/>
          </p:nvPr>
        </p:nvSpPr>
        <p:spPr>
          <a:xfrm>
            <a:off x="719624" y="1952856"/>
            <a:ext cx="10558254" cy="4212448"/>
          </a:xfrm>
          <a:prstGeom prst="rect">
            <a:avLst/>
          </a:prstGeom>
          <a:noFill/>
        </p:spPr>
        <p:txBody>
          <a:bodyPr lIns="0" tIns="0" rIns="0" bIns="0"/>
          <a:lstStyle>
            <a:lvl1pPr marL="0" indent="0">
              <a:buClr>
                <a:srgbClr val="FF003C"/>
              </a:buClr>
              <a:buFont typeface="Arial" panose="020B0604020202020204" pitchFamily="34" charset="0"/>
              <a:buNone/>
              <a:defRPr sz="1999" b="0" i="0" baseline="0">
                <a:solidFill>
                  <a:srgbClr val="1E1E1E"/>
                </a:solidFill>
                <a:latin typeface="Jungka" panose="00000500000000000000" pitchFamily="50" charset="0"/>
                <a:ea typeface="Tahoma" pitchFamily="34" charset="0"/>
                <a:cs typeface="Arial" panose="020B0604020202020204" pitchFamily="34" charset="0"/>
              </a:defRPr>
            </a:lvl1pPr>
            <a:lvl2pPr>
              <a:defRPr sz="1799" b="1">
                <a:solidFill>
                  <a:srgbClr val="1E1E1E"/>
                </a:solidFill>
                <a:latin typeface="+mn-lt"/>
                <a:ea typeface="Tahoma" pitchFamily="34" charset="0"/>
                <a:cs typeface="Tahoma" pitchFamily="34" charset="0"/>
              </a:defRPr>
            </a:lvl2pPr>
            <a:lvl3pPr>
              <a:defRPr sz="1599">
                <a:solidFill>
                  <a:srgbClr val="1E1E1E"/>
                </a:solidFill>
                <a:latin typeface="+mn-lt"/>
                <a:ea typeface="Tahoma" pitchFamily="34" charset="0"/>
                <a:cs typeface="Tahoma" pitchFamily="34" charset="0"/>
              </a:defRPr>
            </a:lvl3pPr>
            <a:lvl4pPr>
              <a:defRPr sz="1599">
                <a:solidFill>
                  <a:srgbClr val="1E1E1E"/>
                </a:solidFill>
                <a:latin typeface="+mn-lt"/>
                <a:ea typeface="Tahoma" pitchFamily="34" charset="0"/>
                <a:cs typeface="Tahoma" pitchFamily="34" charset="0"/>
              </a:defRPr>
            </a:lvl4pPr>
            <a:lvl5pPr marL="1827886" indent="0">
              <a:buNone/>
              <a:defRPr sz="1599">
                <a:solidFill>
                  <a:srgbClr val="1E1E1E"/>
                </a:solidFill>
                <a:latin typeface="+mn-lt"/>
                <a:ea typeface="Tahoma" pitchFamily="34" charset="0"/>
                <a:cs typeface="Tahoma" pitchFamily="34" charset="0"/>
              </a:defRPr>
            </a:lvl5pPr>
          </a:lstStyle>
          <a:p>
            <a:pPr lvl="0"/>
            <a:r>
              <a:rPr lang="en-US"/>
              <a:t>Click to edit Master text styles</a:t>
            </a:r>
          </a:p>
        </p:txBody>
      </p:sp>
      <p:sp>
        <p:nvSpPr>
          <p:cNvPr id="9" name="Tijdelijke aanduiding voor tekst 8"/>
          <p:cNvSpPr>
            <a:spLocks noGrp="1"/>
          </p:cNvSpPr>
          <p:nvPr>
            <p:ph type="body" sz="quarter" idx="10" hasCustomPrompt="1"/>
          </p:nvPr>
        </p:nvSpPr>
        <p:spPr>
          <a:xfrm>
            <a:off x="716996" y="562333"/>
            <a:ext cx="10557907" cy="1390524"/>
          </a:xfrm>
        </p:spPr>
        <p:txBody>
          <a:bodyPr lIns="0" tIns="108000" rIns="0" bIns="0">
            <a:normAutofit/>
          </a:bodyPr>
          <a:lstStyle>
            <a:lvl1pPr marL="0" indent="0">
              <a:spcBef>
                <a:spcPts val="0"/>
              </a:spcBef>
              <a:defRPr sz="3598" b="1" baseline="0">
                <a:solidFill>
                  <a:schemeClr val="tx1"/>
                </a:solidFill>
              </a:defRPr>
            </a:lvl1pPr>
          </a:lstStyle>
          <a:p>
            <a:pPr lvl="0"/>
            <a:r>
              <a:rPr lang="nl-NL" dirty="0"/>
              <a:t>Page title overlined</a:t>
            </a:r>
          </a:p>
        </p:txBody>
      </p:sp>
      <p:sp>
        <p:nvSpPr>
          <p:cNvPr id="4" name="Tijdelijke aanduiding voor tekst 25"/>
          <p:cNvSpPr>
            <a:spLocks noGrp="1"/>
          </p:cNvSpPr>
          <p:nvPr>
            <p:ph type="body" sz="quarter" idx="14"/>
          </p:nvPr>
        </p:nvSpPr>
        <p:spPr>
          <a:xfrm>
            <a:off x="716997" y="6453336"/>
            <a:ext cx="10560881" cy="216024"/>
          </a:xfrm>
        </p:spPr>
        <p:txBody>
          <a:bodyPr lIns="0" tIns="0" rIns="0" bIns="0">
            <a:normAutofit/>
          </a:bodyPr>
          <a:lstStyle>
            <a:lvl1pPr marL="0" indent="0">
              <a:spcBef>
                <a:spcPts val="0"/>
              </a:spcBef>
              <a:defRPr sz="1099" b="0">
                <a:solidFill>
                  <a:srgbClr val="1E1E1E"/>
                </a:solidFill>
              </a:defRPr>
            </a:lvl1pPr>
          </a:lstStyle>
          <a:p>
            <a:pPr lvl="0"/>
            <a:r>
              <a:rPr lang="en-US"/>
              <a:t>Click to edit Master text styles</a:t>
            </a:r>
          </a:p>
        </p:txBody>
      </p:sp>
      <p:cxnSp>
        <p:nvCxnSpPr>
          <p:cNvPr id="6"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086174324"/>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preserve="1" userDrawn="1">
  <p:cSld name="Intro">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Jungka" panose="00000500000000000000" pitchFamily="50" charset="0"/>
            </a:endParaRPr>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Jungka" panose="00000500000000000000" pitchFamily="50" charset="0"/>
              </a:defRPr>
            </a:lvl1pPr>
          </a:lstStyle>
          <a:p>
            <a:pPr lvl="0"/>
            <a:r>
              <a:rPr lang="en-US"/>
              <a:t>Click to edit Master text styles</a:t>
            </a:r>
          </a:p>
        </p:txBody>
      </p:sp>
      <p:pic>
        <p:nvPicPr>
          <p:cNvPr id="6" name="Picture 2" descr="\\dc1\CompanyData\WFA_Communications\Brand positioning\2016 Brand Uplift\Identity Guidelines final\illustrations\compass@300x.png"/>
          <p:cNvPicPr>
            <a:picLocks noChangeAspect="1" noChangeArrowheads="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5088413" y="764705"/>
            <a:ext cx="9719464" cy="6878641"/>
          </a:xfrm>
          <a:prstGeom prst="rect">
            <a:avLst/>
          </a:prstGeom>
          <a:noFill/>
          <a:extLst>
            <a:ext uri="{909E8E84-426E-40DD-AFC4-6F175D3DCCD1}">
              <a14:hiddenFill xmlns:a14="http://schemas.microsoft.com/office/drawing/2010/main">
                <a:solidFill>
                  <a:srgbClr val="FFFFFF"/>
                </a:solidFill>
              </a14:hiddenFill>
            </a:ext>
          </a:extLst>
        </p:spPr>
      </p:pic>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Jungka" panose="00000500000000000000" pitchFamily="50" charset="0"/>
              </a:defRPr>
            </a:lvl1pPr>
          </a:lstStyle>
          <a:p>
            <a:r>
              <a:rPr lang="en-US"/>
              <a:t>Click to edit Master title style</a:t>
            </a:r>
            <a:endParaRPr lang="nl-NL" dirty="0"/>
          </a:p>
        </p:txBody>
      </p:sp>
      <p:pic>
        <p:nvPicPr>
          <p:cNvPr id="9" name="Picture 8" descr="A close up of a logo&#10;&#10;Description automatically generated">
            <a:extLst>
              <a:ext uri="{FF2B5EF4-FFF2-40B4-BE49-F238E27FC236}">
                <a16:creationId xmlns:a16="http://schemas.microsoft.com/office/drawing/2014/main" id="{F6235084-105C-4452-BE98-0594054743E5}"/>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7589"/>
          <a:stretch/>
        </p:blipFill>
        <p:spPr>
          <a:xfrm>
            <a:off x="626241" y="40779"/>
            <a:ext cx="1079558" cy="1120589"/>
          </a:xfrm>
          <a:prstGeom prst="ellipse">
            <a:avLst/>
          </a:prstGeom>
        </p:spPr>
      </p:pic>
    </p:spTree>
    <p:extLst>
      <p:ext uri="{BB962C8B-B14F-4D97-AF65-F5344CB8AC3E}">
        <p14:creationId xmlns:p14="http://schemas.microsoft.com/office/powerpoint/2010/main" val="3766134826"/>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preserve="1" userDrawn="1">
  <p:cSld name="Intro Roundtable">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j-lt"/>
            </a:endParaRPr>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j-lt"/>
              </a:defRPr>
            </a:lvl1pPr>
          </a:lstStyle>
          <a:p>
            <a:pPr lvl="0"/>
            <a:r>
              <a:rPr lang="en-US"/>
              <a:t>Click to edit Master text styles</a:t>
            </a:r>
          </a:p>
        </p:txBody>
      </p:sp>
      <p:pic>
        <p:nvPicPr>
          <p:cNvPr id="7170" name="Picture 2" descr="\\dc1\CompanyData\WFA_Communications\Brand positioning\2016 Brand Uplift\Identity Guidelines final\illustrations\wfa_meeting_room_1.png"/>
          <p:cNvPicPr>
            <a:picLocks noChangeAspect="1" noChangeArrowheads="1"/>
          </p:cNvPicPr>
          <p:nvPr userDrawn="1"/>
        </p:nvPicPr>
        <p:blipFill rotWithShape="1">
          <a:blip r:embed="rId2" cstate="screen">
            <a:extLst>
              <a:ext uri="{28A0092B-C50C-407E-A947-70E740481C1C}">
                <a14:useLocalDpi xmlns:a14="http://schemas.microsoft.com/office/drawing/2010/main"/>
              </a:ext>
            </a:extLst>
          </a:blip>
          <a:srcRect/>
          <a:stretch/>
        </p:blipFill>
        <p:spPr bwMode="auto">
          <a:xfrm>
            <a:off x="7881151" y="2230090"/>
            <a:ext cx="4310849" cy="4367262"/>
          </a:xfrm>
          <a:prstGeom prst="rect">
            <a:avLst/>
          </a:prstGeom>
          <a:noFill/>
          <a:extLst>
            <a:ext uri="{909E8E84-426E-40DD-AFC4-6F175D3DCCD1}">
              <a14:hiddenFill xmlns:a14="http://schemas.microsoft.com/office/drawing/2010/main">
                <a:solidFill>
                  <a:srgbClr val="FFFFFF"/>
                </a:solidFill>
              </a14:hiddenFill>
            </a:ext>
          </a:extLst>
        </p:spPr>
      </p:pic>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j-lt"/>
              </a:defRPr>
            </a:lvl1pPr>
          </a:lstStyle>
          <a:p>
            <a:r>
              <a:rPr lang="en-US"/>
              <a:t>Click to edit Master title style</a:t>
            </a:r>
            <a:endParaRPr lang="nl-NL" dirty="0"/>
          </a:p>
        </p:txBody>
      </p:sp>
      <p:pic>
        <p:nvPicPr>
          <p:cNvPr id="9" name="Picture 8" descr="A close up of a logo&#10;&#10;Description automatically generated">
            <a:extLst>
              <a:ext uri="{FF2B5EF4-FFF2-40B4-BE49-F238E27FC236}">
                <a16:creationId xmlns:a16="http://schemas.microsoft.com/office/drawing/2014/main" id="{082AFC4E-141F-45E2-B4B2-F7BD1552403B}"/>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7589"/>
          <a:stretch/>
        </p:blipFill>
        <p:spPr>
          <a:xfrm>
            <a:off x="626241" y="40779"/>
            <a:ext cx="1079558" cy="1120589"/>
          </a:xfrm>
          <a:prstGeom prst="ellipse">
            <a:avLst/>
          </a:prstGeom>
        </p:spPr>
      </p:pic>
    </p:spTree>
    <p:extLst>
      <p:ext uri="{BB962C8B-B14F-4D97-AF65-F5344CB8AC3E}">
        <p14:creationId xmlns:p14="http://schemas.microsoft.com/office/powerpoint/2010/main" val="2073126085"/>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preserve="1" userDrawn="1">
  <p:cSld name="Intro Chess">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j-lt"/>
            </a:endParaRPr>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j-lt"/>
              </a:defRPr>
            </a:lvl1pPr>
          </a:lstStyle>
          <a:p>
            <a:pPr lvl="0"/>
            <a:r>
              <a:rPr lang="en-US"/>
              <a:t>Click to edit Master text styles</a:t>
            </a:r>
          </a:p>
        </p:txBody>
      </p:sp>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j-lt"/>
              </a:defRPr>
            </a:lvl1pPr>
          </a:lstStyle>
          <a:p>
            <a:r>
              <a:rPr lang="en-US"/>
              <a:t>Click to edit Master title style</a:t>
            </a:r>
            <a:endParaRPr lang="nl-NL" dirty="0"/>
          </a:p>
        </p:txBody>
      </p:sp>
      <p:pic>
        <p:nvPicPr>
          <p:cNvPr id="7" name="Picture 6" descr="A close up of a logo&#10;&#10;Description automatically generated">
            <a:extLst>
              <a:ext uri="{FF2B5EF4-FFF2-40B4-BE49-F238E27FC236}">
                <a16:creationId xmlns:a16="http://schemas.microsoft.com/office/drawing/2014/main" id="{7E174399-7DC2-44AE-ACA5-CE4F230B8B03}"/>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t="-7589"/>
          <a:stretch/>
        </p:blipFill>
        <p:spPr>
          <a:xfrm>
            <a:off x="626241" y="40779"/>
            <a:ext cx="1079558" cy="1120589"/>
          </a:xfrm>
          <a:prstGeom prst="ellipse">
            <a:avLst/>
          </a:prstGeom>
        </p:spPr>
      </p:pic>
      <p:pic>
        <p:nvPicPr>
          <p:cNvPr id="9" name="Picture 8" descr="A group of boxes&#10;&#10;Description automatically generated with low confidence">
            <a:extLst>
              <a:ext uri="{FF2B5EF4-FFF2-40B4-BE49-F238E27FC236}">
                <a16:creationId xmlns:a16="http://schemas.microsoft.com/office/drawing/2014/main" id="{6740C45C-C7F2-4B67-8BAA-97C1651389C4}"/>
              </a:ext>
            </a:extLst>
          </p:cNvPr>
          <p:cNvPicPr>
            <a:picLocks noChangeAspect="1"/>
          </p:cNvPicPr>
          <p:nvPr userDrawn="1"/>
        </p:nvPicPr>
        <p:blipFill>
          <a:blip r:embed="rId3">
            <a:clrChange>
              <a:clrFrom>
                <a:srgbClr val="EE264D"/>
              </a:clrFrom>
              <a:clrTo>
                <a:srgbClr val="EE264D">
                  <a:alpha val="0"/>
                </a:srgbClr>
              </a:clrTo>
            </a:clrChange>
            <a:extLst>
              <a:ext uri="{28A0092B-C50C-407E-A947-70E740481C1C}">
                <a14:useLocalDpi xmlns:a14="http://schemas.microsoft.com/office/drawing/2010/main" val="0"/>
              </a:ext>
            </a:extLst>
          </a:blip>
          <a:stretch>
            <a:fillRect/>
          </a:stretch>
        </p:blipFill>
        <p:spPr>
          <a:xfrm>
            <a:off x="6383882" y="2051923"/>
            <a:ext cx="6088867" cy="3537312"/>
          </a:xfrm>
          <a:prstGeom prst="rect">
            <a:avLst/>
          </a:prstGeom>
        </p:spPr>
      </p:pic>
    </p:spTree>
    <p:extLst>
      <p:ext uri="{BB962C8B-B14F-4D97-AF65-F5344CB8AC3E}">
        <p14:creationId xmlns:p14="http://schemas.microsoft.com/office/powerpoint/2010/main" val="188382773"/>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preserve="1" userDrawn="1">
  <p:cSld name="Intro Plug">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n-lt"/>
              </a:defRPr>
            </a:lvl1pPr>
          </a:lstStyle>
          <a:p>
            <a:pPr lvl="0"/>
            <a:r>
              <a:rPr lang="en-US"/>
              <a:t>Click to edit Master text styles</a:t>
            </a:r>
          </a:p>
        </p:txBody>
      </p:sp>
      <p:pic>
        <p:nvPicPr>
          <p:cNvPr id="6146" name="Picture 2" descr="\\dc1\CompanyData\WFA_Communications\Brand positioning\2016 Brand Uplift\Identity Guidelines final\illustrations\plug@300x.png"/>
          <p:cNvPicPr>
            <a:picLocks noChangeAspect="1" noChangeArrowheads="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6024030" y="1772816"/>
            <a:ext cx="6920832" cy="4896544"/>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6" descr="A close up of a logo&#10;&#10;Description automatically generated">
            <a:extLst>
              <a:ext uri="{FF2B5EF4-FFF2-40B4-BE49-F238E27FC236}">
                <a16:creationId xmlns:a16="http://schemas.microsoft.com/office/drawing/2014/main" id="{F9B04965-B0F4-45E4-8B2B-3FB062A43FB0}"/>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7589"/>
          <a:stretch/>
        </p:blipFill>
        <p:spPr>
          <a:xfrm>
            <a:off x="626241" y="40779"/>
            <a:ext cx="1079558" cy="1120589"/>
          </a:xfrm>
          <a:prstGeom prst="ellipse">
            <a:avLst/>
          </a:prstGeom>
        </p:spPr>
      </p:pic>
    </p:spTree>
    <p:extLst>
      <p:ext uri="{BB962C8B-B14F-4D97-AF65-F5344CB8AC3E}">
        <p14:creationId xmlns:p14="http://schemas.microsoft.com/office/powerpoint/2010/main" val="1502319757"/>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preserve="1" userDrawn="1">
  <p:cSld name="Intro Director Chair">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n-lt"/>
              </a:defRPr>
            </a:lvl1pPr>
          </a:lstStyle>
          <a:p>
            <a:pPr lvl="0"/>
            <a:r>
              <a:rPr lang="en-US"/>
              <a:t>Click to edit Master text styles</a:t>
            </a:r>
          </a:p>
        </p:txBody>
      </p:sp>
      <p:pic>
        <p:nvPicPr>
          <p:cNvPr id="10242" name="Picture 2"/>
          <p:cNvPicPr>
            <a:picLocks noChangeAspect="1" noChangeArrowheads="1"/>
          </p:cNvPicPr>
          <p:nvPr userDrawn="1"/>
        </p:nvPicPr>
        <p:blipFill rotWithShape="1">
          <a:blip r:embed="rId2" cstate="screen">
            <a:extLst>
              <a:ext uri="{28A0092B-C50C-407E-A947-70E740481C1C}">
                <a14:useLocalDpi xmlns:a14="http://schemas.microsoft.com/office/drawing/2010/main"/>
              </a:ext>
            </a:extLst>
          </a:blip>
          <a:srcRect/>
          <a:stretch/>
        </p:blipFill>
        <p:spPr bwMode="auto">
          <a:xfrm>
            <a:off x="8399057" y="2118313"/>
            <a:ext cx="3240681" cy="38993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7" name="Picture 6" descr="A close up of a logo&#10;&#10;Description automatically generated">
            <a:extLst>
              <a:ext uri="{FF2B5EF4-FFF2-40B4-BE49-F238E27FC236}">
                <a16:creationId xmlns:a16="http://schemas.microsoft.com/office/drawing/2014/main" id="{57239941-1F17-4C68-8182-4306381210E0}"/>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7589"/>
          <a:stretch/>
        </p:blipFill>
        <p:spPr>
          <a:xfrm>
            <a:off x="626241" y="40779"/>
            <a:ext cx="1079558" cy="1120589"/>
          </a:xfrm>
          <a:prstGeom prst="ellipse">
            <a:avLst/>
          </a:prstGeom>
        </p:spPr>
      </p:pic>
    </p:spTree>
    <p:extLst>
      <p:ext uri="{BB962C8B-B14F-4D97-AF65-F5344CB8AC3E}">
        <p14:creationId xmlns:p14="http://schemas.microsoft.com/office/powerpoint/2010/main" val="1382503758"/>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preserve="1" userDrawn="1">
  <p:cSld name="Intro Chair Spotlight">
    <p:spTree>
      <p:nvGrpSpPr>
        <p:cNvPr id="1" name=""/>
        <p:cNvGrpSpPr/>
        <p:nvPr/>
      </p:nvGrpSpPr>
      <p:grpSpPr>
        <a:xfrm>
          <a:off x="0" y="0"/>
          <a:ext cx="0" cy="0"/>
          <a:chOff x="0" y="0"/>
          <a:chExt cx="0" cy="0"/>
        </a:xfrm>
      </p:grpSpPr>
      <p:sp>
        <p:nvSpPr>
          <p:cNvPr id="2" name="Rectangle 1"/>
          <p:cNvSpPr/>
          <p:nvPr userDrawn="1"/>
        </p:nvSpPr>
        <p:spPr>
          <a:xfrm>
            <a:off x="-10747" y="1270254"/>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n-lt"/>
              </a:defRPr>
            </a:lvl1pPr>
          </a:lstStyle>
          <a:p>
            <a:pPr lvl="0"/>
            <a:r>
              <a:rPr lang="en-US"/>
              <a:t>Click to edit Master text styles</a:t>
            </a:r>
          </a:p>
        </p:txBody>
      </p:sp>
      <p:pic>
        <p:nvPicPr>
          <p:cNvPr id="5122" name="Picture 2" descr="\\dc1\CompanyData\WFA_Communications\Brand positioning\2016 Brand Uplift\WFA Illustrations\Director's Chair\wfa_director's_chair_transparent.png"/>
          <p:cNvPicPr>
            <a:picLocks noChangeAspect="1" noChangeArrowheads="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6248321" y="1250248"/>
            <a:ext cx="7387552" cy="5226753"/>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6" descr="A close up of a logo&#10;&#10;Description automatically generated">
            <a:extLst>
              <a:ext uri="{FF2B5EF4-FFF2-40B4-BE49-F238E27FC236}">
                <a16:creationId xmlns:a16="http://schemas.microsoft.com/office/drawing/2014/main" id="{50CC7D79-77AC-44A0-A855-43F1A48F4A1F}"/>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7589"/>
          <a:stretch/>
        </p:blipFill>
        <p:spPr>
          <a:xfrm>
            <a:off x="626241" y="40779"/>
            <a:ext cx="1079558" cy="1120589"/>
          </a:xfrm>
          <a:prstGeom prst="ellipse">
            <a:avLst/>
          </a:prstGeom>
        </p:spPr>
      </p:pic>
    </p:spTree>
    <p:extLst>
      <p:ext uri="{BB962C8B-B14F-4D97-AF65-F5344CB8AC3E}">
        <p14:creationId xmlns:p14="http://schemas.microsoft.com/office/powerpoint/2010/main" val="674725798"/>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preserve="1" userDrawn="1">
  <p:cSld name="Intro Light Bulb">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n-lt"/>
              </a:defRPr>
            </a:lvl1pPr>
          </a:lstStyle>
          <a:p>
            <a:pPr lvl="0"/>
            <a:r>
              <a:rPr lang="en-US"/>
              <a:t>Click to edit Master text styles</a:t>
            </a:r>
          </a:p>
        </p:txBody>
      </p:sp>
      <p:pic>
        <p:nvPicPr>
          <p:cNvPr id="2050" name="Picture 2" descr="\\dc1\CompanyData\WFA_Communications\Website\New website 2017\Illustrations\From Dogstudio\Light bulb\ampoule transparent bg.png"/>
          <p:cNvPicPr>
            <a:picLocks noChangeAspect="1" noChangeArrowheads="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990093" y="2057401"/>
            <a:ext cx="2817931" cy="4105045"/>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6" descr="A close up of a logo&#10;&#10;Description automatically generated">
            <a:extLst>
              <a:ext uri="{FF2B5EF4-FFF2-40B4-BE49-F238E27FC236}">
                <a16:creationId xmlns:a16="http://schemas.microsoft.com/office/drawing/2014/main" id="{973383EE-5FE1-4D1F-B870-3268DC821AD8}"/>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7589"/>
          <a:stretch/>
        </p:blipFill>
        <p:spPr>
          <a:xfrm>
            <a:off x="626241" y="40779"/>
            <a:ext cx="1079558" cy="1120589"/>
          </a:xfrm>
          <a:prstGeom prst="ellipse">
            <a:avLst/>
          </a:prstGeom>
        </p:spPr>
      </p:pic>
    </p:spTree>
    <p:extLst>
      <p:ext uri="{BB962C8B-B14F-4D97-AF65-F5344CB8AC3E}">
        <p14:creationId xmlns:p14="http://schemas.microsoft.com/office/powerpoint/2010/main" val="1913660059"/>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preserve="1" userDrawn="1">
  <p:cSld name="Intro Rubik">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pic>
        <p:nvPicPr>
          <p:cNvPr id="7" name="Picture 6" descr="A picture containing drawing&#10;&#10;Description automatically generated">
            <a:extLst>
              <a:ext uri="{FF2B5EF4-FFF2-40B4-BE49-F238E27FC236}">
                <a16:creationId xmlns:a16="http://schemas.microsoft.com/office/drawing/2014/main" id="{42FB74D9-D69F-4393-A854-BAB5A42EA44B}"/>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a:stretch/>
        </p:blipFill>
        <p:spPr>
          <a:xfrm>
            <a:off x="7178427" y="1700808"/>
            <a:ext cx="4293948" cy="4286840"/>
          </a:xfrm>
          <a:prstGeom prst="ellipse">
            <a:avLst/>
          </a:prstGeom>
        </p:spPr>
      </p:pic>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n-lt"/>
              </a:defRPr>
            </a:lvl1pPr>
          </a:lstStyle>
          <a:p>
            <a:pPr lvl="0"/>
            <a:r>
              <a:rPr lang="en-US"/>
              <a:t>Click to edit Master text styles</a:t>
            </a:r>
          </a:p>
        </p:txBody>
      </p:sp>
      <p:pic>
        <p:nvPicPr>
          <p:cNvPr id="5" name="Picture 4" descr="A close up of a logo&#10;&#10;Description automatically generated">
            <a:extLst>
              <a:ext uri="{FF2B5EF4-FFF2-40B4-BE49-F238E27FC236}">
                <a16:creationId xmlns:a16="http://schemas.microsoft.com/office/drawing/2014/main" id="{06C5C298-1010-40E6-90D3-374DEE3A5BA7}"/>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7589"/>
          <a:stretch/>
        </p:blipFill>
        <p:spPr>
          <a:xfrm>
            <a:off x="626241" y="40779"/>
            <a:ext cx="1079558" cy="1120589"/>
          </a:xfrm>
          <a:prstGeom prst="ellipse">
            <a:avLst/>
          </a:prstGeom>
        </p:spPr>
      </p:pic>
    </p:spTree>
    <p:extLst>
      <p:ext uri="{BB962C8B-B14F-4D97-AF65-F5344CB8AC3E}">
        <p14:creationId xmlns:p14="http://schemas.microsoft.com/office/powerpoint/2010/main" val="268763887"/>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preserve="1" userDrawn="1">
  <p:cSld name="Intro Globe Europe Africa">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n-lt"/>
              </a:defRPr>
            </a:lvl1pPr>
          </a:lstStyle>
          <a:p>
            <a:pPr lvl="0"/>
            <a:r>
              <a:rPr lang="en-US"/>
              <a:t>Click to edit Master text styles</a:t>
            </a:r>
          </a:p>
        </p:txBody>
      </p:sp>
      <p:pic>
        <p:nvPicPr>
          <p:cNvPr id="7" name="Picture 2" descr="\\dc1\CompanyData\WFA_Communications\Brand positioning\2016 Brand Uplift\Identity Guidelines final\illustrations\Europe_Africa@300x.png"/>
          <p:cNvPicPr>
            <a:picLocks noChangeAspect="1" noChangeArrowheads="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5663143" y="1484784"/>
            <a:ext cx="8097376" cy="5730660"/>
          </a:xfrm>
          <a:prstGeom prst="rect">
            <a:avLst/>
          </a:prstGeom>
          <a:noFill/>
          <a:extLst>
            <a:ext uri="{909E8E84-426E-40DD-AFC4-6F175D3DCCD1}">
              <a14:hiddenFill xmlns:a14="http://schemas.microsoft.com/office/drawing/2010/main">
                <a:solidFill>
                  <a:srgbClr val="FFFFFF"/>
                </a:solidFill>
              </a14:hiddenFill>
            </a:ext>
          </a:extLst>
        </p:spPr>
      </p:pic>
      <p:pic>
        <p:nvPicPr>
          <p:cNvPr id="10" name="Picture 9" descr="A close up of a logo&#10;&#10;Description automatically generated">
            <a:extLst>
              <a:ext uri="{FF2B5EF4-FFF2-40B4-BE49-F238E27FC236}">
                <a16:creationId xmlns:a16="http://schemas.microsoft.com/office/drawing/2014/main" id="{E960A7AF-D81F-4EC2-A50F-5B3BA3BFC4B4}"/>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7589"/>
          <a:stretch/>
        </p:blipFill>
        <p:spPr>
          <a:xfrm>
            <a:off x="626241" y="40779"/>
            <a:ext cx="1079558" cy="1120589"/>
          </a:xfrm>
          <a:prstGeom prst="ellipse">
            <a:avLst/>
          </a:prstGeom>
        </p:spPr>
      </p:pic>
    </p:spTree>
    <p:extLst>
      <p:ext uri="{BB962C8B-B14F-4D97-AF65-F5344CB8AC3E}">
        <p14:creationId xmlns:p14="http://schemas.microsoft.com/office/powerpoint/2010/main" val="3618202205"/>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preserve="1" userDrawn="1">
  <p:cSld name="Intro Americas">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n-lt"/>
              </a:defRPr>
            </a:lvl1pPr>
          </a:lstStyle>
          <a:p>
            <a:pPr lvl="0"/>
            <a:r>
              <a:rPr lang="en-US"/>
              <a:t>Click to edit Master text styles</a:t>
            </a:r>
          </a:p>
        </p:txBody>
      </p:sp>
      <p:pic>
        <p:nvPicPr>
          <p:cNvPr id="3075" name="Picture 3" descr="\\dc1\CompanyData\WFA_Communications\Brand positioning\2016 Brand Uplift\Identity Guidelines final\illustrations\Northern_Southern_America@300x.png"/>
          <p:cNvPicPr>
            <a:picLocks noChangeAspect="1" noChangeArrowheads="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5527674" y="1412776"/>
            <a:ext cx="8269172" cy="5852242"/>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6" descr="A close up of a logo&#10;&#10;Description automatically generated">
            <a:extLst>
              <a:ext uri="{FF2B5EF4-FFF2-40B4-BE49-F238E27FC236}">
                <a16:creationId xmlns:a16="http://schemas.microsoft.com/office/drawing/2014/main" id="{B1918A04-2160-4998-856B-1B71618187B5}"/>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7589"/>
          <a:stretch/>
        </p:blipFill>
        <p:spPr>
          <a:xfrm>
            <a:off x="626241" y="40779"/>
            <a:ext cx="1079558" cy="1120589"/>
          </a:xfrm>
          <a:prstGeom prst="ellipse">
            <a:avLst/>
          </a:prstGeom>
        </p:spPr>
      </p:pic>
    </p:spTree>
    <p:extLst>
      <p:ext uri="{BB962C8B-B14F-4D97-AF65-F5344CB8AC3E}">
        <p14:creationId xmlns:p14="http://schemas.microsoft.com/office/powerpoint/2010/main" val="4101291800"/>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preserve="1" userDrawn="1">
  <p:cSld name="Intro Asia Pacific">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n-lt"/>
              </a:defRPr>
            </a:lvl1pPr>
          </a:lstStyle>
          <a:p>
            <a:pPr lvl="0"/>
            <a:r>
              <a:rPr lang="en-US"/>
              <a:t>Click to edit Master text styles</a:t>
            </a:r>
          </a:p>
        </p:txBody>
      </p:sp>
      <p:pic>
        <p:nvPicPr>
          <p:cNvPr id="5122" name="Picture 2" descr="\\dc1\CompanyData\WFA_Communications\Brand positioning\2016 Brand Uplift\Identity Guidelines final\illustrations\Asia_Europe@300x.png"/>
          <p:cNvPicPr>
            <a:picLocks noChangeAspect="1" noChangeArrowheads="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5527672" y="1484784"/>
            <a:ext cx="8197202" cy="5801308"/>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6" descr="A close up of a logo&#10;&#10;Description automatically generated">
            <a:extLst>
              <a:ext uri="{FF2B5EF4-FFF2-40B4-BE49-F238E27FC236}">
                <a16:creationId xmlns:a16="http://schemas.microsoft.com/office/drawing/2014/main" id="{1F0C91DF-7391-464A-9541-7D437149E8DE}"/>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7589"/>
          <a:stretch/>
        </p:blipFill>
        <p:spPr>
          <a:xfrm>
            <a:off x="626241" y="40779"/>
            <a:ext cx="1079558" cy="1120589"/>
          </a:xfrm>
          <a:prstGeom prst="ellipse">
            <a:avLst/>
          </a:prstGeom>
        </p:spPr>
      </p:pic>
    </p:spTree>
    <p:extLst>
      <p:ext uri="{BB962C8B-B14F-4D97-AF65-F5344CB8AC3E}">
        <p14:creationId xmlns:p14="http://schemas.microsoft.com/office/powerpoint/2010/main" val="4027159900"/>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preserve="1" userDrawn="1">
  <p:cSld name="Intro Measure Tape">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pic>
        <p:nvPicPr>
          <p:cNvPr id="6" name="Picture 5" descr="Logo, icon&#10;&#10;Description automatically generated">
            <a:extLst>
              <a:ext uri="{FF2B5EF4-FFF2-40B4-BE49-F238E27FC236}">
                <a16:creationId xmlns:a16="http://schemas.microsoft.com/office/drawing/2014/main" id="{CB8DE65F-9FC2-4BD2-B750-0FD8FF342DDA}"/>
              </a:ext>
            </a:extLst>
          </p:cNvPr>
          <p:cNvPicPr>
            <a:picLocks noChangeAspect="1"/>
          </p:cNvPicPr>
          <p:nvPr userDrawn="1"/>
        </p:nvPicPr>
        <p:blipFill>
          <a:blip r:embed="rId2" cstate="print">
            <a:clrChange>
              <a:clrFrom>
                <a:srgbClr val="F21A43"/>
              </a:clrFrom>
              <a:clrTo>
                <a:srgbClr val="F21A43">
                  <a:alpha val="0"/>
                </a:srgbClr>
              </a:clrTo>
            </a:clrChange>
            <a:extLst>
              <a:ext uri="{28A0092B-C50C-407E-A947-70E740481C1C}">
                <a14:useLocalDpi xmlns:a14="http://schemas.microsoft.com/office/drawing/2010/main" val="0"/>
              </a:ext>
            </a:extLst>
          </a:blip>
          <a:stretch>
            <a:fillRect/>
          </a:stretch>
        </p:blipFill>
        <p:spPr>
          <a:xfrm>
            <a:off x="6887676" y="1633420"/>
            <a:ext cx="4866625" cy="4869160"/>
          </a:xfrm>
          <a:prstGeom prst="rect">
            <a:avLst/>
          </a:prstGeom>
        </p:spPr>
      </p:pic>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n-lt"/>
              </a:defRPr>
            </a:lvl1pPr>
          </a:lstStyle>
          <a:p>
            <a:pPr lvl="0"/>
            <a:r>
              <a:rPr lang="en-US"/>
              <a:t>Click to edit Master text styles</a:t>
            </a:r>
          </a:p>
        </p:txBody>
      </p:sp>
      <p:pic>
        <p:nvPicPr>
          <p:cNvPr id="7" name="Picture 6" descr="A close up of a logo&#10;&#10;Description automatically generated">
            <a:extLst>
              <a:ext uri="{FF2B5EF4-FFF2-40B4-BE49-F238E27FC236}">
                <a16:creationId xmlns:a16="http://schemas.microsoft.com/office/drawing/2014/main" id="{AAFC509C-4C62-45D3-B34F-EEDB5E503303}"/>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7589"/>
          <a:stretch/>
        </p:blipFill>
        <p:spPr>
          <a:xfrm>
            <a:off x="626241" y="40779"/>
            <a:ext cx="1079558" cy="1120589"/>
          </a:xfrm>
          <a:prstGeom prst="ellipse">
            <a:avLst/>
          </a:prstGeom>
        </p:spPr>
      </p:pic>
    </p:spTree>
    <p:extLst>
      <p:ext uri="{BB962C8B-B14F-4D97-AF65-F5344CB8AC3E}">
        <p14:creationId xmlns:p14="http://schemas.microsoft.com/office/powerpoint/2010/main" val="3088911333"/>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preserve="1" userDrawn="1">
  <p:cSld name="Intro Growth Graph">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n-lt"/>
              </a:defRPr>
            </a:lvl1pPr>
          </a:lstStyle>
          <a:p>
            <a:pPr lvl="0"/>
            <a:r>
              <a:rPr lang="en-US"/>
              <a:t>Click to edit Master text styles</a:t>
            </a:r>
          </a:p>
        </p:txBody>
      </p:sp>
      <p:pic>
        <p:nvPicPr>
          <p:cNvPr id="1026" name="Picture 2" descr="\\dc1\CompanyData\WFA_Communications\Website\New website 2017\Illustrations\From Dogstudio\Chart\Chart transparent bg.png"/>
          <p:cNvPicPr>
            <a:picLocks noChangeAspect="1" noChangeArrowheads="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609291" y="2362200"/>
            <a:ext cx="2949775" cy="3911600"/>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6" descr="A close up of a logo&#10;&#10;Description automatically generated">
            <a:extLst>
              <a:ext uri="{FF2B5EF4-FFF2-40B4-BE49-F238E27FC236}">
                <a16:creationId xmlns:a16="http://schemas.microsoft.com/office/drawing/2014/main" id="{B05ED860-E567-48E7-8611-DB450D51494F}"/>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7589"/>
          <a:stretch/>
        </p:blipFill>
        <p:spPr>
          <a:xfrm>
            <a:off x="626241" y="40779"/>
            <a:ext cx="1079558" cy="1120589"/>
          </a:xfrm>
          <a:prstGeom prst="ellipse">
            <a:avLst/>
          </a:prstGeom>
        </p:spPr>
      </p:pic>
    </p:spTree>
    <p:extLst>
      <p:ext uri="{BB962C8B-B14F-4D97-AF65-F5344CB8AC3E}">
        <p14:creationId xmlns:p14="http://schemas.microsoft.com/office/powerpoint/2010/main" val="2534219520"/>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preserve="1" userDrawn="1">
  <p:cSld name="Blank slide">
    <p:spTree>
      <p:nvGrpSpPr>
        <p:cNvPr id="1" name=""/>
        <p:cNvGrpSpPr/>
        <p:nvPr/>
      </p:nvGrpSpPr>
      <p:grpSpPr>
        <a:xfrm>
          <a:off x="0" y="0"/>
          <a:ext cx="0" cy="0"/>
          <a:chOff x="0" y="0"/>
          <a:chExt cx="0" cy="0"/>
        </a:xfrm>
      </p:grpSpPr>
    </p:spTree>
    <p:extLst>
      <p:ext uri="{BB962C8B-B14F-4D97-AF65-F5344CB8AC3E}">
        <p14:creationId xmlns:p14="http://schemas.microsoft.com/office/powerpoint/2010/main" val="3075986272"/>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preserve="1" userDrawn="1">
  <p:cSld name="Title/Chapter">
    <p:spTree>
      <p:nvGrpSpPr>
        <p:cNvPr id="1" name=""/>
        <p:cNvGrpSpPr/>
        <p:nvPr/>
      </p:nvGrpSpPr>
      <p:grpSpPr>
        <a:xfrm>
          <a:off x="0" y="0"/>
          <a:ext cx="0" cy="0"/>
          <a:chOff x="0" y="0"/>
          <a:chExt cx="0" cy="0"/>
        </a:xfrm>
      </p:grpSpPr>
      <p:cxnSp>
        <p:nvCxnSpPr>
          <p:cNvPr id="7" name="Straight Connector 7"/>
          <p:cNvCxnSpPr/>
          <p:nvPr userDrawn="1"/>
        </p:nvCxnSpPr>
        <p:spPr>
          <a:xfrm flipV="1">
            <a:off x="1439250" y="2709001"/>
            <a:ext cx="0" cy="1475999"/>
          </a:xfrm>
          <a:prstGeom prst="line">
            <a:avLst/>
          </a:prstGeom>
          <a:ln w="76200">
            <a:solidFill>
              <a:srgbClr val="FF003C"/>
            </a:solidFill>
          </a:ln>
        </p:spPr>
        <p:style>
          <a:lnRef idx="1">
            <a:schemeClr val="accent1"/>
          </a:lnRef>
          <a:fillRef idx="0">
            <a:schemeClr val="accent1"/>
          </a:fillRef>
          <a:effectRef idx="0">
            <a:schemeClr val="accent1"/>
          </a:effectRef>
          <a:fontRef idx="minor">
            <a:schemeClr val="tx1"/>
          </a:fontRef>
        </p:style>
      </p:cxnSp>
      <p:sp>
        <p:nvSpPr>
          <p:cNvPr id="8" name="Titel 4"/>
          <p:cNvSpPr>
            <a:spLocks noGrp="1"/>
          </p:cNvSpPr>
          <p:nvPr>
            <p:ph type="title" hasCustomPrompt="1"/>
          </p:nvPr>
        </p:nvSpPr>
        <p:spPr>
          <a:xfrm>
            <a:off x="1799063" y="2349000"/>
            <a:ext cx="7196252" cy="2178000"/>
          </a:xfrm>
          <a:prstGeom prst="rect">
            <a:avLst/>
          </a:prstGeom>
        </p:spPr>
        <p:txBody>
          <a:bodyPr lIns="0" tIns="0" rIns="0" bIns="0" anchor="ctr" anchorCtr="0"/>
          <a:lstStyle>
            <a:lvl1pPr>
              <a:defRPr sz="5997" b="1" baseline="0">
                <a:solidFill>
                  <a:srgbClr val="1E1E1E"/>
                </a:solidFill>
                <a:latin typeface="+mj-lt"/>
                <a:ea typeface="Arial Hebrew" charset="0"/>
                <a:cs typeface="Arial Hebrew" charset="0"/>
              </a:defRPr>
            </a:lvl1pPr>
          </a:lstStyle>
          <a:p>
            <a:r>
              <a:rPr lang="nl-BE" dirty="0"/>
              <a:t>Chapter title</a:t>
            </a:r>
            <a:br>
              <a:rPr lang="nl-BE" dirty="0"/>
            </a:br>
            <a:r>
              <a:rPr lang="nl-BE" dirty="0"/>
              <a:t>always on 2 lines</a:t>
            </a:r>
            <a:endParaRPr lang="nl-NL" dirty="0"/>
          </a:p>
        </p:txBody>
      </p:sp>
    </p:spTree>
    <p:extLst>
      <p:ext uri="{BB962C8B-B14F-4D97-AF65-F5344CB8AC3E}">
        <p14:creationId xmlns:p14="http://schemas.microsoft.com/office/powerpoint/2010/main" val="1242303313"/>
      </p:ext>
    </p:extLst>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preserve="1" userDrawn="1">
  <p:cSld name="Text 1 column">
    <p:spTree>
      <p:nvGrpSpPr>
        <p:cNvPr id="1" name=""/>
        <p:cNvGrpSpPr/>
        <p:nvPr/>
      </p:nvGrpSpPr>
      <p:grpSpPr>
        <a:xfrm>
          <a:off x="0" y="0"/>
          <a:ext cx="0" cy="0"/>
          <a:chOff x="0" y="0"/>
          <a:chExt cx="0" cy="0"/>
        </a:xfrm>
      </p:grpSpPr>
      <p:sp>
        <p:nvSpPr>
          <p:cNvPr id="7" name="Content Placeholder 2"/>
          <p:cNvSpPr>
            <a:spLocks noGrp="1"/>
          </p:cNvSpPr>
          <p:nvPr>
            <p:ph idx="1"/>
          </p:nvPr>
        </p:nvSpPr>
        <p:spPr>
          <a:xfrm>
            <a:off x="719624" y="1952856"/>
            <a:ext cx="10558254" cy="4212448"/>
          </a:xfrm>
          <a:prstGeom prst="rect">
            <a:avLst/>
          </a:prstGeom>
          <a:noFill/>
        </p:spPr>
        <p:txBody>
          <a:bodyPr lIns="0" tIns="0" rIns="0" bIns="0"/>
          <a:lstStyle>
            <a:lvl1pPr marL="0" indent="0">
              <a:buClr>
                <a:srgbClr val="FF003C"/>
              </a:buClr>
              <a:buFont typeface="Arial" panose="020B0604020202020204" pitchFamily="34" charset="0"/>
              <a:buNone/>
              <a:defRPr sz="1999" b="0" i="0" baseline="0">
                <a:solidFill>
                  <a:srgbClr val="1E1E1E"/>
                </a:solidFill>
                <a:latin typeface="Jungka" panose="00000500000000000000" pitchFamily="50" charset="0"/>
                <a:ea typeface="Tahoma" pitchFamily="34" charset="0"/>
                <a:cs typeface="Arial" panose="020B0604020202020204" pitchFamily="34" charset="0"/>
              </a:defRPr>
            </a:lvl1pPr>
            <a:lvl2pPr>
              <a:defRPr sz="1799" b="1">
                <a:solidFill>
                  <a:srgbClr val="1E1E1E"/>
                </a:solidFill>
                <a:latin typeface="+mn-lt"/>
                <a:ea typeface="Tahoma" pitchFamily="34" charset="0"/>
                <a:cs typeface="Tahoma" pitchFamily="34" charset="0"/>
              </a:defRPr>
            </a:lvl2pPr>
            <a:lvl3pPr>
              <a:defRPr sz="1599">
                <a:solidFill>
                  <a:srgbClr val="1E1E1E"/>
                </a:solidFill>
                <a:latin typeface="+mn-lt"/>
                <a:ea typeface="Tahoma" pitchFamily="34" charset="0"/>
                <a:cs typeface="Tahoma" pitchFamily="34" charset="0"/>
              </a:defRPr>
            </a:lvl3pPr>
            <a:lvl4pPr>
              <a:defRPr sz="1599">
                <a:solidFill>
                  <a:srgbClr val="1E1E1E"/>
                </a:solidFill>
                <a:latin typeface="+mn-lt"/>
                <a:ea typeface="Tahoma" pitchFamily="34" charset="0"/>
                <a:cs typeface="Tahoma" pitchFamily="34" charset="0"/>
              </a:defRPr>
            </a:lvl4pPr>
            <a:lvl5pPr marL="1827886" indent="0">
              <a:buNone/>
              <a:defRPr sz="1599">
                <a:solidFill>
                  <a:srgbClr val="1E1E1E"/>
                </a:solidFill>
                <a:latin typeface="+mn-lt"/>
                <a:ea typeface="Tahoma" pitchFamily="34" charset="0"/>
                <a:cs typeface="Tahoma" pitchFamily="34" charset="0"/>
              </a:defRPr>
            </a:lvl5pPr>
          </a:lstStyle>
          <a:p>
            <a:pPr lvl="0"/>
            <a:r>
              <a:rPr lang="en-US"/>
              <a:t>Click to edit Master text styles</a:t>
            </a:r>
          </a:p>
        </p:txBody>
      </p:sp>
      <p:sp>
        <p:nvSpPr>
          <p:cNvPr id="9" name="Tijdelijke aanduiding voor tekst 8"/>
          <p:cNvSpPr>
            <a:spLocks noGrp="1"/>
          </p:cNvSpPr>
          <p:nvPr>
            <p:ph type="body" sz="quarter" idx="10" hasCustomPrompt="1"/>
          </p:nvPr>
        </p:nvSpPr>
        <p:spPr>
          <a:xfrm>
            <a:off x="716996" y="562333"/>
            <a:ext cx="10557907" cy="1390524"/>
          </a:xfrm>
        </p:spPr>
        <p:txBody>
          <a:bodyPr lIns="0" tIns="108000" rIns="0" bIns="0">
            <a:normAutofit/>
          </a:bodyPr>
          <a:lstStyle>
            <a:lvl1pPr marL="0" indent="0">
              <a:spcBef>
                <a:spcPts val="0"/>
              </a:spcBef>
              <a:defRPr sz="3598" b="1" baseline="0">
                <a:solidFill>
                  <a:schemeClr val="tx1"/>
                </a:solidFill>
              </a:defRPr>
            </a:lvl1pPr>
          </a:lstStyle>
          <a:p>
            <a:pPr lvl="0"/>
            <a:r>
              <a:rPr lang="nl-NL" dirty="0"/>
              <a:t>Page title overlined</a:t>
            </a:r>
          </a:p>
        </p:txBody>
      </p:sp>
      <p:sp>
        <p:nvSpPr>
          <p:cNvPr id="4" name="Tijdelijke aanduiding voor tekst 25"/>
          <p:cNvSpPr>
            <a:spLocks noGrp="1"/>
          </p:cNvSpPr>
          <p:nvPr>
            <p:ph type="body" sz="quarter" idx="14"/>
          </p:nvPr>
        </p:nvSpPr>
        <p:spPr>
          <a:xfrm>
            <a:off x="716997" y="6453336"/>
            <a:ext cx="10560881" cy="216024"/>
          </a:xfrm>
        </p:spPr>
        <p:txBody>
          <a:bodyPr lIns="0" tIns="0" rIns="0" bIns="0">
            <a:normAutofit/>
          </a:bodyPr>
          <a:lstStyle>
            <a:lvl1pPr marL="0" indent="0">
              <a:spcBef>
                <a:spcPts val="0"/>
              </a:spcBef>
              <a:defRPr sz="1099" b="0">
                <a:solidFill>
                  <a:srgbClr val="1E1E1E"/>
                </a:solidFill>
              </a:defRPr>
            </a:lvl1pPr>
          </a:lstStyle>
          <a:p>
            <a:pPr lvl="0"/>
            <a:r>
              <a:rPr lang="en-US"/>
              <a:t>Click to edit Master text styles</a:t>
            </a:r>
          </a:p>
        </p:txBody>
      </p:sp>
    </p:spTree>
    <p:extLst>
      <p:ext uri="{BB962C8B-B14F-4D97-AF65-F5344CB8AC3E}">
        <p14:creationId xmlns:p14="http://schemas.microsoft.com/office/powerpoint/2010/main" val="2221659977"/>
      </p:ext>
    </p:extLst>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preserve="1" userDrawn="1">
  <p:cSld name="1_Text 1 column">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576A2847-34D5-41AD-A61E-12F434250ED0}"/>
              </a:ext>
            </a:extLst>
          </p:cNvPr>
          <p:cNvSpPr/>
          <p:nvPr userDrawn="1"/>
        </p:nvSpPr>
        <p:spPr>
          <a:xfrm>
            <a:off x="1" y="1268760"/>
            <a:ext cx="2353533" cy="4752526"/>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1799"/>
          </a:p>
        </p:txBody>
      </p:sp>
      <p:sp>
        <p:nvSpPr>
          <p:cNvPr id="7" name="Content Placeholder 2"/>
          <p:cNvSpPr>
            <a:spLocks noGrp="1"/>
          </p:cNvSpPr>
          <p:nvPr>
            <p:ph idx="1"/>
          </p:nvPr>
        </p:nvSpPr>
        <p:spPr>
          <a:xfrm>
            <a:off x="719624" y="1952856"/>
            <a:ext cx="10558254" cy="4212448"/>
          </a:xfrm>
          <a:prstGeom prst="rect">
            <a:avLst/>
          </a:prstGeom>
          <a:noFill/>
        </p:spPr>
        <p:txBody>
          <a:bodyPr lIns="0" tIns="0" rIns="0" bIns="0"/>
          <a:lstStyle>
            <a:lvl1pPr marL="0" indent="0">
              <a:buClr>
                <a:srgbClr val="FF003C"/>
              </a:buClr>
              <a:buFont typeface="Arial" panose="020B0604020202020204" pitchFamily="34" charset="0"/>
              <a:buNone/>
              <a:defRPr sz="1999" b="0" i="0" baseline="0">
                <a:solidFill>
                  <a:srgbClr val="1E1E1E"/>
                </a:solidFill>
                <a:latin typeface="Jungka" panose="00000500000000000000" pitchFamily="50" charset="0"/>
                <a:ea typeface="Tahoma" pitchFamily="34" charset="0"/>
                <a:cs typeface="Arial" panose="020B0604020202020204" pitchFamily="34" charset="0"/>
              </a:defRPr>
            </a:lvl1pPr>
            <a:lvl2pPr>
              <a:defRPr sz="1799" b="1">
                <a:solidFill>
                  <a:srgbClr val="1E1E1E"/>
                </a:solidFill>
                <a:latin typeface="+mn-lt"/>
                <a:ea typeface="Tahoma" pitchFamily="34" charset="0"/>
                <a:cs typeface="Tahoma" pitchFamily="34" charset="0"/>
              </a:defRPr>
            </a:lvl2pPr>
            <a:lvl3pPr>
              <a:defRPr sz="1599">
                <a:solidFill>
                  <a:srgbClr val="1E1E1E"/>
                </a:solidFill>
                <a:latin typeface="+mn-lt"/>
                <a:ea typeface="Tahoma" pitchFamily="34" charset="0"/>
                <a:cs typeface="Tahoma" pitchFamily="34" charset="0"/>
              </a:defRPr>
            </a:lvl3pPr>
            <a:lvl4pPr>
              <a:defRPr sz="1599">
                <a:solidFill>
                  <a:srgbClr val="1E1E1E"/>
                </a:solidFill>
                <a:latin typeface="+mn-lt"/>
                <a:ea typeface="Tahoma" pitchFamily="34" charset="0"/>
                <a:cs typeface="Tahoma" pitchFamily="34" charset="0"/>
              </a:defRPr>
            </a:lvl4pPr>
            <a:lvl5pPr marL="1827886" indent="0">
              <a:buNone/>
              <a:defRPr sz="1599">
                <a:solidFill>
                  <a:srgbClr val="1E1E1E"/>
                </a:solidFill>
                <a:latin typeface="+mn-lt"/>
                <a:ea typeface="Tahoma" pitchFamily="34" charset="0"/>
                <a:cs typeface="Tahoma" pitchFamily="34" charset="0"/>
              </a:defRPr>
            </a:lvl5pPr>
          </a:lstStyle>
          <a:p>
            <a:pPr lvl="0"/>
            <a:r>
              <a:rPr lang="en-US"/>
              <a:t>Click to edit Master text styles</a:t>
            </a:r>
          </a:p>
        </p:txBody>
      </p:sp>
      <p:sp>
        <p:nvSpPr>
          <p:cNvPr id="9" name="Tijdelijke aanduiding voor tekst 8"/>
          <p:cNvSpPr>
            <a:spLocks noGrp="1"/>
          </p:cNvSpPr>
          <p:nvPr>
            <p:ph type="body" sz="quarter" idx="10" hasCustomPrompt="1"/>
          </p:nvPr>
        </p:nvSpPr>
        <p:spPr>
          <a:xfrm>
            <a:off x="716996" y="562333"/>
            <a:ext cx="10557907" cy="1390524"/>
          </a:xfrm>
        </p:spPr>
        <p:txBody>
          <a:bodyPr lIns="0" tIns="108000" rIns="0" bIns="0">
            <a:normAutofit/>
          </a:bodyPr>
          <a:lstStyle>
            <a:lvl1pPr marL="0" indent="0">
              <a:spcBef>
                <a:spcPts val="0"/>
              </a:spcBef>
              <a:defRPr sz="3598" b="1" baseline="0">
                <a:solidFill>
                  <a:schemeClr val="tx1"/>
                </a:solidFill>
              </a:defRPr>
            </a:lvl1pPr>
          </a:lstStyle>
          <a:p>
            <a:pPr lvl="0"/>
            <a:r>
              <a:rPr lang="nl-NL" dirty="0"/>
              <a:t>Page title overlined</a:t>
            </a:r>
          </a:p>
        </p:txBody>
      </p:sp>
      <p:sp>
        <p:nvSpPr>
          <p:cNvPr id="4" name="Tijdelijke aanduiding voor tekst 25"/>
          <p:cNvSpPr>
            <a:spLocks noGrp="1"/>
          </p:cNvSpPr>
          <p:nvPr>
            <p:ph type="body" sz="quarter" idx="14"/>
          </p:nvPr>
        </p:nvSpPr>
        <p:spPr>
          <a:xfrm>
            <a:off x="716997" y="6453336"/>
            <a:ext cx="10560881" cy="216024"/>
          </a:xfrm>
        </p:spPr>
        <p:txBody>
          <a:bodyPr lIns="0" tIns="0" rIns="0" bIns="0">
            <a:normAutofit/>
          </a:bodyPr>
          <a:lstStyle>
            <a:lvl1pPr marL="0" indent="0">
              <a:spcBef>
                <a:spcPts val="0"/>
              </a:spcBef>
              <a:defRPr sz="1099" b="0">
                <a:solidFill>
                  <a:srgbClr val="1E1E1E"/>
                </a:solidFill>
              </a:defRPr>
            </a:lvl1pPr>
          </a:lstStyle>
          <a:p>
            <a:pPr lvl="0"/>
            <a:r>
              <a:rPr lang="en-US"/>
              <a:t>Click to edit Master text styles</a:t>
            </a:r>
          </a:p>
        </p:txBody>
      </p:sp>
      <p:cxnSp>
        <p:nvCxnSpPr>
          <p:cNvPr id="6"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352800422"/>
      </p:ext>
    </p:extLst>
  </p:cSld>
  <p:clrMapOvr>
    <a:masterClrMapping/>
  </p:clrMapOvr>
</p:sldLayout>
</file>

<file path=ppt/slideLayouts/slideLayout35.xml><?xml version="1.0" encoding="utf-8"?>
<p:sldLayout xmlns:a="http://schemas.openxmlformats.org/drawingml/2006/main" xmlns:r="http://schemas.openxmlformats.org/officeDocument/2006/relationships" xmlns:p="http://schemas.openxmlformats.org/presentationml/2006/main" preserve="1" userDrawn="1">
  <p:cSld name="Text 2 columns">
    <p:spTree>
      <p:nvGrpSpPr>
        <p:cNvPr id="1" name=""/>
        <p:cNvGrpSpPr/>
        <p:nvPr/>
      </p:nvGrpSpPr>
      <p:grpSpPr>
        <a:xfrm>
          <a:off x="0" y="0"/>
          <a:ext cx="0" cy="0"/>
          <a:chOff x="0" y="0"/>
          <a:chExt cx="0" cy="0"/>
        </a:xfrm>
      </p:grpSpPr>
      <p:sp>
        <p:nvSpPr>
          <p:cNvPr id="4" name="Content Placeholder 2"/>
          <p:cNvSpPr>
            <a:spLocks noGrp="1"/>
          </p:cNvSpPr>
          <p:nvPr>
            <p:ph idx="10" hasCustomPrompt="1"/>
          </p:nvPr>
        </p:nvSpPr>
        <p:spPr>
          <a:xfrm>
            <a:off x="6060554" y="1952856"/>
            <a:ext cx="5217323" cy="4212448"/>
          </a:xfrm>
          <a:prstGeom prst="rect">
            <a:avLst/>
          </a:prstGeom>
          <a:noFill/>
        </p:spPr>
        <p:txBody>
          <a:bodyPr lIns="0" tIns="0" rIns="0" bIns="0"/>
          <a:lstStyle>
            <a:lvl1pPr marL="342729" marR="0" indent="-342729" algn="l" defTabSz="913943" rtl="0" eaLnBrk="1" fontAlgn="base" latinLnBrk="0" hangingPunct="1">
              <a:lnSpc>
                <a:spcPct val="100000"/>
              </a:lnSpc>
              <a:spcBef>
                <a:spcPct val="20000"/>
              </a:spcBef>
              <a:spcAft>
                <a:spcPct val="0"/>
              </a:spcAft>
              <a:buClr>
                <a:srgbClr val="BE000A"/>
              </a:buClr>
              <a:buSzTx/>
              <a:buFont typeface="Arial" charset="0"/>
              <a:buNone/>
              <a:tabLst/>
              <a:defRPr sz="1999" b="0" i="0" baseline="0">
                <a:solidFill>
                  <a:srgbClr val="1E1E1E"/>
                </a:solidFill>
                <a:latin typeface="Jungka" panose="00000500000000000000" pitchFamily="50" charset="0"/>
                <a:ea typeface="Tahoma" pitchFamily="34" charset="0"/>
                <a:cs typeface="Arial" panose="020B0604020202020204" pitchFamily="34" charset="0"/>
              </a:defRPr>
            </a:lvl1pPr>
            <a:lvl2pPr marL="799700" marR="0" indent="-342729" algn="l" defTabSz="913943" rtl="0" eaLnBrk="1" fontAlgn="base" latinLnBrk="0" hangingPunct="1">
              <a:lnSpc>
                <a:spcPct val="100000"/>
              </a:lnSpc>
              <a:spcBef>
                <a:spcPct val="20000"/>
              </a:spcBef>
              <a:spcAft>
                <a:spcPct val="0"/>
              </a:spcAft>
              <a:buClr>
                <a:srgbClr val="FF003C"/>
              </a:buClr>
              <a:buSzPct val="100000"/>
              <a:buFont typeface="+mj-lt"/>
              <a:buAutoNum type="arabicPeriod"/>
              <a:tabLst/>
              <a:defRPr sz="1999" b="0">
                <a:solidFill>
                  <a:schemeClr val="bg1">
                    <a:lumMod val="50000"/>
                  </a:schemeClr>
                </a:solidFill>
                <a:latin typeface="Jungka" panose="00000500000000000000" pitchFamily="50" charset="0"/>
                <a:ea typeface="Tahoma" pitchFamily="34" charset="0"/>
                <a:cs typeface="Tahoma" pitchFamily="34" charset="0"/>
              </a:defRPr>
            </a:lvl2pPr>
            <a:lvl3pPr marL="1199550" marR="0" indent="-285607" algn="l" defTabSz="913943" rtl="0" eaLnBrk="1" fontAlgn="base" latinLnBrk="0" hangingPunct="1">
              <a:lnSpc>
                <a:spcPct val="100000"/>
              </a:lnSpc>
              <a:spcBef>
                <a:spcPct val="20000"/>
              </a:spcBef>
              <a:spcAft>
                <a:spcPct val="0"/>
              </a:spcAft>
              <a:buClr>
                <a:srgbClr val="FF003C"/>
              </a:buClr>
              <a:buSzPct val="150000"/>
              <a:buFont typeface="Arial" charset="0"/>
              <a:buChar char="•"/>
              <a:tabLst/>
              <a:defRPr sz="1799">
                <a:solidFill>
                  <a:schemeClr val="bg1">
                    <a:lumMod val="50000"/>
                  </a:schemeClr>
                </a:solidFill>
                <a:latin typeface="Jungka" panose="00000500000000000000" pitchFamily="50" charset="0"/>
                <a:ea typeface="Tahoma" pitchFamily="34" charset="0"/>
                <a:cs typeface="Tahoma" pitchFamily="34" charset="0"/>
              </a:defRPr>
            </a:lvl3pPr>
            <a:lvl4pPr marL="1599400" marR="0" indent="-228486" algn="l" defTabSz="913943" rtl="0" eaLnBrk="1" fontAlgn="base" latinLnBrk="0" hangingPunct="1">
              <a:lnSpc>
                <a:spcPct val="100000"/>
              </a:lnSpc>
              <a:spcBef>
                <a:spcPct val="20000"/>
              </a:spcBef>
              <a:spcAft>
                <a:spcPct val="0"/>
              </a:spcAft>
              <a:buClr>
                <a:srgbClr val="FF003C"/>
              </a:buClr>
              <a:buSzTx/>
              <a:buFont typeface="Courier New" charset="0"/>
              <a:buChar char="o"/>
              <a:tabLst/>
              <a:defRPr sz="1799">
                <a:solidFill>
                  <a:schemeClr val="bg1">
                    <a:lumMod val="50000"/>
                  </a:schemeClr>
                </a:solidFill>
                <a:latin typeface="Jungka" panose="00000500000000000000" pitchFamily="50" charset="0"/>
                <a:ea typeface="Tahoma" pitchFamily="34" charset="0"/>
                <a:cs typeface="Tahoma" pitchFamily="34" charset="0"/>
              </a:defRPr>
            </a:lvl4pPr>
            <a:lvl5pPr marL="2056371" marR="0" indent="-228486" algn="l" defTabSz="913943" rtl="0" eaLnBrk="1" fontAlgn="base" latinLnBrk="0" hangingPunct="1">
              <a:lnSpc>
                <a:spcPct val="100000"/>
              </a:lnSpc>
              <a:spcBef>
                <a:spcPct val="20000"/>
              </a:spcBef>
              <a:spcAft>
                <a:spcPct val="0"/>
              </a:spcAft>
              <a:buClr>
                <a:srgbClr val="FF003C"/>
              </a:buClr>
              <a:buSzTx/>
              <a:buFont typeface="Arial" charset="0"/>
              <a:buChar char="»"/>
              <a:tabLst/>
              <a:defRPr sz="1799">
                <a:solidFill>
                  <a:schemeClr val="bg1">
                    <a:lumMod val="50000"/>
                  </a:schemeClr>
                </a:solidFill>
                <a:latin typeface="Jungka" panose="00000500000000000000" pitchFamily="50" charset="0"/>
                <a:ea typeface="Tahoma" pitchFamily="34" charset="0"/>
                <a:cs typeface="Tahoma" pitchFamily="34" charset="0"/>
              </a:defRPr>
            </a:lvl5pPr>
          </a:lstStyle>
          <a:p>
            <a:pPr marL="342729" marR="0" lvl="0" indent="-342729" algn="l" defTabSz="913943" rtl="0" eaLnBrk="1" fontAlgn="base" latinLnBrk="0" hangingPunct="1">
              <a:lnSpc>
                <a:spcPct val="100000"/>
              </a:lnSpc>
              <a:spcBef>
                <a:spcPct val="20000"/>
              </a:spcBef>
              <a:spcAft>
                <a:spcPct val="0"/>
              </a:spcAft>
              <a:buClr>
                <a:srgbClr val="BE000A"/>
              </a:buClr>
              <a:buSzTx/>
              <a:buFont typeface="Arial" charset="0"/>
              <a:buNone/>
              <a:tabLst/>
              <a:defRPr/>
            </a:pPr>
            <a:r>
              <a:rPr kumimoji="0" lang="en-US" sz="1999" b="0" i="0" u="none" strike="noStrike" kern="1200" cap="none" spc="0" normalizeH="0" baseline="0" noProof="0" dirty="0">
                <a:ln>
                  <a:noFill/>
                </a:ln>
                <a:solidFill>
                  <a:srgbClr val="1E1E1E"/>
                </a:solidFill>
                <a:effectLst/>
                <a:uLnTx/>
                <a:uFillTx/>
                <a:latin typeface="Arial" panose="020B0604020202020204"/>
                <a:cs typeface="Arial" charset="0"/>
              </a:rPr>
              <a:t>First level</a:t>
            </a:r>
          </a:p>
          <a:p>
            <a:pPr marL="799700" marR="0" lvl="1" indent="-342729" algn="l" defTabSz="913943" rtl="0" eaLnBrk="1" fontAlgn="base" latinLnBrk="0" hangingPunct="1">
              <a:lnSpc>
                <a:spcPct val="100000"/>
              </a:lnSpc>
              <a:spcBef>
                <a:spcPct val="20000"/>
              </a:spcBef>
              <a:spcAft>
                <a:spcPct val="0"/>
              </a:spcAft>
              <a:buClr>
                <a:srgbClr val="FF003C"/>
              </a:buClr>
              <a:buSzPct val="100000"/>
              <a:buFont typeface="+mj-lt"/>
              <a:buAutoNum type="arabicPeriod"/>
              <a:tabLst/>
              <a:defRPr/>
            </a:pPr>
            <a:r>
              <a:rPr kumimoji="0" lang="en-US" sz="1799" b="0" i="0" u="none" strike="noStrike" kern="1200" cap="none" spc="0" normalizeH="0" baseline="0" noProof="0" dirty="0">
                <a:ln>
                  <a:noFill/>
                </a:ln>
                <a:solidFill>
                  <a:srgbClr val="1E1E1E"/>
                </a:solidFill>
                <a:effectLst/>
                <a:uLnTx/>
                <a:uFillTx/>
                <a:latin typeface="Arial" panose="020B0604020202020204"/>
                <a:cs typeface="Arial" charset="0"/>
              </a:rPr>
              <a:t>Second level</a:t>
            </a:r>
          </a:p>
          <a:p>
            <a:pPr marL="1199550" marR="0" lvl="2" indent="-285607" algn="l" defTabSz="913943" rtl="0" eaLnBrk="1" fontAlgn="base" latinLnBrk="0" hangingPunct="1">
              <a:lnSpc>
                <a:spcPct val="100000"/>
              </a:lnSpc>
              <a:spcBef>
                <a:spcPct val="20000"/>
              </a:spcBef>
              <a:spcAft>
                <a:spcPct val="0"/>
              </a:spcAft>
              <a:buClr>
                <a:srgbClr val="FF003C"/>
              </a:buClr>
              <a:buSzPct val="150000"/>
              <a:buFont typeface="Arial" charset="0"/>
              <a:buChar char="•"/>
              <a:tabLst/>
              <a:defRPr/>
            </a:pPr>
            <a:r>
              <a:rPr kumimoji="0" lang="en-US" sz="1599" b="0" i="0" u="none" strike="noStrike" kern="1200" cap="none" spc="0" normalizeH="0" baseline="0" noProof="0" dirty="0">
                <a:ln>
                  <a:noFill/>
                </a:ln>
                <a:solidFill>
                  <a:srgbClr val="1E1E1E"/>
                </a:solidFill>
                <a:effectLst/>
                <a:uLnTx/>
                <a:uFillTx/>
                <a:latin typeface="Arial" panose="020B0604020202020204"/>
                <a:cs typeface="Arial" charset="0"/>
              </a:rPr>
              <a:t>Third level</a:t>
            </a:r>
          </a:p>
          <a:p>
            <a:pPr marL="1599400" marR="0" lvl="3" indent="-228486" algn="l" defTabSz="913943" rtl="0" eaLnBrk="1" fontAlgn="base" latinLnBrk="0" hangingPunct="1">
              <a:lnSpc>
                <a:spcPct val="100000"/>
              </a:lnSpc>
              <a:spcBef>
                <a:spcPct val="20000"/>
              </a:spcBef>
              <a:spcAft>
                <a:spcPct val="0"/>
              </a:spcAft>
              <a:buClr>
                <a:srgbClr val="FF003C"/>
              </a:buClr>
              <a:buSzTx/>
              <a:buFont typeface="Courier New" charset="0"/>
              <a:buChar char="o"/>
              <a:tabLst/>
              <a:defRPr/>
            </a:pPr>
            <a:r>
              <a:rPr kumimoji="0" lang="en-US" sz="1599" b="0" i="0" u="none" strike="noStrike" kern="1200" cap="none" spc="0" normalizeH="0" baseline="0" noProof="0" dirty="0">
                <a:ln>
                  <a:noFill/>
                </a:ln>
                <a:solidFill>
                  <a:srgbClr val="1E1E1E"/>
                </a:solidFill>
                <a:effectLst/>
                <a:uLnTx/>
                <a:uFillTx/>
                <a:latin typeface="Arial" panose="020B0604020202020204"/>
                <a:cs typeface="Arial" charset="0"/>
              </a:rPr>
              <a:t>Fourth level</a:t>
            </a:r>
          </a:p>
          <a:p>
            <a:pPr marL="2056371" marR="0" lvl="4" indent="-228486" algn="l" defTabSz="913943" rtl="0" eaLnBrk="1" fontAlgn="base" latinLnBrk="0" hangingPunct="1">
              <a:lnSpc>
                <a:spcPct val="100000"/>
              </a:lnSpc>
              <a:spcBef>
                <a:spcPct val="20000"/>
              </a:spcBef>
              <a:spcAft>
                <a:spcPct val="0"/>
              </a:spcAft>
              <a:buClr>
                <a:srgbClr val="FF003C"/>
              </a:buClr>
              <a:buSzTx/>
              <a:buFont typeface="Arial" charset="0"/>
              <a:buChar char="»"/>
              <a:tabLst/>
              <a:defRPr/>
            </a:pPr>
            <a:r>
              <a:rPr kumimoji="0" lang="en-US" sz="1599" b="0" i="0" u="none" strike="noStrike" kern="1200" cap="none" spc="0" normalizeH="0" baseline="0" noProof="0" dirty="0">
                <a:ln>
                  <a:noFill/>
                </a:ln>
                <a:solidFill>
                  <a:srgbClr val="1E1E1E"/>
                </a:solidFill>
                <a:effectLst/>
                <a:uLnTx/>
                <a:uFillTx/>
                <a:latin typeface="Arial" panose="020B0604020202020204"/>
                <a:cs typeface="Arial" charset="0"/>
              </a:rPr>
              <a:t>Fifth level</a:t>
            </a:r>
            <a:endParaRPr kumimoji="0" lang="en-GB" sz="1599" b="0" i="0" u="none" strike="noStrike" kern="1200" cap="none" spc="0" normalizeH="0" baseline="0" noProof="0" dirty="0">
              <a:ln>
                <a:noFill/>
              </a:ln>
              <a:solidFill>
                <a:srgbClr val="1E1E1E"/>
              </a:solidFill>
              <a:effectLst/>
              <a:uLnTx/>
              <a:uFillTx/>
              <a:latin typeface="Arial" panose="020B0604020202020204"/>
              <a:cs typeface="Arial" charset="0"/>
            </a:endParaRPr>
          </a:p>
          <a:p>
            <a:pPr lvl="0"/>
            <a:endParaRPr lang="en-US" dirty="0"/>
          </a:p>
        </p:txBody>
      </p:sp>
      <p:sp>
        <p:nvSpPr>
          <p:cNvPr id="6" name="Tijdelijke aanduiding voor tekst 8"/>
          <p:cNvSpPr>
            <a:spLocks noGrp="1"/>
          </p:cNvSpPr>
          <p:nvPr>
            <p:ph type="body" sz="quarter" idx="11" hasCustomPrompt="1"/>
          </p:nvPr>
        </p:nvSpPr>
        <p:spPr>
          <a:xfrm>
            <a:off x="716996" y="562333"/>
            <a:ext cx="10557907" cy="1390524"/>
          </a:xfrm>
        </p:spPr>
        <p:txBody>
          <a:bodyPr lIns="0" tIns="108000" rIns="0" bIns="0">
            <a:normAutofit/>
          </a:bodyPr>
          <a:lstStyle>
            <a:lvl1pPr marL="0" indent="0">
              <a:spcBef>
                <a:spcPts val="0"/>
              </a:spcBef>
              <a:defRPr sz="3598" b="1" baseline="0">
                <a:solidFill>
                  <a:schemeClr val="tx1"/>
                </a:solidFill>
              </a:defRPr>
            </a:lvl1pPr>
          </a:lstStyle>
          <a:p>
            <a:pPr lvl="0"/>
            <a:r>
              <a:rPr lang="nl-NL" dirty="0"/>
              <a:t>Page title overlined</a:t>
            </a:r>
          </a:p>
        </p:txBody>
      </p:sp>
      <p:sp>
        <p:nvSpPr>
          <p:cNvPr id="5" name="Tijdelijke aanduiding voor tekst 25"/>
          <p:cNvSpPr>
            <a:spLocks noGrp="1"/>
          </p:cNvSpPr>
          <p:nvPr>
            <p:ph type="body" sz="quarter" idx="14"/>
          </p:nvPr>
        </p:nvSpPr>
        <p:spPr>
          <a:xfrm>
            <a:off x="716997" y="6453336"/>
            <a:ext cx="10560881" cy="216024"/>
          </a:xfrm>
        </p:spPr>
        <p:txBody>
          <a:bodyPr lIns="0" tIns="0" rIns="0" bIns="0">
            <a:normAutofit/>
          </a:bodyPr>
          <a:lstStyle>
            <a:lvl1pPr marL="0" indent="0">
              <a:spcBef>
                <a:spcPts val="0"/>
              </a:spcBef>
              <a:defRPr sz="1099" b="0">
                <a:solidFill>
                  <a:srgbClr val="1E1E1E"/>
                </a:solidFill>
              </a:defRPr>
            </a:lvl1pPr>
          </a:lstStyle>
          <a:p>
            <a:pPr lvl="0"/>
            <a:r>
              <a:rPr lang="en-US"/>
              <a:t>Click to edit Master text styles</a:t>
            </a:r>
          </a:p>
        </p:txBody>
      </p:sp>
      <p:cxnSp>
        <p:nvCxnSpPr>
          <p:cNvPr id="8"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
        <p:nvSpPr>
          <p:cNvPr id="3" name="Text Placeholder 2"/>
          <p:cNvSpPr>
            <a:spLocks noGrp="1"/>
          </p:cNvSpPr>
          <p:nvPr>
            <p:ph type="body" sz="quarter" idx="15" hasCustomPrompt="1"/>
          </p:nvPr>
        </p:nvSpPr>
        <p:spPr>
          <a:xfrm>
            <a:off x="716995" y="1988840"/>
            <a:ext cx="5019152" cy="4176464"/>
          </a:xfrm>
        </p:spPr>
        <p:txBody>
          <a:bodyPr/>
          <a:lstStyle>
            <a:lvl1pPr>
              <a:defRPr baseline="0"/>
            </a:lvl1pPr>
            <a:lvl2pPr>
              <a:defRPr b="0"/>
            </a:lvl2pPr>
            <a:lvl3pPr>
              <a:defRPr/>
            </a:lvl3pPr>
            <a:lvl4pPr>
              <a:defRPr/>
            </a:lvl4pPr>
            <a:lvl5pPr>
              <a:defRPr/>
            </a:lvl5pPr>
          </a:lstStyle>
          <a:p>
            <a:pPr lvl="0"/>
            <a:r>
              <a:rPr lang="en-US" dirty="0"/>
              <a:t>First level</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102979944"/>
      </p:ext>
    </p:extLst>
  </p:cSld>
  <p:clrMapOvr>
    <a:masterClrMapping/>
  </p:clrMapOvr>
</p:sldLayout>
</file>

<file path=ppt/slideLayouts/slideLayout36.xml><?xml version="1.0" encoding="utf-8"?>
<p:sldLayout xmlns:a="http://schemas.openxmlformats.org/drawingml/2006/main" xmlns:r="http://schemas.openxmlformats.org/officeDocument/2006/relationships" xmlns:p="http://schemas.openxmlformats.org/presentationml/2006/main" preserve="1" userDrawn="1">
  <p:cSld name="Graph">
    <p:spTree>
      <p:nvGrpSpPr>
        <p:cNvPr id="1" name=""/>
        <p:cNvGrpSpPr/>
        <p:nvPr/>
      </p:nvGrpSpPr>
      <p:grpSpPr>
        <a:xfrm>
          <a:off x="0" y="0"/>
          <a:ext cx="0" cy="0"/>
          <a:chOff x="0" y="0"/>
          <a:chExt cx="0" cy="0"/>
        </a:xfrm>
      </p:grpSpPr>
      <p:sp>
        <p:nvSpPr>
          <p:cNvPr id="4" name="Content Placeholder 2"/>
          <p:cNvSpPr>
            <a:spLocks noGrp="1"/>
          </p:cNvSpPr>
          <p:nvPr>
            <p:ph idx="1" hasCustomPrompt="1"/>
          </p:nvPr>
        </p:nvSpPr>
        <p:spPr>
          <a:xfrm>
            <a:off x="4152796" y="720000"/>
            <a:ext cx="7125081" cy="5517312"/>
          </a:xfrm>
          <a:prstGeom prst="rect">
            <a:avLst/>
          </a:prstGeom>
          <a:noFill/>
        </p:spPr>
        <p:txBody>
          <a:bodyPr lIns="0" tIns="0" rIns="0" bIns="0"/>
          <a:lstStyle>
            <a:lvl1pPr marL="342729" marR="0" indent="-342729" algn="l" defTabSz="913943" rtl="0" eaLnBrk="1" fontAlgn="base" latinLnBrk="0" hangingPunct="1">
              <a:lnSpc>
                <a:spcPct val="100000"/>
              </a:lnSpc>
              <a:spcBef>
                <a:spcPct val="20000"/>
              </a:spcBef>
              <a:spcAft>
                <a:spcPct val="0"/>
              </a:spcAft>
              <a:buClr>
                <a:srgbClr val="BE000A"/>
              </a:buClr>
              <a:buSzTx/>
              <a:buFont typeface="Arial" charset="0"/>
              <a:buNone/>
              <a:tabLst/>
              <a:defRPr sz="1999" b="0" i="0" baseline="0">
                <a:solidFill>
                  <a:srgbClr val="1E1E1E"/>
                </a:solidFill>
                <a:latin typeface="Jungka" panose="00000500000000000000" pitchFamily="50" charset="0"/>
                <a:ea typeface="Tahoma" pitchFamily="34" charset="0"/>
                <a:cs typeface="Arial" panose="020B0604020202020204" pitchFamily="34" charset="0"/>
              </a:defRPr>
            </a:lvl1pPr>
            <a:lvl2pPr marL="799700" marR="0" indent="-342729" algn="l" defTabSz="913943" rtl="0" eaLnBrk="1" fontAlgn="base" latinLnBrk="0" hangingPunct="1">
              <a:lnSpc>
                <a:spcPct val="100000"/>
              </a:lnSpc>
              <a:spcBef>
                <a:spcPct val="20000"/>
              </a:spcBef>
              <a:spcAft>
                <a:spcPct val="0"/>
              </a:spcAft>
              <a:buClr>
                <a:srgbClr val="FF003C"/>
              </a:buClr>
              <a:buSzPct val="100000"/>
              <a:buFont typeface="+mj-lt"/>
              <a:buAutoNum type="arabicPeriod"/>
              <a:tabLst/>
              <a:defRPr sz="1999">
                <a:solidFill>
                  <a:schemeClr val="bg1">
                    <a:lumMod val="50000"/>
                  </a:schemeClr>
                </a:solidFill>
                <a:latin typeface="Jungka" panose="00000500000000000000" pitchFamily="50" charset="0"/>
                <a:ea typeface="Tahoma" pitchFamily="34" charset="0"/>
                <a:cs typeface="Tahoma" pitchFamily="34" charset="0"/>
              </a:defRPr>
            </a:lvl2pPr>
            <a:lvl3pPr marL="1199550" marR="0" indent="-285607" algn="l" defTabSz="913943" rtl="0" eaLnBrk="1" fontAlgn="base" latinLnBrk="0" hangingPunct="1">
              <a:lnSpc>
                <a:spcPct val="100000"/>
              </a:lnSpc>
              <a:spcBef>
                <a:spcPct val="20000"/>
              </a:spcBef>
              <a:spcAft>
                <a:spcPct val="0"/>
              </a:spcAft>
              <a:buClr>
                <a:srgbClr val="FF003C"/>
              </a:buClr>
              <a:buSzPct val="150000"/>
              <a:buFont typeface="Arial" charset="0"/>
              <a:buChar char="•"/>
              <a:tabLst/>
              <a:defRPr sz="1799">
                <a:solidFill>
                  <a:schemeClr val="bg1">
                    <a:lumMod val="50000"/>
                  </a:schemeClr>
                </a:solidFill>
                <a:latin typeface="Jungka" panose="00000500000000000000" pitchFamily="50" charset="0"/>
                <a:ea typeface="Tahoma" pitchFamily="34" charset="0"/>
                <a:cs typeface="Tahoma" pitchFamily="34" charset="0"/>
              </a:defRPr>
            </a:lvl3pPr>
            <a:lvl4pPr marL="1599400" marR="0" indent="-228486" algn="l" defTabSz="913943" rtl="0" eaLnBrk="1" fontAlgn="base" latinLnBrk="0" hangingPunct="1">
              <a:lnSpc>
                <a:spcPct val="100000"/>
              </a:lnSpc>
              <a:spcBef>
                <a:spcPct val="20000"/>
              </a:spcBef>
              <a:spcAft>
                <a:spcPct val="0"/>
              </a:spcAft>
              <a:buClr>
                <a:srgbClr val="FF003C"/>
              </a:buClr>
              <a:buSzTx/>
              <a:buFont typeface="Courier New" charset="0"/>
              <a:buChar char="o"/>
              <a:tabLst/>
              <a:defRPr sz="1799">
                <a:solidFill>
                  <a:schemeClr val="bg1">
                    <a:lumMod val="50000"/>
                  </a:schemeClr>
                </a:solidFill>
                <a:latin typeface="Jungka" panose="00000500000000000000" pitchFamily="50" charset="0"/>
                <a:ea typeface="Tahoma" pitchFamily="34" charset="0"/>
                <a:cs typeface="Tahoma" pitchFamily="34" charset="0"/>
              </a:defRPr>
            </a:lvl4pPr>
            <a:lvl5pPr marL="2056371" marR="0" indent="-228486" algn="l" defTabSz="913943" rtl="0" eaLnBrk="1" fontAlgn="base" latinLnBrk="0" hangingPunct="1">
              <a:lnSpc>
                <a:spcPct val="100000"/>
              </a:lnSpc>
              <a:spcBef>
                <a:spcPct val="20000"/>
              </a:spcBef>
              <a:spcAft>
                <a:spcPct val="0"/>
              </a:spcAft>
              <a:buClr>
                <a:srgbClr val="FF003C"/>
              </a:buClr>
              <a:buSzTx/>
              <a:buFont typeface="Arial" charset="0"/>
              <a:buChar char="»"/>
              <a:tabLst/>
              <a:defRPr sz="1799">
                <a:solidFill>
                  <a:schemeClr val="bg1">
                    <a:lumMod val="50000"/>
                  </a:schemeClr>
                </a:solidFill>
                <a:latin typeface="Jungka" panose="00000500000000000000" pitchFamily="50" charset="0"/>
                <a:ea typeface="Tahoma" pitchFamily="34" charset="0"/>
                <a:cs typeface="Tahoma" pitchFamily="34" charset="0"/>
              </a:defRPr>
            </a:lvl5pPr>
          </a:lstStyle>
          <a:p>
            <a:pPr marL="342729" marR="0" lvl="0" indent="-342729" algn="l" defTabSz="913943" rtl="0" eaLnBrk="1" fontAlgn="base" latinLnBrk="0" hangingPunct="1">
              <a:lnSpc>
                <a:spcPct val="100000"/>
              </a:lnSpc>
              <a:spcBef>
                <a:spcPct val="20000"/>
              </a:spcBef>
              <a:spcAft>
                <a:spcPct val="0"/>
              </a:spcAft>
              <a:buClr>
                <a:srgbClr val="BE000A"/>
              </a:buClr>
              <a:buSzTx/>
              <a:buFont typeface="Arial" charset="0"/>
              <a:buNone/>
              <a:tabLst/>
              <a:defRPr/>
            </a:pPr>
            <a:r>
              <a:rPr kumimoji="0" lang="en-US" sz="1999" b="0" i="0" u="none" strike="noStrike" kern="1200" cap="none" spc="0" normalizeH="0" baseline="0" noProof="0" dirty="0">
                <a:ln>
                  <a:noFill/>
                </a:ln>
                <a:solidFill>
                  <a:srgbClr val="1E1E1E"/>
                </a:solidFill>
                <a:effectLst/>
                <a:uLnTx/>
                <a:uFillTx/>
                <a:latin typeface="Arial" panose="020B0604020202020204"/>
                <a:cs typeface="Arial" charset="0"/>
              </a:rPr>
              <a:t>First level</a:t>
            </a:r>
          </a:p>
          <a:p>
            <a:pPr marL="799700" marR="0" lvl="1" indent="-342729" algn="l" defTabSz="913943" rtl="0" eaLnBrk="1" fontAlgn="base" latinLnBrk="0" hangingPunct="1">
              <a:lnSpc>
                <a:spcPct val="100000"/>
              </a:lnSpc>
              <a:spcBef>
                <a:spcPct val="20000"/>
              </a:spcBef>
              <a:spcAft>
                <a:spcPct val="0"/>
              </a:spcAft>
              <a:buClr>
                <a:srgbClr val="FF003C"/>
              </a:buClr>
              <a:buSzPct val="100000"/>
              <a:buFont typeface="+mj-lt"/>
              <a:buAutoNum type="arabicPeriod"/>
              <a:tabLst/>
              <a:defRPr/>
            </a:pPr>
            <a:r>
              <a:rPr kumimoji="0" lang="en-US" sz="1799" b="0" i="0" u="none" strike="noStrike" kern="1200" cap="none" spc="0" normalizeH="0" baseline="0" noProof="0" dirty="0">
                <a:ln>
                  <a:noFill/>
                </a:ln>
                <a:solidFill>
                  <a:srgbClr val="1E1E1E"/>
                </a:solidFill>
                <a:effectLst/>
                <a:uLnTx/>
                <a:uFillTx/>
                <a:latin typeface="Arial" panose="020B0604020202020204"/>
                <a:cs typeface="Arial" charset="0"/>
              </a:rPr>
              <a:t>Second level</a:t>
            </a:r>
          </a:p>
          <a:p>
            <a:pPr marL="1199550" marR="0" lvl="2" indent="-285607" algn="l" defTabSz="913943" rtl="0" eaLnBrk="1" fontAlgn="base" latinLnBrk="0" hangingPunct="1">
              <a:lnSpc>
                <a:spcPct val="100000"/>
              </a:lnSpc>
              <a:spcBef>
                <a:spcPct val="20000"/>
              </a:spcBef>
              <a:spcAft>
                <a:spcPct val="0"/>
              </a:spcAft>
              <a:buClr>
                <a:srgbClr val="FF003C"/>
              </a:buClr>
              <a:buSzPct val="150000"/>
              <a:buFont typeface="Arial" charset="0"/>
              <a:buChar char="•"/>
              <a:tabLst/>
              <a:defRPr/>
            </a:pPr>
            <a:r>
              <a:rPr kumimoji="0" lang="en-US" sz="1599" b="0" i="0" u="none" strike="noStrike" kern="1200" cap="none" spc="0" normalizeH="0" baseline="0" noProof="0" dirty="0">
                <a:ln>
                  <a:noFill/>
                </a:ln>
                <a:solidFill>
                  <a:srgbClr val="1E1E1E"/>
                </a:solidFill>
                <a:effectLst/>
                <a:uLnTx/>
                <a:uFillTx/>
                <a:latin typeface="Arial" panose="020B0604020202020204"/>
                <a:cs typeface="Arial" charset="0"/>
              </a:rPr>
              <a:t>Third level</a:t>
            </a:r>
          </a:p>
          <a:p>
            <a:pPr marL="1599400" marR="0" lvl="3" indent="-228486" algn="l" defTabSz="913943" rtl="0" eaLnBrk="1" fontAlgn="base" latinLnBrk="0" hangingPunct="1">
              <a:lnSpc>
                <a:spcPct val="100000"/>
              </a:lnSpc>
              <a:spcBef>
                <a:spcPct val="20000"/>
              </a:spcBef>
              <a:spcAft>
                <a:spcPct val="0"/>
              </a:spcAft>
              <a:buClr>
                <a:srgbClr val="FF003C"/>
              </a:buClr>
              <a:buSzTx/>
              <a:buFont typeface="Courier New" charset="0"/>
              <a:buChar char="o"/>
              <a:tabLst/>
              <a:defRPr/>
            </a:pPr>
            <a:r>
              <a:rPr kumimoji="0" lang="en-US" sz="1599" b="0" i="0" u="none" strike="noStrike" kern="1200" cap="none" spc="0" normalizeH="0" baseline="0" noProof="0" dirty="0">
                <a:ln>
                  <a:noFill/>
                </a:ln>
                <a:solidFill>
                  <a:srgbClr val="1E1E1E"/>
                </a:solidFill>
                <a:effectLst/>
                <a:uLnTx/>
                <a:uFillTx/>
                <a:latin typeface="Arial" panose="020B0604020202020204"/>
                <a:cs typeface="Arial" charset="0"/>
              </a:rPr>
              <a:t>Fourth level</a:t>
            </a:r>
          </a:p>
          <a:p>
            <a:pPr marL="2056371" marR="0" lvl="4" indent="-228486" algn="l" defTabSz="913943" rtl="0" eaLnBrk="1" fontAlgn="base" latinLnBrk="0" hangingPunct="1">
              <a:lnSpc>
                <a:spcPct val="100000"/>
              </a:lnSpc>
              <a:spcBef>
                <a:spcPct val="20000"/>
              </a:spcBef>
              <a:spcAft>
                <a:spcPct val="0"/>
              </a:spcAft>
              <a:buClr>
                <a:srgbClr val="FF003C"/>
              </a:buClr>
              <a:buSzTx/>
              <a:buFont typeface="Arial" charset="0"/>
              <a:buChar char="»"/>
              <a:tabLst/>
              <a:defRPr/>
            </a:pPr>
            <a:r>
              <a:rPr kumimoji="0" lang="en-US" sz="1599" b="0" i="0" u="none" strike="noStrike" kern="1200" cap="none" spc="0" normalizeH="0" baseline="0" noProof="0" dirty="0">
                <a:ln>
                  <a:noFill/>
                </a:ln>
                <a:solidFill>
                  <a:srgbClr val="1E1E1E"/>
                </a:solidFill>
                <a:effectLst/>
                <a:uLnTx/>
                <a:uFillTx/>
                <a:latin typeface="Arial" panose="020B0604020202020204"/>
                <a:cs typeface="Arial" charset="0"/>
              </a:rPr>
              <a:t>Fifth level</a:t>
            </a:r>
            <a:endParaRPr kumimoji="0" lang="en-GB" sz="1599" b="0" i="0" u="none" strike="noStrike" kern="1200" cap="none" spc="0" normalizeH="0" baseline="0" noProof="0" dirty="0">
              <a:ln>
                <a:noFill/>
              </a:ln>
              <a:solidFill>
                <a:srgbClr val="1E1E1E"/>
              </a:solidFill>
              <a:effectLst/>
              <a:uLnTx/>
              <a:uFillTx/>
              <a:latin typeface="Arial" panose="020B0604020202020204"/>
              <a:cs typeface="Arial" charset="0"/>
            </a:endParaRPr>
          </a:p>
          <a:p>
            <a:pPr marL="342729" marR="0" lvl="0" indent="-342729" algn="l" defTabSz="913943" rtl="0" eaLnBrk="1" fontAlgn="base" latinLnBrk="0" hangingPunct="1">
              <a:lnSpc>
                <a:spcPct val="100000"/>
              </a:lnSpc>
              <a:spcBef>
                <a:spcPct val="20000"/>
              </a:spcBef>
              <a:spcAft>
                <a:spcPct val="0"/>
              </a:spcAft>
              <a:buClr>
                <a:srgbClr val="BE000A"/>
              </a:buClr>
              <a:buSzTx/>
              <a:buFont typeface="Arial" charset="0"/>
              <a:buNone/>
              <a:tabLst/>
              <a:defRPr/>
            </a:pPr>
            <a:endParaRPr kumimoji="0" lang="en-US" sz="1599" b="0" i="0" u="none" strike="noStrike" kern="1200" cap="none" spc="0" normalizeH="0" baseline="0" noProof="0" dirty="0">
              <a:ln>
                <a:noFill/>
              </a:ln>
              <a:solidFill>
                <a:srgbClr val="1E1E1E"/>
              </a:solidFill>
              <a:effectLst/>
              <a:uLnTx/>
              <a:uFillTx/>
              <a:latin typeface="Arial" panose="020B0604020202020204"/>
              <a:cs typeface="Arial" charset="0"/>
            </a:endParaRPr>
          </a:p>
        </p:txBody>
      </p:sp>
      <p:sp>
        <p:nvSpPr>
          <p:cNvPr id="9" name="Tijdelijke aanduiding voor tekst 8"/>
          <p:cNvSpPr>
            <a:spLocks noGrp="1"/>
          </p:cNvSpPr>
          <p:nvPr>
            <p:ph type="body" sz="quarter" idx="10" hasCustomPrompt="1"/>
          </p:nvPr>
        </p:nvSpPr>
        <p:spPr>
          <a:xfrm>
            <a:off x="716997" y="562333"/>
            <a:ext cx="3234697" cy="1390524"/>
          </a:xfrm>
        </p:spPr>
        <p:txBody>
          <a:bodyPr lIns="0" tIns="108000" rIns="0" bIns="0">
            <a:normAutofit/>
          </a:bodyPr>
          <a:lstStyle>
            <a:lvl1pPr marL="0" indent="0">
              <a:spcBef>
                <a:spcPts val="0"/>
              </a:spcBef>
              <a:defRPr sz="3598" b="1" baseline="0">
                <a:solidFill>
                  <a:schemeClr val="tx1"/>
                </a:solidFill>
              </a:defRPr>
            </a:lvl1pPr>
          </a:lstStyle>
          <a:p>
            <a:pPr lvl="0"/>
            <a:r>
              <a:rPr lang="nl-NL" dirty="0"/>
              <a:t>Graph</a:t>
            </a:r>
          </a:p>
          <a:p>
            <a:pPr lvl="0"/>
            <a:r>
              <a:rPr lang="nl-NL" dirty="0"/>
              <a:t>Title</a:t>
            </a:r>
          </a:p>
        </p:txBody>
      </p:sp>
      <p:sp>
        <p:nvSpPr>
          <p:cNvPr id="22" name="Tijdelijke aanduiding voor tekst 21"/>
          <p:cNvSpPr>
            <a:spLocks noGrp="1"/>
          </p:cNvSpPr>
          <p:nvPr>
            <p:ph type="body" sz="quarter" idx="13" hasCustomPrompt="1"/>
          </p:nvPr>
        </p:nvSpPr>
        <p:spPr>
          <a:xfrm>
            <a:off x="716997" y="2276873"/>
            <a:ext cx="3235228" cy="571252"/>
          </a:xfrm>
        </p:spPr>
        <p:txBody>
          <a:bodyPr lIns="0" tIns="0" rIns="0" bIns="0">
            <a:normAutofit/>
          </a:bodyPr>
          <a:lstStyle>
            <a:lvl1pPr marL="0" indent="0">
              <a:defRPr sz="2399" b="1"/>
            </a:lvl1pPr>
          </a:lstStyle>
          <a:p>
            <a:pPr lvl="0"/>
            <a:r>
              <a:rPr lang="nl-NL" dirty="0"/>
              <a:t>Subtitle</a:t>
            </a:r>
          </a:p>
        </p:txBody>
      </p:sp>
      <p:sp>
        <p:nvSpPr>
          <p:cNvPr id="26" name="Tijdelijke aanduiding voor tekst 25"/>
          <p:cNvSpPr>
            <a:spLocks noGrp="1"/>
          </p:cNvSpPr>
          <p:nvPr>
            <p:ph type="body" sz="quarter" idx="14"/>
          </p:nvPr>
        </p:nvSpPr>
        <p:spPr>
          <a:xfrm>
            <a:off x="716997" y="2847976"/>
            <a:ext cx="3235408" cy="3429297"/>
          </a:xfrm>
        </p:spPr>
        <p:txBody>
          <a:bodyPr lIns="0" tIns="0" rIns="0" bIns="0"/>
          <a:lstStyle>
            <a:lvl1pPr marL="0" indent="0">
              <a:defRPr>
                <a:solidFill>
                  <a:srgbClr val="1E1E1E"/>
                </a:solidFill>
              </a:defRPr>
            </a:lvl1pPr>
          </a:lstStyle>
          <a:p>
            <a:pPr lvl="0"/>
            <a:r>
              <a:rPr lang="en-US"/>
              <a:t>Click to edit Master text styles</a:t>
            </a:r>
          </a:p>
        </p:txBody>
      </p:sp>
      <p:sp>
        <p:nvSpPr>
          <p:cNvPr id="6" name="Tijdelijke aanduiding voor tekst 25"/>
          <p:cNvSpPr>
            <a:spLocks noGrp="1"/>
          </p:cNvSpPr>
          <p:nvPr>
            <p:ph type="body" sz="quarter" idx="15"/>
          </p:nvPr>
        </p:nvSpPr>
        <p:spPr>
          <a:xfrm>
            <a:off x="716997" y="6453336"/>
            <a:ext cx="10560881" cy="216024"/>
          </a:xfrm>
        </p:spPr>
        <p:txBody>
          <a:bodyPr lIns="0" tIns="0" rIns="0" bIns="0">
            <a:normAutofit/>
          </a:bodyPr>
          <a:lstStyle>
            <a:lvl1pPr marL="0" indent="0">
              <a:spcBef>
                <a:spcPts val="0"/>
              </a:spcBef>
              <a:defRPr sz="1099" b="0">
                <a:solidFill>
                  <a:srgbClr val="1E1E1E"/>
                </a:solidFill>
              </a:defRPr>
            </a:lvl1pPr>
          </a:lstStyle>
          <a:p>
            <a:pPr lvl="0"/>
            <a:r>
              <a:rPr lang="en-US"/>
              <a:t>Click to edit Master text styles</a:t>
            </a:r>
          </a:p>
        </p:txBody>
      </p:sp>
      <p:cxnSp>
        <p:nvCxnSpPr>
          <p:cNvPr id="7"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914155569"/>
      </p:ext>
    </p:extLst>
  </p:cSld>
  <p:clrMapOvr>
    <a:masterClrMapping/>
  </p:clrMapOvr>
</p:sldLayout>
</file>

<file path=ppt/slideLayouts/slideLayout37.xml><?xml version="1.0" encoding="utf-8"?>
<p:sldLayout xmlns:a="http://schemas.openxmlformats.org/drawingml/2006/main" xmlns:r="http://schemas.openxmlformats.org/officeDocument/2006/relationships" xmlns:p="http://schemas.openxmlformats.org/presentationml/2006/main" preserve="1" userDrawn="1">
  <p:cSld name="Picture">
    <p:spTree>
      <p:nvGrpSpPr>
        <p:cNvPr id="1" name=""/>
        <p:cNvGrpSpPr/>
        <p:nvPr/>
      </p:nvGrpSpPr>
      <p:grpSpPr>
        <a:xfrm>
          <a:off x="0" y="0"/>
          <a:ext cx="0" cy="0"/>
          <a:chOff x="0" y="0"/>
          <a:chExt cx="0" cy="0"/>
        </a:xfrm>
      </p:grpSpPr>
      <p:sp>
        <p:nvSpPr>
          <p:cNvPr id="13" name="Tijdelijke aanduiding voor afbeelding 12"/>
          <p:cNvSpPr>
            <a:spLocks noGrp="1"/>
          </p:cNvSpPr>
          <p:nvPr>
            <p:ph type="pic" sz="quarter" idx="15"/>
          </p:nvPr>
        </p:nvSpPr>
        <p:spPr>
          <a:xfrm>
            <a:off x="4368900" y="2"/>
            <a:ext cx="7823099" cy="6857999"/>
          </a:xfrm>
          <a:custGeom>
            <a:avLst/>
            <a:gdLst>
              <a:gd name="connsiteX0" fmla="*/ 867492 w 7827174"/>
              <a:gd name="connsiteY0" fmla="*/ 0 h 6857999"/>
              <a:gd name="connsiteX1" fmla="*/ 7827174 w 7827174"/>
              <a:gd name="connsiteY1" fmla="*/ 0 h 6857999"/>
              <a:gd name="connsiteX2" fmla="*/ 7827174 w 7827174"/>
              <a:gd name="connsiteY2" fmla="*/ 6857999 h 6857999"/>
              <a:gd name="connsiteX3" fmla="*/ 867492 w 7827174"/>
              <a:gd name="connsiteY3" fmla="*/ 6857999 h 6857999"/>
              <a:gd name="connsiteX4" fmla="*/ 709999 w 7827174"/>
              <a:gd name="connsiteY4" fmla="*/ 6550498 h 6857999"/>
              <a:gd name="connsiteX5" fmla="*/ 0 w 7827174"/>
              <a:gd name="connsiteY5" fmla="*/ 3429000 h 6857999"/>
              <a:gd name="connsiteX6" fmla="*/ 709999 w 7827174"/>
              <a:gd name="connsiteY6" fmla="*/ 307503 h 685799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7827174" h="6857999">
                <a:moveTo>
                  <a:pt x="867492" y="0"/>
                </a:moveTo>
                <a:lnTo>
                  <a:pt x="7827174" y="0"/>
                </a:lnTo>
                <a:lnTo>
                  <a:pt x="7827174" y="6857999"/>
                </a:lnTo>
                <a:lnTo>
                  <a:pt x="867492" y="6857999"/>
                </a:lnTo>
                <a:lnTo>
                  <a:pt x="709999" y="6550498"/>
                </a:lnTo>
                <a:cubicBezTo>
                  <a:pt x="254988" y="5606198"/>
                  <a:pt x="0" y="4547377"/>
                  <a:pt x="0" y="3429000"/>
                </a:cubicBezTo>
                <a:cubicBezTo>
                  <a:pt x="0" y="2310624"/>
                  <a:pt x="254988" y="1251803"/>
                  <a:pt x="709999" y="307503"/>
                </a:cubicBezTo>
                <a:close/>
              </a:path>
            </a:pathLst>
          </a:custGeom>
          <a:solidFill>
            <a:srgbClr val="E6E6E6"/>
          </a:solidFill>
        </p:spPr>
        <p:txBody>
          <a:bodyPr vert="horz" wrap="square" lIns="90000">
            <a:noAutofit/>
          </a:bodyPr>
          <a:lstStyle>
            <a:lvl1pPr marL="0" indent="0" algn="ctr">
              <a:spcBef>
                <a:spcPts val="400"/>
              </a:spcBef>
              <a:defRPr/>
            </a:lvl1pPr>
          </a:lstStyle>
          <a:p>
            <a:r>
              <a:rPr lang="en-US"/>
              <a:t>Click icon to add picture</a:t>
            </a:r>
            <a:endParaRPr lang="nl-NL" dirty="0"/>
          </a:p>
        </p:txBody>
      </p:sp>
      <p:sp>
        <p:nvSpPr>
          <p:cNvPr id="9" name="Tijdelijke aanduiding voor tekst 8"/>
          <p:cNvSpPr>
            <a:spLocks noGrp="1"/>
          </p:cNvSpPr>
          <p:nvPr>
            <p:ph type="body" sz="quarter" idx="10" hasCustomPrompt="1"/>
          </p:nvPr>
        </p:nvSpPr>
        <p:spPr>
          <a:xfrm>
            <a:off x="716997" y="562333"/>
            <a:ext cx="3234697" cy="1390524"/>
          </a:xfrm>
        </p:spPr>
        <p:txBody>
          <a:bodyPr lIns="0" tIns="108000" rIns="0" bIns="0">
            <a:normAutofit/>
          </a:bodyPr>
          <a:lstStyle>
            <a:lvl1pPr marL="0" indent="0">
              <a:spcBef>
                <a:spcPts val="0"/>
              </a:spcBef>
              <a:defRPr sz="3598" b="1" baseline="0">
                <a:solidFill>
                  <a:schemeClr val="tx1"/>
                </a:solidFill>
              </a:defRPr>
            </a:lvl1pPr>
          </a:lstStyle>
          <a:p>
            <a:pPr lvl="0"/>
            <a:r>
              <a:rPr lang="nl-NL" dirty="0"/>
              <a:t>Picture</a:t>
            </a:r>
          </a:p>
          <a:p>
            <a:pPr lvl="0"/>
            <a:r>
              <a:rPr lang="nl-NL" dirty="0"/>
              <a:t>Title</a:t>
            </a:r>
          </a:p>
        </p:txBody>
      </p:sp>
      <p:sp>
        <p:nvSpPr>
          <p:cNvPr id="15" name="Tijdelijke aanduiding voor tekst 21"/>
          <p:cNvSpPr>
            <a:spLocks noGrp="1"/>
          </p:cNvSpPr>
          <p:nvPr>
            <p:ph type="body" sz="quarter" idx="13" hasCustomPrompt="1"/>
          </p:nvPr>
        </p:nvSpPr>
        <p:spPr>
          <a:xfrm>
            <a:off x="716997" y="2276873"/>
            <a:ext cx="3235228" cy="571252"/>
          </a:xfrm>
        </p:spPr>
        <p:txBody>
          <a:bodyPr lIns="0" tIns="0" rIns="0" bIns="0">
            <a:normAutofit/>
          </a:bodyPr>
          <a:lstStyle>
            <a:lvl1pPr marL="0" indent="0">
              <a:defRPr sz="2399" b="1"/>
            </a:lvl1pPr>
          </a:lstStyle>
          <a:p>
            <a:pPr lvl="0"/>
            <a:r>
              <a:rPr lang="nl-NL" dirty="0"/>
              <a:t>Subtitle</a:t>
            </a:r>
          </a:p>
        </p:txBody>
      </p:sp>
      <p:sp>
        <p:nvSpPr>
          <p:cNvPr id="16" name="Tijdelijke aanduiding voor tekst 25"/>
          <p:cNvSpPr>
            <a:spLocks noGrp="1"/>
          </p:cNvSpPr>
          <p:nvPr>
            <p:ph type="body" sz="quarter" idx="14"/>
          </p:nvPr>
        </p:nvSpPr>
        <p:spPr>
          <a:xfrm>
            <a:off x="716997" y="2847975"/>
            <a:ext cx="3235408" cy="3676650"/>
          </a:xfrm>
        </p:spPr>
        <p:txBody>
          <a:bodyPr lIns="0" tIns="0" rIns="0" bIns="0"/>
          <a:lstStyle>
            <a:lvl1pPr marL="0" indent="0" algn="l">
              <a:defRPr>
                <a:solidFill>
                  <a:srgbClr val="1E1E1E"/>
                </a:solidFill>
              </a:defRPr>
            </a:lvl1pPr>
          </a:lstStyle>
          <a:p>
            <a:pPr lvl="0"/>
            <a:r>
              <a:rPr lang="en-US"/>
              <a:t>Click to edit Master text styles</a:t>
            </a:r>
          </a:p>
        </p:txBody>
      </p:sp>
      <p:pic>
        <p:nvPicPr>
          <p:cNvPr id="7" name="Picture 6" descr="C:\Users\c.cristache\Desktop\wfa_logotype_horizontal.png"/>
          <p:cNvPicPr>
            <a:picLocks noChangeAspect="1" noChangeArrowheads="1"/>
          </p:cNvPicPr>
          <p:nvPr userDrawn="1"/>
        </p:nvPicPr>
        <p:blipFill rotWithShape="1">
          <a:blip r:embed="rId2" cstate="screen">
            <a:extLst>
              <a:ext uri="{28A0092B-C50C-407E-A947-70E740481C1C}">
                <a14:useLocalDpi xmlns:a14="http://schemas.microsoft.com/office/drawing/2010/main"/>
              </a:ext>
            </a:extLst>
          </a:blip>
          <a:srcRect/>
          <a:stretch/>
        </p:blipFill>
        <p:spPr bwMode="auto">
          <a:xfrm>
            <a:off x="11652989" y="6348499"/>
            <a:ext cx="381372" cy="365167"/>
          </a:xfrm>
          <a:prstGeom prst="rect">
            <a:avLst/>
          </a:prstGeom>
          <a:noFill/>
          <a:extLst>
            <a:ext uri="{909E8E84-426E-40DD-AFC4-6F175D3DCCD1}">
              <a14:hiddenFill xmlns:a14="http://schemas.microsoft.com/office/drawing/2010/main">
                <a:solidFill>
                  <a:srgbClr val="FFFFFF"/>
                </a:solidFill>
              </a14:hiddenFill>
            </a:ext>
          </a:extLst>
        </p:spPr>
      </p:pic>
      <p:cxnSp>
        <p:nvCxnSpPr>
          <p:cNvPr id="8"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495647234"/>
      </p:ext>
    </p:extLst>
  </p:cSld>
  <p:clrMapOvr>
    <a:masterClrMapping/>
  </p:clrMapOvr>
</p:sldLayout>
</file>

<file path=ppt/slideLayouts/slideLayout38.xml><?xml version="1.0" encoding="utf-8"?>
<p:sldLayout xmlns:a="http://schemas.openxmlformats.org/drawingml/2006/main" xmlns:r="http://schemas.openxmlformats.org/officeDocument/2006/relationships" xmlns:p="http://schemas.openxmlformats.org/presentationml/2006/main" preserve="1" userDrawn="1">
  <p:cSld name="Picture Square">
    <p:spTree>
      <p:nvGrpSpPr>
        <p:cNvPr id="1" name=""/>
        <p:cNvGrpSpPr/>
        <p:nvPr/>
      </p:nvGrpSpPr>
      <p:grpSpPr>
        <a:xfrm>
          <a:off x="0" y="0"/>
          <a:ext cx="0" cy="0"/>
          <a:chOff x="0" y="0"/>
          <a:chExt cx="0" cy="0"/>
        </a:xfrm>
      </p:grpSpPr>
      <p:sp>
        <p:nvSpPr>
          <p:cNvPr id="3" name="Picture Placeholder 2">
            <a:extLst>
              <a:ext uri="{FF2B5EF4-FFF2-40B4-BE49-F238E27FC236}">
                <a16:creationId xmlns:a16="http://schemas.microsoft.com/office/drawing/2014/main" id="{17045A17-CD01-49BC-A03E-447998016FC8}"/>
              </a:ext>
            </a:extLst>
          </p:cNvPr>
          <p:cNvSpPr>
            <a:spLocks noGrp="1"/>
          </p:cNvSpPr>
          <p:nvPr>
            <p:ph type="pic" sz="quarter" idx="16"/>
          </p:nvPr>
        </p:nvSpPr>
        <p:spPr>
          <a:xfrm>
            <a:off x="5943679" y="0"/>
            <a:ext cx="6245147" cy="6858000"/>
          </a:xfrm>
          <a:solidFill>
            <a:schemeClr val="bg2"/>
          </a:solidFill>
        </p:spPr>
        <p:txBody>
          <a:bodyPr/>
          <a:lstStyle>
            <a:lvl1pPr>
              <a:defRPr/>
            </a:lvl1pPr>
          </a:lstStyle>
          <a:p>
            <a:r>
              <a:rPr lang="en-US"/>
              <a:t>Click icon to add picture</a:t>
            </a:r>
            <a:endParaRPr lang="es-CO" dirty="0"/>
          </a:p>
        </p:txBody>
      </p:sp>
      <p:sp>
        <p:nvSpPr>
          <p:cNvPr id="9" name="Tijdelijke aanduiding voor tekst 8"/>
          <p:cNvSpPr>
            <a:spLocks noGrp="1"/>
          </p:cNvSpPr>
          <p:nvPr>
            <p:ph type="body" sz="quarter" idx="10" hasCustomPrompt="1"/>
          </p:nvPr>
        </p:nvSpPr>
        <p:spPr>
          <a:xfrm>
            <a:off x="716996" y="562333"/>
            <a:ext cx="4541240" cy="1390524"/>
          </a:xfrm>
        </p:spPr>
        <p:txBody>
          <a:bodyPr lIns="0" tIns="108000" rIns="0" bIns="0">
            <a:normAutofit/>
          </a:bodyPr>
          <a:lstStyle>
            <a:lvl1pPr marL="0" indent="0">
              <a:spcBef>
                <a:spcPts val="0"/>
              </a:spcBef>
              <a:defRPr sz="3598" b="1" baseline="0">
                <a:solidFill>
                  <a:schemeClr val="tx1"/>
                </a:solidFill>
              </a:defRPr>
            </a:lvl1pPr>
          </a:lstStyle>
          <a:p>
            <a:pPr lvl="0"/>
            <a:r>
              <a:rPr lang="nl-NL" dirty="0"/>
              <a:t>Picture Title</a:t>
            </a:r>
          </a:p>
        </p:txBody>
      </p:sp>
      <p:sp>
        <p:nvSpPr>
          <p:cNvPr id="15" name="Tijdelijke aanduiding voor tekst 21"/>
          <p:cNvSpPr>
            <a:spLocks noGrp="1"/>
          </p:cNvSpPr>
          <p:nvPr>
            <p:ph type="body" sz="quarter" idx="13" hasCustomPrompt="1"/>
          </p:nvPr>
        </p:nvSpPr>
        <p:spPr>
          <a:xfrm>
            <a:off x="716997" y="2276873"/>
            <a:ext cx="4541240" cy="571252"/>
          </a:xfrm>
        </p:spPr>
        <p:txBody>
          <a:bodyPr lIns="0" tIns="0" rIns="0" bIns="0">
            <a:normAutofit/>
          </a:bodyPr>
          <a:lstStyle>
            <a:lvl1pPr marL="0" indent="0">
              <a:defRPr sz="2399" b="1"/>
            </a:lvl1pPr>
          </a:lstStyle>
          <a:p>
            <a:pPr lvl="0"/>
            <a:r>
              <a:rPr lang="nl-NL" dirty="0"/>
              <a:t>Subtitle</a:t>
            </a:r>
          </a:p>
        </p:txBody>
      </p:sp>
      <p:sp>
        <p:nvSpPr>
          <p:cNvPr id="16" name="Tijdelijke aanduiding voor tekst 25"/>
          <p:cNvSpPr>
            <a:spLocks noGrp="1"/>
          </p:cNvSpPr>
          <p:nvPr>
            <p:ph type="body" sz="quarter" idx="14"/>
          </p:nvPr>
        </p:nvSpPr>
        <p:spPr>
          <a:xfrm>
            <a:off x="716997" y="2847975"/>
            <a:ext cx="4541240" cy="3676650"/>
          </a:xfrm>
        </p:spPr>
        <p:txBody>
          <a:bodyPr lIns="0" tIns="0" rIns="0" bIns="0"/>
          <a:lstStyle>
            <a:lvl1pPr marL="0" indent="0" algn="l">
              <a:defRPr>
                <a:solidFill>
                  <a:srgbClr val="1E1E1E"/>
                </a:solidFill>
              </a:defRPr>
            </a:lvl1pPr>
          </a:lstStyle>
          <a:p>
            <a:pPr lvl="0"/>
            <a:r>
              <a:rPr lang="en-US"/>
              <a:t>Click to edit Master text styles</a:t>
            </a:r>
          </a:p>
        </p:txBody>
      </p:sp>
      <p:pic>
        <p:nvPicPr>
          <p:cNvPr id="7" name="Picture 6" descr="C:\Users\c.cristache\Desktop\wfa_logotype_horizontal.png"/>
          <p:cNvPicPr>
            <a:picLocks noChangeAspect="1" noChangeArrowheads="1"/>
          </p:cNvPicPr>
          <p:nvPr userDrawn="1"/>
        </p:nvPicPr>
        <p:blipFill rotWithShape="1">
          <a:blip r:embed="rId2" cstate="screen">
            <a:extLst>
              <a:ext uri="{28A0092B-C50C-407E-A947-70E740481C1C}">
                <a14:useLocalDpi xmlns:a14="http://schemas.microsoft.com/office/drawing/2010/main"/>
              </a:ext>
            </a:extLst>
          </a:blip>
          <a:srcRect/>
          <a:stretch/>
        </p:blipFill>
        <p:spPr bwMode="auto">
          <a:xfrm>
            <a:off x="11652989" y="6348499"/>
            <a:ext cx="381372" cy="365167"/>
          </a:xfrm>
          <a:prstGeom prst="rect">
            <a:avLst/>
          </a:prstGeom>
          <a:noFill/>
          <a:extLst>
            <a:ext uri="{909E8E84-426E-40DD-AFC4-6F175D3DCCD1}">
              <a14:hiddenFill xmlns:a14="http://schemas.microsoft.com/office/drawing/2010/main">
                <a:solidFill>
                  <a:srgbClr val="FFFFFF"/>
                </a:solidFill>
              </a14:hiddenFill>
            </a:ext>
          </a:extLst>
        </p:spPr>
      </p:pic>
      <p:cxnSp>
        <p:nvCxnSpPr>
          <p:cNvPr id="8"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91978890"/>
      </p:ext>
    </p:extLst>
  </p:cSld>
  <p:clrMapOvr>
    <a:masterClrMapping/>
  </p:clrMapOvr>
</p:sldLayout>
</file>

<file path=ppt/slideLayouts/slideLayout39.xml><?xml version="1.0" encoding="utf-8"?>
<p:sldLayout xmlns:a="http://schemas.openxmlformats.org/drawingml/2006/main" xmlns:r="http://schemas.openxmlformats.org/officeDocument/2006/relationships" xmlns:p="http://schemas.openxmlformats.org/presentationml/2006/main" showMasterSp="0" preserve="1" userDrawn="1">
  <p:cSld name="Picture Full Page">
    <p:spTree>
      <p:nvGrpSpPr>
        <p:cNvPr id="1" name=""/>
        <p:cNvGrpSpPr/>
        <p:nvPr/>
      </p:nvGrpSpPr>
      <p:grpSpPr>
        <a:xfrm>
          <a:off x="0" y="0"/>
          <a:ext cx="0" cy="0"/>
          <a:chOff x="0" y="0"/>
          <a:chExt cx="0" cy="0"/>
        </a:xfrm>
      </p:grpSpPr>
      <p:sp>
        <p:nvSpPr>
          <p:cNvPr id="3" name="Picture Placeholder 2"/>
          <p:cNvSpPr>
            <a:spLocks noGrp="1"/>
          </p:cNvSpPr>
          <p:nvPr>
            <p:ph type="pic" sz="quarter" idx="11"/>
          </p:nvPr>
        </p:nvSpPr>
        <p:spPr>
          <a:xfrm>
            <a:off x="0" y="0"/>
            <a:ext cx="12213494" cy="6885384"/>
          </a:xfrm>
        </p:spPr>
        <p:txBody>
          <a:bodyPr/>
          <a:lstStyle>
            <a:lvl1pPr>
              <a:defRPr/>
            </a:lvl1pPr>
          </a:lstStyle>
          <a:p>
            <a:r>
              <a:rPr lang="en-US"/>
              <a:t>Click icon to add picture</a:t>
            </a:r>
            <a:endParaRPr lang="en-GB" dirty="0"/>
          </a:p>
        </p:txBody>
      </p:sp>
      <p:sp>
        <p:nvSpPr>
          <p:cNvPr id="4" name="Rectangle 3"/>
          <p:cNvSpPr/>
          <p:nvPr userDrawn="1"/>
        </p:nvSpPr>
        <p:spPr>
          <a:xfrm>
            <a:off x="-1" y="0"/>
            <a:ext cx="12192001" cy="6858000"/>
          </a:xfrm>
          <a:prstGeom prst="rect">
            <a:avLst/>
          </a:prstGeom>
          <a:solidFill>
            <a:srgbClr val="E6E6E6">
              <a:alpha val="5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1799" dirty="0"/>
          </a:p>
        </p:txBody>
      </p:sp>
      <p:pic>
        <p:nvPicPr>
          <p:cNvPr id="7" name="Picture 6" descr="C:\Users\c.cristache\Desktop\wfa_logotype_horizontal.png"/>
          <p:cNvPicPr>
            <a:picLocks noChangeAspect="1" noChangeArrowheads="1"/>
          </p:cNvPicPr>
          <p:nvPr userDrawn="1"/>
        </p:nvPicPr>
        <p:blipFill rotWithShape="1">
          <a:blip r:embed="rId2" cstate="screen">
            <a:extLst>
              <a:ext uri="{28A0092B-C50C-407E-A947-70E740481C1C}">
                <a14:useLocalDpi xmlns:a14="http://schemas.microsoft.com/office/drawing/2010/main"/>
              </a:ext>
            </a:extLst>
          </a:blip>
          <a:srcRect/>
          <a:stretch/>
        </p:blipFill>
        <p:spPr bwMode="auto">
          <a:xfrm>
            <a:off x="11652989" y="6348499"/>
            <a:ext cx="381372" cy="365167"/>
          </a:xfrm>
          <a:prstGeom prst="rect">
            <a:avLst/>
          </a:prstGeom>
          <a:noFill/>
          <a:extLst>
            <a:ext uri="{909E8E84-426E-40DD-AFC4-6F175D3DCCD1}">
              <a14:hiddenFill xmlns:a14="http://schemas.microsoft.com/office/drawing/2010/main">
                <a:solidFill>
                  <a:srgbClr val="FFFFFF"/>
                </a:solidFill>
              </a14:hiddenFill>
            </a:ext>
          </a:extLst>
        </p:spPr>
      </p:pic>
      <p:sp>
        <p:nvSpPr>
          <p:cNvPr id="9" name="Tijdelijke aanduiding voor tekst 8"/>
          <p:cNvSpPr>
            <a:spLocks noGrp="1"/>
          </p:cNvSpPr>
          <p:nvPr>
            <p:ph type="body" sz="quarter" idx="10" hasCustomPrompt="1"/>
          </p:nvPr>
        </p:nvSpPr>
        <p:spPr>
          <a:xfrm>
            <a:off x="716997" y="562333"/>
            <a:ext cx="3234697" cy="1390524"/>
          </a:xfrm>
          <a:ln>
            <a:noFill/>
          </a:ln>
        </p:spPr>
        <p:txBody>
          <a:bodyPr lIns="0" tIns="108000" rIns="0" bIns="0">
            <a:normAutofit/>
          </a:bodyPr>
          <a:lstStyle>
            <a:lvl1pPr marL="0" indent="0">
              <a:spcBef>
                <a:spcPts val="0"/>
              </a:spcBef>
              <a:defRPr sz="3598" b="1" baseline="0">
                <a:solidFill>
                  <a:schemeClr val="tx1"/>
                </a:solidFill>
              </a:defRPr>
            </a:lvl1pPr>
          </a:lstStyle>
          <a:p>
            <a:pPr lvl="0"/>
            <a:r>
              <a:rPr lang="nl-NL" dirty="0"/>
              <a:t>Picture</a:t>
            </a:r>
          </a:p>
          <a:p>
            <a:pPr lvl="0"/>
            <a:r>
              <a:rPr lang="nl-NL" dirty="0"/>
              <a:t>Title</a:t>
            </a:r>
          </a:p>
        </p:txBody>
      </p:sp>
      <p:cxnSp>
        <p:nvCxnSpPr>
          <p:cNvPr id="11"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835771796"/>
      </p:ext>
    </p:extLst>
  </p:cSld>
  <p:clrMapOvr>
    <a:masterClrMapping/>
  </p:clrMapOvr>
</p:sldLayout>
</file>

<file path=ppt/slideLayouts/slideLayout40.xml><?xml version="1.0" encoding="utf-8"?>
<p:sldLayout xmlns:a="http://schemas.openxmlformats.org/drawingml/2006/main" xmlns:r="http://schemas.openxmlformats.org/officeDocument/2006/relationships" xmlns:p="http://schemas.openxmlformats.org/presentationml/2006/main" showMasterSp="0" preserve="1" userDrawn="1">
  <p:cSld name="Picture Full Page v2">
    <p:spTree>
      <p:nvGrpSpPr>
        <p:cNvPr id="1" name=""/>
        <p:cNvGrpSpPr/>
        <p:nvPr/>
      </p:nvGrpSpPr>
      <p:grpSpPr>
        <a:xfrm>
          <a:off x="0" y="0"/>
          <a:ext cx="0" cy="0"/>
          <a:chOff x="0" y="0"/>
          <a:chExt cx="0" cy="0"/>
        </a:xfrm>
      </p:grpSpPr>
      <p:sp>
        <p:nvSpPr>
          <p:cNvPr id="3" name="Picture Placeholder 2"/>
          <p:cNvSpPr>
            <a:spLocks noGrp="1"/>
          </p:cNvSpPr>
          <p:nvPr>
            <p:ph type="pic" sz="quarter" idx="11"/>
          </p:nvPr>
        </p:nvSpPr>
        <p:spPr>
          <a:xfrm>
            <a:off x="0" y="0"/>
            <a:ext cx="12213494" cy="6885384"/>
          </a:xfrm>
        </p:spPr>
        <p:txBody>
          <a:bodyPr/>
          <a:lstStyle>
            <a:lvl1pPr>
              <a:defRPr/>
            </a:lvl1pPr>
          </a:lstStyle>
          <a:p>
            <a:r>
              <a:rPr lang="en-US"/>
              <a:t>Click icon to add picture</a:t>
            </a:r>
            <a:endParaRPr lang="en-GB" dirty="0"/>
          </a:p>
        </p:txBody>
      </p:sp>
      <p:sp>
        <p:nvSpPr>
          <p:cNvPr id="4" name="Rectangle 3"/>
          <p:cNvSpPr/>
          <p:nvPr userDrawn="1"/>
        </p:nvSpPr>
        <p:spPr>
          <a:xfrm>
            <a:off x="-1" y="0"/>
            <a:ext cx="12192001" cy="6858000"/>
          </a:xfrm>
          <a:prstGeom prst="rect">
            <a:avLst/>
          </a:prstGeom>
          <a:solidFill>
            <a:srgbClr val="E6E6E6">
              <a:alpha val="5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1799" dirty="0"/>
          </a:p>
        </p:txBody>
      </p:sp>
      <p:pic>
        <p:nvPicPr>
          <p:cNvPr id="7" name="Picture 6" descr="C:\Users\c.cristache\Desktop\wfa_logotype_horizontal.png"/>
          <p:cNvPicPr>
            <a:picLocks noChangeAspect="1" noChangeArrowheads="1"/>
          </p:cNvPicPr>
          <p:nvPr userDrawn="1"/>
        </p:nvPicPr>
        <p:blipFill rotWithShape="1">
          <a:blip r:embed="rId2" cstate="screen">
            <a:extLst>
              <a:ext uri="{28A0092B-C50C-407E-A947-70E740481C1C}">
                <a14:useLocalDpi xmlns:a14="http://schemas.microsoft.com/office/drawing/2010/main"/>
              </a:ext>
            </a:extLst>
          </a:blip>
          <a:srcRect/>
          <a:stretch/>
        </p:blipFill>
        <p:spPr bwMode="auto">
          <a:xfrm>
            <a:off x="11652989" y="6348499"/>
            <a:ext cx="381372" cy="365167"/>
          </a:xfrm>
          <a:prstGeom prst="rect">
            <a:avLst/>
          </a:prstGeom>
          <a:noFill/>
          <a:extLst>
            <a:ext uri="{909E8E84-426E-40DD-AFC4-6F175D3DCCD1}">
              <a14:hiddenFill xmlns:a14="http://schemas.microsoft.com/office/drawing/2010/main">
                <a:solidFill>
                  <a:srgbClr val="FFFFFF"/>
                </a:solidFill>
              </a14:hiddenFill>
            </a:ext>
          </a:extLst>
        </p:spPr>
      </p:pic>
      <p:sp>
        <p:nvSpPr>
          <p:cNvPr id="9" name="Tijdelijke aanduiding voor tekst 8"/>
          <p:cNvSpPr>
            <a:spLocks noGrp="1"/>
          </p:cNvSpPr>
          <p:nvPr>
            <p:ph type="body" sz="quarter" idx="10" hasCustomPrompt="1"/>
          </p:nvPr>
        </p:nvSpPr>
        <p:spPr>
          <a:xfrm>
            <a:off x="716997" y="562333"/>
            <a:ext cx="3234697" cy="1390524"/>
          </a:xfrm>
          <a:ln>
            <a:noFill/>
          </a:ln>
        </p:spPr>
        <p:txBody>
          <a:bodyPr lIns="0" tIns="108000" rIns="0" bIns="0">
            <a:normAutofit/>
          </a:bodyPr>
          <a:lstStyle>
            <a:lvl1pPr marL="0" indent="0">
              <a:spcBef>
                <a:spcPts val="0"/>
              </a:spcBef>
              <a:defRPr sz="3598" b="1" baseline="0">
                <a:solidFill>
                  <a:schemeClr val="bg1"/>
                </a:solidFill>
              </a:defRPr>
            </a:lvl1pPr>
          </a:lstStyle>
          <a:p>
            <a:pPr lvl="0"/>
            <a:r>
              <a:rPr lang="nl-NL" dirty="0"/>
              <a:t>Picture</a:t>
            </a:r>
          </a:p>
          <a:p>
            <a:pPr lvl="0"/>
            <a:r>
              <a:rPr lang="nl-NL" dirty="0"/>
              <a:t>Title</a:t>
            </a:r>
          </a:p>
        </p:txBody>
      </p:sp>
      <p:cxnSp>
        <p:nvCxnSpPr>
          <p:cNvPr id="11" name="Rechte verbindingslijn 3"/>
          <p:cNvCxnSpPr/>
          <p:nvPr userDrawn="1"/>
        </p:nvCxnSpPr>
        <p:spPr>
          <a:xfrm>
            <a:off x="716995" y="562333"/>
            <a:ext cx="1780479" cy="0"/>
          </a:xfrm>
          <a:prstGeom prst="line">
            <a:avLst/>
          </a:prstGeom>
          <a:ln w="63500">
            <a:solidFill>
              <a:schemeClr val="bg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985478993"/>
      </p:ext>
    </p:extLst>
  </p:cSld>
  <p:clrMapOvr>
    <a:masterClrMapping/>
  </p:clrMapOvr>
</p:sldLayout>
</file>

<file path=ppt/slideLayouts/slideLayout41.xml><?xml version="1.0" encoding="utf-8"?>
<p:sldLayout xmlns:a="http://schemas.openxmlformats.org/drawingml/2006/main" xmlns:r="http://schemas.openxmlformats.org/officeDocument/2006/relationships" xmlns:p="http://schemas.openxmlformats.org/presentationml/2006/main" showMasterSp="0" preserve="1" userDrawn="1">
  <p:cSld name="Picture Full Page 3">
    <p:spTree>
      <p:nvGrpSpPr>
        <p:cNvPr id="1" name=""/>
        <p:cNvGrpSpPr/>
        <p:nvPr/>
      </p:nvGrpSpPr>
      <p:grpSpPr>
        <a:xfrm>
          <a:off x="0" y="0"/>
          <a:ext cx="0" cy="0"/>
          <a:chOff x="0" y="0"/>
          <a:chExt cx="0" cy="0"/>
        </a:xfrm>
      </p:grpSpPr>
      <p:sp>
        <p:nvSpPr>
          <p:cNvPr id="3" name="Picture Placeholder 2"/>
          <p:cNvSpPr>
            <a:spLocks noGrp="1"/>
          </p:cNvSpPr>
          <p:nvPr>
            <p:ph type="pic" sz="quarter" idx="11"/>
          </p:nvPr>
        </p:nvSpPr>
        <p:spPr>
          <a:xfrm>
            <a:off x="0" y="0"/>
            <a:ext cx="12213494" cy="6885384"/>
          </a:xfrm>
          <a:noFill/>
        </p:spPr>
        <p:txBody>
          <a:bodyPr/>
          <a:lstStyle>
            <a:lvl1pPr>
              <a:defRPr/>
            </a:lvl1pPr>
          </a:lstStyle>
          <a:p>
            <a:r>
              <a:rPr lang="en-US"/>
              <a:t>Click icon to add picture</a:t>
            </a:r>
            <a:endParaRPr lang="en-GB" dirty="0"/>
          </a:p>
        </p:txBody>
      </p:sp>
      <p:pic>
        <p:nvPicPr>
          <p:cNvPr id="7" name="Picture 6" descr="C:\Users\c.cristache\Desktop\wfa_logotype_horizontal.png"/>
          <p:cNvPicPr>
            <a:picLocks noChangeAspect="1" noChangeArrowheads="1"/>
          </p:cNvPicPr>
          <p:nvPr userDrawn="1"/>
        </p:nvPicPr>
        <p:blipFill rotWithShape="1">
          <a:blip r:embed="rId2" cstate="screen">
            <a:extLst>
              <a:ext uri="{28A0092B-C50C-407E-A947-70E740481C1C}">
                <a14:useLocalDpi xmlns:a14="http://schemas.microsoft.com/office/drawing/2010/main"/>
              </a:ext>
            </a:extLst>
          </a:blip>
          <a:srcRect/>
          <a:stretch/>
        </p:blipFill>
        <p:spPr bwMode="auto">
          <a:xfrm>
            <a:off x="11652989" y="6348499"/>
            <a:ext cx="381372" cy="365167"/>
          </a:xfrm>
          <a:prstGeom prst="rect">
            <a:avLst/>
          </a:prstGeom>
          <a:noFill/>
          <a:extLst>
            <a:ext uri="{909E8E84-426E-40DD-AFC4-6F175D3DCCD1}">
              <a14:hiddenFill xmlns:a14="http://schemas.microsoft.com/office/drawing/2010/main">
                <a:solidFill>
                  <a:srgbClr val="FFFFFF"/>
                </a:solidFill>
              </a14:hiddenFill>
            </a:ext>
          </a:extLst>
        </p:spPr>
      </p:pic>
      <p:sp>
        <p:nvSpPr>
          <p:cNvPr id="8" name="Rectangle 7"/>
          <p:cNvSpPr/>
          <p:nvPr userDrawn="1"/>
        </p:nvSpPr>
        <p:spPr>
          <a:xfrm>
            <a:off x="21493" y="7034"/>
            <a:ext cx="12192001" cy="6858000"/>
          </a:xfrm>
          <a:prstGeom prst="rect">
            <a:avLst/>
          </a:prstGeom>
          <a:solidFill>
            <a:srgbClr val="E6E6E6">
              <a:alpha val="49804"/>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1799" dirty="0"/>
          </a:p>
        </p:txBody>
      </p:sp>
      <p:sp>
        <p:nvSpPr>
          <p:cNvPr id="9" name="Tijdelijke aanduiding voor tekst 8"/>
          <p:cNvSpPr>
            <a:spLocks noGrp="1"/>
          </p:cNvSpPr>
          <p:nvPr>
            <p:ph type="body" sz="quarter" idx="10" hasCustomPrompt="1"/>
          </p:nvPr>
        </p:nvSpPr>
        <p:spPr>
          <a:xfrm>
            <a:off x="716997" y="562333"/>
            <a:ext cx="3234697" cy="1390524"/>
          </a:xfrm>
          <a:ln>
            <a:noFill/>
          </a:ln>
        </p:spPr>
        <p:txBody>
          <a:bodyPr lIns="0" tIns="108000" rIns="0" bIns="0">
            <a:normAutofit/>
          </a:bodyPr>
          <a:lstStyle>
            <a:lvl1pPr marL="0" indent="0">
              <a:spcBef>
                <a:spcPts val="0"/>
              </a:spcBef>
              <a:defRPr sz="3598" b="1" baseline="0">
                <a:solidFill>
                  <a:srgbClr val="1E1E1E"/>
                </a:solidFill>
              </a:defRPr>
            </a:lvl1pPr>
          </a:lstStyle>
          <a:p>
            <a:pPr lvl="0"/>
            <a:r>
              <a:rPr lang="nl-NL" dirty="0"/>
              <a:t>Picture</a:t>
            </a:r>
          </a:p>
          <a:p>
            <a:pPr lvl="0"/>
            <a:r>
              <a:rPr lang="nl-NL" dirty="0"/>
              <a:t>Title</a:t>
            </a:r>
          </a:p>
        </p:txBody>
      </p:sp>
      <p:cxnSp>
        <p:nvCxnSpPr>
          <p:cNvPr id="11" name="Rechte verbindingslijn 3"/>
          <p:cNvCxnSpPr/>
          <p:nvPr userDrawn="1"/>
        </p:nvCxnSpPr>
        <p:spPr>
          <a:xfrm>
            <a:off x="716995" y="562333"/>
            <a:ext cx="1780479" cy="0"/>
          </a:xfrm>
          <a:prstGeom prst="line">
            <a:avLst/>
          </a:prstGeom>
          <a:ln w="63500">
            <a:solidFill>
              <a:srgbClr val="1E1E1E"/>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078769284"/>
      </p:ext>
    </p:extLst>
  </p:cSld>
  <p:clrMapOvr>
    <a:masterClrMapping/>
  </p:clrMapOvr>
</p:sldLayout>
</file>

<file path=ppt/slideLayouts/slideLayout42.xml><?xml version="1.0" encoding="utf-8"?>
<p:sldLayout xmlns:a="http://schemas.openxmlformats.org/drawingml/2006/main" xmlns:r="http://schemas.openxmlformats.org/officeDocument/2006/relationships" xmlns:p="http://schemas.openxmlformats.org/presentationml/2006/main" preserve="1" userDrawn="1">
  <p:cSld name="Speaker">
    <p:spTree>
      <p:nvGrpSpPr>
        <p:cNvPr id="1" name=""/>
        <p:cNvGrpSpPr/>
        <p:nvPr/>
      </p:nvGrpSpPr>
      <p:grpSpPr>
        <a:xfrm>
          <a:off x="0" y="0"/>
          <a:ext cx="0" cy="0"/>
          <a:chOff x="0" y="0"/>
          <a:chExt cx="0" cy="0"/>
        </a:xfrm>
      </p:grpSpPr>
      <p:sp>
        <p:nvSpPr>
          <p:cNvPr id="7" name="Rectangle 1"/>
          <p:cNvSpPr/>
          <p:nvPr userDrawn="1"/>
        </p:nvSpPr>
        <p:spPr>
          <a:xfrm>
            <a:off x="0" y="0"/>
            <a:ext cx="12192000" cy="6858000"/>
          </a:xfrm>
          <a:prstGeom prst="rect">
            <a:avLst/>
          </a:prstGeom>
          <a:solidFill>
            <a:srgbClr val="E6E6E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Jungka" panose="00000500000000000000" pitchFamily="50" charset="0"/>
            </a:endParaRPr>
          </a:p>
        </p:txBody>
      </p:sp>
      <p:sp>
        <p:nvSpPr>
          <p:cNvPr id="10" name="Tijdelijke aanduiding voor tekst 14"/>
          <p:cNvSpPr>
            <a:spLocks noGrp="1"/>
          </p:cNvSpPr>
          <p:nvPr>
            <p:ph type="body" sz="quarter" idx="11" hasCustomPrompt="1"/>
          </p:nvPr>
        </p:nvSpPr>
        <p:spPr>
          <a:xfrm>
            <a:off x="3145209" y="5589240"/>
            <a:ext cx="6045523" cy="504056"/>
          </a:xfrm>
          <a:prstGeom prst="rect">
            <a:avLst/>
          </a:prstGeom>
        </p:spPr>
        <p:txBody>
          <a:bodyPr vert="horz">
            <a:noAutofit/>
          </a:bodyPr>
          <a:lstStyle>
            <a:lvl1pPr marL="0" indent="0" algn="ctr">
              <a:spcBef>
                <a:spcPts val="0"/>
              </a:spcBef>
              <a:defRPr sz="2799" b="0" i="0">
                <a:solidFill>
                  <a:srgbClr val="1E1E1E"/>
                </a:solidFill>
                <a:latin typeface="Jungka" panose="00000500000000000000" pitchFamily="50" charset="0"/>
                <a:cs typeface="Arial" panose="020B0604020202020204" pitchFamily="34" charset="0"/>
              </a:defRPr>
            </a:lvl1pPr>
          </a:lstStyle>
          <a:p>
            <a:pPr lvl="0"/>
            <a:r>
              <a:rPr lang="nl-BE" dirty="0"/>
              <a:t>Job title</a:t>
            </a:r>
          </a:p>
        </p:txBody>
      </p:sp>
      <p:sp>
        <p:nvSpPr>
          <p:cNvPr id="11" name="Tijdelijke aanduiding voor tekst 16"/>
          <p:cNvSpPr>
            <a:spLocks noGrp="1"/>
          </p:cNvSpPr>
          <p:nvPr>
            <p:ph type="body" sz="quarter" idx="12" hasCustomPrompt="1"/>
          </p:nvPr>
        </p:nvSpPr>
        <p:spPr>
          <a:xfrm>
            <a:off x="3145209" y="4941169"/>
            <a:ext cx="6045523" cy="576485"/>
          </a:xfrm>
          <a:prstGeom prst="rect">
            <a:avLst/>
          </a:prstGeom>
        </p:spPr>
        <p:txBody>
          <a:bodyPr vert="horz"/>
          <a:lstStyle>
            <a:lvl1pPr marL="0" indent="0" algn="ctr">
              <a:spcBef>
                <a:spcPts val="999"/>
              </a:spcBef>
              <a:defRPr sz="3598" b="1" i="0">
                <a:solidFill>
                  <a:srgbClr val="FF003C"/>
                </a:solidFill>
                <a:latin typeface="Jungka" panose="00000500000000000000" pitchFamily="50" charset="0"/>
                <a:cs typeface="Arial" panose="020B0604020202020204" pitchFamily="34" charset="0"/>
              </a:defRPr>
            </a:lvl1pPr>
          </a:lstStyle>
          <a:p>
            <a:pPr lvl="0"/>
            <a:r>
              <a:rPr lang="nl-BE" dirty="0"/>
              <a:t>Name</a:t>
            </a:r>
            <a:endParaRPr lang="nl-NL" dirty="0"/>
          </a:p>
        </p:txBody>
      </p:sp>
      <p:sp>
        <p:nvSpPr>
          <p:cNvPr id="12" name="Tijdelijke aanduiding voor afbeelding 3"/>
          <p:cNvSpPr>
            <a:spLocks noGrp="1"/>
          </p:cNvSpPr>
          <p:nvPr>
            <p:ph type="pic" sz="quarter" idx="15"/>
          </p:nvPr>
        </p:nvSpPr>
        <p:spPr>
          <a:xfrm>
            <a:off x="4080826" y="476672"/>
            <a:ext cx="4296737" cy="4270784"/>
          </a:xfrm>
          <a:prstGeom prst="ellipse">
            <a:avLst/>
          </a:prstGeom>
          <a:solidFill>
            <a:schemeClr val="bg1"/>
          </a:solidFill>
        </p:spPr>
        <p:txBody>
          <a:bodyPr vert="horz"/>
          <a:lstStyle>
            <a:lvl1pPr marL="0" indent="0" algn="ctr">
              <a:spcBef>
                <a:spcPts val="400"/>
              </a:spcBef>
              <a:defRPr/>
            </a:lvl1pPr>
          </a:lstStyle>
          <a:p>
            <a:r>
              <a:rPr lang="en-US"/>
              <a:t>Click icon to add picture</a:t>
            </a:r>
            <a:endParaRPr lang="nl-NL" dirty="0"/>
          </a:p>
        </p:txBody>
      </p:sp>
      <p:sp>
        <p:nvSpPr>
          <p:cNvPr id="6" name="Tijdelijke aanduiding voor tekst 14"/>
          <p:cNvSpPr>
            <a:spLocks noGrp="1"/>
          </p:cNvSpPr>
          <p:nvPr>
            <p:ph type="body" sz="quarter" idx="16" hasCustomPrompt="1"/>
          </p:nvPr>
        </p:nvSpPr>
        <p:spPr>
          <a:xfrm>
            <a:off x="3145209" y="6093296"/>
            <a:ext cx="6045523" cy="504056"/>
          </a:xfrm>
          <a:prstGeom prst="rect">
            <a:avLst/>
          </a:prstGeom>
        </p:spPr>
        <p:txBody>
          <a:bodyPr vert="horz">
            <a:noAutofit/>
          </a:bodyPr>
          <a:lstStyle>
            <a:lvl1pPr marL="0" indent="0" algn="ctr">
              <a:spcBef>
                <a:spcPts val="0"/>
              </a:spcBef>
              <a:defRPr sz="2799" b="0" i="0">
                <a:solidFill>
                  <a:srgbClr val="878787"/>
                </a:solidFill>
                <a:latin typeface="Jungka" panose="00000500000000000000" pitchFamily="50" charset="0"/>
                <a:cs typeface="Arial" panose="020B0604020202020204" pitchFamily="34" charset="0"/>
              </a:defRPr>
            </a:lvl1pPr>
          </a:lstStyle>
          <a:p>
            <a:pPr lvl="0"/>
            <a:r>
              <a:rPr lang="en-GB" noProof="0" dirty="0"/>
              <a:t>Company</a:t>
            </a:r>
          </a:p>
        </p:txBody>
      </p:sp>
    </p:spTree>
    <p:extLst>
      <p:ext uri="{BB962C8B-B14F-4D97-AF65-F5344CB8AC3E}">
        <p14:creationId xmlns:p14="http://schemas.microsoft.com/office/powerpoint/2010/main" val="411484215"/>
      </p:ext>
    </p:extLst>
  </p:cSld>
  <p:clrMapOvr>
    <a:masterClrMapping/>
  </p:clrMapOvr>
</p:sldLayout>
</file>

<file path=ppt/slideLayouts/slideLayout43.xml><?xml version="1.0" encoding="utf-8"?>
<p:sldLayout xmlns:a="http://schemas.openxmlformats.org/drawingml/2006/main" xmlns:r="http://schemas.openxmlformats.org/officeDocument/2006/relationships" xmlns:p="http://schemas.openxmlformats.org/presentationml/2006/main" preserve="1" userDrawn="1">
  <p:cSld name="Panel x4">
    <p:spTree>
      <p:nvGrpSpPr>
        <p:cNvPr id="1" name=""/>
        <p:cNvGrpSpPr/>
        <p:nvPr/>
      </p:nvGrpSpPr>
      <p:grpSpPr>
        <a:xfrm>
          <a:off x="0" y="0"/>
          <a:ext cx="0" cy="0"/>
          <a:chOff x="0" y="0"/>
          <a:chExt cx="0" cy="0"/>
        </a:xfrm>
      </p:grpSpPr>
      <p:sp>
        <p:nvSpPr>
          <p:cNvPr id="54" name="Rectangle 1"/>
          <p:cNvSpPr/>
          <p:nvPr userDrawn="1"/>
        </p:nvSpPr>
        <p:spPr>
          <a:xfrm>
            <a:off x="3173" y="0"/>
            <a:ext cx="12192000" cy="6858000"/>
          </a:xfrm>
          <a:prstGeom prst="rect">
            <a:avLst/>
          </a:prstGeom>
          <a:solidFill>
            <a:srgbClr val="E6E6E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sp>
        <p:nvSpPr>
          <p:cNvPr id="3" name="Tijdelijke aanduiding voor tekst 14"/>
          <p:cNvSpPr>
            <a:spLocks noGrp="1"/>
          </p:cNvSpPr>
          <p:nvPr>
            <p:ph type="body" sz="quarter" idx="31" hasCustomPrompt="1"/>
          </p:nvPr>
        </p:nvSpPr>
        <p:spPr>
          <a:xfrm>
            <a:off x="187729" y="5857420"/>
            <a:ext cx="2938018" cy="695781"/>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4" name="Tijdelijke aanduiding voor tekst 16"/>
          <p:cNvSpPr>
            <a:spLocks noGrp="1"/>
          </p:cNvSpPr>
          <p:nvPr>
            <p:ph type="body" sz="quarter" idx="32" hasCustomPrompt="1"/>
          </p:nvPr>
        </p:nvSpPr>
        <p:spPr>
          <a:xfrm>
            <a:off x="187729" y="5425395"/>
            <a:ext cx="2938018"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6" name="Tijdelijke aanduiding voor afbeelding 5"/>
          <p:cNvSpPr>
            <a:spLocks noGrp="1"/>
          </p:cNvSpPr>
          <p:nvPr>
            <p:ph type="pic" sz="quarter" idx="34"/>
          </p:nvPr>
        </p:nvSpPr>
        <p:spPr>
          <a:xfrm>
            <a:off x="607702" y="3228888"/>
            <a:ext cx="1342413" cy="1343112"/>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56" name="Tijdelijke aanduiding voor tekst 8"/>
          <p:cNvSpPr>
            <a:spLocks noGrp="1"/>
          </p:cNvSpPr>
          <p:nvPr>
            <p:ph type="body" sz="quarter" idx="10" hasCustomPrompt="1"/>
          </p:nvPr>
        </p:nvSpPr>
        <p:spPr>
          <a:xfrm>
            <a:off x="716996" y="562333"/>
            <a:ext cx="7816135" cy="1390524"/>
          </a:xfrm>
        </p:spPr>
        <p:txBody>
          <a:bodyPr lIns="0" tIns="108000" rIns="0" bIns="0">
            <a:normAutofit/>
          </a:bodyPr>
          <a:lstStyle>
            <a:lvl1pPr marL="0" indent="0">
              <a:spcBef>
                <a:spcPts val="0"/>
              </a:spcBef>
              <a:defRPr sz="3598" b="1" baseline="0">
                <a:solidFill>
                  <a:schemeClr val="tx1"/>
                </a:solidFill>
                <a:latin typeface="+mn-lt"/>
              </a:defRPr>
            </a:lvl1pPr>
          </a:lstStyle>
          <a:p>
            <a:pPr lvl="0"/>
            <a:r>
              <a:rPr lang="nl-NL" dirty="0"/>
              <a:t>Panel</a:t>
            </a:r>
          </a:p>
        </p:txBody>
      </p:sp>
      <p:cxnSp>
        <p:nvCxnSpPr>
          <p:cNvPr id="25"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
        <p:nvSpPr>
          <p:cNvPr id="30" name="Tijdelijke aanduiding voor afbeelding 3">
            <a:extLst>
              <a:ext uri="{FF2B5EF4-FFF2-40B4-BE49-F238E27FC236}">
                <a16:creationId xmlns:a16="http://schemas.microsoft.com/office/drawing/2014/main" id="{D9932CEB-3E94-4865-A2F6-00882F29779E}"/>
              </a:ext>
            </a:extLst>
          </p:cNvPr>
          <p:cNvSpPr>
            <a:spLocks noGrp="1" noChangeAspect="1"/>
          </p:cNvSpPr>
          <p:nvPr>
            <p:ph type="pic" sz="quarter" idx="35"/>
          </p:nvPr>
        </p:nvSpPr>
        <p:spPr>
          <a:xfrm>
            <a:off x="381007" y="2363544"/>
            <a:ext cx="2397165" cy="2398414"/>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31" name="Tijdelijke aanduiding voor afbeelding 5">
            <a:extLst>
              <a:ext uri="{FF2B5EF4-FFF2-40B4-BE49-F238E27FC236}">
                <a16:creationId xmlns:a16="http://schemas.microsoft.com/office/drawing/2014/main" id="{B550F818-8B26-476E-9784-1448F6F1C03A}"/>
              </a:ext>
            </a:extLst>
          </p:cNvPr>
          <p:cNvSpPr>
            <a:spLocks noGrp="1"/>
          </p:cNvSpPr>
          <p:nvPr>
            <p:ph type="pic" sz="quarter" idx="36"/>
          </p:nvPr>
        </p:nvSpPr>
        <p:spPr>
          <a:xfrm>
            <a:off x="1783334" y="3766725"/>
            <a:ext cx="1342413" cy="1343112"/>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32" name="Tijdelijke aanduiding voor tekst 14">
            <a:extLst>
              <a:ext uri="{FF2B5EF4-FFF2-40B4-BE49-F238E27FC236}">
                <a16:creationId xmlns:a16="http://schemas.microsoft.com/office/drawing/2014/main" id="{A7F4A86A-D2FE-4D76-B1C1-16EC592BCB68}"/>
              </a:ext>
            </a:extLst>
          </p:cNvPr>
          <p:cNvSpPr>
            <a:spLocks noGrp="1"/>
          </p:cNvSpPr>
          <p:nvPr>
            <p:ph type="body" sz="quarter" idx="37" hasCustomPrompt="1"/>
          </p:nvPr>
        </p:nvSpPr>
        <p:spPr>
          <a:xfrm>
            <a:off x="3157982" y="5856076"/>
            <a:ext cx="2938018" cy="695781"/>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33" name="Tijdelijke aanduiding voor tekst 16">
            <a:extLst>
              <a:ext uri="{FF2B5EF4-FFF2-40B4-BE49-F238E27FC236}">
                <a16:creationId xmlns:a16="http://schemas.microsoft.com/office/drawing/2014/main" id="{1BB8E7F0-C607-4AC4-8EA9-7E2A61706764}"/>
              </a:ext>
            </a:extLst>
          </p:cNvPr>
          <p:cNvSpPr>
            <a:spLocks noGrp="1"/>
          </p:cNvSpPr>
          <p:nvPr>
            <p:ph type="body" sz="quarter" idx="38" hasCustomPrompt="1"/>
          </p:nvPr>
        </p:nvSpPr>
        <p:spPr>
          <a:xfrm>
            <a:off x="3157982" y="5424051"/>
            <a:ext cx="2938018"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34" name="Tijdelijke aanduiding voor afbeelding 3">
            <a:extLst>
              <a:ext uri="{FF2B5EF4-FFF2-40B4-BE49-F238E27FC236}">
                <a16:creationId xmlns:a16="http://schemas.microsoft.com/office/drawing/2014/main" id="{84374ECE-B441-4483-8841-F3A09869F975}"/>
              </a:ext>
            </a:extLst>
          </p:cNvPr>
          <p:cNvSpPr>
            <a:spLocks noGrp="1" noChangeAspect="1"/>
          </p:cNvSpPr>
          <p:nvPr>
            <p:ph type="pic" sz="quarter" idx="39"/>
          </p:nvPr>
        </p:nvSpPr>
        <p:spPr>
          <a:xfrm>
            <a:off x="3351260" y="2362200"/>
            <a:ext cx="2397165" cy="2398414"/>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35" name="Tijdelijke aanduiding voor afbeelding 5">
            <a:extLst>
              <a:ext uri="{FF2B5EF4-FFF2-40B4-BE49-F238E27FC236}">
                <a16:creationId xmlns:a16="http://schemas.microsoft.com/office/drawing/2014/main" id="{ACB08F63-A289-4E8C-8AB6-F68C6734316F}"/>
              </a:ext>
            </a:extLst>
          </p:cNvPr>
          <p:cNvSpPr>
            <a:spLocks noGrp="1"/>
          </p:cNvSpPr>
          <p:nvPr>
            <p:ph type="pic" sz="quarter" idx="40"/>
          </p:nvPr>
        </p:nvSpPr>
        <p:spPr>
          <a:xfrm>
            <a:off x="4753587" y="3765381"/>
            <a:ext cx="1342413" cy="1343112"/>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36" name="Tijdelijke aanduiding voor tekst 14">
            <a:extLst>
              <a:ext uri="{FF2B5EF4-FFF2-40B4-BE49-F238E27FC236}">
                <a16:creationId xmlns:a16="http://schemas.microsoft.com/office/drawing/2014/main" id="{10DA134F-84B8-47CC-8DF1-BA9CAF1703B1}"/>
              </a:ext>
            </a:extLst>
          </p:cNvPr>
          <p:cNvSpPr>
            <a:spLocks noGrp="1"/>
          </p:cNvSpPr>
          <p:nvPr>
            <p:ph type="body" sz="quarter" idx="41" hasCustomPrompt="1"/>
          </p:nvPr>
        </p:nvSpPr>
        <p:spPr>
          <a:xfrm>
            <a:off x="6128235" y="5856076"/>
            <a:ext cx="2938018" cy="695781"/>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37" name="Tijdelijke aanduiding voor tekst 16">
            <a:extLst>
              <a:ext uri="{FF2B5EF4-FFF2-40B4-BE49-F238E27FC236}">
                <a16:creationId xmlns:a16="http://schemas.microsoft.com/office/drawing/2014/main" id="{A3392429-3BEE-4DCC-B28D-9DA09DF63890}"/>
              </a:ext>
            </a:extLst>
          </p:cNvPr>
          <p:cNvSpPr>
            <a:spLocks noGrp="1"/>
          </p:cNvSpPr>
          <p:nvPr>
            <p:ph type="body" sz="quarter" idx="42" hasCustomPrompt="1"/>
          </p:nvPr>
        </p:nvSpPr>
        <p:spPr>
          <a:xfrm>
            <a:off x="6128235" y="5424051"/>
            <a:ext cx="2938018"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55" name="Tijdelijke aanduiding voor afbeelding 3">
            <a:extLst>
              <a:ext uri="{FF2B5EF4-FFF2-40B4-BE49-F238E27FC236}">
                <a16:creationId xmlns:a16="http://schemas.microsoft.com/office/drawing/2014/main" id="{35F948B3-DF17-4918-90CA-E929BFBBBBAD}"/>
              </a:ext>
            </a:extLst>
          </p:cNvPr>
          <p:cNvSpPr>
            <a:spLocks noGrp="1" noChangeAspect="1"/>
          </p:cNvSpPr>
          <p:nvPr>
            <p:ph type="pic" sz="quarter" idx="43"/>
          </p:nvPr>
        </p:nvSpPr>
        <p:spPr>
          <a:xfrm>
            <a:off x="6321513" y="2362200"/>
            <a:ext cx="2397165" cy="2398414"/>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57" name="Tijdelijke aanduiding voor afbeelding 5">
            <a:extLst>
              <a:ext uri="{FF2B5EF4-FFF2-40B4-BE49-F238E27FC236}">
                <a16:creationId xmlns:a16="http://schemas.microsoft.com/office/drawing/2014/main" id="{73A49CDB-9A9A-4703-9D04-CB96BD5A2DA2}"/>
              </a:ext>
            </a:extLst>
          </p:cNvPr>
          <p:cNvSpPr>
            <a:spLocks noGrp="1"/>
          </p:cNvSpPr>
          <p:nvPr>
            <p:ph type="pic" sz="quarter" idx="44"/>
          </p:nvPr>
        </p:nvSpPr>
        <p:spPr>
          <a:xfrm>
            <a:off x="7723840" y="3765381"/>
            <a:ext cx="1342413" cy="1343112"/>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58" name="Tijdelijke aanduiding voor tekst 16">
            <a:extLst>
              <a:ext uri="{FF2B5EF4-FFF2-40B4-BE49-F238E27FC236}">
                <a16:creationId xmlns:a16="http://schemas.microsoft.com/office/drawing/2014/main" id="{3F150098-6EF7-4C3C-B1BD-8C6DC7439D97}"/>
              </a:ext>
            </a:extLst>
          </p:cNvPr>
          <p:cNvSpPr>
            <a:spLocks noGrp="1"/>
          </p:cNvSpPr>
          <p:nvPr>
            <p:ph type="body" sz="quarter" idx="45" hasCustomPrompt="1"/>
          </p:nvPr>
        </p:nvSpPr>
        <p:spPr>
          <a:xfrm>
            <a:off x="9098488" y="5424051"/>
            <a:ext cx="2938018"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59" name="Tijdelijke aanduiding voor afbeelding 3">
            <a:extLst>
              <a:ext uri="{FF2B5EF4-FFF2-40B4-BE49-F238E27FC236}">
                <a16:creationId xmlns:a16="http://schemas.microsoft.com/office/drawing/2014/main" id="{815562A6-F6B1-4AE6-89B3-40107D41595B}"/>
              </a:ext>
            </a:extLst>
          </p:cNvPr>
          <p:cNvSpPr>
            <a:spLocks noGrp="1" noChangeAspect="1"/>
          </p:cNvSpPr>
          <p:nvPr>
            <p:ph type="pic" sz="quarter" idx="46"/>
          </p:nvPr>
        </p:nvSpPr>
        <p:spPr>
          <a:xfrm>
            <a:off x="9291766" y="2362200"/>
            <a:ext cx="2397165" cy="2398414"/>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60" name="Tijdelijke aanduiding voor afbeelding 5">
            <a:extLst>
              <a:ext uri="{FF2B5EF4-FFF2-40B4-BE49-F238E27FC236}">
                <a16:creationId xmlns:a16="http://schemas.microsoft.com/office/drawing/2014/main" id="{6028591A-3A6B-416C-87E1-D232FCAFD050}"/>
              </a:ext>
            </a:extLst>
          </p:cNvPr>
          <p:cNvSpPr>
            <a:spLocks noGrp="1"/>
          </p:cNvSpPr>
          <p:nvPr>
            <p:ph type="pic" sz="quarter" idx="47"/>
          </p:nvPr>
        </p:nvSpPr>
        <p:spPr>
          <a:xfrm>
            <a:off x="10694093" y="3765381"/>
            <a:ext cx="1342413" cy="1343112"/>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64" name="Tijdelijke aanduiding voor tekst 14">
            <a:extLst>
              <a:ext uri="{FF2B5EF4-FFF2-40B4-BE49-F238E27FC236}">
                <a16:creationId xmlns:a16="http://schemas.microsoft.com/office/drawing/2014/main" id="{8DAE194F-F01A-47F0-A8A4-C82FF7CD9FD1}"/>
              </a:ext>
            </a:extLst>
          </p:cNvPr>
          <p:cNvSpPr>
            <a:spLocks noGrp="1"/>
          </p:cNvSpPr>
          <p:nvPr>
            <p:ph type="body" sz="quarter" idx="48" hasCustomPrompt="1"/>
          </p:nvPr>
        </p:nvSpPr>
        <p:spPr>
          <a:xfrm>
            <a:off x="9098488" y="5867401"/>
            <a:ext cx="2938018" cy="695781"/>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Tree>
    <p:extLst>
      <p:ext uri="{BB962C8B-B14F-4D97-AF65-F5344CB8AC3E}">
        <p14:creationId xmlns:p14="http://schemas.microsoft.com/office/powerpoint/2010/main" val="1500224443"/>
      </p:ext>
    </p:extLst>
  </p:cSld>
  <p:clrMapOvr>
    <a:masterClrMapping/>
  </p:clrMapOvr>
</p:sldLayout>
</file>

<file path=ppt/slideLayouts/slideLayout44.xml><?xml version="1.0" encoding="utf-8"?>
<p:sldLayout xmlns:a="http://schemas.openxmlformats.org/drawingml/2006/main" xmlns:r="http://schemas.openxmlformats.org/officeDocument/2006/relationships" xmlns:p="http://schemas.openxmlformats.org/presentationml/2006/main" preserve="1" userDrawn="1">
  <p:cSld name="Panel x5">
    <p:spTree>
      <p:nvGrpSpPr>
        <p:cNvPr id="1" name=""/>
        <p:cNvGrpSpPr/>
        <p:nvPr/>
      </p:nvGrpSpPr>
      <p:grpSpPr>
        <a:xfrm>
          <a:off x="0" y="0"/>
          <a:ext cx="0" cy="0"/>
          <a:chOff x="0" y="0"/>
          <a:chExt cx="0" cy="0"/>
        </a:xfrm>
      </p:grpSpPr>
      <p:sp>
        <p:nvSpPr>
          <p:cNvPr id="54" name="Rectangle 1"/>
          <p:cNvSpPr/>
          <p:nvPr userDrawn="1"/>
        </p:nvSpPr>
        <p:spPr>
          <a:xfrm>
            <a:off x="0" y="0"/>
            <a:ext cx="12192000" cy="6858000"/>
          </a:xfrm>
          <a:prstGeom prst="rect">
            <a:avLst/>
          </a:prstGeom>
          <a:solidFill>
            <a:srgbClr val="E6E6E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sp>
        <p:nvSpPr>
          <p:cNvPr id="3" name="Tijdelijke aanduiding voor tekst 14"/>
          <p:cNvSpPr>
            <a:spLocks noGrp="1"/>
          </p:cNvSpPr>
          <p:nvPr>
            <p:ph type="body" sz="quarter" idx="31" hasCustomPrompt="1"/>
          </p:nvPr>
        </p:nvSpPr>
        <p:spPr>
          <a:xfrm>
            <a:off x="230663" y="4541394"/>
            <a:ext cx="2338782" cy="695781"/>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4" name="Tijdelijke aanduiding voor tekst 16"/>
          <p:cNvSpPr>
            <a:spLocks noGrp="1"/>
          </p:cNvSpPr>
          <p:nvPr>
            <p:ph type="body" sz="quarter" idx="32" hasCustomPrompt="1"/>
          </p:nvPr>
        </p:nvSpPr>
        <p:spPr>
          <a:xfrm>
            <a:off x="230663" y="4109369"/>
            <a:ext cx="2338782"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5" name="Tijdelijke aanduiding voor afbeelding 3"/>
          <p:cNvSpPr>
            <a:spLocks noGrp="1" noChangeAspect="1"/>
          </p:cNvSpPr>
          <p:nvPr>
            <p:ph type="pic" sz="quarter" idx="33"/>
          </p:nvPr>
        </p:nvSpPr>
        <p:spPr>
          <a:xfrm>
            <a:off x="496927" y="2060848"/>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6" name="Tijdelijke aanduiding voor afbeelding 5"/>
          <p:cNvSpPr>
            <a:spLocks noGrp="1"/>
          </p:cNvSpPr>
          <p:nvPr>
            <p:ph type="pic" sz="quarter" idx="34"/>
          </p:nvPr>
        </p:nvSpPr>
        <p:spPr>
          <a:xfrm>
            <a:off x="1504638" y="3047876"/>
            <a:ext cx="1007475" cy="1008000"/>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38" name="Tijdelijke aanduiding voor tekst 14"/>
          <p:cNvSpPr>
            <a:spLocks noGrp="1"/>
          </p:cNvSpPr>
          <p:nvPr>
            <p:ph type="body" sz="quarter" idx="35" hasCustomPrompt="1"/>
          </p:nvPr>
        </p:nvSpPr>
        <p:spPr>
          <a:xfrm>
            <a:off x="2569445" y="4541394"/>
            <a:ext cx="2338782" cy="695781"/>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39" name="Tijdelijke aanduiding voor tekst 16"/>
          <p:cNvSpPr>
            <a:spLocks noGrp="1"/>
          </p:cNvSpPr>
          <p:nvPr>
            <p:ph type="body" sz="quarter" idx="36" hasCustomPrompt="1"/>
          </p:nvPr>
        </p:nvSpPr>
        <p:spPr>
          <a:xfrm>
            <a:off x="2569445" y="4109369"/>
            <a:ext cx="2338782"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40" name="Tijdelijke aanduiding voor afbeelding 3"/>
          <p:cNvSpPr>
            <a:spLocks noGrp="1" noChangeAspect="1"/>
          </p:cNvSpPr>
          <p:nvPr>
            <p:ph type="pic" sz="quarter" idx="37"/>
          </p:nvPr>
        </p:nvSpPr>
        <p:spPr>
          <a:xfrm>
            <a:off x="2835709" y="2060848"/>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41" name="Tijdelijke aanduiding voor afbeelding 5"/>
          <p:cNvSpPr>
            <a:spLocks noGrp="1"/>
          </p:cNvSpPr>
          <p:nvPr>
            <p:ph type="pic" sz="quarter" idx="38"/>
          </p:nvPr>
        </p:nvSpPr>
        <p:spPr>
          <a:xfrm>
            <a:off x="3843420" y="3047876"/>
            <a:ext cx="1007475" cy="1008000"/>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42" name="Tijdelijke aanduiding voor tekst 14"/>
          <p:cNvSpPr>
            <a:spLocks noGrp="1"/>
          </p:cNvSpPr>
          <p:nvPr>
            <p:ph type="body" sz="quarter" idx="39" hasCustomPrompt="1"/>
          </p:nvPr>
        </p:nvSpPr>
        <p:spPr>
          <a:xfrm>
            <a:off x="4908227" y="4541394"/>
            <a:ext cx="2338782" cy="695781"/>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43" name="Tijdelijke aanduiding voor tekst 16"/>
          <p:cNvSpPr>
            <a:spLocks noGrp="1"/>
          </p:cNvSpPr>
          <p:nvPr>
            <p:ph type="body" sz="quarter" idx="40" hasCustomPrompt="1"/>
          </p:nvPr>
        </p:nvSpPr>
        <p:spPr>
          <a:xfrm>
            <a:off x="4908227" y="4109369"/>
            <a:ext cx="2338782"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44" name="Tijdelijke aanduiding voor afbeelding 3"/>
          <p:cNvSpPr>
            <a:spLocks noGrp="1" noChangeAspect="1"/>
          </p:cNvSpPr>
          <p:nvPr>
            <p:ph type="pic" sz="quarter" idx="41"/>
          </p:nvPr>
        </p:nvSpPr>
        <p:spPr>
          <a:xfrm>
            <a:off x="5174491" y="2060848"/>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45" name="Tijdelijke aanduiding voor afbeelding 5"/>
          <p:cNvSpPr>
            <a:spLocks noGrp="1"/>
          </p:cNvSpPr>
          <p:nvPr>
            <p:ph type="pic" sz="quarter" idx="42"/>
          </p:nvPr>
        </p:nvSpPr>
        <p:spPr>
          <a:xfrm>
            <a:off x="6182202" y="3047876"/>
            <a:ext cx="1007475" cy="1008000"/>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46" name="Tijdelijke aanduiding voor tekst 14"/>
          <p:cNvSpPr>
            <a:spLocks noGrp="1"/>
          </p:cNvSpPr>
          <p:nvPr>
            <p:ph type="body" sz="quarter" idx="43" hasCustomPrompt="1"/>
          </p:nvPr>
        </p:nvSpPr>
        <p:spPr>
          <a:xfrm>
            <a:off x="7247008" y="4541394"/>
            <a:ext cx="2338782" cy="695781"/>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47" name="Tijdelijke aanduiding voor tekst 16"/>
          <p:cNvSpPr>
            <a:spLocks noGrp="1"/>
          </p:cNvSpPr>
          <p:nvPr>
            <p:ph type="body" sz="quarter" idx="44" hasCustomPrompt="1"/>
          </p:nvPr>
        </p:nvSpPr>
        <p:spPr>
          <a:xfrm>
            <a:off x="7247008" y="4109369"/>
            <a:ext cx="2338782"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48" name="Tijdelijke aanduiding voor afbeelding 3"/>
          <p:cNvSpPr>
            <a:spLocks noGrp="1" noChangeAspect="1"/>
          </p:cNvSpPr>
          <p:nvPr>
            <p:ph type="pic" sz="quarter" idx="45"/>
          </p:nvPr>
        </p:nvSpPr>
        <p:spPr>
          <a:xfrm>
            <a:off x="7513273" y="2060848"/>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49" name="Tijdelijke aanduiding voor afbeelding 5"/>
          <p:cNvSpPr>
            <a:spLocks noGrp="1"/>
          </p:cNvSpPr>
          <p:nvPr>
            <p:ph type="pic" sz="quarter" idx="46"/>
          </p:nvPr>
        </p:nvSpPr>
        <p:spPr>
          <a:xfrm>
            <a:off x="8520984" y="3047876"/>
            <a:ext cx="1007475" cy="1008000"/>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50" name="Tijdelijke aanduiding voor tekst 14"/>
          <p:cNvSpPr>
            <a:spLocks noGrp="1"/>
          </p:cNvSpPr>
          <p:nvPr>
            <p:ph type="body" sz="quarter" idx="47" hasCustomPrompt="1"/>
          </p:nvPr>
        </p:nvSpPr>
        <p:spPr>
          <a:xfrm>
            <a:off x="9585790" y="4541394"/>
            <a:ext cx="2338782" cy="695781"/>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51" name="Tijdelijke aanduiding voor tekst 16"/>
          <p:cNvSpPr>
            <a:spLocks noGrp="1"/>
          </p:cNvSpPr>
          <p:nvPr>
            <p:ph type="body" sz="quarter" idx="48" hasCustomPrompt="1"/>
          </p:nvPr>
        </p:nvSpPr>
        <p:spPr>
          <a:xfrm>
            <a:off x="9585790" y="4109369"/>
            <a:ext cx="2338782"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52" name="Tijdelijke aanduiding voor afbeelding 3"/>
          <p:cNvSpPr>
            <a:spLocks noGrp="1" noChangeAspect="1"/>
          </p:cNvSpPr>
          <p:nvPr>
            <p:ph type="pic" sz="quarter" idx="49"/>
          </p:nvPr>
        </p:nvSpPr>
        <p:spPr>
          <a:xfrm>
            <a:off x="9852055" y="2060848"/>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53" name="Tijdelijke aanduiding voor afbeelding 5"/>
          <p:cNvSpPr>
            <a:spLocks noGrp="1"/>
          </p:cNvSpPr>
          <p:nvPr>
            <p:ph type="pic" sz="quarter" idx="50"/>
          </p:nvPr>
        </p:nvSpPr>
        <p:spPr>
          <a:xfrm>
            <a:off x="10859766" y="3047876"/>
            <a:ext cx="1007475" cy="1008000"/>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56" name="Tijdelijke aanduiding voor tekst 8"/>
          <p:cNvSpPr>
            <a:spLocks noGrp="1"/>
          </p:cNvSpPr>
          <p:nvPr>
            <p:ph type="body" sz="quarter" idx="10" hasCustomPrompt="1"/>
          </p:nvPr>
        </p:nvSpPr>
        <p:spPr>
          <a:xfrm>
            <a:off x="716996" y="562333"/>
            <a:ext cx="3887350" cy="1390524"/>
          </a:xfrm>
        </p:spPr>
        <p:txBody>
          <a:bodyPr lIns="0" tIns="108000" rIns="0" bIns="0">
            <a:normAutofit/>
          </a:bodyPr>
          <a:lstStyle>
            <a:lvl1pPr marL="0" indent="0">
              <a:spcBef>
                <a:spcPts val="0"/>
              </a:spcBef>
              <a:defRPr sz="3598" b="1" baseline="0">
                <a:solidFill>
                  <a:schemeClr val="tx1"/>
                </a:solidFill>
                <a:latin typeface="+mn-lt"/>
              </a:defRPr>
            </a:lvl1pPr>
          </a:lstStyle>
          <a:p>
            <a:pPr lvl="0"/>
            <a:r>
              <a:rPr lang="nl-NL" dirty="0"/>
              <a:t>Panel</a:t>
            </a:r>
          </a:p>
        </p:txBody>
      </p:sp>
      <p:cxnSp>
        <p:nvCxnSpPr>
          <p:cNvPr id="25"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887037235"/>
      </p:ext>
    </p:extLst>
  </p:cSld>
  <p:clrMapOvr>
    <a:masterClrMapping/>
  </p:clrMapOvr>
</p:sldLayout>
</file>

<file path=ppt/slideLayouts/slideLayout45.xml><?xml version="1.0" encoding="utf-8"?>
<p:sldLayout xmlns:a="http://schemas.openxmlformats.org/drawingml/2006/main" xmlns:r="http://schemas.openxmlformats.org/officeDocument/2006/relationships" xmlns:p="http://schemas.openxmlformats.org/presentationml/2006/main" preserve="1" userDrawn="1">
  <p:cSld name="Panel x2 x3">
    <p:bg>
      <p:bgPr>
        <a:solidFill>
          <a:srgbClr val="E6E6E6"/>
        </a:solidFill>
        <a:effectLst/>
      </p:bgPr>
    </p:bg>
    <p:spTree>
      <p:nvGrpSpPr>
        <p:cNvPr id="1" name=""/>
        <p:cNvGrpSpPr/>
        <p:nvPr/>
      </p:nvGrpSpPr>
      <p:grpSpPr>
        <a:xfrm>
          <a:off x="0" y="0"/>
          <a:ext cx="0" cy="0"/>
          <a:chOff x="0" y="0"/>
          <a:chExt cx="0" cy="0"/>
        </a:xfrm>
      </p:grpSpPr>
      <p:sp>
        <p:nvSpPr>
          <p:cNvPr id="59" name="Rectangle 1"/>
          <p:cNvSpPr/>
          <p:nvPr userDrawn="1"/>
        </p:nvSpPr>
        <p:spPr>
          <a:xfrm>
            <a:off x="0" y="-160712"/>
            <a:ext cx="12192000" cy="6858000"/>
          </a:xfrm>
          <a:prstGeom prst="rect">
            <a:avLst/>
          </a:prstGeom>
          <a:solidFill>
            <a:srgbClr val="E6E6E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sp>
        <p:nvSpPr>
          <p:cNvPr id="38" name="Tijdelijke aanduiding voor tekst 14"/>
          <p:cNvSpPr>
            <a:spLocks noGrp="1"/>
          </p:cNvSpPr>
          <p:nvPr>
            <p:ph type="body" sz="quarter" idx="35" hasCustomPrompt="1"/>
          </p:nvPr>
        </p:nvSpPr>
        <p:spPr>
          <a:xfrm>
            <a:off x="8261858" y="2866741"/>
            <a:ext cx="2943801" cy="592949"/>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39" name="Tijdelijke aanduiding voor tekst 16"/>
          <p:cNvSpPr>
            <a:spLocks noGrp="1"/>
          </p:cNvSpPr>
          <p:nvPr>
            <p:ph type="body" sz="quarter" idx="36" hasCustomPrompt="1"/>
          </p:nvPr>
        </p:nvSpPr>
        <p:spPr>
          <a:xfrm>
            <a:off x="8261858" y="2434716"/>
            <a:ext cx="2943801"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40" name="Tijdelijke aanduiding voor afbeelding 3"/>
          <p:cNvSpPr>
            <a:spLocks noGrp="1" noChangeAspect="1"/>
          </p:cNvSpPr>
          <p:nvPr>
            <p:ph type="pic" sz="quarter" idx="37"/>
          </p:nvPr>
        </p:nvSpPr>
        <p:spPr>
          <a:xfrm>
            <a:off x="8830632" y="386195"/>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41" name="Tijdelijke aanduiding voor afbeelding 5"/>
          <p:cNvSpPr>
            <a:spLocks noGrp="1"/>
          </p:cNvSpPr>
          <p:nvPr>
            <p:ph type="pic" sz="quarter" idx="38"/>
          </p:nvPr>
        </p:nvSpPr>
        <p:spPr>
          <a:xfrm>
            <a:off x="9838343" y="1373223"/>
            <a:ext cx="1007475" cy="1008000"/>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23" name="Tijdelijke aanduiding voor tekst 14"/>
          <p:cNvSpPr>
            <a:spLocks noGrp="1"/>
          </p:cNvSpPr>
          <p:nvPr>
            <p:ph type="body" sz="quarter" idx="39" hasCustomPrompt="1"/>
          </p:nvPr>
        </p:nvSpPr>
        <p:spPr>
          <a:xfrm>
            <a:off x="4519391" y="2866741"/>
            <a:ext cx="2943801" cy="592949"/>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24" name="Tijdelijke aanduiding voor tekst 16"/>
          <p:cNvSpPr>
            <a:spLocks noGrp="1"/>
          </p:cNvSpPr>
          <p:nvPr>
            <p:ph type="body" sz="quarter" idx="40" hasCustomPrompt="1"/>
          </p:nvPr>
        </p:nvSpPr>
        <p:spPr>
          <a:xfrm>
            <a:off x="4519391" y="2434716"/>
            <a:ext cx="2943801"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26" name="Tijdelijke aanduiding voor afbeelding 3"/>
          <p:cNvSpPr>
            <a:spLocks noGrp="1" noChangeAspect="1"/>
          </p:cNvSpPr>
          <p:nvPr>
            <p:ph type="pic" sz="quarter" idx="41"/>
          </p:nvPr>
        </p:nvSpPr>
        <p:spPr>
          <a:xfrm>
            <a:off x="5088165" y="386195"/>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27" name="Tijdelijke aanduiding voor afbeelding 5"/>
          <p:cNvSpPr>
            <a:spLocks noGrp="1"/>
          </p:cNvSpPr>
          <p:nvPr>
            <p:ph type="pic" sz="quarter" idx="42"/>
          </p:nvPr>
        </p:nvSpPr>
        <p:spPr>
          <a:xfrm>
            <a:off x="6095876" y="1373223"/>
            <a:ext cx="1007475" cy="1008000"/>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28" name="Tijdelijke aanduiding voor tekst 14"/>
          <p:cNvSpPr>
            <a:spLocks noGrp="1"/>
          </p:cNvSpPr>
          <p:nvPr>
            <p:ph type="body" sz="quarter" idx="43" hasCustomPrompt="1"/>
          </p:nvPr>
        </p:nvSpPr>
        <p:spPr>
          <a:xfrm>
            <a:off x="8261858" y="6021289"/>
            <a:ext cx="2943801" cy="592949"/>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29" name="Tijdelijke aanduiding voor tekst 16"/>
          <p:cNvSpPr>
            <a:spLocks noGrp="1"/>
          </p:cNvSpPr>
          <p:nvPr>
            <p:ph type="body" sz="quarter" idx="44" hasCustomPrompt="1"/>
          </p:nvPr>
        </p:nvSpPr>
        <p:spPr>
          <a:xfrm>
            <a:off x="8261858" y="5589264"/>
            <a:ext cx="2943801"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30" name="Tijdelijke aanduiding voor afbeelding 3"/>
          <p:cNvSpPr>
            <a:spLocks noGrp="1" noChangeAspect="1"/>
          </p:cNvSpPr>
          <p:nvPr>
            <p:ph type="pic" sz="quarter" idx="45"/>
          </p:nvPr>
        </p:nvSpPr>
        <p:spPr>
          <a:xfrm>
            <a:off x="8830632" y="3540743"/>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31" name="Tijdelijke aanduiding voor afbeelding 5"/>
          <p:cNvSpPr>
            <a:spLocks noGrp="1"/>
          </p:cNvSpPr>
          <p:nvPr>
            <p:ph type="pic" sz="quarter" idx="46"/>
          </p:nvPr>
        </p:nvSpPr>
        <p:spPr>
          <a:xfrm>
            <a:off x="9838343" y="4527771"/>
            <a:ext cx="1007475" cy="1008000"/>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32" name="Tijdelijke aanduiding voor tekst 14"/>
          <p:cNvSpPr>
            <a:spLocks noGrp="1"/>
          </p:cNvSpPr>
          <p:nvPr>
            <p:ph type="body" sz="quarter" idx="47" hasCustomPrompt="1"/>
          </p:nvPr>
        </p:nvSpPr>
        <p:spPr>
          <a:xfrm>
            <a:off x="4623976" y="6021289"/>
            <a:ext cx="2943801" cy="592949"/>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33" name="Tijdelijke aanduiding voor tekst 16"/>
          <p:cNvSpPr>
            <a:spLocks noGrp="1"/>
          </p:cNvSpPr>
          <p:nvPr>
            <p:ph type="body" sz="quarter" idx="48" hasCustomPrompt="1"/>
          </p:nvPr>
        </p:nvSpPr>
        <p:spPr>
          <a:xfrm>
            <a:off x="4623976" y="5589264"/>
            <a:ext cx="2943801"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34" name="Tijdelijke aanduiding voor afbeelding 3"/>
          <p:cNvSpPr>
            <a:spLocks noGrp="1" noChangeAspect="1"/>
          </p:cNvSpPr>
          <p:nvPr>
            <p:ph type="pic" sz="quarter" idx="49"/>
          </p:nvPr>
        </p:nvSpPr>
        <p:spPr>
          <a:xfrm>
            <a:off x="5192749" y="3540743"/>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35" name="Tijdelijke aanduiding voor afbeelding 5"/>
          <p:cNvSpPr>
            <a:spLocks noGrp="1"/>
          </p:cNvSpPr>
          <p:nvPr>
            <p:ph type="pic" sz="quarter" idx="50"/>
          </p:nvPr>
        </p:nvSpPr>
        <p:spPr>
          <a:xfrm>
            <a:off x="6200461" y="4527771"/>
            <a:ext cx="1007475" cy="1008000"/>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36" name="Tijdelijke aanduiding voor tekst 14"/>
          <p:cNvSpPr>
            <a:spLocks noGrp="1"/>
          </p:cNvSpPr>
          <p:nvPr>
            <p:ph type="body" sz="quarter" idx="51" hasCustomPrompt="1"/>
          </p:nvPr>
        </p:nvSpPr>
        <p:spPr>
          <a:xfrm>
            <a:off x="986093" y="6031432"/>
            <a:ext cx="2943801" cy="592949"/>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37" name="Tijdelijke aanduiding voor tekst 16"/>
          <p:cNvSpPr>
            <a:spLocks noGrp="1"/>
          </p:cNvSpPr>
          <p:nvPr>
            <p:ph type="body" sz="quarter" idx="52" hasCustomPrompt="1"/>
          </p:nvPr>
        </p:nvSpPr>
        <p:spPr>
          <a:xfrm>
            <a:off x="986093" y="5599407"/>
            <a:ext cx="2943801"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54" name="Tijdelijke aanduiding voor afbeelding 3"/>
          <p:cNvSpPr>
            <a:spLocks noGrp="1" noChangeAspect="1"/>
          </p:cNvSpPr>
          <p:nvPr>
            <p:ph type="pic" sz="quarter" idx="53"/>
          </p:nvPr>
        </p:nvSpPr>
        <p:spPr>
          <a:xfrm>
            <a:off x="1554867" y="3550886"/>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55" name="Tijdelijke aanduiding voor afbeelding 5"/>
          <p:cNvSpPr>
            <a:spLocks noGrp="1"/>
          </p:cNvSpPr>
          <p:nvPr>
            <p:ph type="pic" sz="quarter" idx="54"/>
          </p:nvPr>
        </p:nvSpPr>
        <p:spPr>
          <a:xfrm>
            <a:off x="2562578" y="4537914"/>
            <a:ext cx="1007475" cy="1008000"/>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60" name="Tijdelijke aanduiding voor tekst 8"/>
          <p:cNvSpPr>
            <a:spLocks noGrp="1"/>
          </p:cNvSpPr>
          <p:nvPr>
            <p:ph type="body" sz="quarter" idx="10" hasCustomPrompt="1"/>
          </p:nvPr>
        </p:nvSpPr>
        <p:spPr>
          <a:xfrm>
            <a:off x="716996" y="562333"/>
            <a:ext cx="3887350" cy="1390524"/>
          </a:xfrm>
        </p:spPr>
        <p:txBody>
          <a:bodyPr lIns="0" tIns="108000" rIns="0" bIns="0">
            <a:normAutofit/>
          </a:bodyPr>
          <a:lstStyle>
            <a:lvl1pPr marL="0" indent="0">
              <a:spcBef>
                <a:spcPts val="0"/>
              </a:spcBef>
              <a:defRPr sz="3598" b="1" baseline="0">
                <a:solidFill>
                  <a:schemeClr val="tx1"/>
                </a:solidFill>
                <a:latin typeface="+mn-lt"/>
              </a:defRPr>
            </a:lvl1pPr>
          </a:lstStyle>
          <a:p>
            <a:pPr lvl="0"/>
            <a:r>
              <a:rPr lang="nl-NL" dirty="0"/>
              <a:t>Panel</a:t>
            </a:r>
          </a:p>
        </p:txBody>
      </p:sp>
      <p:cxnSp>
        <p:nvCxnSpPr>
          <p:cNvPr id="25"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497544451"/>
      </p:ext>
    </p:extLst>
  </p:cSld>
  <p:clrMapOvr>
    <a:masterClrMapping/>
  </p:clrMapOvr>
</p:sldLayout>
</file>

<file path=ppt/slideLayouts/slideLayout46.xml><?xml version="1.0" encoding="utf-8"?>
<p:sldLayout xmlns:a="http://schemas.openxmlformats.org/drawingml/2006/main" xmlns:r="http://schemas.openxmlformats.org/officeDocument/2006/relationships" xmlns:p="http://schemas.openxmlformats.org/presentationml/2006/main" preserve="1" userDrawn="1">
  <p:cSld name="Soundbites">
    <p:spTree>
      <p:nvGrpSpPr>
        <p:cNvPr id="1" name=""/>
        <p:cNvGrpSpPr/>
        <p:nvPr/>
      </p:nvGrpSpPr>
      <p:grpSpPr>
        <a:xfrm>
          <a:off x="0" y="0"/>
          <a:ext cx="0" cy="0"/>
          <a:chOff x="0" y="0"/>
          <a:chExt cx="0" cy="0"/>
        </a:xfrm>
      </p:grpSpPr>
      <p:sp>
        <p:nvSpPr>
          <p:cNvPr id="15" name="Tijdelijke aanduiding voor tekst 14"/>
          <p:cNvSpPr>
            <a:spLocks noGrp="1"/>
          </p:cNvSpPr>
          <p:nvPr>
            <p:ph type="body" sz="quarter" idx="11" hasCustomPrompt="1"/>
          </p:nvPr>
        </p:nvSpPr>
        <p:spPr>
          <a:xfrm>
            <a:off x="1058312" y="685801"/>
            <a:ext cx="6908377" cy="4759648"/>
          </a:xfrm>
          <a:prstGeom prst="rect">
            <a:avLst/>
          </a:prstGeom>
        </p:spPr>
        <p:txBody>
          <a:bodyPr vert="horz" anchor="ctr" anchorCtr="0"/>
          <a:lstStyle>
            <a:lvl1pPr marL="0" indent="0">
              <a:spcBef>
                <a:spcPts val="999"/>
              </a:spcBef>
              <a:defRPr sz="2799" baseline="0">
                <a:latin typeface="Jungka" panose="00000500000000000000" pitchFamily="50" charset="0"/>
                <a:cs typeface="Arial" panose="020B0604020202020204" pitchFamily="34" charset="0"/>
              </a:defRPr>
            </a:lvl1pPr>
            <a:lvl2pPr>
              <a:defRPr>
                <a:latin typeface="+mj-lt"/>
              </a:defRPr>
            </a:lvl2pPr>
            <a:lvl3pPr>
              <a:defRPr>
                <a:latin typeface="+mj-lt"/>
              </a:defRPr>
            </a:lvl3pPr>
            <a:lvl4pPr>
              <a:defRPr>
                <a:latin typeface="+mj-lt"/>
              </a:defRPr>
            </a:lvl4pPr>
            <a:lvl5pPr>
              <a:defRPr>
                <a:latin typeface="+mj-lt"/>
              </a:defRPr>
            </a:lvl5pPr>
          </a:lstStyle>
          <a:p>
            <a:pPr lvl="0"/>
            <a:r>
              <a:rPr lang="nl-NL" dirty="0"/>
              <a:t>“Soundbite text”</a:t>
            </a:r>
          </a:p>
        </p:txBody>
      </p:sp>
      <p:sp>
        <p:nvSpPr>
          <p:cNvPr id="17" name="Tijdelijke aanduiding voor tekst 16"/>
          <p:cNvSpPr>
            <a:spLocks noGrp="1"/>
          </p:cNvSpPr>
          <p:nvPr>
            <p:ph type="body" sz="quarter" idx="12" hasCustomPrompt="1"/>
          </p:nvPr>
        </p:nvSpPr>
        <p:spPr>
          <a:xfrm>
            <a:off x="8111076" y="3933132"/>
            <a:ext cx="3095601" cy="431973"/>
          </a:xfrm>
          <a:prstGeom prst="rect">
            <a:avLst/>
          </a:prstGeom>
        </p:spPr>
        <p:txBody>
          <a:bodyPr vert="horz"/>
          <a:lstStyle>
            <a:lvl1pPr marL="0" indent="0" algn="ctr">
              <a:spcBef>
                <a:spcPts val="999"/>
              </a:spcBef>
              <a:defRPr sz="1999">
                <a:solidFill>
                  <a:srgbClr val="FF003C"/>
                </a:solidFill>
                <a:latin typeface="Jungka" panose="00000500000000000000" pitchFamily="50" charset="0"/>
                <a:cs typeface="Arial" panose="020B0604020202020204" pitchFamily="34" charset="0"/>
              </a:defRPr>
            </a:lvl1pPr>
          </a:lstStyle>
          <a:p>
            <a:pPr lvl="0"/>
            <a:r>
              <a:rPr lang="nl-BE" dirty="0"/>
              <a:t>Name</a:t>
            </a:r>
            <a:endParaRPr lang="nl-NL" dirty="0"/>
          </a:p>
        </p:txBody>
      </p:sp>
      <p:sp>
        <p:nvSpPr>
          <p:cNvPr id="19" name="Tijdelijke aanduiding voor tekst 18"/>
          <p:cNvSpPr>
            <a:spLocks noGrp="1"/>
          </p:cNvSpPr>
          <p:nvPr>
            <p:ph type="body" sz="quarter" idx="13" hasCustomPrompt="1"/>
          </p:nvPr>
        </p:nvSpPr>
        <p:spPr>
          <a:xfrm>
            <a:off x="8111076" y="4365724"/>
            <a:ext cx="3095601" cy="1079500"/>
          </a:xfrm>
          <a:prstGeom prst="rect">
            <a:avLst/>
          </a:prstGeom>
        </p:spPr>
        <p:txBody>
          <a:bodyPr vert="horz"/>
          <a:lstStyle>
            <a:lvl1pPr marL="0" indent="0" algn="ctr">
              <a:spcBef>
                <a:spcPts val="999"/>
              </a:spcBef>
              <a:defRPr sz="1799" b="0" i="0">
                <a:solidFill>
                  <a:srgbClr val="1E1E1E"/>
                </a:solidFill>
                <a:latin typeface="Jungka" panose="00000500000000000000" pitchFamily="50" charset="0"/>
                <a:cs typeface="Arial" panose="020B0604020202020204" pitchFamily="34" charset="0"/>
              </a:defRPr>
            </a:lvl1pPr>
          </a:lstStyle>
          <a:p>
            <a:pPr lvl="0"/>
            <a:r>
              <a:rPr lang="nl-NL" dirty="0"/>
              <a:t>Job Title</a:t>
            </a:r>
          </a:p>
          <a:p>
            <a:pPr lvl="0"/>
            <a:r>
              <a:rPr lang="nl-NL" dirty="0"/>
              <a:t>Company</a:t>
            </a:r>
          </a:p>
        </p:txBody>
      </p:sp>
      <p:sp>
        <p:nvSpPr>
          <p:cNvPr id="9" name="Tijdelijke aanduiding voor afbeelding 3">
            <a:extLst>
              <a:ext uri="{FF2B5EF4-FFF2-40B4-BE49-F238E27FC236}">
                <a16:creationId xmlns:a16="http://schemas.microsoft.com/office/drawing/2014/main" id="{AA0B506D-288F-4B58-85FB-8783262E351F}"/>
              </a:ext>
            </a:extLst>
          </p:cNvPr>
          <p:cNvSpPr>
            <a:spLocks noGrp="1" noChangeAspect="1"/>
          </p:cNvSpPr>
          <p:nvPr>
            <p:ph type="pic" sz="quarter" idx="37"/>
          </p:nvPr>
        </p:nvSpPr>
        <p:spPr>
          <a:xfrm>
            <a:off x="8196758" y="685800"/>
            <a:ext cx="3009919" cy="3011484"/>
          </a:xfrm>
          <a:prstGeom prst="ellipse">
            <a:avLst/>
          </a:prstGeom>
          <a:solidFill>
            <a:schemeClr val="bg1"/>
          </a:solidFill>
        </p:spPr>
        <p:txBody>
          <a:bodyPr vert="horz"/>
          <a:lstStyle>
            <a:lvl1pPr marL="0" indent="0" algn="ctr">
              <a:spcBef>
                <a:spcPts val="300"/>
              </a:spcBef>
              <a:defRPr>
                <a:latin typeface="Jungka" panose="00000500000000000000" pitchFamily="50" charset="0"/>
                <a:cs typeface="Arial" panose="020B0604020202020204" pitchFamily="34" charset="0"/>
              </a:defRPr>
            </a:lvl1pPr>
          </a:lstStyle>
          <a:p>
            <a:r>
              <a:rPr lang="en-US"/>
              <a:t>Click icon to add picture</a:t>
            </a:r>
            <a:endParaRPr lang="nl-NL" dirty="0"/>
          </a:p>
        </p:txBody>
      </p:sp>
    </p:spTree>
    <p:extLst>
      <p:ext uri="{BB962C8B-B14F-4D97-AF65-F5344CB8AC3E}">
        <p14:creationId xmlns:p14="http://schemas.microsoft.com/office/powerpoint/2010/main" val="2154610950"/>
      </p:ext>
    </p:extLst>
  </p:cSld>
  <p:clrMapOvr>
    <a:masterClrMapping/>
  </p:clrMapOvr>
</p:sldLayout>
</file>

<file path=ppt/slideLayouts/slideLayout47.xml><?xml version="1.0" encoding="utf-8"?>
<p:sldLayout xmlns:a="http://schemas.openxmlformats.org/drawingml/2006/main" xmlns:r="http://schemas.openxmlformats.org/officeDocument/2006/relationships" xmlns:p="http://schemas.openxmlformats.org/presentationml/2006/main" preserve="1" userDrawn="1">
  <p:cSld name="Back Cover">
    <p:spTree>
      <p:nvGrpSpPr>
        <p:cNvPr id="1" name=""/>
        <p:cNvGrpSpPr/>
        <p:nvPr/>
      </p:nvGrpSpPr>
      <p:grpSpPr>
        <a:xfrm>
          <a:off x="0" y="0"/>
          <a:ext cx="0" cy="0"/>
          <a:chOff x="0" y="0"/>
          <a:chExt cx="0" cy="0"/>
        </a:xfrm>
      </p:grpSpPr>
      <p:sp>
        <p:nvSpPr>
          <p:cNvPr id="2" name="Tekstvak 1"/>
          <p:cNvSpPr txBox="1"/>
          <p:nvPr userDrawn="1"/>
        </p:nvSpPr>
        <p:spPr>
          <a:xfrm>
            <a:off x="719625" y="4365104"/>
            <a:ext cx="6189464" cy="2154436"/>
          </a:xfrm>
          <a:prstGeom prst="rect">
            <a:avLst/>
          </a:prstGeom>
        </p:spPr>
        <p:txBody>
          <a:bodyPr vert="horz" wrap="square" lIns="0" tIns="0" rIns="0" bIns="0" rtlCol="0">
            <a:spAutoFit/>
          </a:bodyPr>
          <a:lstStyle/>
          <a:p>
            <a:pPr rtl="0"/>
            <a:r>
              <a:rPr lang="en-GB" sz="1999" b="0" i="0" u="none" strike="noStrike" kern="1200" baseline="30000" noProof="0" dirty="0">
                <a:solidFill>
                  <a:schemeClr val="tx1"/>
                </a:solidFill>
                <a:latin typeface="Jungka" panose="00000500000000000000" pitchFamily="50" charset="0"/>
                <a:ea typeface="+mn-ea"/>
                <a:cs typeface="Arial" charset="0"/>
              </a:rPr>
              <a:t>World Federation of Advertisers</a:t>
            </a:r>
          </a:p>
          <a:p>
            <a:pPr rtl="0"/>
            <a:r>
              <a:rPr lang="en-GB" sz="1999" b="0" i="0" u="none" strike="noStrike" kern="1200" baseline="30000" noProof="0" dirty="0">
                <a:solidFill>
                  <a:schemeClr val="tx1"/>
                </a:solidFill>
                <a:latin typeface="Jungka" panose="00000500000000000000" pitchFamily="50" charset="0"/>
                <a:ea typeface="+mn-ea"/>
                <a:cs typeface="Arial" charset="0"/>
              </a:rPr>
              <a:t>London, Brussels, Singapore</a:t>
            </a:r>
          </a:p>
          <a:p>
            <a:pPr rtl="0"/>
            <a:endParaRPr lang="en-GB" sz="1999" b="0" i="0" u="none" strike="noStrike" kern="1200" baseline="30000" noProof="0" dirty="0">
              <a:solidFill>
                <a:schemeClr val="tx1"/>
              </a:solidFill>
              <a:latin typeface="Jungka" panose="00000500000000000000" pitchFamily="50" charset="0"/>
              <a:ea typeface="+mn-ea"/>
              <a:cs typeface="Arial" charset="0"/>
            </a:endParaRPr>
          </a:p>
          <a:p>
            <a:pPr rtl="0"/>
            <a:r>
              <a:rPr lang="en-GB" sz="1999" b="0" i="0" u="none" strike="noStrike" kern="1200" baseline="30000" noProof="0" dirty="0">
                <a:solidFill>
                  <a:schemeClr val="tx1"/>
                </a:solidFill>
                <a:latin typeface="Jungka" panose="00000500000000000000" pitchFamily="50" charset="0"/>
                <a:ea typeface="+mn-ea"/>
                <a:cs typeface="Arial" charset="0"/>
              </a:rPr>
              <a:t>wfanet.org</a:t>
            </a:r>
          </a:p>
          <a:p>
            <a:pPr rtl="0"/>
            <a:r>
              <a:rPr lang="en-GB" sz="1999" b="0" i="0" u="none" strike="noStrike" kern="1200" baseline="30000" noProof="0" dirty="0">
                <a:solidFill>
                  <a:schemeClr val="tx1"/>
                </a:solidFill>
                <a:latin typeface="Jungka" panose="00000500000000000000" pitchFamily="50" charset="0"/>
                <a:ea typeface="+mn-ea"/>
                <a:cs typeface="Arial" charset="0"/>
              </a:rPr>
              <a:t>info@wfanet.org</a:t>
            </a:r>
          </a:p>
          <a:p>
            <a:pPr rtl="0"/>
            <a:r>
              <a:rPr lang="en-GB" sz="1999" b="0" i="0" u="none" strike="noStrike" kern="1200" baseline="30000" noProof="0" dirty="0">
                <a:solidFill>
                  <a:schemeClr val="tx1"/>
                </a:solidFill>
                <a:latin typeface="Jungka" panose="00000500000000000000" pitchFamily="50" charset="0"/>
                <a:ea typeface="+mn-ea"/>
                <a:cs typeface="Arial" charset="0"/>
              </a:rPr>
              <a:t>+32 2 502 57 40</a:t>
            </a:r>
          </a:p>
          <a:p>
            <a:pPr rtl="0"/>
            <a:endParaRPr lang="en-GB" sz="1999" b="0" i="0" u="none" strike="noStrike" kern="1200" baseline="30000" noProof="0" dirty="0">
              <a:solidFill>
                <a:schemeClr val="tx1"/>
              </a:solidFill>
              <a:latin typeface="Jungka" panose="00000500000000000000" pitchFamily="50" charset="0"/>
              <a:ea typeface="+mn-ea"/>
              <a:cs typeface="Arial" charset="0"/>
            </a:endParaRPr>
          </a:p>
          <a:p>
            <a:pPr rtl="0"/>
            <a:r>
              <a:rPr lang="en-GB" sz="1999" b="0" i="0" u="none" strike="noStrike" kern="1200" baseline="30000" noProof="0" dirty="0">
                <a:solidFill>
                  <a:schemeClr val="tx1"/>
                </a:solidFill>
                <a:latin typeface="Jungka" panose="00000500000000000000" pitchFamily="50" charset="0"/>
                <a:ea typeface="+mn-ea"/>
                <a:cs typeface="Arial" charset="0"/>
              </a:rPr>
              <a:t>twitter @</a:t>
            </a:r>
            <a:r>
              <a:rPr lang="en-GB" sz="1999" b="0" i="0" u="none" strike="noStrike" kern="1200" baseline="30000" noProof="0" dirty="0" err="1">
                <a:solidFill>
                  <a:schemeClr val="tx1"/>
                </a:solidFill>
                <a:latin typeface="Jungka" panose="00000500000000000000" pitchFamily="50" charset="0"/>
                <a:ea typeface="+mn-ea"/>
                <a:cs typeface="Arial" charset="0"/>
              </a:rPr>
              <a:t>wfamarketers</a:t>
            </a:r>
            <a:endParaRPr lang="en-GB" sz="1999" b="0" i="0" u="none" strike="noStrike" kern="1200" baseline="30000" noProof="0" dirty="0">
              <a:solidFill>
                <a:schemeClr val="tx1"/>
              </a:solidFill>
              <a:latin typeface="Jungka" panose="00000500000000000000" pitchFamily="50" charset="0"/>
              <a:ea typeface="+mn-ea"/>
              <a:cs typeface="Arial" charset="0"/>
            </a:endParaRPr>
          </a:p>
          <a:p>
            <a:pPr rtl="0"/>
            <a:r>
              <a:rPr lang="en-GB" sz="1999" b="0" i="0" u="none" strike="noStrike" kern="1200" baseline="30000" noProof="0" dirty="0">
                <a:solidFill>
                  <a:schemeClr val="tx1"/>
                </a:solidFill>
                <a:latin typeface="Jungka" panose="00000500000000000000" pitchFamily="50" charset="0"/>
                <a:ea typeface="+mn-ea"/>
                <a:cs typeface="Arial" charset="0"/>
              </a:rPr>
              <a:t>youtube.com/</a:t>
            </a:r>
            <a:r>
              <a:rPr lang="en-GB" sz="1999" b="0" i="0" u="none" strike="noStrike" kern="1200" baseline="30000" noProof="0" dirty="0" err="1">
                <a:solidFill>
                  <a:schemeClr val="tx1"/>
                </a:solidFill>
                <a:latin typeface="Jungka" panose="00000500000000000000" pitchFamily="50" charset="0"/>
                <a:ea typeface="+mn-ea"/>
                <a:cs typeface="Arial" charset="0"/>
              </a:rPr>
              <a:t>wfamarketers</a:t>
            </a:r>
            <a:endParaRPr lang="en-GB" sz="1999" b="0" i="0" u="none" strike="noStrike" kern="1200" baseline="30000" noProof="0" dirty="0">
              <a:solidFill>
                <a:schemeClr val="tx1"/>
              </a:solidFill>
              <a:latin typeface="Jungka" panose="00000500000000000000" pitchFamily="50" charset="0"/>
              <a:ea typeface="+mn-ea"/>
              <a:cs typeface="Arial" charset="0"/>
            </a:endParaRPr>
          </a:p>
          <a:p>
            <a:pPr rtl="0"/>
            <a:r>
              <a:rPr lang="en-GB" sz="1999" b="0" i="0" u="none" strike="noStrike" kern="1200" baseline="30000" noProof="0" dirty="0">
                <a:solidFill>
                  <a:schemeClr val="tx1"/>
                </a:solidFill>
                <a:latin typeface="Jungka" panose="00000500000000000000" pitchFamily="50" charset="0"/>
                <a:ea typeface="+mn-ea"/>
                <a:cs typeface="Arial" charset="0"/>
              </a:rPr>
              <a:t>linkedin.com/company/</a:t>
            </a:r>
            <a:r>
              <a:rPr lang="en-GB" sz="1999" b="0" i="0" u="none" strike="noStrike" kern="1200" baseline="30000" noProof="0" dirty="0" err="1">
                <a:solidFill>
                  <a:schemeClr val="tx1"/>
                </a:solidFill>
                <a:latin typeface="Jungka" panose="00000500000000000000" pitchFamily="50" charset="0"/>
                <a:ea typeface="+mn-ea"/>
                <a:cs typeface="Arial" charset="0"/>
              </a:rPr>
              <a:t>wfa</a:t>
            </a:r>
            <a:endParaRPr lang="en-GB" sz="1999" noProof="0" dirty="0">
              <a:solidFill>
                <a:schemeClr val="bg1"/>
              </a:solidFill>
              <a:latin typeface="Jungka" panose="00000500000000000000" pitchFamily="50" charset="0"/>
            </a:endParaRPr>
          </a:p>
        </p:txBody>
      </p:sp>
      <p:sp>
        <p:nvSpPr>
          <p:cNvPr id="5" name="Ovaal 4"/>
          <p:cNvSpPr>
            <a:spLocks noChangeAspect="1"/>
          </p:cNvSpPr>
          <p:nvPr userDrawn="1"/>
        </p:nvSpPr>
        <p:spPr>
          <a:xfrm>
            <a:off x="467756" y="4113104"/>
            <a:ext cx="251869" cy="252000"/>
          </a:xfrm>
          <a:prstGeom prst="ellipse">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l-NL" sz="1799"/>
          </a:p>
        </p:txBody>
      </p:sp>
    </p:spTree>
    <p:extLst>
      <p:ext uri="{BB962C8B-B14F-4D97-AF65-F5344CB8AC3E}">
        <p14:creationId xmlns:p14="http://schemas.microsoft.com/office/powerpoint/2010/main" val="1585593539"/>
      </p:ext>
    </p:extLst>
  </p:cSld>
  <p:clrMapOvr>
    <a:masterClrMapping/>
  </p:clrMapOvr>
</p:sldLayout>
</file>

<file path=ppt/slideLayouts/slideLayout48.xml><?xml version="1.0" encoding="utf-8"?>
<p:sldLayout xmlns:a="http://schemas.openxmlformats.org/drawingml/2006/main" xmlns:r="http://schemas.openxmlformats.org/officeDocument/2006/relationships" xmlns:p="http://schemas.openxmlformats.org/presentationml/2006/main" preserve="1" userDrawn="1">
  <p:cSld name="Back Cover v2">
    <p:bg>
      <p:bgPr>
        <a:solidFill>
          <a:schemeClr val="bg1"/>
        </a:solidFill>
        <a:effectLst/>
      </p:bgPr>
    </p:bg>
    <p:spTree>
      <p:nvGrpSpPr>
        <p:cNvPr id="1" name=""/>
        <p:cNvGrpSpPr/>
        <p:nvPr/>
      </p:nvGrpSpPr>
      <p:grpSpPr>
        <a:xfrm>
          <a:off x="0" y="0"/>
          <a:ext cx="0" cy="0"/>
          <a:chOff x="0" y="0"/>
          <a:chExt cx="0" cy="0"/>
        </a:xfrm>
      </p:grpSpPr>
      <p:sp>
        <p:nvSpPr>
          <p:cNvPr id="4" name="Vrije vorm 6"/>
          <p:cNvSpPr/>
          <p:nvPr userDrawn="1"/>
        </p:nvSpPr>
        <p:spPr>
          <a:xfrm>
            <a:off x="-21494" y="1268760"/>
            <a:ext cx="2158836" cy="4319920"/>
          </a:xfrm>
          <a:custGeom>
            <a:avLst/>
            <a:gdLst>
              <a:gd name="connsiteX0" fmla="*/ 0 w 720000"/>
              <a:gd name="connsiteY0" fmla="*/ 0 h 1440000"/>
              <a:gd name="connsiteX1" fmla="*/ 720000 w 720000"/>
              <a:gd name="connsiteY1" fmla="*/ 720000 h 1440000"/>
              <a:gd name="connsiteX2" fmla="*/ 0 w 720000"/>
              <a:gd name="connsiteY2" fmla="*/ 1440000 h 1440000"/>
            </a:gdLst>
            <a:ahLst/>
            <a:cxnLst>
              <a:cxn ang="0">
                <a:pos x="connsiteX0" y="connsiteY0"/>
              </a:cxn>
              <a:cxn ang="0">
                <a:pos x="connsiteX1" y="connsiteY1"/>
              </a:cxn>
              <a:cxn ang="0">
                <a:pos x="connsiteX2" y="connsiteY2"/>
              </a:cxn>
            </a:cxnLst>
            <a:rect l="l" t="t" r="r" b="b"/>
            <a:pathLst>
              <a:path w="720000" h="1440000">
                <a:moveTo>
                  <a:pt x="0" y="0"/>
                </a:moveTo>
                <a:cubicBezTo>
                  <a:pt x="397645" y="0"/>
                  <a:pt x="720000" y="322355"/>
                  <a:pt x="720000" y="720000"/>
                </a:cubicBezTo>
                <a:cubicBezTo>
                  <a:pt x="720000" y="1117645"/>
                  <a:pt x="397645" y="1440000"/>
                  <a:pt x="0" y="1440000"/>
                </a:cubicBezTo>
                <a:close/>
              </a:path>
            </a:pathLst>
          </a:cu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l-NL" sz="1799">
              <a:latin typeface="Jungka" panose="00000500000000000000" pitchFamily="50" charset="0"/>
            </a:endParaRPr>
          </a:p>
        </p:txBody>
      </p:sp>
      <p:sp>
        <p:nvSpPr>
          <p:cNvPr id="2" name="Tekstvak 1"/>
          <p:cNvSpPr txBox="1"/>
          <p:nvPr userDrawn="1"/>
        </p:nvSpPr>
        <p:spPr>
          <a:xfrm>
            <a:off x="794439" y="4147277"/>
            <a:ext cx="6189464" cy="2154436"/>
          </a:xfrm>
          <a:prstGeom prst="rect">
            <a:avLst/>
          </a:prstGeom>
        </p:spPr>
        <p:txBody>
          <a:bodyPr vert="horz" wrap="square" lIns="0" tIns="0" rIns="0" bIns="0" rtlCol="0">
            <a:spAutoFit/>
          </a:bodyPr>
          <a:lstStyle/>
          <a:p>
            <a:pPr rtl="0"/>
            <a:r>
              <a:rPr lang="en-GB" sz="1999" b="0" i="0" u="none" strike="noStrike" kern="1200" baseline="30000" noProof="0" dirty="0">
                <a:solidFill>
                  <a:schemeClr val="tx1"/>
                </a:solidFill>
                <a:latin typeface="Jungka" panose="00000500000000000000" pitchFamily="50" charset="0"/>
                <a:ea typeface="+mn-ea"/>
                <a:cs typeface="Arial" charset="0"/>
              </a:rPr>
              <a:t>World Federation of Advertisers</a:t>
            </a:r>
          </a:p>
          <a:p>
            <a:pPr rtl="0"/>
            <a:r>
              <a:rPr lang="en-GB" sz="1999" b="0" i="0" u="none" strike="noStrike" kern="1200" baseline="30000" noProof="0" dirty="0">
                <a:solidFill>
                  <a:schemeClr val="tx1"/>
                </a:solidFill>
                <a:latin typeface="Jungka" panose="00000500000000000000" pitchFamily="50" charset="0"/>
                <a:ea typeface="+mn-ea"/>
                <a:cs typeface="Arial" charset="0"/>
              </a:rPr>
              <a:t>London, Brussels, Singapore</a:t>
            </a:r>
          </a:p>
          <a:p>
            <a:pPr rtl="0"/>
            <a:endParaRPr lang="en-GB" sz="1999" b="0" i="0" u="none" strike="noStrike" kern="1200" baseline="30000" noProof="0" dirty="0">
              <a:solidFill>
                <a:schemeClr val="tx1"/>
              </a:solidFill>
              <a:latin typeface="Jungka" panose="00000500000000000000" pitchFamily="50" charset="0"/>
              <a:ea typeface="+mn-ea"/>
              <a:cs typeface="Arial" charset="0"/>
            </a:endParaRPr>
          </a:p>
          <a:p>
            <a:pPr rtl="0"/>
            <a:r>
              <a:rPr lang="en-GB" sz="1999" b="0" i="0" u="none" strike="noStrike" kern="1200" baseline="30000" noProof="0" dirty="0">
                <a:solidFill>
                  <a:schemeClr val="tx1"/>
                </a:solidFill>
                <a:latin typeface="Jungka" panose="00000500000000000000" pitchFamily="50" charset="0"/>
                <a:ea typeface="+mn-ea"/>
                <a:cs typeface="Arial" charset="0"/>
              </a:rPr>
              <a:t>wfanet.org</a:t>
            </a:r>
          </a:p>
          <a:p>
            <a:pPr rtl="0"/>
            <a:r>
              <a:rPr lang="en-GB" sz="1999" b="0" i="0" u="none" strike="noStrike" kern="1200" baseline="30000" noProof="0" dirty="0">
                <a:solidFill>
                  <a:schemeClr val="tx1"/>
                </a:solidFill>
                <a:latin typeface="Jungka" panose="00000500000000000000" pitchFamily="50" charset="0"/>
                <a:ea typeface="+mn-ea"/>
                <a:cs typeface="Arial" charset="0"/>
              </a:rPr>
              <a:t>info@wfanet.org</a:t>
            </a:r>
          </a:p>
          <a:p>
            <a:pPr rtl="0"/>
            <a:r>
              <a:rPr lang="en-GB" sz="1999" b="0" i="0" u="none" strike="noStrike" kern="1200" baseline="30000" noProof="0" dirty="0">
                <a:solidFill>
                  <a:schemeClr val="tx1"/>
                </a:solidFill>
                <a:latin typeface="Jungka" panose="00000500000000000000" pitchFamily="50" charset="0"/>
                <a:ea typeface="+mn-ea"/>
                <a:cs typeface="Arial" charset="0"/>
              </a:rPr>
              <a:t>+32 2 502 57 40</a:t>
            </a:r>
          </a:p>
          <a:p>
            <a:pPr rtl="0"/>
            <a:endParaRPr lang="en-GB" sz="1999" b="0" i="0" u="none" strike="noStrike" kern="1200" baseline="30000" noProof="0" dirty="0">
              <a:solidFill>
                <a:schemeClr val="tx1"/>
              </a:solidFill>
              <a:latin typeface="Jungka" panose="00000500000000000000" pitchFamily="50" charset="0"/>
              <a:ea typeface="+mn-ea"/>
              <a:cs typeface="Arial" charset="0"/>
            </a:endParaRPr>
          </a:p>
          <a:p>
            <a:pPr rtl="0"/>
            <a:r>
              <a:rPr lang="en-GB" sz="1999" b="0" i="0" u="none" strike="noStrike" kern="1200" baseline="30000" noProof="0" dirty="0">
                <a:solidFill>
                  <a:schemeClr val="tx1"/>
                </a:solidFill>
                <a:latin typeface="Jungka" panose="00000500000000000000" pitchFamily="50" charset="0"/>
                <a:ea typeface="+mn-ea"/>
                <a:cs typeface="Arial" charset="0"/>
              </a:rPr>
              <a:t>twitter @</a:t>
            </a:r>
            <a:r>
              <a:rPr lang="en-GB" sz="1999" b="0" i="0" u="none" strike="noStrike" kern="1200" baseline="30000" noProof="0" dirty="0" err="1">
                <a:solidFill>
                  <a:schemeClr val="tx1"/>
                </a:solidFill>
                <a:latin typeface="Jungka" panose="00000500000000000000" pitchFamily="50" charset="0"/>
                <a:ea typeface="+mn-ea"/>
                <a:cs typeface="Arial" charset="0"/>
              </a:rPr>
              <a:t>wfamarketers</a:t>
            </a:r>
            <a:endParaRPr lang="en-GB" sz="1999" b="0" i="0" u="none" strike="noStrike" kern="1200" baseline="30000" noProof="0" dirty="0">
              <a:solidFill>
                <a:schemeClr val="tx1"/>
              </a:solidFill>
              <a:latin typeface="Jungka" panose="00000500000000000000" pitchFamily="50" charset="0"/>
              <a:ea typeface="+mn-ea"/>
              <a:cs typeface="Arial" charset="0"/>
            </a:endParaRPr>
          </a:p>
          <a:p>
            <a:pPr rtl="0"/>
            <a:r>
              <a:rPr lang="en-GB" sz="1999" b="0" i="0" u="none" strike="noStrike" kern="1200" baseline="30000" noProof="0" dirty="0">
                <a:solidFill>
                  <a:schemeClr val="tx1"/>
                </a:solidFill>
                <a:latin typeface="Jungka" panose="00000500000000000000" pitchFamily="50" charset="0"/>
                <a:ea typeface="+mn-ea"/>
                <a:cs typeface="Arial" charset="0"/>
              </a:rPr>
              <a:t>youtube.com/</a:t>
            </a:r>
            <a:r>
              <a:rPr lang="en-GB" sz="1999" b="0" i="0" u="none" strike="noStrike" kern="1200" baseline="30000" noProof="0" dirty="0" err="1">
                <a:solidFill>
                  <a:schemeClr val="tx1"/>
                </a:solidFill>
                <a:latin typeface="Jungka" panose="00000500000000000000" pitchFamily="50" charset="0"/>
                <a:ea typeface="+mn-ea"/>
                <a:cs typeface="Arial" charset="0"/>
              </a:rPr>
              <a:t>wfamarketers</a:t>
            </a:r>
            <a:endParaRPr lang="en-GB" sz="1999" b="0" i="0" u="none" strike="noStrike" kern="1200" baseline="30000" noProof="0" dirty="0">
              <a:solidFill>
                <a:schemeClr val="tx1"/>
              </a:solidFill>
              <a:latin typeface="Jungka" panose="00000500000000000000" pitchFamily="50" charset="0"/>
              <a:ea typeface="+mn-ea"/>
              <a:cs typeface="Arial" charset="0"/>
            </a:endParaRPr>
          </a:p>
          <a:p>
            <a:pPr rtl="0"/>
            <a:r>
              <a:rPr lang="en-GB" sz="1999" b="0" i="0" u="none" strike="noStrike" kern="1200" baseline="30000" noProof="0" dirty="0">
                <a:solidFill>
                  <a:schemeClr val="tx1"/>
                </a:solidFill>
                <a:latin typeface="Jungka" panose="00000500000000000000" pitchFamily="50" charset="0"/>
                <a:ea typeface="+mn-ea"/>
                <a:cs typeface="Arial" charset="0"/>
              </a:rPr>
              <a:t>linkedin.com/company/</a:t>
            </a:r>
            <a:r>
              <a:rPr lang="en-GB" sz="1999" b="0" i="0" u="none" strike="noStrike" kern="1200" baseline="30000" noProof="0" dirty="0" err="1">
                <a:solidFill>
                  <a:schemeClr val="tx1"/>
                </a:solidFill>
                <a:latin typeface="Jungka" panose="00000500000000000000" pitchFamily="50" charset="0"/>
                <a:ea typeface="+mn-ea"/>
                <a:cs typeface="Arial" charset="0"/>
              </a:rPr>
              <a:t>wfa</a:t>
            </a:r>
            <a:endParaRPr lang="en-GB" sz="1999" noProof="0" dirty="0">
              <a:solidFill>
                <a:schemeClr val="bg1"/>
              </a:solidFill>
              <a:latin typeface="Jungka" panose="00000500000000000000" pitchFamily="50" charset="0"/>
            </a:endParaRPr>
          </a:p>
        </p:txBody>
      </p:sp>
      <p:sp>
        <p:nvSpPr>
          <p:cNvPr id="5" name="Ovaal 4"/>
          <p:cNvSpPr>
            <a:spLocks noChangeAspect="1"/>
          </p:cNvSpPr>
          <p:nvPr userDrawn="1"/>
        </p:nvSpPr>
        <p:spPr>
          <a:xfrm>
            <a:off x="467756" y="4113104"/>
            <a:ext cx="251869" cy="252000"/>
          </a:xfrm>
          <a:prstGeom prst="ellipse">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l-NL" sz="1799">
              <a:latin typeface="Jungka" panose="00000500000000000000" pitchFamily="50" charset="0"/>
            </a:endParaRPr>
          </a:p>
        </p:txBody>
      </p:sp>
    </p:spTree>
    <p:extLst>
      <p:ext uri="{BB962C8B-B14F-4D97-AF65-F5344CB8AC3E}">
        <p14:creationId xmlns:p14="http://schemas.microsoft.com/office/powerpoint/2010/main" val="2853303965"/>
      </p:ext>
    </p:extLst>
  </p:cSld>
  <p:clrMapOvr>
    <a:masterClrMapping/>
  </p:clrMapOvr>
</p:sldLayout>
</file>

<file path=ppt/slideLayouts/slideLayout49.xml><?xml version="1.0" encoding="utf-8"?>
<p:sldLayout xmlns:a="http://schemas.openxmlformats.org/drawingml/2006/main" xmlns:r="http://schemas.openxmlformats.org/officeDocument/2006/relationships" xmlns:p="http://schemas.openxmlformats.org/presentationml/2006/main" userDrawn="1">
  <p:cSld name="Main text_1">
    <p:spTree>
      <p:nvGrpSpPr>
        <p:cNvPr id="1" name=""/>
        <p:cNvGrpSpPr/>
        <p:nvPr/>
      </p:nvGrpSpPr>
      <p:grpSpPr>
        <a:xfrm>
          <a:off x="0" y="0"/>
          <a:ext cx="0" cy="0"/>
          <a:chOff x="0" y="0"/>
          <a:chExt cx="0" cy="0"/>
        </a:xfrm>
      </p:grpSpPr>
      <p:sp>
        <p:nvSpPr>
          <p:cNvPr id="3" name="Content Placeholder 2"/>
          <p:cNvSpPr>
            <a:spLocks noGrp="1"/>
          </p:cNvSpPr>
          <p:nvPr>
            <p:ph idx="1"/>
          </p:nvPr>
        </p:nvSpPr>
        <p:spPr>
          <a:xfrm>
            <a:off x="508001" y="1752600"/>
            <a:ext cx="10972800" cy="4267200"/>
          </a:xfrm>
          <a:prstGeom prst="rect">
            <a:avLst/>
          </a:prstGeom>
          <a:solidFill>
            <a:schemeClr val="bg1">
              <a:alpha val="39000"/>
            </a:schemeClr>
          </a:solidFill>
        </p:spPr>
        <p:txBody>
          <a:bodyPr/>
          <a:lstStyle>
            <a:lvl1pPr>
              <a:buFont typeface="Arial" pitchFamily="34" charset="0"/>
              <a:buChar char="•"/>
              <a:defRPr sz="3198" baseline="0">
                <a:solidFill>
                  <a:schemeClr val="bg1">
                    <a:lumMod val="50000"/>
                  </a:schemeClr>
                </a:solidFill>
                <a:latin typeface="Jungka" panose="00000500000000000000" pitchFamily="2" charset="0"/>
                <a:ea typeface="Tahoma" pitchFamily="34" charset="0"/>
                <a:cs typeface="Tahoma" pitchFamily="34" charset="0"/>
              </a:defRPr>
            </a:lvl1pPr>
            <a:lvl2pPr>
              <a:defRPr sz="2699">
                <a:solidFill>
                  <a:schemeClr val="bg1">
                    <a:lumMod val="50000"/>
                  </a:schemeClr>
                </a:solidFill>
                <a:latin typeface="Jungka" panose="00000500000000000000" pitchFamily="2" charset="0"/>
                <a:ea typeface="Tahoma" pitchFamily="34" charset="0"/>
                <a:cs typeface="Tahoma" pitchFamily="34" charset="0"/>
              </a:defRPr>
            </a:lvl2pPr>
            <a:lvl3pPr>
              <a:defRPr sz="2399">
                <a:solidFill>
                  <a:schemeClr val="bg1">
                    <a:lumMod val="50000"/>
                  </a:schemeClr>
                </a:solidFill>
                <a:latin typeface="Tahoma" pitchFamily="34" charset="0"/>
                <a:ea typeface="Tahoma" pitchFamily="34" charset="0"/>
                <a:cs typeface="Tahoma" pitchFamily="34" charset="0"/>
              </a:defRPr>
            </a:lvl3pPr>
            <a:lvl4pPr>
              <a:defRPr sz="2399">
                <a:solidFill>
                  <a:schemeClr val="bg1">
                    <a:lumMod val="50000"/>
                  </a:schemeClr>
                </a:solidFill>
                <a:latin typeface="Tahoma" pitchFamily="34" charset="0"/>
                <a:ea typeface="Tahoma" pitchFamily="34" charset="0"/>
                <a:cs typeface="Tahoma" pitchFamily="34" charset="0"/>
              </a:defRPr>
            </a:lvl4pPr>
            <a:lvl5pPr>
              <a:defRPr sz="2399">
                <a:solidFill>
                  <a:schemeClr val="bg1">
                    <a:lumMod val="50000"/>
                  </a:schemeClr>
                </a:solidFill>
                <a:latin typeface="Tahoma" pitchFamily="34" charset="0"/>
                <a:ea typeface="Tahoma" pitchFamily="34" charset="0"/>
                <a:cs typeface="Tahoma" pitchFamily="34" charset="0"/>
              </a:defRPr>
            </a:lvl5pPr>
          </a:lstStyle>
          <a:p>
            <a:pPr lvl="0"/>
            <a:r>
              <a:rPr lang="en-US" dirty="0"/>
              <a:t>Click to edit Master text styles</a:t>
            </a:r>
          </a:p>
          <a:p>
            <a:pPr lvl="1"/>
            <a:r>
              <a:rPr lang="en-US" dirty="0"/>
              <a:t>Second level</a:t>
            </a:r>
          </a:p>
        </p:txBody>
      </p:sp>
    </p:spTree>
    <p:extLst>
      <p:ext uri="{BB962C8B-B14F-4D97-AF65-F5344CB8AC3E}">
        <p14:creationId xmlns:p14="http://schemas.microsoft.com/office/powerpoint/2010/main" val="1854984459"/>
      </p:ext>
    </p:extLst>
  </p:cSld>
  <p:clrMapOvr>
    <a:masterClrMapping/>
  </p:clrMapOvr>
</p:sldLayout>
</file>

<file path=ppt/slideLayouts/slideLayout50.xml><?xml version="1.0" encoding="utf-8"?>
<p:sldLayout xmlns:a="http://schemas.openxmlformats.org/drawingml/2006/main" xmlns:r="http://schemas.openxmlformats.org/officeDocument/2006/relationships" xmlns:p="http://schemas.openxmlformats.org/presentationml/2006/main" userDrawn="1">
  <p:cSld name="Text 1 colom">
    <p:spTree>
      <p:nvGrpSpPr>
        <p:cNvPr id="1" name=""/>
        <p:cNvGrpSpPr/>
        <p:nvPr/>
      </p:nvGrpSpPr>
      <p:grpSpPr>
        <a:xfrm>
          <a:off x="0" y="0"/>
          <a:ext cx="0" cy="0"/>
          <a:chOff x="0" y="0"/>
          <a:chExt cx="0" cy="0"/>
        </a:xfrm>
      </p:grpSpPr>
      <p:sp>
        <p:nvSpPr>
          <p:cNvPr id="7" name="Content Placeholder 2"/>
          <p:cNvSpPr>
            <a:spLocks noGrp="1"/>
          </p:cNvSpPr>
          <p:nvPr>
            <p:ph idx="1"/>
          </p:nvPr>
        </p:nvSpPr>
        <p:spPr>
          <a:xfrm>
            <a:off x="719624" y="1952856"/>
            <a:ext cx="10558254" cy="4212448"/>
          </a:xfrm>
          <a:prstGeom prst="rect">
            <a:avLst/>
          </a:prstGeom>
          <a:noFill/>
        </p:spPr>
        <p:txBody>
          <a:bodyPr lIns="0" tIns="0" rIns="0" bIns="0"/>
          <a:lstStyle>
            <a:lvl1pPr marL="0" indent="0">
              <a:buClr>
                <a:srgbClr val="FF003C"/>
              </a:buClr>
              <a:buFont typeface="Arial" panose="020B0604020202020204" pitchFamily="34" charset="0"/>
              <a:buNone/>
              <a:defRPr sz="1999" b="0" i="0" baseline="0">
                <a:solidFill>
                  <a:srgbClr val="1E1E1E"/>
                </a:solidFill>
                <a:latin typeface="Arial" panose="020B0604020202020204" pitchFamily="34" charset="0"/>
                <a:ea typeface="Tahoma" pitchFamily="34" charset="0"/>
                <a:cs typeface="Arial" panose="020B0604020202020204" pitchFamily="34" charset="0"/>
              </a:defRPr>
            </a:lvl1pPr>
            <a:lvl2pPr>
              <a:defRPr sz="1799" b="1">
                <a:solidFill>
                  <a:srgbClr val="1E1E1E"/>
                </a:solidFill>
                <a:latin typeface="+mn-lt"/>
                <a:ea typeface="Tahoma" pitchFamily="34" charset="0"/>
                <a:cs typeface="Tahoma" pitchFamily="34" charset="0"/>
              </a:defRPr>
            </a:lvl2pPr>
            <a:lvl3pPr>
              <a:defRPr sz="1599">
                <a:solidFill>
                  <a:srgbClr val="1E1E1E"/>
                </a:solidFill>
                <a:latin typeface="+mn-lt"/>
                <a:ea typeface="Tahoma" pitchFamily="34" charset="0"/>
                <a:cs typeface="Tahoma" pitchFamily="34" charset="0"/>
              </a:defRPr>
            </a:lvl3pPr>
            <a:lvl4pPr>
              <a:defRPr sz="1599">
                <a:solidFill>
                  <a:srgbClr val="1E1E1E"/>
                </a:solidFill>
                <a:latin typeface="+mn-lt"/>
                <a:ea typeface="Tahoma" pitchFamily="34" charset="0"/>
                <a:cs typeface="Tahoma" pitchFamily="34" charset="0"/>
              </a:defRPr>
            </a:lvl4pPr>
            <a:lvl5pPr marL="1827886" indent="0">
              <a:buNone/>
              <a:defRPr sz="1599">
                <a:solidFill>
                  <a:srgbClr val="1E1E1E"/>
                </a:solidFill>
                <a:latin typeface="+mn-lt"/>
                <a:ea typeface="Tahoma" pitchFamily="34" charset="0"/>
                <a:cs typeface="Tahoma" pitchFamily="34" charset="0"/>
              </a:defRPr>
            </a:lvl5pPr>
          </a:lstStyle>
          <a:p>
            <a:pPr lvl="0"/>
            <a:r>
              <a:rPr lang="en-US"/>
              <a:t>Edit Master text styles</a:t>
            </a:r>
          </a:p>
        </p:txBody>
      </p:sp>
      <p:sp>
        <p:nvSpPr>
          <p:cNvPr id="9" name="Tijdelijke aanduiding voor tekst 8"/>
          <p:cNvSpPr>
            <a:spLocks noGrp="1"/>
          </p:cNvSpPr>
          <p:nvPr>
            <p:ph type="body" sz="quarter" idx="10" hasCustomPrompt="1"/>
          </p:nvPr>
        </p:nvSpPr>
        <p:spPr>
          <a:xfrm>
            <a:off x="716996" y="562333"/>
            <a:ext cx="10557907" cy="1390524"/>
          </a:xfrm>
        </p:spPr>
        <p:txBody>
          <a:bodyPr lIns="0" tIns="108000" rIns="0" bIns="0">
            <a:normAutofit/>
          </a:bodyPr>
          <a:lstStyle>
            <a:lvl1pPr marL="0" indent="0">
              <a:spcBef>
                <a:spcPts val="0"/>
              </a:spcBef>
              <a:defRPr sz="3598" b="1" baseline="0">
                <a:solidFill>
                  <a:schemeClr val="tx1"/>
                </a:solidFill>
              </a:defRPr>
            </a:lvl1pPr>
          </a:lstStyle>
          <a:p>
            <a:pPr lvl="0"/>
            <a:r>
              <a:rPr lang="nl-NL" dirty="0"/>
              <a:t>Page title overlined</a:t>
            </a:r>
          </a:p>
        </p:txBody>
      </p:sp>
      <p:sp>
        <p:nvSpPr>
          <p:cNvPr id="4" name="Tijdelijke aanduiding voor tekst 25"/>
          <p:cNvSpPr>
            <a:spLocks noGrp="1"/>
          </p:cNvSpPr>
          <p:nvPr>
            <p:ph type="body" sz="quarter" idx="14"/>
          </p:nvPr>
        </p:nvSpPr>
        <p:spPr>
          <a:xfrm>
            <a:off x="716997" y="6453336"/>
            <a:ext cx="10560881" cy="216024"/>
          </a:xfrm>
        </p:spPr>
        <p:txBody>
          <a:bodyPr lIns="0" tIns="0" rIns="0" bIns="0">
            <a:normAutofit/>
          </a:bodyPr>
          <a:lstStyle>
            <a:lvl1pPr marL="0" indent="0">
              <a:spcBef>
                <a:spcPts val="0"/>
              </a:spcBef>
              <a:defRPr sz="1099" b="0">
                <a:solidFill>
                  <a:srgbClr val="1E1E1E"/>
                </a:solidFill>
              </a:defRPr>
            </a:lvl1pPr>
          </a:lstStyle>
          <a:p>
            <a:pPr lvl="0"/>
            <a:r>
              <a:rPr lang="en-US"/>
              <a:t>Edit Master text styles</a:t>
            </a:r>
          </a:p>
        </p:txBody>
      </p:sp>
      <p:cxnSp>
        <p:nvCxnSpPr>
          <p:cNvPr id="6"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548282262"/>
      </p:ext>
    </p:extLst>
  </p:cSld>
  <p:clrMapOvr>
    <a:masterClrMapping/>
  </p:clrMapOvr>
</p:sldLayout>
</file>

<file path=ppt/slideLayouts/slideLayout51.xml><?xml version="1.0" encoding="utf-8"?>
<p:sldLayout xmlns:a="http://schemas.openxmlformats.org/drawingml/2006/main" xmlns:r="http://schemas.openxmlformats.org/officeDocument/2006/relationships" xmlns:p="http://schemas.openxmlformats.org/presentationml/2006/main" type="tx">
  <p:cSld name="Blank">
    <p:spTree>
      <p:nvGrpSpPr>
        <p:cNvPr id="1" name=""/>
        <p:cNvGrpSpPr/>
        <p:nvPr/>
      </p:nvGrpSpPr>
      <p:grpSpPr>
        <a:xfrm>
          <a:off x="0" y="0"/>
          <a:ext cx="0" cy="0"/>
          <a:chOff x="0" y="0"/>
          <a:chExt cx="0" cy="0"/>
        </a:xfrm>
      </p:grpSpPr>
      <p:sp>
        <p:nvSpPr>
          <p:cNvPr id="110" name="Slide Number"/>
          <p:cNvSpPr txBox="1">
            <a:spLocks noGrp="1"/>
          </p:cNvSpPr>
          <p:nvPr>
            <p:ph type="sldNum" sz="quarter" idx="2"/>
          </p:nvPr>
        </p:nvSpPr>
        <p:spPr>
          <a:xfrm>
            <a:off x="11797275" y="6506775"/>
            <a:ext cx="226620" cy="234951"/>
          </a:xfrm>
          <a:prstGeom prst="rect">
            <a:avLst/>
          </a:prstGeom>
        </p:spPr>
        <p:txBody>
          <a:bodyPr/>
          <a:lstStyle/>
          <a:p>
            <a:fld id="{86CB4B4D-7CA3-9044-876B-883B54F8677D}" type="slidenum">
              <a:t>‹#›</a:t>
            </a:fld>
            <a:endParaRPr/>
          </a:p>
        </p:txBody>
      </p:sp>
    </p:spTree>
    <p:extLst>
      <p:ext uri="{BB962C8B-B14F-4D97-AF65-F5344CB8AC3E}">
        <p14:creationId xmlns:p14="http://schemas.microsoft.com/office/powerpoint/2010/main" val="3152698709"/>
      </p:ext>
    </p:extLst>
  </p:cSld>
  <p:clrMapOvr>
    <a:masterClrMapping/>
  </p:clrMapOvr>
  <p:transition spd="med"/>
</p:sldLayout>
</file>

<file path=ppt/slideLayouts/slideLayout52.xml><?xml version="1.0" encoding="utf-8"?>
<p:sldLayout xmlns:a="http://schemas.openxmlformats.org/drawingml/2006/main" xmlns:r="http://schemas.openxmlformats.org/officeDocument/2006/relationships" xmlns:p="http://schemas.openxmlformats.org/presentationml/2006/main" type="tx">
  <p:cSld name="Quote">
    <p:spTree>
      <p:nvGrpSpPr>
        <p:cNvPr id="1" name=""/>
        <p:cNvGrpSpPr/>
        <p:nvPr/>
      </p:nvGrpSpPr>
      <p:grpSpPr>
        <a:xfrm>
          <a:off x="0" y="0"/>
          <a:ext cx="0" cy="0"/>
          <a:chOff x="0" y="0"/>
          <a:chExt cx="0" cy="0"/>
        </a:xfrm>
      </p:grpSpPr>
      <p:sp>
        <p:nvSpPr>
          <p:cNvPr id="93" name="–Johnny Appleseed"/>
          <p:cNvSpPr txBox="1">
            <a:spLocks noGrp="1"/>
          </p:cNvSpPr>
          <p:nvPr>
            <p:ph type="body" sz="quarter" idx="21"/>
          </p:nvPr>
        </p:nvSpPr>
        <p:spPr>
          <a:xfrm>
            <a:off x="1193800" y="4476751"/>
            <a:ext cx="9810750" cy="384721"/>
          </a:xfrm>
          <a:prstGeom prst="rect">
            <a:avLst/>
          </a:prstGeom>
        </p:spPr>
        <p:txBody>
          <a:bodyPr anchor="t">
            <a:spAutoFit/>
          </a:bodyPr>
          <a:lstStyle>
            <a:lvl1pPr marL="0" indent="0" algn="ctr">
              <a:spcBef>
                <a:spcPts val="0"/>
              </a:spcBef>
              <a:buSzTx/>
              <a:buNone/>
              <a:defRPr sz="1899">
                <a:latin typeface="Helvetica"/>
                <a:ea typeface="Helvetica"/>
                <a:cs typeface="Helvetica"/>
                <a:sym typeface="Helvetica"/>
              </a:defRPr>
            </a:lvl1pPr>
          </a:lstStyle>
          <a:p>
            <a:r>
              <a:t>–Johnny Appleseed</a:t>
            </a:r>
          </a:p>
        </p:txBody>
      </p:sp>
      <p:sp>
        <p:nvSpPr>
          <p:cNvPr id="94" name="“Type a quote here.”"/>
          <p:cNvSpPr txBox="1">
            <a:spLocks noGrp="1"/>
          </p:cNvSpPr>
          <p:nvPr>
            <p:ph type="body" sz="quarter" idx="22"/>
          </p:nvPr>
        </p:nvSpPr>
        <p:spPr>
          <a:xfrm>
            <a:off x="1193800" y="3022600"/>
            <a:ext cx="9810750" cy="400110"/>
          </a:xfrm>
          <a:prstGeom prst="rect">
            <a:avLst/>
          </a:prstGeom>
        </p:spPr>
        <p:txBody>
          <a:bodyPr>
            <a:spAutoFit/>
          </a:bodyPr>
          <a:lstStyle>
            <a:lvl1pPr marL="0" indent="0" algn="ctr">
              <a:spcBef>
                <a:spcPts val="0"/>
              </a:spcBef>
              <a:buSzTx/>
              <a:buNone/>
            </a:lvl1pPr>
          </a:lstStyle>
          <a:p>
            <a:r>
              <a:t>“Type a quote here.” </a:t>
            </a:r>
          </a:p>
        </p:txBody>
      </p:sp>
      <p:sp>
        <p:nvSpPr>
          <p:cNvPr id="95" name="Slide Number"/>
          <p:cNvSpPr txBox="1">
            <a:spLocks noGrp="1"/>
          </p:cNvSpPr>
          <p:nvPr>
            <p:ph type="sldNum" sz="quarter" idx="2"/>
          </p:nvPr>
        </p:nvSpPr>
        <p:spPr>
          <a:xfrm>
            <a:off x="11848492" y="6540500"/>
            <a:ext cx="226620" cy="234950"/>
          </a:xfrm>
          <a:prstGeom prst="rect">
            <a:avLst/>
          </a:prstGeom>
        </p:spPr>
        <p:txBody>
          <a:bodyPr/>
          <a:lstStyle/>
          <a:p>
            <a:fld id="{86CB4B4D-7CA3-9044-876B-883B54F8677D}" type="slidenum">
              <a:t>‹#›</a:t>
            </a:fld>
            <a:endParaRPr/>
          </a:p>
        </p:txBody>
      </p:sp>
    </p:spTree>
    <p:extLst>
      <p:ext uri="{BB962C8B-B14F-4D97-AF65-F5344CB8AC3E}">
        <p14:creationId xmlns:p14="http://schemas.microsoft.com/office/powerpoint/2010/main" val="3679339303"/>
      </p:ext>
    </p:extLst>
  </p:cSld>
  <p:clrMapOvr>
    <a:masterClrMapping/>
  </p:clrMapOvr>
  <p:transition spd="med"/>
</p:sldLayout>
</file>

<file path=ppt/slideLayouts/slideLayout53.xml><?xml version="1.0" encoding="utf-8"?>
<p:sldLayout xmlns:a="http://schemas.openxmlformats.org/drawingml/2006/main" xmlns:r="http://schemas.openxmlformats.org/officeDocument/2006/relationships" xmlns:p="http://schemas.openxmlformats.org/presentationml/2006/main" preserve="1" userDrawn="1">
  <p:cSld name="Cover">
    <p:spTree>
      <p:nvGrpSpPr>
        <p:cNvPr id="1" name=""/>
        <p:cNvGrpSpPr/>
        <p:nvPr/>
      </p:nvGrpSpPr>
      <p:grpSpPr>
        <a:xfrm>
          <a:off x="0" y="0"/>
          <a:ext cx="0" cy="0"/>
          <a:chOff x="0" y="0"/>
          <a:chExt cx="0" cy="0"/>
        </a:xfrm>
      </p:grpSpPr>
      <p:pic>
        <p:nvPicPr>
          <p:cNvPr id="48" name="Picture 47">
            <a:extLst>
              <a:ext uri="{FF2B5EF4-FFF2-40B4-BE49-F238E27FC236}">
                <a16:creationId xmlns:a16="http://schemas.microsoft.com/office/drawing/2014/main" id="{60F15383-0E5B-4FF3-A280-04C203AD150F}"/>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5650164" y="885140"/>
            <a:ext cx="6594844" cy="4884460"/>
          </a:xfrm>
          <a:prstGeom prst="rect">
            <a:avLst/>
          </a:prstGeom>
        </p:spPr>
      </p:pic>
      <p:pic>
        <p:nvPicPr>
          <p:cNvPr id="44" name="Picture 43">
            <a:extLst>
              <a:ext uri="{FF2B5EF4-FFF2-40B4-BE49-F238E27FC236}">
                <a16:creationId xmlns:a16="http://schemas.microsoft.com/office/drawing/2014/main" id="{2894BCC1-5E6D-4566-B2D7-F51088A47B52}"/>
              </a:ext>
            </a:extLst>
          </p:cNvPr>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6647004" y="1569145"/>
            <a:ext cx="4153820" cy="4030287"/>
          </a:xfrm>
          <a:prstGeom prst="rect">
            <a:avLst/>
          </a:prstGeom>
        </p:spPr>
      </p:pic>
      <p:pic>
        <p:nvPicPr>
          <p:cNvPr id="16" name="Picture 15">
            <a:extLst>
              <a:ext uri="{FF2B5EF4-FFF2-40B4-BE49-F238E27FC236}">
                <a16:creationId xmlns:a16="http://schemas.microsoft.com/office/drawing/2014/main" id="{21FD2393-EF99-47B3-9645-E4B9DD0B81B5}"/>
              </a:ext>
            </a:extLst>
          </p:cNvPr>
          <p:cNvPicPr>
            <a:picLocks noChangeAspect="1"/>
          </p:cNvPicPr>
          <p:nvPr userDrawn="1"/>
        </p:nvPicPr>
        <p:blipFill>
          <a:blip r:embed="rId4">
            <a:extLst>
              <a:ext uri="{28A0092B-C50C-407E-A947-70E740481C1C}">
                <a14:useLocalDpi xmlns:a14="http://schemas.microsoft.com/office/drawing/2010/main" val="0"/>
              </a:ext>
            </a:extLst>
          </a:blip>
          <a:stretch>
            <a:fillRect/>
          </a:stretch>
        </p:blipFill>
        <p:spPr>
          <a:xfrm>
            <a:off x="5725119" y="1457528"/>
            <a:ext cx="1656586" cy="1539925"/>
          </a:xfrm>
          <a:prstGeom prst="rect">
            <a:avLst/>
          </a:prstGeom>
        </p:spPr>
      </p:pic>
      <p:pic>
        <p:nvPicPr>
          <p:cNvPr id="18" name="Picture 17">
            <a:extLst>
              <a:ext uri="{FF2B5EF4-FFF2-40B4-BE49-F238E27FC236}">
                <a16:creationId xmlns:a16="http://schemas.microsoft.com/office/drawing/2014/main" id="{C5B5D621-24AB-4D77-8107-A00D4F3B8DBC}"/>
              </a:ext>
            </a:extLst>
          </p:cNvPr>
          <p:cNvPicPr>
            <a:picLocks noChangeAspect="1"/>
          </p:cNvPicPr>
          <p:nvPr userDrawn="1"/>
        </p:nvPicPr>
        <p:blipFill>
          <a:blip r:embed="rId5">
            <a:extLst>
              <a:ext uri="{28A0092B-C50C-407E-A947-70E740481C1C}">
                <a14:useLocalDpi xmlns:a14="http://schemas.microsoft.com/office/drawing/2010/main" val="0"/>
              </a:ext>
            </a:extLst>
          </a:blip>
          <a:stretch>
            <a:fillRect/>
          </a:stretch>
        </p:blipFill>
        <p:spPr>
          <a:xfrm>
            <a:off x="8008952" y="1043011"/>
            <a:ext cx="1199283" cy="1659157"/>
          </a:xfrm>
          <a:prstGeom prst="rect">
            <a:avLst/>
          </a:prstGeom>
        </p:spPr>
      </p:pic>
      <p:pic>
        <p:nvPicPr>
          <p:cNvPr id="20" name="Picture 19">
            <a:extLst>
              <a:ext uri="{FF2B5EF4-FFF2-40B4-BE49-F238E27FC236}">
                <a16:creationId xmlns:a16="http://schemas.microsoft.com/office/drawing/2014/main" id="{8FEB48FF-FFA0-4761-B107-F2151F2DDBAE}"/>
              </a:ext>
            </a:extLst>
          </p:cNvPr>
          <p:cNvPicPr>
            <a:picLocks noChangeAspect="1"/>
          </p:cNvPicPr>
          <p:nvPr userDrawn="1"/>
        </p:nvPicPr>
        <p:blipFill>
          <a:blip r:embed="rId6">
            <a:extLst>
              <a:ext uri="{28A0092B-C50C-407E-A947-70E740481C1C}">
                <a14:useLocalDpi xmlns:a14="http://schemas.microsoft.com/office/drawing/2010/main" val="0"/>
              </a:ext>
            </a:extLst>
          </a:blip>
          <a:stretch>
            <a:fillRect/>
          </a:stretch>
        </p:blipFill>
        <p:spPr>
          <a:xfrm>
            <a:off x="9687184" y="1569145"/>
            <a:ext cx="1292979" cy="1133023"/>
          </a:xfrm>
          <a:prstGeom prst="rect">
            <a:avLst/>
          </a:prstGeom>
        </p:spPr>
      </p:pic>
      <p:pic>
        <p:nvPicPr>
          <p:cNvPr id="22" name="Picture 21">
            <a:extLst>
              <a:ext uri="{FF2B5EF4-FFF2-40B4-BE49-F238E27FC236}">
                <a16:creationId xmlns:a16="http://schemas.microsoft.com/office/drawing/2014/main" id="{90654D59-DD7D-4133-8DA9-6C71AE1F40D4}"/>
              </a:ext>
            </a:extLst>
          </p:cNvPr>
          <p:cNvPicPr>
            <a:picLocks noChangeAspect="1"/>
          </p:cNvPicPr>
          <p:nvPr userDrawn="1"/>
        </p:nvPicPr>
        <p:blipFill>
          <a:blip r:embed="rId7">
            <a:extLst>
              <a:ext uri="{28A0092B-C50C-407E-A947-70E740481C1C}">
                <a14:useLocalDpi xmlns:a14="http://schemas.microsoft.com/office/drawing/2010/main" val="0"/>
              </a:ext>
            </a:extLst>
          </a:blip>
          <a:stretch>
            <a:fillRect/>
          </a:stretch>
        </p:blipFill>
        <p:spPr>
          <a:xfrm>
            <a:off x="10046020" y="2960324"/>
            <a:ext cx="1871770" cy="1320185"/>
          </a:xfrm>
          <a:prstGeom prst="rect">
            <a:avLst/>
          </a:prstGeom>
        </p:spPr>
      </p:pic>
      <p:pic>
        <p:nvPicPr>
          <p:cNvPr id="24" name="Picture 23">
            <a:extLst>
              <a:ext uri="{FF2B5EF4-FFF2-40B4-BE49-F238E27FC236}">
                <a16:creationId xmlns:a16="http://schemas.microsoft.com/office/drawing/2014/main" id="{E166C53F-C958-4AD9-ADD1-BBA5A6357083}"/>
              </a:ext>
            </a:extLst>
          </p:cNvPr>
          <p:cNvPicPr>
            <a:picLocks noChangeAspect="1"/>
          </p:cNvPicPr>
          <p:nvPr userDrawn="1"/>
        </p:nvPicPr>
        <p:blipFill>
          <a:blip r:embed="rId8">
            <a:extLst>
              <a:ext uri="{28A0092B-C50C-407E-A947-70E740481C1C}">
                <a14:useLocalDpi xmlns:a14="http://schemas.microsoft.com/office/drawing/2010/main" val="0"/>
              </a:ext>
            </a:extLst>
          </a:blip>
          <a:stretch>
            <a:fillRect/>
          </a:stretch>
        </p:blipFill>
        <p:spPr>
          <a:xfrm>
            <a:off x="5619608" y="3938306"/>
            <a:ext cx="1747458" cy="1425558"/>
          </a:xfrm>
          <a:prstGeom prst="rect">
            <a:avLst/>
          </a:prstGeom>
        </p:spPr>
      </p:pic>
      <p:pic>
        <p:nvPicPr>
          <p:cNvPr id="26" name="Picture 25">
            <a:extLst>
              <a:ext uri="{FF2B5EF4-FFF2-40B4-BE49-F238E27FC236}">
                <a16:creationId xmlns:a16="http://schemas.microsoft.com/office/drawing/2014/main" id="{2861B89E-D45B-41FE-8242-33B2C3A2C652}"/>
              </a:ext>
            </a:extLst>
          </p:cNvPr>
          <p:cNvPicPr>
            <a:picLocks noChangeAspect="1"/>
          </p:cNvPicPr>
          <p:nvPr userDrawn="1"/>
        </p:nvPicPr>
        <p:blipFill>
          <a:blip r:embed="rId9">
            <a:extLst>
              <a:ext uri="{28A0092B-C50C-407E-A947-70E740481C1C}">
                <a14:useLocalDpi xmlns:a14="http://schemas.microsoft.com/office/drawing/2010/main" val="0"/>
              </a:ext>
            </a:extLst>
          </a:blip>
          <a:stretch>
            <a:fillRect/>
          </a:stretch>
        </p:blipFill>
        <p:spPr>
          <a:xfrm>
            <a:off x="9904267" y="4157575"/>
            <a:ext cx="1361644" cy="1206289"/>
          </a:xfrm>
          <a:prstGeom prst="rect">
            <a:avLst/>
          </a:prstGeom>
        </p:spPr>
      </p:pic>
      <p:pic>
        <p:nvPicPr>
          <p:cNvPr id="28" name="Picture 27">
            <a:extLst>
              <a:ext uri="{FF2B5EF4-FFF2-40B4-BE49-F238E27FC236}">
                <a16:creationId xmlns:a16="http://schemas.microsoft.com/office/drawing/2014/main" id="{E69B1125-16B4-4201-B1CE-CDED472A2278}"/>
              </a:ext>
            </a:extLst>
          </p:cNvPr>
          <p:cNvPicPr>
            <a:picLocks noChangeAspect="1"/>
          </p:cNvPicPr>
          <p:nvPr userDrawn="1"/>
        </p:nvPicPr>
        <p:blipFill>
          <a:blip r:embed="rId10">
            <a:extLst>
              <a:ext uri="{28A0092B-C50C-407E-A947-70E740481C1C}">
                <a14:useLocalDpi xmlns:a14="http://schemas.microsoft.com/office/drawing/2010/main" val="0"/>
              </a:ext>
            </a:extLst>
          </a:blip>
          <a:stretch>
            <a:fillRect/>
          </a:stretch>
        </p:blipFill>
        <p:spPr>
          <a:xfrm>
            <a:off x="8558032" y="4223793"/>
            <a:ext cx="1359989" cy="1432041"/>
          </a:xfrm>
          <a:prstGeom prst="rect">
            <a:avLst/>
          </a:prstGeom>
        </p:spPr>
      </p:pic>
      <p:sp>
        <p:nvSpPr>
          <p:cNvPr id="51" name="Title Placeholder 1">
            <a:extLst>
              <a:ext uri="{FF2B5EF4-FFF2-40B4-BE49-F238E27FC236}">
                <a16:creationId xmlns:a16="http://schemas.microsoft.com/office/drawing/2014/main" id="{29BCAFFA-6972-425B-A02E-B3D2280505A3}"/>
              </a:ext>
            </a:extLst>
          </p:cNvPr>
          <p:cNvSpPr>
            <a:spLocks noGrp="1"/>
          </p:cNvSpPr>
          <p:nvPr userDrawn="1">
            <p:ph type="title"/>
          </p:nvPr>
        </p:nvSpPr>
        <p:spPr>
          <a:xfrm>
            <a:off x="601913" y="1869237"/>
            <a:ext cx="4350627" cy="3489079"/>
          </a:xfrm>
          <a:prstGeom prst="rect">
            <a:avLst/>
          </a:prstGeom>
        </p:spPr>
        <p:txBody>
          <a:bodyPr vert="horz" lIns="91440" tIns="45720" rIns="91440" bIns="45720" rtlCol="0" anchor="ctr">
            <a:normAutofit/>
          </a:bodyPr>
          <a:lstStyle>
            <a:lvl1pPr>
              <a:lnSpc>
                <a:spcPts val="6000"/>
              </a:lnSpc>
              <a:defRPr sz="5400"/>
            </a:lvl1pPr>
          </a:lstStyle>
          <a:p>
            <a:r>
              <a:rPr lang="en-US" dirty="0"/>
              <a:t>Click to edit Master title style</a:t>
            </a:r>
            <a:endParaRPr lang="lt-LT" dirty="0"/>
          </a:p>
        </p:txBody>
      </p:sp>
      <p:pic>
        <p:nvPicPr>
          <p:cNvPr id="52" name="Picture 51">
            <a:extLst>
              <a:ext uri="{FF2B5EF4-FFF2-40B4-BE49-F238E27FC236}">
                <a16:creationId xmlns:a16="http://schemas.microsoft.com/office/drawing/2014/main" id="{4AF85EFC-A29E-4832-A2E6-7FDF7B29BB4E}"/>
              </a:ext>
            </a:extLst>
          </p:cNvPr>
          <p:cNvPicPr>
            <a:picLocks noChangeAspect="1"/>
          </p:cNvPicPr>
          <p:nvPr userDrawn="1"/>
        </p:nvPicPr>
        <p:blipFill>
          <a:blip r:embed="rId11">
            <a:extLst>
              <a:ext uri="{28A0092B-C50C-407E-A947-70E740481C1C}">
                <a14:useLocalDpi xmlns:a14="http://schemas.microsoft.com/office/drawing/2010/main" val="0"/>
              </a:ext>
            </a:extLst>
          </a:blip>
          <a:srcRect/>
          <a:stretch/>
        </p:blipFill>
        <p:spPr>
          <a:xfrm>
            <a:off x="597274" y="349043"/>
            <a:ext cx="4622521" cy="900491"/>
          </a:xfrm>
          <a:prstGeom prst="rect">
            <a:avLst/>
          </a:prstGeom>
        </p:spPr>
      </p:pic>
    </p:spTree>
    <p:extLst>
      <p:ext uri="{BB962C8B-B14F-4D97-AF65-F5344CB8AC3E}">
        <p14:creationId xmlns:p14="http://schemas.microsoft.com/office/powerpoint/2010/main" val="290010639"/>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nodeType="withEffect">
                                  <p:stCondLst>
                                    <p:cond delay="0"/>
                                  </p:stCondLst>
                                  <p:childTnLst>
                                    <p:set>
                                      <p:cBhvr>
                                        <p:cTn id="6" dur="1" fill="hold">
                                          <p:stCondLst>
                                            <p:cond delay="0"/>
                                          </p:stCondLst>
                                        </p:cTn>
                                        <p:tgtEl>
                                          <p:spTgt spid="44"/>
                                        </p:tgtEl>
                                        <p:attrNameLst>
                                          <p:attrName>style.visibility</p:attrName>
                                        </p:attrNameLst>
                                      </p:cBhvr>
                                      <p:to>
                                        <p:strVal val="visible"/>
                                      </p:to>
                                    </p:set>
                                    <p:anim calcmode="lin" valueType="num">
                                      <p:cBhvr>
                                        <p:cTn id="7" dur="1000" fill="hold"/>
                                        <p:tgtEl>
                                          <p:spTgt spid="44"/>
                                        </p:tgtEl>
                                        <p:attrNameLst>
                                          <p:attrName>ppt_w</p:attrName>
                                        </p:attrNameLst>
                                      </p:cBhvr>
                                      <p:tavLst>
                                        <p:tav tm="0">
                                          <p:val>
                                            <p:fltVal val="0"/>
                                          </p:val>
                                        </p:tav>
                                        <p:tav tm="100000">
                                          <p:val>
                                            <p:strVal val="#ppt_w"/>
                                          </p:val>
                                        </p:tav>
                                      </p:tavLst>
                                    </p:anim>
                                    <p:anim calcmode="lin" valueType="num">
                                      <p:cBhvr>
                                        <p:cTn id="8" dur="1000" fill="hold"/>
                                        <p:tgtEl>
                                          <p:spTgt spid="44"/>
                                        </p:tgtEl>
                                        <p:attrNameLst>
                                          <p:attrName>ppt_h</p:attrName>
                                        </p:attrNameLst>
                                      </p:cBhvr>
                                      <p:tavLst>
                                        <p:tav tm="0">
                                          <p:val>
                                            <p:fltVal val="0"/>
                                          </p:val>
                                        </p:tav>
                                        <p:tav tm="100000">
                                          <p:val>
                                            <p:strVal val="#ppt_h"/>
                                          </p:val>
                                        </p:tav>
                                      </p:tavLst>
                                    </p:anim>
                                    <p:animEffect transition="in" filter="fade">
                                      <p:cBhvr>
                                        <p:cTn id="9" dur="1000"/>
                                        <p:tgtEl>
                                          <p:spTgt spid="44"/>
                                        </p:tgtEl>
                                      </p:cBhvr>
                                    </p:animEffect>
                                  </p:childTnLst>
                                </p:cTn>
                              </p:par>
                              <p:par>
                                <p:cTn id="10" presetID="6" presetClass="emph" presetSubtype="0" autoRev="1" fill="hold" nodeType="withEffect">
                                  <p:stCondLst>
                                    <p:cond delay="750"/>
                                  </p:stCondLst>
                                  <p:childTnLst>
                                    <p:animScale>
                                      <p:cBhvr>
                                        <p:cTn id="11" dur="500" fill="hold"/>
                                        <p:tgtEl>
                                          <p:spTgt spid="44"/>
                                        </p:tgtEl>
                                      </p:cBhvr>
                                      <p:by x="110000" y="110000"/>
                                    </p:animScale>
                                  </p:childTnLst>
                                </p:cTn>
                              </p:par>
                              <p:par>
                                <p:cTn id="12" presetID="53" presetClass="entr" presetSubtype="16" fill="hold" nodeType="withEffect">
                                  <p:stCondLst>
                                    <p:cond delay="750"/>
                                  </p:stCondLst>
                                  <p:childTnLst>
                                    <p:set>
                                      <p:cBhvr>
                                        <p:cTn id="13" dur="1" fill="hold">
                                          <p:stCondLst>
                                            <p:cond delay="0"/>
                                          </p:stCondLst>
                                        </p:cTn>
                                        <p:tgtEl>
                                          <p:spTgt spid="16"/>
                                        </p:tgtEl>
                                        <p:attrNameLst>
                                          <p:attrName>style.visibility</p:attrName>
                                        </p:attrNameLst>
                                      </p:cBhvr>
                                      <p:to>
                                        <p:strVal val="visible"/>
                                      </p:to>
                                    </p:set>
                                    <p:anim calcmode="lin" valueType="num">
                                      <p:cBhvr>
                                        <p:cTn id="14" dur="200" fill="hold"/>
                                        <p:tgtEl>
                                          <p:spTgt spid="16"/>
                                        </p:tgtEl>
                                        <p:attrNameLst>
                                          <p:attrName>ppt_w</p:attrName>
                                        </p:attrNameLst>
                                      </p:cBhvr>
                                      <p:tavLst>
                                        <p:tav tm="0">
                                          <p:val>
                                            <p:fltVal val="0"/>
                                          </p:val>
                                        </p:tav>
                                        <p:tav tm="100000">
                                          <p:val>
                                            <p:strVal val="#ppt_w"/>
                                          </p:val>
                                        </p:tav>
                                      </p:tavLst>
                                    </p:anim>
                                    <p:anim calcmode="lin" valueType="num">
                                      <p:cBhvr>
                                        <p:cTn id="15" dur="200" fill="hold"/>
                                        <p:tgtEl>
                                          <p:spTgt spid="16"/>
                                        </p:tgtEl>
                                        <p:attrNameLst>
                                          <p:attrName>ppt_h</p:attrName>
                                        </p:attrNameLst>
                                      </p:cBhvr>
                                      <p:tavLst>
                                        <p:tav tm="0">
                                          <p:val>
                                            <p:fltVal val="0"/>
                                          </p:val>
                                        </p:tav>
                                        <p:tav tm="100000">
                                          <p:val>
                                            <p:strVal val="#ppt_h"/>
                                          </p:val>
                                        </p:tav>
                                      </p:tavLst>
                                    </p:anim>
                                    <p:animEffect transition="in" filter="fade">
                                      <p:cBhvr>
                                        <p:cTn id="16" dur="200"/>
                                        <p:tgtEl>
                                          <p:spTgt spid="16"/>
                                        </p:tgtEl>
                                      </p:cBhvr>
                                    </p:animEffect>
                                  </p:childTnLst>
                                </p:cTn>
                              </p:par>
                              <p:par>
                                <p:cTn id="17" presetID="53" presetClass="entr" presetSubtype="16" fill="hold" nodeType="withEffect">
                                  <p:stCondLst>
                                    <p:cond delay="900"/>
                                  </p:stCondLst>
                                  <p:childTnLst>
                                    <p:set>
                                      <p:cBhvr>
                                        <p:cTn id="18" dur="1" fill="hold">
                                          <p:stCondLst>
                                            <p:cond delay="0"/>
                                          </p:stCondLst>
                                        </p:cTn>
                                        <p:tgtEl>
                                          <p:spTgt spid="18"/>
                                        </p:tgtEl>
                                        <p:attrNameLst>
                                          <p:attrName>style.visibility</p:attrName>
                                        </p:attrNameLst>
                                      </p:cBhvr>
                                      <p:to>
                                        <p:strVal val="visible"/>
                                      </p:to>
                                    </p:set>
                                    <p:anim calcmode="lin" valueType="num">
                                      <p:cBhvr>
                                        <p:cTn id="19" dur="200" fill="hold"/>
                                        <p:tgtEl>
                                          <p:spTgt spid="18"/>
                                        </p:tgtEl>
                                        <p:attrNameLst>
                                          <p:attrName>ppt_w</p:attrName>
                                        </p:attrNameLst>
                                      </p:cBhvr>
                                      <p:tavLst>
                                        <p:tav tm="0">
                                          <p:val>
                                            <p:fltVal val="0"/>
                                          </p:val>
                                        </p:tav>
                                        <p:tav tm="100000">
                                          <p:val>
                                            <p:strVal val="#ppt_w"/>
                                          </p:val>
                                        </p:tav>
                                      </p:tavLst>
                                    </p:anim>
                                    <p:anim calcmode="lin" valueType="num">
                                      <p:cBhvr>
                                        <p:cTn id="20" dur="200" fill="hold"/>
                                        <p:tgtEl>
                                          <p:spTgt spid="18"/>
                                        </p:tgtEl>
                                        <p:attrNameLst>
                                          <p:attrName>ppt_h</p:attrName>
                                        </p:attrNameLst>
                                      </p:cBhvr>
                                      <p:tavLst>
                                        <p:tav tm="0">
                                          <p:val>
                                            <p:fltVal val="0"/>
                                          </p:val>
                                        </p:tav>
                                        <p:tav tm="100000">
                                          <p:val>
                                            <p:strVal val="#ppt_h"/>
                                          </p:val>
                                        </p:tav>
                                      </p:tavLst>
                                    </p:anim>
                                    <p:animEffect transition="in" filter="fade">
                                      <p:cBhvr>
                                        <p:cTn id="21" dur="200"/>
                                        <p:tgtEl>
                                          <p:spTgt spid="18"/>
                                        </p:tgtEl>
                                      </p:cBhvr>
                                    </p:animEffect>
                                  </p:childTnLst>
                                </p:cTn>
                              </p:par>
                              <p:par>
                                <p:cTn id="22" presetID="53" presetClass="entr" presetSubtype="16" fill="hold" nodeType="withEffect">
                                  <p:stCondLst>
                                    <p:cond delay="1100"/>
                                  </p:stCondLst>
                                  <p:childTnLst>
                                    <p:set>
                                      <p:cBhvr>
                                        <p:cTn id="23" dur="1" fill="hold">
                                          <p:stCondLst>
                                            <p:cond delay="0"/>
                                          </p:stCondLst>
                                        </p:cTn>
                                        <p:tgtEl>
                                          <p:spTgt spid="20"/>
                                        </p:tgtEl>
                                        <p:attrNameLst>
                                          <p:attrName>style.visibility</p:attrName>
                                        </p:attrNameLst>
                                      </p:cBhvr>
                                      <p:to>
                                        <p:strVal val="visible"/>
                                      </p:to>
                                    </p:set>
                                    <p:anim calcmode="lin" valueType="num">
                                      <p:cBhvr>
                                        <p:cTn id="24" dur="200" fill="hold"/>
                                        <p:tgtEl>
                                          <p:spTgt spid="20"/>
                                        </p:tgtEl>
                                        <p:attrNameLst>
                                          <p:attrName>ppt_w</p:attrName>
                                        </p:attrNameLst>
                                      </p:cBhvr>
                                      <p:tavLst>
                                        <p:tav tm="0">
                                          <p:val>
                                            <p:fltVal val="0"/>
                                          </p:val>
                                        </p:tav>
                                        <p:tav tm="100000">
                                          <p:val>
                                            <p:strVal val="#ppt_w"/>
                                          </p:val>
                                        </p:tav>
                                      </p:tavLst>
                                    </p:anim>
                                    <p:anim calcmode="lin" valueType="num">
                                      <p:cBhvr>
                                        <p:cTn id="25" dur="200" fill="hold"/>
                                        <p:tgtEl>
                                          <p:spTgt spid="20"/>
                                        </p:tgtEl>
                                        <p:attrNameLst>
                                          <p:attrName>ppt_h</p:attrName>
                                        </p:attrNameLst>
                                      </p:cBhvr>
                                      <p:tavLst>
                                        <p:tav tm="0">
                                          <p:val>
                                            <p:fltVal val="0"/>
                                          </p:val>
                                        </p:tav>
                                        <p:tav tm="100000">
                                          <p:val>
                                            <p:strVal val="#ppt_h"/>
                                          </p:val>
                                        </p:tav>
                                      </p:tavLst>
                                    </p:anim>
                                    <p:animEffect transition="in" filter="fade">
                                      <p:cBhvr>
                                        <p:cTn id="26" dur="200"/>
                                        <p:tgtEl>
                                          <p:spTgt spid="20"/>
                                        </p:tgtEl>
                                      </p:cBhvr>
                                    </p:animEffect>
                                  </p:childTnLst>
                                </p:cTn>
                              </p:par>
                              <p:par>
                                <p:cTn id="27" presetID="53" presetClass="entr" presetSubtype="16" fill="hold" nodeType="withEffect">
                                  <p:stCondLst>
                                    <p:cond delay="1200"/>
                                  </p:stCondLst>
                                  <p:childTnLst>
                                    <p:set>
                                      <p:cBhvr>
                                        <p:cTn id="28" dur="1" fill="hold">
                                          <p:stCondLst>
                                            <p:cond delay="0"/>
                                          </p:stCondLst>
                                        </p:cTn>
                                        <p:tgtEl>
                                          <p:spTgt spid="22"/>
                                        </p:tgtEl>
                                        <p:attrNameLst>
                                          <p:attrName>style.visibility</p:attrName>
                                        </p:attrNameLst>
                                      </p:cBhvr>
                                      <p:to>
                                        <p:strVal val="visible"/>
                                      </p:to>
                                    </p:set>
                                    <p:anim calcmode="lin" valueType="num">
                                      <p:cBhvr>
                                        <p:cTn id="29" dur="200" fill="hold"/>
                                        <p:tgtEl>
                                          <p:spTgt spid="22"/>
                                        </p:tgtEl>
                                        <p:attrNameLst>
                                          <p:attrName>ppt_w</p:attrName>
                                        </p:attrNameLst>
                                      </p:cBhvr>
                                      <p:tavLst>
                                        <p:tav tm="0">
                                          <p:val>
                                            <p:fltVal val="0"/>
                                          </p:val>
                                        </p:tav>
                                        <p:tav tm="100000">
                                          <p:val>
                                            <p:strVal val="#ppt_w"/>
                                          </p:val>
                                        </p:tav>
                                      </p:tavLst>
                                    </p:anim>
                                    <p:anim calcmode="lin" valueType="num">
                                      <p:cBhvr>
                                        <p:cTn id="30" dur="200" fill="hold"/>
                                        <p:tgtEl>
                                          <p:spTgt spid="22"/>
                                        </p:tgtEl>
                                        <p:attrNameLst>
                                          <p:attrName>ppt_h</p:attrName>
                                        </p:attrNameLst>
                                      </p:cBhvr>
                                      <p:tavLst>
                                        <p:tav tm="0">
                                          <p:val>
                                            <p:fltVal val="0"/>
                                          </p:val>
                                        </p:tav>
                                        <p:tav tm="100000">
                                          <p:val>
                                            <p:strVal val="#ppt_h"/>
                                          </p:val>
                                        </p:tav>
                                      </p:tavLst>
                                    </p:anim>
                                    <p:animEffect transition="in" filter="fade">
                                      <p:cBhvr>
                                        <p:cTn id="31" dur="200"/>
                                        <p:tgtEl>
                                          <p:spTgt spid="22"/>
                                        </p:tgtEl>
                                      </p:cBhvr>
                                    </p:animEffect>
                                  </p:childTnLst>
                                </p:cTn>
                              </p:par>
                              <p:par>
                                <p:cTn id="32" presetID="53" presetClass="entr" presetSubtype="16" fill="hold" nodeType="withEffect">
                                  <p:stCondLst>
                                    <p:cond delay="1400"/>
                                  </p:stCondLst>
                                  <p:childTnLst>
                                    <p:set>
                                      <p:cBhvr>
                                        <p:cTn id="33" dur="1" fill="hold">
                                          <p:stCondLst>
                                            <p:cond delay="0"/>
                                          </p:stCondLst>
                                        </p:cTn>
                                        <p:tgtEl>
                                          <p:spTgt spid="26"/>
                                        </p:tgtEl>
                                        <p:attrNameLst>
                                          <p:attrName>style.visibility</p:attrName>
                                        </p:attrNameLst>
                                      </p:cBhvr>
                                      <p:to>
                                        <p:strVal val="visible"/>
                                      </p:to>
                                    </p:set>
                                    <p:anim calcmode="lin" valueType="num">
                                      <p:cBhvr>
                                        <p:cTn id="34" dur="200" fill="hold"/>
                                        <p:tgtEl>
                                          <p:spTgt spid="26"/>
                                        </p:tgtEl>
                                        <p:attrNameLst>
                                          <p:attrName>ppt_w</p:attrName>
                                        </p:attrNameLst>
                                      </p:cBhvr>
                                      <p:tavLst>
                                        <p:tav tm="0">
                                          <p:val>
                                            <p:fltVal val="0"/>
                                          </p:val>
                                        </p:tav>
                                        <p:tav tm="100000">
                                          <p:val>
                                            <p:strVal val="#ppt_w"/>
                                          </p:val>
                                        </p:tav>
                                      </p:tavLst>
                                    </p:anim>
                                    <p:anim calcmode="lin" valueType="num">
                                      <p:cBhvr>
                                        <p:cTn id="35" dur="200" fill="hold"/>
                                        <p:tgtEl>
                                          <p:spTgt spid="26"/>
                                        </p:tgtEl>
                                        <p:attrNameLst>
                                          <p:attrName>ppt_h</p:attrName>
                                        </p:attrNameLst>
                                      </p:cBhvr>
                                      <p:tavLst>
                                        <p:tav tm="0">
                                          <p:val>
                                            <p:fltVal val="0"/>
                                          </p:val>
                                        </p:tav>
                                        <p:tav tm="100000">
                                          <p:val>
                                            <p:strVal val="#ppt_h"/>
                                          </p:val>
                                        </p:tav>
                                      </p:tavLst>
                                    </p:anim>
                                    <p:animEffect transition="in" filter="fade">
                                      <p:cBhvr>
                                        <p:cTn id="36" dur="200"/>
                                        <p:tgtEl>
                                          <p:spTgt spid="26"/>
                                        </p:tgtEl>
                                      </p:cBhvr>
                                    </p:animEffect>
                                  </p:childTnLst>
                                </p:cTn>
                              </p:par>
                              <p:par>
                                <p:cTn id="37" presetID="53" presetClass="entr" presetSubtype="16" fill="hold" nodeType="withEffect">
                                  <p:stCondLst>
                                    <p:cond delay="1600"/>
                                  </p:stCondLst>
                                  <p:childTnLst>
                                    <p:set>
                                      <p:cBhvr>
                                        <p:cTn id="38" dur="1" fill="hold">
                                          <p:stCondLst>
                                            <p:cond delay="0"/>
                                          </p:stCondLst>
                                        </p:cTn>
                                        <p:tgtEl>
                                          <p:spTgt spid="28"/>
                                        </p:tgtEl>
                                        <p:attrNameLst>
                                          <p:attrName>style.visibility</p:attrName>
                                        </p:attrNameLst>
                                      </p:cBhvr>
                                      <p:to>
                                        <p:strVal val="visible"/>
                                      </p:to>
                                    </p:set>
                                    <p:anim calcmode="lin" valueType="num">
                                      <p:cBhvr>
                                        <p:cTn id="39" dur="200" fill="hold"/>
                                        <p:tgtEl>
                                          <p:spTgt spid="28"/>
                                        </p:tgtEl>
                                        <p:attrNameLst>
                                          <p:attrName>ppt_w</p:attrName>
                                        </p:attrNameLst>
                                      </p:cBhvr>
                                      <p:tavLst>
                                        <p:tav tm="0">
                                          <p:val>
                                            <p:fltVal val="0"/>
                                          </p:val>
                                        </p:tav>
                                        <p:tav tm="100000">
                                          <p:val>
                                            <p:strVal val="#ppt_w"/>
                                          </p:val>
                                        </p:tav>
                                      </p:tavLst>
                                    </p:anim>
                                    <p:anim calcmode="lin" valueType="num">
                                      <p:cBhvr>
                                        <p:cTn id="40" dur="200" fill="hold"/>
                                        <p:tgtEl>
                                          <p:spTgt spid="28"/>
                                        </p:tgtEl>
                                        <p:attrNameLst>
                                          <p:attrName>ppt_h</p:attrName>
                                        </p:attrNameLst>
                                      </p:cBhvr>
                                      <p:tavLst>
                                        <p:tav tm="0">
                                          <p:val>
                                            <p:fltVal val="0"/>
                                          </p:val>
                                        </p:tav>
                                        <p:tav tm="100000">
                                          <p:val>
                                            <p:strVal val="#ppt_h"/>
                                          </p:val>
                                        </p:tav>
                                      </p:tavLst>
                                    </p:anim>
                                    <p:animEffect transition="in" filter="fade">
                                      <p:cBhvr>
                                        <p:cTn id="41" dur="200"/>
                                        <p:tgtEl>
                                          <p:spTgt spid="28"/>
                                        </p:tgtEl>
                                      </p:cBhvr>
                                    </p:animEffect>
                                  </p:childTnLst>
                                </p:cTn>
                              </p:par>
                              <p:par>
                                <p:cTn id="42" presetID="53" presetClass="entr" presetSubtype="16" fill="hold" nodeType="withEffect">
                                  <p:stCondLst>
                                    <p:cond delay="1800"/>
                                  </p:stCondLst>
                                  <p:childTnLst>
                                    <p:set>
                                      <p:cBhvr>
                                        <p:cTn id="43" dur="1" fill="hold">
                                          <p:stCondLst>
                                            <p:cond delay="0"/>
                                          </p:stCondLst>
                                        </p:cTn>
                                        <p:tgtEl>
                                          <p:spTgt spid="24"/>
                                        </p:tgtEl>
                                        <p:attrNameLst>
                                          <p:attrName>style.visibility</p:attrName>
                                        </p:attrNameLst>
                                      </p:cBhvr>
                                      <p:to>
                                        <p:strVal val="visible"/>
                                      </p:to>
                                    </p:set>
                                    <p:anim calcmode="lin" valueType="num">
                                      <p:cBhvr>
                                        <p:cTn id="44" dur="200" fill="hold"/>
                                        <p:tgtEl>
                                          <p:spTgt spid="24"/>
                                        </p:tgtEl>
                                        <p:attrNameLst>
                                          <p:attrName>ppt_w</p:attrName>
                                        </p:attrNameLst>
                                      </p:cBhvr>
                                      <p:tavLst>
                                        <p:tav tm="0">
                                          <p:val>
                                            <p:fltVal val="0"/>
                                          </p:val>
                                        </p:tav>
                                        <p:tav tm="100000">
                                          <p:val>
                                            <p:strVal val="#ppt_w"/>
                                          </p:val>
                                        </p:tav>
                                      </p:tavLst>
                                    </p:anim>
                                    <p:anim calcmode="lin" valueType="num">
                                      <p:cBhvr>
                                        <p:cTn id="45" dur="200" fill="hold"/>
                                        <p:tgtEl>
                                          <p:spTgt spid="24"/>
                                        </p:tgtEl>
                                        <p:attrNameLst>
                                          <p:attrName>ppt_h</p:attrName>
                                        </p:attrNameLst>
                                      </p:cBhvr>
                                      <p:tavLst>
                                        <p:tav tm="0">
                                          <p:val>
                                            <p:fltVal val="0"/>
                                          </p:val>
                                        </p:tav>
                                        <p:tav tm="100000">
                                          <p:val>
                                            <p:strVal val="#ppt_h"/>
                                          </p:val>
                                        </p:tav>
                                      </p:tavLst>
                                    </p:anim>
                                    <p:animEffect transition="in" filter="fade">
                                      <p:cBhvr>
                                        <p:cTn id="46" dur="200"/>
                                        <p:tgtEl>
                                          <p:spTgt spid="24"/>
                                        </p:tgtEl>
                                      </p:cBhvr>
                                    </p:animEffect>
                                  </p:childTnLst>
                                </p:cTn>
                              </p:par>
                              <p:par>
                                <p:cTn id="47" presetID="21" presetClass="entr" presetSubtype="1" fill="hold" nodeType="withEffect">
                                  <p:stCondLst>
                                    <p:cond delay="0"/>
                                  </p:stCondLst>
                                  <p:childTnLst>
                                    <p:set>
                                      <p:cBhvr>
                                        <p:cTn id="48" dur="1" fill="hold">
                                          <p:stCondLst>
                                            <p:cond delay="0"/>
                                          </p:stCondLst>
                                        </p:cTn>
                                        <p:tgtEl>
                                          <p:spTgt spid="48"/>
                                        </p:tgtEl>
                                        <p:attrNameLst>
                                          <p:attrName>style.visibility</p:attrName>
                                        </p:attrNameLst>
                                      </p:cBhvr>
                                      <p:to>
                                        <p:strVal val="visible"/>
                                      </p:to>
                                    </p:set>
                                    <p:animEffect transition="in" filter="wheel(1)">
                                      <p:cBhvr>
                                        <p:cTn id="49" dur="2000"/>
                                        <p:tgtEl>
                                          <p:spTgt spid="4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extLst>
    <p:ext uri="{DCECCB84-F9BA-43D5-87BE-67443E8EF086}">
      <p15:sldGuideLst xmlns:p15="http://schemas.microsoft.com/office/powerpoint/2012/main">
        <p15:guide id="1" orient="horz" pos="2160">
          <p15:clr>
            <a:srgbClr val="FBAE40"/>
          </p15:clr>
        </p15:guide>
        <p15:guide id="2" pos="370">
          <p15:clr>
            <a:srgbClr val="FBAE40"/>
          </p15:clr>
        </p15:guide>
        <p15:guide id="3" pos="3137">
          <p15:clr>
            <a:srgbClr val="FBAE40"/>
          </p15:clr>
        </p15:guide>
      </p15:sldGuideLst>
    </p:ext>
  </p:extLst>
</p:sldLayout>
</file>

<file path=ppt/slideLayouts/slideLayout54.xml><?xml version="1.0" encoding="utf-8"?>
<p:sldLayout xmlns:a="http://schemas.openxmlformats.org/drawingml/2006/main" xmlns:r="http://schemas.openxmlformats.org/officeDocument/2006/relationships" xmlns:p="http://schemas.openxmlformats.org/presentationml/2006/main" preserve="1" userDrawn="1">
  <p:cSld name="2_Cover">
    <p:spTree>
      <p:nvGrpSpPr>
        <p:cNvPr id="1" name=""/>
        <p:cNvGrpSpPr/>
        <p:nvPr/>
      </p:nvGrpSpPr>
      <p:grpSpPr>
        <a:xfrm>
          <a:off x="0" y="0"/>
          <a:ext cx="0" cy="0"/>
          <a:chOff x="0" y="0"/>
          <a:chExt cx="0" cy="0"/>
        </a:xfrm>
      </p:grpSpPr>
      <p:sp>
        <p:nvSpPr>
          <p:cNvPr id="51" name="Title Placeholder 1">
            <a:extLst>
              <a:ext uri="{FF2B5EF4-FFF2-40B4-BE49-F238E27FC236}">
                <a16:creationId xmlns:a16="http://schemas.microsoft.com/office/drawing/2014/main" id="{29BCAFFA-6972-425B-A02E-B3D2280505A3}"/>
              </a:ext>
            </a:extLst>
          </p:cNvPr>
          <p:cNvSpPr>
            <a:spLocks noGrp="1"/>
          </p:cNvSpPr>
          <p:nvPr userDrawn="1">
            <p:ph type="title"/>
          </p:nvPr>
        </p:nvSpPr>
        <p:spPr>
          <a:xfrm>
            <a:off x="601913" y="1869237"/>
            <a:ext cx="4350627" cy="3489079"/>
          </a:xfrm>
          <a:prstGeom prst="rect">
            <a:avLst/>
          </a:prstGeom>
        </p:spPr>
        <p:txBody>
          <a:bodyPr vert="horz" lIns="91440" tIns="45720" rIns="91440" bIns="45720" rtlCol="0" anchor="ctr">
            <a:normAutofit/>
          </a:bodyPr>
          <a:lstStyle>
            <a:lvl1pPr>
              <a:lnSpc>
                <a:spcPts val="6000"/>
              </a:lnSpc>
              <a:defRPr sz="5400"/>
            </a:lvl1pPr>
          </a:lstStyle>
          <a:p>
            <a:r>
              <a:rPr lang="en-US" dirty="0"/>
              <a:t>Click to edit Master title style</a:t>
            </a:r>
            <a:endParaRPr lang="lt-LT" dirty="0"/>
          </a:p>
        </p:txBody>
      </p:sp>
      <p:pic>
        <p:nvPicPr>
          <p:cNvPr id="3" name="Picture 2" descr="Chart, sunburst chart&#10;&#10;Description automatically generated">
            <a:extLst>
              <a:ext uri="{FF2B5EF4-FFF2-40B4-BE49-F238E27FC236}">
                <a16:creationId xmlns:a16="http://schemas.microsoft.com/office/drawing/2014/main" id="{21DEBA11-011D-46AF-8B4A-2D36C5EC1162}"/>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5328939" y="184776"/>
            <a:ext cx="6863061" cy="6858000"/>
          </a:xfrm>
          <a:prstGeom prst="rect">
            <a:avLst/>
          </a:prstGeom>
        </p:spPr>
      </p:pic>
      <p:pic>
        <p:nvPicPr>
          <p:cNvPr id="4" name="Picture 3" descr="A picture containing text, clipart&#10;&#10;Description automatically generated">
            <a:extLst>
              <a:ext uri="{FF2B5EF4-FFF2-40B4-BE49-F238E27FC236}">
                <a16:creationId xmlns:a16="http://schemas.microsoft.com/office/drawing/2014/main" id="{EA8DA4EB-772E-4941-A18F-983C432DDAC6}"/>
              </a:ext>
            </a:extLst>
          </p:cNvPr>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527994" y="657120"/>
            <a:ext cx="2982749" cy="842564"/>
          </a:xfrm>
          <a:prstGeom prst="rect">
            <a:avLst/>
          </a:prstGeom>
        </p:spPr>
      </p:pic>
    </p:spTree>
    <p:extLst>
      <p:ext uri="{BB962C8B-B14F-4D97-AF65-F5344CB8AC3E}">
        <p14:creationId xmlns:p14="http://schemas.microsoft.com/office/powerpoint/2010/main" val="957324716"/>
      </p:ext>
    </p:extLst>
  </p:cSld>
  <p:clrMapOvr>
    <a:masterClrMapping/>
  </p:clrMapOvr>
  <p:transition spd="slow">
    <p:push dir="u"/>
  </p:transition>
  <p:extLst>
    <p:ext uri="{DCECCB84-F9BA-43D5-87BE-67443E8EF086}">
      <p15:sldGuideLst xmlns:p15="http://schemas.microsoft.com/office/powerpoint/2012/main">
        <p15:guide id="1" orient="horz" pos="2160">
          <p15:clr>
            <a:srgbClr val="FBAE40"/>
          </p15:clr>
        </p15:guide>
        <p15:guide id="2" pos="370">
          <p15:clr>
            <a:srgbClr val="FBAE40"/>
          </p15:clr>
        </p15:guide>
        <p15:guide id="3" pos="3137">
          <p15:clr>
            <a:srgbClr val="FBAE40"/>
          </p15:clr>
        </p15:guide>
      </p15:sldGuideLst>
    </p:ext>
  </p:extLst>
</p:sldLayout>
</file>

<file path=ppt/slideLayouts/slideLayout55.xml><?xml version="1.0" encoding="utf-8"?>
<p:sldLayout xmlns:a="http://schemas.openxmlformats.org/drawingml/2006/main" xmlns:r="http://schemas.openxmlformats.org/officeDocument/2006/relationships" xmlns:p="http://schemas.openxmlformats.org/presentationml/2006/main" preserve="1" userDrawn="1">
  <p:cSld name="1_Cover">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1A90DE79-D76C-4718-831E-203D29EDDCF5}"/>
              </a:ext>
            </a:extLst>
          </p:cNvPr>
          <p:cNvSpPr/>
          <p:nvPr userDrawn="1"/>
        </p:nvSpPr>
        <p:spPr>
          <a:xfrm>
            <a:off x="0" y="0"/>
            <a:ext cx="12245008" cy="685800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sp>
        <p:nvSpPr>
          <p:cNvPr id="51" name="Title Placeholder 1">
            <a:extLst>
              <a:ext uri="{FF2B5EF4-FFF2-40B4-BE49-F238E27FC236}">
                <a16:creationId xmlns:a16="http://schemas.microsoft.com/office/drawing/2014/main" id="{29BCAFFA-6972-425B-A02E-B3D2280505A3}"/>
              </a:ext>
            </a:extLst>
          </p:cNvPr>
          <p:cNvSpPr>
            <a:spLocks noGrp="1"/>
          </p:cNvSpPr>
          <p:nvPr userDrawn="1">
            <p:ph type="title"/>
          </p:nvPr>
        </p:nvSpPr>
        <p:spPr>
          <a:xfrm>
            <a:off x="601913" y="1869237"/>
            <a:ext cx="4350627" cy="3489079"/>
          </a:xfrm>
          <a:prstGeom prst="rect">
            <a:avLst/>
          </a:prstGeom>
        </p:spPr>
        <p:txBody>
          <a:bodyPr vert="horz" lIns="91440" tIns="45720" rIns="91440" bIns="45720" rtlCol="0" anchor="ctr">
            <a:normAutofit/>
          </a:bodyPr>
          <a:lstStyle>
            <a:lvl1pPr>
              <a:lnSpc>
                <a:spcPts val="6000"/>
              </a:lnSpc>
              <a:defRPr sz="5400">
                <a:solidFill>
                  <a:schemeClr val="bg1"/>
                </a:solidFill>
              </a:defRPr>
            </a:lvl1pPr>
          </a:lstStyle>
          <a:p>
            <a:r>
              <a:rPr lang="en-US" dirty="0"/>
              <a:t>Click to edit Master title style</a:t>
            </a:r>
            <a:endParaRPr lang="lt-LT" dirty="0"/>
          </a:p>
        </p:txBody>
      </p:sp>
      <p:pic>
        <p:nvPicPr>
          <p:cNvPr id="52" name="Picture 51">
            <a:extLst>
              <a:ext uri="{FF2B5EF4-FFF2-40B4-BE49-F238E27FC236}">
                <a16:creationId xmlns:a16="http://schemas.microsoft.com/office/drawing/2014/main" id="{4AF85EFC-A29E-4832-A2E6-7FDF7B29BB4E}"/>
              </a:ext>
            </a:extLst>
          </p:cNvPr>
          <p:cNvPicPr>
            <a:picLocks noChangeAspect="1"/>
          </p:cNvPicPr>
          <p:nvPr userDrawn="1"/>
        </p:nvPicPr>
        <p:blipFill>
          <a:blip r:embed="rId2">
            <a:extLst>
              <a:ext uri="{28A0092B-C50C-407E-A947-70E740481C1C}">
                <a14:useLocalDpi xmlns:a14="http://schemas.microsoft.com/office/drawing/2010/main" val="0"/>
              </a:ext>
            </a:extLst>
          </a:blip>
          <a:srcRect/>
          <a:stretch/>
        </p:blipFill>
        <p:spPr>
          <a:xfrm>
            <a:off x="597274" y="349043"/>
            <a:ext cx="4622521" cy="900491"/>
          </a:xfrm>
          <a:prstGeom prst="rect">
            <a:avLst/>
          </a:prstGeom>
        </p:spPr>
      </p:pic>
      <p:pic>
        <p:nvPicPr>
          <p:cNvPr id="14" name="Picture 13">
            <a:extLst>
              <a:ext uri="{FF2B5EF4-FFF2-40B4-BE49-F238E27FC236}">
                <a16:creationId xmlns:a16="http://schemas.microsoft.com/office/drawing/2014/main" id="{8FE2691F-92B1-4D04-964F-1CA39BA3D0A4}"/>
              </a:ext>
            </a:extLst>
          </p:cNvPr>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5650164" y="885140"/>
            <a:ext cx="6594844" cy="4884460"/>
          </a:xfrm>
          <a:prstGeom prst="rect">
            <a:avLst/>
          </a:prstGeom>
        </p:spPr>
      </p:pic>
      <p:pic>
        <p:nvPicPr>
          <p:cNvPr id="15" name="Picture 14">
            <a:extLst>
              <a:ext uri="{FF2B5EF4-FFF2-40B4-BE49-F238E27FC236}">
                <a16:creationId xmlns:a16="http://schemas.microsoft.com/office/drawing/2014/main" id="{563EDD6D-6146-49FB-AA41-524E5F8EEF0F}"/>
              </a:ext>
            </a:extLst>
          </p:cNvPr>
          <p:cNvPicPr>
            <a:picLocks noChangeAspect="1"/>
          </p:cNvPicPr>
          <p:nvPr userDrawn="1"/>
        </p:nvPicPr>
        <p:blipFill>
          <a:blip r:embed="rId4">
            <a:extLst>
              <a:ext uri="{28A0092B-C50C-407E-A947-70E740481C1C}">
                <a14:useLocalDpi xmlns:a14="http://schemas.microsoft.com/office/drawing/2010/main" val="0"/>
              </a:ext>
            </a:extLst>
          </a:blip>
          <a:stretch>
            <a:fillRect/>
          </a:stretch>
        </p:blipFill>
        <p:spPr>
          <a:xfrm>
            <a:off x="6647004" y="1569145"/>
            <a:ext cx="4153820" cy="4030287"/>
          </a:xfrm>
          <a:prstGeom prst="rect">
            <a:avLst/>
          </a:prstGeom>
        </p:spPr>
      </p:pic>
      <p:pic>
        <p:nvPicPr>
          <p:cNvPr id="17" name="Picture 16">
            <a:extLst>
              <a:ext uri="{FF2B5EF4-FFF2-40B4-BE49-F238E27FC236}">
                <a16:creationId xmlns:a16="http://schemas.microsoft.com/office/drawing/2014/main" id="{86703212-C26C-4F46-80EE-60FB064D80A8}"/>
              </a:ext>
            </a:extLst>
          </p:cNvPr>
          <p:cNvPicPr>
            <a:picLocks noChangeAspect="1"/>
          </p:cNvPicPr>
          <p:nvPr userDrawn="1"/>
        </p:nvPicPr>
        <p:blipFill>
          <a:blip r:embed="rId5">
            <a:extLst>
              <a:ext uri="{28A0092B-C50C-407E-A947-70E740481C1C}">
                <a14:useLocalDpi xmlns:a14="http://schemas.microsoft.com/office/drawing/2010/main" val="0"/>
              </a:ext>
            </a:extLst>
          </a:blip>
          <a:stretch>
            <a:fillRect/>
          </a:stretch>
        </p:blipFill>
        <p:spPr>
          <a:xfrm>
            <a:off x="5725119" y="1457528"/>
            <a:ext cx="1656586" cy="1539925"/>
          </a:xfrm>
          <a:prstGeom prst="rect">
            <a:avLst/>
          </a:prstGeom>
        </p:spPr>
      </p:pic>
      <p:pic>
        <p:nvPicPr>
          <p:cNvPr id="19" name="Picture 18">
            <a:extLst>
              <a:ext uri="{FF2B5EF4-FFF2-40B4-BE49-F238E27FC236}">
                <a16:creationId xmlns:a16="http://schemas.microsoft.com/office/drawing/2014/main" id="{B655800A-F6AB-4C96-A0F7-02293FD334BE}"/>
              </a:ext>
            </a:extLst>
          </p:cNvPr>
          <p:cNvPicPr>
            <a:picLocks noChangeAspect="1"/>
          </p:cNvPicPr>
          <p:nvPr userDrawn="1"/>
        </p:nvPicPr>
        <p:blipFill>
          <a:blip r:embed="rId6">
            <a:extLst>
              <a:ext uri="{28A0092B-C50C-407E-A947-70E740481C1C}">
                <a14:useLocalDpi xmlns:a14="http://schemas.microsoft.com/office/drawing/2010/main" val="0"/>
              </a:ext>
            </a:extLst>
          </a:blip>
          <a:stretch>
            <a:fillRect/>
          </a:stretch>
        </p:blipFill>
        <p:spPr>
          <a:xfrm>
            <a:off x="8008952" y="1043011"/>
            <a:ext cx="1199283" cy="1659157"/>
          </a:xfrm>
          <a:prstGeom prst="rect">
            <a:avLst/>
          </a:prstGeom>
        </p:spPr>
      </p:pic>
      <p:pic>
        <p:nvPicPr>
          <p:cNvPr id="21" name="Picture 20">
            <a:extLst>
              <a:ext uri="{FF2B5EF4-FFF2-40B4-BE49-F238E27FC236}">
                <a16:creationId xmlns:a16="http://schemas.microsoft.com/office/drawing/2014/main" id="{81ABCACE-8E54-4FFE-AADF-3204BCA3DB62}"/>
              </a:ext>
            </a:extLst>
          </p:cNvPr>
          <p:cNvPicPr>
            <a:picLocks noChangeAspect="1"/>
          </p:cNvPicPr>
          <p:nvPr userDrawn="1"/>
        </p:nvPicPr>
        <p:blipFill>
          <a:blip r:embed="rId7">
            <a:extLst>
              <a:ext uri="{28A0092B-C50C-407E-A947-70E740481C1C}">
                <a14:useLocalDpi xmlns:a14="http://schemas.microsoft.com/office/drawing/2010/main" val="0"/>
              </a:ext>
            </a:extLst>
          </a:blip>
          <a:stretch>
            <a:fillRect/>
          </a:stretch>
        </p:blipFill>
        <p:spPr>
          <a:xfrm>
            <a:off x="9687184" y="1569145"/>
            <a:ext cx="1292979" cy="1133023"/>
          </a:xfrm>
          <a:prstGeom prst="rect">
            <a:avLst/>
          </a:prstGeom>
        </p:spPr>
      </p:pic>
      <p:pic>
        <p:nvPicPr>
          <p:cNvPr id="23" name="Picture 22">
            <a:extLst>
              <a:ext uri="{FF2B5EF4-FFF2-40B4-BE49-F238E27FC236}">
                <a16:creationId xmlns:a16="http://schemas.microsoft.com/office/drawing/2014/main" id="{97D470BD-71AE-4EAA-ACA4-A251E8F56DDC}"/>
              </a:ext>
            </a:extLst>
          </p:cNvPr>
          <p:cNvPicPr>
            <a:picLocks noChangeAspect="1"/>
          </p:cNvPicPr>
          <p:nvPr userDrawn="1"/>
        </p:nvPicPr>
        <p:blipFill>
          <a:blip r:embed="rId8">
            <a:extLst>
              <a:ext uri="{28A0092B-C50C-407E-A947-70E740481C1C}">
                <a14:useLocalDpi xmlns:a14="http://schemas.microsoft.com/office/drawing/2010/main" val="0"/>
              </a:ext>
            </a:extLst>
          </a:blip>
          <a:stretch>
            <a:fillRect/>
          </a:stretch>
        </p:blipFill>
        <p:spPr>
          <a:xfrm>
            <a:off x="10046020" y="2960324"/>
            <a:ext cx="1871770" cy="1320185"/>
          </a:xfrm>
          <a:prstGeom prst="rect">
            <a:avLst/>
          </a:prstGeom>
        </p:spPr>
      </p:pic>
      <p:pic>
        <p:nvPicPr>
          <p:cNvPr id="25" name="Picture 24">
            <a:extLst>
              <a:ext uri="{FF2B5EF4-FFF2-40B4-BE49-F238E27FC236}">
                <a16:creationId xmlns:a16="http://schemas.microsoft.com/office/drawing/2014/main" id="{832956BE-4574-45B1-AB95-7F4607484C1D}"/>
              </a:ext>
            </a:extLst>
          </p:cNvPr>
          <p:cNvPicPr>
            <a:picLocks noChangeAspect="1"/>
          </p:cNvPicPr>
          <p:nvPr userDrawn="1"/>
        </p:nvPicPr>
        <p:blipFill>
          <a:blip r:embed="rId9">
            <a:extLst>
              <a:ext uri="{28A0092B-C50C-407E-A947-70E740481C1C}">
                <a14:useLocalDpi xmlns:a14="http://schemas.microsoft.com/office/drawing/2010/main" val="0"/>
              </a:ext>
            </a:extLst>
          </a:blip>
          <a:stretch>
            <a:fillRect/>
          </a:stretch>
        </p:blipFill>
        <p:spPr>
          <a:xfrm>
            <a:off x="5619608" y="3938306"/>
            <a:ext cx="1747458" cy="1425558"/>
          </a:xfrm>
          <a:prstGeom prst="rect">
            <a:avLst/>
          </a:prstGeom>
        </p:spPr>
      </p:pic>
      <p:pic>
        <p:nvPicPr>
          <p:cNvPr id="27" name="Picture 26">
            <a:extLst>
              <a:ext uri="{FF2B5EF4-FFF2-40B4-BE49-F238E27FC236}">
                <a16:creationId xmlns:a16="http://schemas.microsoft.com/office/drawing/2014/main" id="{E05CB63F-83D7-4087-B0A5-4755395911EB}"/>
              </a:ext>
            </a:extLst>
          </p:cNvPr>
          <p:cNvPicPr>
            <a:picLocks noChangeAspect="1"/>
          </p:cNvPicPr>
          <p:nvPr userDrawn="1"/>
        </p:nvPicPr>
        <p:blipFill>
          <a:blip r:embed="rId10">
            <a:extLst>
              <a:ext uri="{28A0092B-C50C-407E-A947-70E740481C1C}">
                <a14:useLocalDpi xmlns:a14="http://schemas.microsoft.com/office/drawing/2010/main" val="0"/>
              </a:ext>
            </a:extLst>
          </a:blip>
          <a:stretch>
            <a:fillRect/>
          </a:stretch>
        </p:blipFill>
        <p:spPr>
          <a:xfrm>
            <a:off x="9904267" y="4157575"/>
            <a:ext cx="1361644" cy="1206289"/>
          </a:xfrm>
          <a:prstGeom prst="rect">
            <a:avLst/>
          </a:prstGeom>
        </p:spPr>
      </p:pic>
      <p:pic>
        <p:nvPicPr>
          <p:cNvPr id="29" name="Picture 28">
            <a:extLst>
              <a:ext uri="{FF2B5EF4-FFF2-40B4-BE49-F238E27FC236}">
                <a16:creationId xmlns:a16="http://schemas.microsoft.com/office/drawing/2014/main" id="{FC096551-FDC5-47F0-8DF6-B0657335CB4F}"/>
              </a:ext>
            </a:extLst>
          </p:cNvPr>
          <p:cNvPicPr>
            <a:picLocks noChangeAspect="1"/>
          </p:cNvPicPr>
          <p:nvPr userDrawn="1"/>
        </p:nvPicPr>
        <p:blipFill>
          <a:blip r:embed="rId11">
            <a:extLst>
              <a:ext uri="{28A0092B-C50C-407E-A947-70E740481C1C}">
                <a14:useLocalDpi xmlns:a14="http://schemas.microsoft.com/office/drawing/2010/main" val="0"/>
              </a:ext>
            </a:extLst>
          </a:blip>
          <a:stretch>
            <a:fillRect/>
          </a:stretch>
        </p:blipFill>
        <p:spPr>
          <a:xfrm>
            <a:off x="8558032" y="4223793"/>
            <a:ext cx="1359989" cy="1432041"/>
          </a:xfrm>
          <a:prstGeom prst="rect">
            <a:avLst/>
          </a:prstGeom>
        </p:spPr>
      </p:pic>
    </p:spTree>
    <p:extLst>
      <p:ext uri="{BB962C8B-B14F-4D97-AF65-F5344CB8AC3E}">
        <p14:creationId xmlns:p14="http://schemas.microsoft.com/office/powerpoint/2010/main" val="2728024224"/>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nodeType="withEffect">
                                  <p:stCondLst>
                                    <p:cond delay="0"/>
                                  </p:stCondLst>
                                  <p:childTnLst>
                                    <p:set>
                                      <p:cBhvr>
                                        <p:cTn id="6" dur="1" fill="hold">
                                          <p:stCondLst>
                                            <p:cond delay="0"/>
                                          </p:stCondLst>
                                        </p:cTn>
                                        <p:tgtEl>
                                          <p:spTgt spid="15"/>
                                        </p:tgtEl>
                                        <p:attrNameLst>
                                          <p:attrName>style.visibility</p:attrName>
                                        </p:attrNameLst>
                                      </p:cBhvr>
                                      <p:to>
                                        <p:strVal val="visible"/>
                                      </p:to>
                                    </p:set>
                                    <p:anim calcmode="lin" valueType="num">
                                      <p:cBhvr>
                                        <p:cTn id="7" dur="1000" fill="hold"/>
                                        <p:tgtEl>
                                          <p:spTgt spid="15"/>
                                        </p:tgtEl>
                                        <p:attrNameLst>
                                          <p:attrName>ppt_w</p:attrName>
                                        </p:attrNameLst>
                                      </p:cBhvr>
                                      <p:tavLst>
                                        <p:tav tm="0">
                                          <p:val>
                                            <p:fltVal val="0"/>
                                          </p:val>
                                        </p:tav>
                                        <p:tav tm="100000">
                                          <p:val>
                                            <p:strVal val="#ppt_w"/>
                                          </p:val>
                                        </p:tav>
                                      </p:tavLst>
                                    </p:anim>
                                    <p:anim calcmode="lin" valueType="num">
                                      <p:cBhvr>
                                        <p:cTn id="8" dur="1000" fill="hold"/>
                                        <p:tgtEl>
                                          <p:spTgt spid="15"/>
                                        </p:tgtEl>
                                        <p:attrNameLst>
                                          <p:attrName>ppt_h</p:attrName>
                                        </p:attrNameLst>
                                      </p:cBhvr>
                                      <p:tavLst>
                                        <p:tav tm="0">
                                          <p:val>
                                            <p:fltVal val="0"/>
                                          </p:val>
                                        </p:tav>
                                        <p:tav tm="100000">
                                          <p:val>
                                            <p:strVal val="#ppt_h"/>
                                          </p:val>
                                        </p:tav>
                                      </p:tavLst>
                                    </p:anim>
                                    <p:animEffect transition="in" filter="fade">
                                      <p:cBhvr>
                                        <p:cTn id="9" dur="1000"/>
                                        <p:tgtEl>
                                          <p:spTgt spid="15"/>
                                        </p:tgtEl>
                                      </p:cBhvr>
                                    </p:animEffect>
                                  </p:childTnLst>
                                </p:cTn>
                              </p:par>
                              <p:par>
                                <p:cTn id="10" presetID="6" presetClass="emph" presetSubtype="0" autoRev="1" fill="hold" nodeType="withEffect">
                                  <p:stCondLst>
                                    <p:cond delay="750"/>
                                  </p:stCondLst>
                                  <p:childTnLst>
                                    <p:animScale>
                                      <p:cBhvr>
                                        <p:cTn id="11" dur="500" fill="hold"/>
                                        <p:tgtEl>
                                          <p:spTgt spid="15"/>
                                        </p:tgtEl>
                                      </p:cBhvr>
                                      <p:by x="110000" y="110000"/>
                                    </p:animScale>
                                  </p:childTnLst>
                                </p:cTn>
                              </p:par>
                              <p:par>
                                <p:cTn id="12" presetID="53" presetClass="entr" presetSubtype="16" fill="hold" nodeType="withEffect">
                                  <p:stCondLst>
                                    <p:cond delay="750"/>
                                  </p:stCondLst>
                                  <p:childTnLst>
                                    <p:set>
                                      <p:cBhvr>
                                        <p:cTn id="13" dur="1" fill="hold">
                                          <p:stCondLst>
                                            <p:cond delay="0"/>
                                          </p:stCondLst>
                                        </p:cTn>
                                        <p:tgtEl>
                                          <p:spTgt spid="17"/>
                                        </p:tgtEl>
                                        <p:attrNameLst>
                                          <p:attrName>style.visibility</p:attrName>
                                        </p:attrNameLst>
                                      </p:cBhvr>
                                      <p:to>
                                        <p:strVal val="visible"/>
                                      </p:to>
                                    </p:set>
                                    <p:anim calcmode="lin" valueType="num">
                                      <p:cBhvr>
                                        <p:cTn id="14" dur="200" fill="hold"/>
                                        <p:tgtEl>
                                          <p:spTgt spid="17"/>
                                        </p:tgtEl>
                                        <p:attrNameLst>
                                          <p:attrName>ppt_w</p:attrName>
                                        </p:attrNameLst>
                                      </p:cBhvr>
                                      <p:tavLst>
                                        <p:tav tm="0">
                                          <p:val>
                                            <p:fltVal val="0"/>
                                          </p:val>
                                        </p:tav>
                                        <p:tav tm="100000">
                                          <p:val>
                                            <p:strVal val="#ppt_w"/>
                                          </p:val>
                                        </p:tav>
                                      </p:tavLst>
                                    </p:anim>
                                    <p:anim calcmode="lin" valueType="num">
                                      <p:cBhvr>
                                        <p:cTn id="15" dur="200" fill="hold"/>
                                        <p:tgtEl>
                                          <p:spTgt spid="17"/>
                                        </p:tgtEl>
                                        <p:attrNameLst>
                                          <p:attrName>ppt_h</p:attrName>
                                        </p:attrNameLst>
                                      </p:cBhvr>
                                      <p:tavLst>
                                        <p:tav tm="0">
                                          <p:val>
                                            <p:fltVal val="0"/>
                                          </p:val>
                                        </p:tav>
                                        <p:tav tm="100000">
                                          <p:val>
                                            <p:strVal val="#ppt_h"/>
                                          </p:val>
                                        </p:tav>
                                      </p:tavLst>
                                    </p:anim>
                                    <p:animEffect transition="in" filter="fade">
                                      <p:cBhvr>
                                        <p:cTn id="16" dur="200"/>
                                        <p:tgtEl>
                                          <p:spTgt spid="17"/>
                                        </p:tgtEl>
                                      </p:cBhvr>
                                    </p:animEffect>
                                  </p:childTnLst>
                                </p:cTn>
                              </p:par>
                              <p:par>
                                <p:cTn id="17" presetID="53" presetClass="entr" presetSubtype="16" fill="hold" nodeType="withEffect">
                                  <p:stCondLst>
                                    <p:cond delay="900"/>
                                  </p:stCondLst>
                                  <p:childTnLst>
                                    <p:set>
                                      <p:cBhvr>
                                        <p:cTn id="18" dur="1" fill="hold">
                                          <p:stCondLst>
                                            <p:cond delay="0"/>
                                          </p:stCondLst>
                                        </p:cTn>
                                        <p:tgtEl>
                                          <p:spTgt spid="19"/>
                                        </p:tgtEl>
                                        <p:attrNameLst>
                                          <p:attrName>style.visibility</p:attrName>
                                        </p:attrNameLst>
                                      </p:cBhvr>
                                      <p:to>
                                        <p:strVal val="visible"/>
                                      </p:to>
                                    </p:set>
                                    <p:anim calcmode="lin" valueType="num">
                                      <p:cBhvr>
                                        <p:cTn id="19" dur="200" fill="hold"/>
                                        <p:tgtEl>
                                          <p:spTgt spid="19"/>
                                        </p:tgtEl>
                                        <p:attrNameLst>
                                          <p:attrName>ppt_w</p:attrName>
                                        </p:attrNameLst>
                                      </p:cBhvr>
                                      <p:tavLst>
                                        <p:tav tm="0">
                                          <p:val>
                                            <p:fltVal val="0"/>
                                          </p:val>
                                        </p:tav>
                                        <p:tav tm="100000">
                                          <p:val>
                                            <p:strVal val="#ppt_w"/>
                                          </p:val>
                                        </p:tav>
                                      </p:tavLst>
                                    </p:anim>
                                    <p:anim calcmode="lin" valueType="num">
                                      <p:cBhvr>
                                        <p:cTn id="20" dur="200" fill="hold"/>
                                        <p:tgtEl>
                                          <p:spTgt spid="19"/>
                                        </p:tgtEl>
                                        <p:attrNameLst>
                                          <p:attrName>ppt_h</p:attrName>
                                        </p:attrNameLst>
                                      </p:cBhvr>
                                      <p:tavLst>
                                        <p:tav tm="0">
                                          <p:val>
                                            <p:fltVal val="0"/>
                                          </p:val>
                                        </p:tav>
                                        <p:tav tm="100000">
                                          <p:val>
                                            <p:strVal val="#ppt_h"/>
                                          </p:val>
                                        </p:tav>
                                      </p:tavLst>
                                    </p:anim>
                                    <p:animEffect transition="in" filter="fade">
                                      <p:cBhvr>
                                        <p:cTn id="21" dur="200"/>
                                        <p:tgtEl>
                                          <p:spTgt spid="19"/>
                                        </p:tgtEl>
                                      </p:cBhvr>
                                    </p:animEffect>
                                  </p:childTnLst>
                                </p:cTn>
                              </p:par>
                              <p:par>
                                <p:cTn id="22" presetID="53" presetClass="entr" presetSubtype="16" fill="hold" nodeType="withEffect">
                                  <p:stCondLst>
                                    <p:cond delay="1100"/>
                                  </p:stCondLst>
                                  <p:childTnLst>
                                    <p:set>
                                      <p:cBhvr>
                                        <p:cTn id="23" dur="1" fill="hold">
                                          <p:stCondLst>
                                            <p:cond delay="0"/>
                                          </p:stCondLst>
                                        </p:cTn>
                                        <p:tgtEl>
                                          <p:spTgt spid="21"/>
                                        </p:tgtEl>
                                        <p:attrNameLst>
                                          <p:attrName>style.visibility</p:attrName>
                                        </p:attrNameLst>
                                      </p:cBhvr>
                                      <p:to>
                                        <p:strVal val="visible"/>
                                      </p:to>
                                    </p:set>
                                    <p:anim calcmode="lin" valueType="num">
                                      <p:cBhvr>
                                        <p:cTn id="24" dur="200" fill="hold"/>
                                        <p:tgtEl>
                                          <p:spTgt spid="21"/>
                                        </p:tgtEl>
                                        <p:attrNameLst>
                                          <p:attrName>ppt_w</p:attrName>
                                        </p:attrNameLst>
                                      </p:cBhvr>
                                      <p:tavLst>
                                        <p:tav tm="0">
                                          <p:val>
                                            <p:fltVal val="0"/>
                                          </p:val>
                                        </p:tav>
                                        <p:tav tm="100000">
                                          <p:val>
                                            <p:strVal val="#ppt_w"/>
                                          </p:val>
                                        </p:tav>
                                      </p:tavLst>
                                    </p:anim>
                                    <p:anim calcmode="lin" valueType="num">
                                      <p:cBhvr>
                                        <p:cTn id="25" dur="200" fill="hold"/>
                                        <p:tgtEl>
                                          <p:spTgt spid="21"/>
                                        </p:tgtEl>
                                        <p:attrNameLst>
                                          <p:attrName>ppt_h</p:attrName>
                                        </p:attrNameLst>
                                      </p:cBhvr>
                                      <p:tavLst>
                                        <p:tav tm="0">
                                          <p:val>
                                            <p:fltVal val="0"/>
                                          </p:val>
                                        </p:tav>
                                        <p:tav tm="100000">
                                          <p:val>
                                            <p:strVal val="#ppt_h"/>
                                          </p:val>
                                        </p:tav>
                                      </p:tavLst>
                                    </p:anim>
                                    <p:animEffect transition="in" filter="fade">
                                      <p:cBhvr>
                                        <p:cTn id="26" dur="200"/>
                                        <p:tgtEl>
                                          <p:spTgt spid="21"/>
                                        </p:tgtEl>
                                      </p:cBhvr>
                                    </p:animEffect>
                                  </p:childTnLst>
                                </p:cTn>
                              </p:par>
                              <p:par>
                                <p:cTn id="27" presetID="53" presetClass="entr" presetSubtype="16" fill="hold" nodeType="withEffect">
                                  <p:stCondLst>
                                    <p:cond delay="1200"/>
                                  </p:stCondLst>
                                  <p:childTnLst>
                                    <p:set>
                                      <p:cBhvr>
                                        <p:cTn id="28" dur="1" fill="hold">
                                          <p:stCondLst>
                                            <p:cond delay="0"/>
                                          </p:stCondLst>
                                        </p:cTn>
                                        <p:tgtEl>
                                          <p:spTgt spid="23"/>
                                        </p:tgtEl>
                                        <p:attrNameLst>
                                          <p:attrName>style.visibility</p:attrName>
                                        </p:attrNameLst>
                                      </p:cBhvr>
                                      <p:to>
                                        <p:strVal val="visible"/>
                                      </p:to>
                                    </p:set>
                                    <p:anim calcmode="lin" valueType="num">
                                      <p:cBhvr>
                                        <p:cTn id="29" dur="200" fill="hold"/>
                                        <p:tgtEl>
                                          <p:spTgt spid="23"/>
                                        </p:tgtEl>
                                        <p:attrNameLst>
                                          <p:attrName>ppt_w</p:attrName>
                                        </p:attrNameLst>
                                      </p:cBhvr>
                                      <p:tavLst>
                                        <p:tav tm="0">
                                          <p:val>
                                            <p:fltVal val="0"/>
                                          </p:val>
                                        </p:tav>
                                        <p:tav tm="100000">
                                          <p:val>
                                            <p:strVal val="#ppt_w"/>
                                          </p:val>
                                        </p:tav>
                                      </p:tavLst>
                                    </p:anim>
                                    <p:anim calcmode="lin" valueType="num">
                                      <p:cBhvr>
                                        <p:cTn id="30" dur="200" fill="hold"/>
                                        <p:tgtEl>
                                          <p:spTgt spid="23"/>
                                        </p:tgtEl>
                                        <p:attrNameLst>
                                          <p:attrName>ppt_h</p:attrName>
                                        </p:attrNameLst>
                                      </p:cBhvr>
                                      <p:tavLst>
                                        <p:tav tm="0">
                                          <p:val>
                                            <p:fltVal val="0"/>
                                          </p:val>
                                        </p:tav>
                                        <p:tav tm="100000">
                                          <p:val>
                                            <p:strVal val="#ppt_h"/>
                                          </p:val>
                                        </p:tav>
                                      </p:tavLst>
                                    </p:anim>
                                    <p:animEffect transition="in" filter="fade">
                                      <p:cBhvr>
                                        <p:cTn id="31" dur="200"/>
                                        <p:tgtEl>
                                          <p:spTgt spid="23"/>
                                        </p:tgtEl>
                                      </p:cBhvr>
                                    </p:animEffect>
                                  </p:childTnLst>
                                </p:cTn>
                              </p:par>
                              <p:par>
                                <p:cTn id="32" presetID="53" presetClass="entr" presetSubtype="16" fill="hold" nodeType="withEffect">
                                  <p:stCondLst>
                                    <p:cond delay="1400"/>
                                  </p:stCondLst>
                                  <p:childTnLst>
                                    <p:set>
                                      <p:cBhvr>
                                        <p:cTn id="33" dur="1" fill="hold">
                                          <p:stCondLst>
                                            <p:cond delay="0"/>
                                          </p:stCondLst>
                                        </p:cTn>
                                        <p:tgtEl>
                                          <p:spTgt spid="27"/>
                                        </p:tgtEl>
                                        <p:attrNameLst>
                                          <p:attrName>style.visibility</p:attrName>
                                        </p:attrNameLst>
                                      </p:cBhvr>
                                      <p:to>
                                        <p:strVal val="visible"/>
                                      </p:to>
                                    </p:set>
                                    <p:anim calcmode="lin" valueType="num">
                                      <p:cBhvr>
                                        <p:cTn id="34" dur="200" fill="hold"/>
                                        <p:tgtEl>
                                          <p:spTgt spid="27"/>
                                        </p:tgtEl>
                                        <p:attrNameLst>
                                          <p:attrName>ppt_w</p:attrName>
                                        </p:attrNameLst>
                                      </p:cBhvr>
                                      <p:tavLst>
                                        <p:tav tm="0">
                                          <p:val>
                                            <p:fltVal val="0"/>
                                          </p:val>
                                        </p:tav>
                                        <p:tav tm="100000">
                                          <p:val>
                                            <p:strVal val="#ppt_w"/>
                                          </p:val>
                                        </p:tav>
                                      </p:tavLst>
                                    </p:anim>
                                    <p:anim calcmode="lin" valueType="num">
                                      <p:cBhvr>
                                        <p:cTn id="35" dur="200" fill="hold"/>
                                        <p:tgtEl>
                                          <p:spTgt spid="27"/>
                                        </p:tgtEl>
                                        <p:attrNameLst>
                                          <p:attrName>ppt_h</p:attrName>
                                        </p:attrNameLst>
                                      </p:cBhvr>
                                      <p:tavLst>
                                        <p:tav tm="0">
                                          <p:val>
                                            <p:fltVal val="0"/>
                                          </p:val>
                                        </p:tav>
                                        <p:tav tm="100000">
                                          <p:val>
                                            <p:strVal val="#ppt_h"/>
                                          </p:val>
                                        </p:tav>
                                      </p:tavLst>
                                    </p:anim>
                                    <p:animEffect transition="in" filter="fade">
                                      <p:cBhvr>
                                        <p:cTn id="36" dur="200"/>
                                        <p:tgtEl>
                                          <p:spTgt spid="27"/>
                                        </p:tgtEl>
                                      </p:cBhvr>
                                    </p:animEffect>
                                  </p:childTnLst>
                                </p:cTn>
                              </p:par>
                              <p:par>
                                <p:cTn id="37" presetID="53" presetClass="entr" presetSubtype="16" fill="hold" nodeType="withEffect">
                                  <p:stCondLst>
                                    <p:cond delay="1600"/>
                                  </p:stCondLst>
                                  <p:childTnLst>
                                    <p:set>
                                      <p:cBhvr>
                                        <p:cTn id="38" dur="1" fill="hold">
                                          <p:stCondLst>
                                            <p:cond delay="0"/>
                                          </p:stCondLst>
                                        </p:cTn>
                                        <p:tgtEl>
                                          <p:spTgt spid="29"/>
                                        </p:tgtEl>
                                        <p:attrNameLst>
                                          <p:attrName>style.visibility</p:attrName>
                                        </p:attrNameLst>
                                      </p:cBhvr>
                                      <p:to>
                                        <p:strVal val="visible"/>
                                      </p:to>
                                    </p:set>
                                    <p:anim calcmode="lin" valueType="num">
                                      <p:cBhvr>
                                        <p:cTn id="39" dur="200" fill="hold"/>
                                        <p:tgtEl>
                                          <p:spTgt spid="29"/>
                                        </p:tgtEl>
                                        <p:attrNameLst>
                                          <p:attrName>ppt_w</p:attrName>
                                        </p:attrNameLst>
                                      </p:cBhvr>
                                      <p:tavLst>
                                        <p:tav tm="0">
                                          <p:val>
                                            <p:fltVal val="0"/>
                                          </p:val>
                                        </p:tav>
                                        <p:tav tm="100000">
                                          <p:val>
                                            <p:strVal val="#ppt_w"/>
                                          </p:val>
                                        </p:tav>
                                      </p:tavLst>
                                    </p:anim>
                                    <p:anim calcmode="lin" valueType="num">
                                      <p:cBhvr>
                                        <p:cTn id="40" dur="200" fill="hold"/>
                                        <p:tgtEl>
                                          <p:spTgt spid="29"/>
                                        </p:tgtEl>
                                        <p:attrNameLst>
                                          <p:attrName>ppt_h</p:attrName>
                                        </p:attrNameLst>
                                      </p:cBhvr>
                                      <p:tavLst>
                                        <p:tav tm="0">
                                          <p:val>
                                            <p:fltVal val="0"/>
                                          </p:val>
                                        </p:tav>
                                        <p:tav tm="100000">
                                          <p:val>
                                            <p:strVal val="#ppt_h"/>
                                          </p:val>
                                        </p:tav>
                                      </p:tavLst>
                                    </p:anim>
                                    <p:animEffect transition="in" filter="fade">
                                      <p:cBhvr>
                                        <p:cTn id="41" dur="200"/>
                                        <p:tgtEl>
                                          <p:spTgt spid="29"/>
                                        </p:tgtEl>
                                      </p:cBhvr>
                                    </p:animEffect>
                                  </p:childTnLst>
                                </p:cTn>
                              </p:par>
                              <p:par>
                                <p:cTn id="42" presetID="53" presetClass="entr" presetSubtype="16" fill="hold" nodeType="withEffect">
                                  <p:stCondLst>
                                    <p:cond delay="1800"/>
                                  </p:stCondLst>
                                  <p:childTnLst>
                                    <p:set>
                                      <p:cBhvr>
                                        <p:cTn id="43" dur="1" fill="hold">
                                          <p:stCondLst>
                                            <p:cond delay="0"/>
                                          </p:stCondLst>
                                        </p:cTn>
                                        <p:tgtEl>
                                          <p:spTgt spid="25"/>
                                        </p:tgtEl>
                                        <p:attrNameLst>
                                          <p:attrName>style.visibility</p:attrName>
                                        </p:attrNameLst>
                                      </p:cBhvr>
                                      <p:to>
                                        <p:strVal val="visible"/>
                                      </p:to>
                                    </p:set>
                                    <p:anim calcmode="lin" valueType="num">
                                      <p:cBhvr>
                                        <p:cTn id="44" dur="200" fill="hold"/>
                                        <p:tgtEl>
                                          <p:spTgt spid="25"/>
                                        </p:tgtEl>
                                        <p:attrNameLst>
                                          <p:attrName>ppt_w</p:attrName>
                                        </p:attrNameLst>
                                      </p:cBhvr>
                                      <p:tavLst>
                                        <p:tav tm="0">
                                          <p:val>
                                            <p:fltVal val="0"/>
                                          </p:val>
                                        </p:tav>
                                        <p:tav tm="100000">
                                          <p:val>
                                            <p:strVal val="#ppt_w"/>
                                          </p:val>
                                        </p:tav>
                                      </p:tavLst>
                                    </p:anim>
                                    <p:anim calcmode="lin" valueType="num">
                                      <p:cBhvr>
                                        <p:cTn id="45" dur="200" fill="hold"/>
                                        <p:tgtEl>
                                          <p:spTgt spid="25"/>
                                        </p:tgtEl>
                                        <p:attrNameLst>
                                          <p:attrName>ppt_h</p:attrName>
                                        </p:attrNameLst>
                                      </p:cBhvr>
                                      <p:tavLst>
                                        <p:tav tm="0">
                                          <p:val>
                                            <p:fltVal val="0"/>
                                          </p:val>
                                        </p:tav>
                                        <p:tav tm="100000">
                                          <p:val>
                                            <p:strVal val="#ppt_h"/>
                                          </p:val>
                                        </p:tav>
                                      </p:tavLst>
                                    </p:anim>
                                    <p:animEffect transition="in" filter="fade">
                                      <p:cBhvr>
                                        <p:cTn id="46" dur="200"/>
                                        <p:tgtEl>
                                          <p:spTgt spid="25"/>
                                        </p:tgtEl>
                                      </p:cBhvr>
                                    </p:animEffect>
                                  </p:childTnLst>
                                </p:cTn>
                              </p:par>
                              <p:par>
                                <p:cTn id="47" presetID="21" presetClass="entr" presetSubtype="1" fill="hold" nodeType="withEffect">
                                  <p:stCondLst>
                                    <p:cond delay="0"/>
                                  </p:stCondLst>
                                  <p:childTnLst>
                                    <p:set>
                                      <p:cBhvr>
                                        <p:cTn id="48" dur="1" fill="hold">
                                          <p:stCondLst>
                                            <p:cond delay="0"/>
                                          </p:stCondLst>
                                        </p:cTn>
                                        <p:tgtEl>
                                          <p:spTgt spid="14"/>
                                        </p:tgtEl>
                                        <p:attrNameLst>
                                          <p:attrName>style.visibility</p:attrName>
                                        </p:attrNameLst>
                                      </p:cBhvr>
                                      <p:to>
                                        <p:strVal val="visible"/>
                                      </p:to>
                                    </p:set>
                                    <p:animEffect transition="in" filter="wheel(1)">
                                      <p:cBhvr>
                                        <p:cTn id="49" dur="2000"/>
                                        <p:tgtEl>
                                          <p:spTgt spid="1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extLst>
    <p:ext uri="{DCECCB84-F9BA-43D5-87BE-67443E8EF086}">
      <p15:sldGuideLst xmlns:p15="http://schemas.microsoft.com/office/powerpoint/2012/main">
        <p15:guide id="1" orient="horz" pos="2160">
          <p15:clr>
            <a:srgbClr val="FBAE40"/>
          </p15:clr>
        </p15:guide>
        <p15:guide id="2" pos="370">
          <p15:clr>
            <a:srgbClr val="FBAE40"/>
          </p15:clr>
        </p15:guide>
        <p15:guide id="3" pos="3137">
          <p15:clr>
            <a:srgbClr val="FBAE40"/>
          </p15:clr>
        </p15:guide>
      </p15:sldGuideLst>
    </p:ext>
  </p:extLst>
</p:sldLayout>
</file>

<file path=ppt/slideLayouts/slideLayout56.xml><?xml version="1.0" encoding="utf-8"?>
<p:sldLayout xmlns:a="http://schemas.openxmlformats.org/drawingml/2006/main" xmlns:r="http://schemas.openxmlformats.org/officeDocument/2006/relationships" xmlns:p="http://schemas.openxmlformats.org/presentationml/2006/main" preserve="1" userDrawn="1">
  <p:cSld name="Speakers">
    <p:spTree>
      <p:nvGrpSpPr>
        <p:cNvPr id="1" name=""/>
        <p:cNvGrpSpPr/>
        <p:nvPr/>
      </p:nvGrpSpPr>
      <p:grpSpPr>
        <a:xfrm>
          <a:off x="0" y="0"/>
          <a:ext cx="0" cy="0"/>
          <a:chOff x="0" y="0"/>
          <a:chExt cx="0" cy="0"/>
        </a:xfrm>
      </p:grpSpPr>
      <p:pic>
        <p:nvPicPr>
          <p:cNvPr id="7" name="Picture 6" descr="Logo&#10;&#10;Description automatically generated">
            <a:extLst>
              <a:ext uri="{FF2B5EF4-FFF2-40B4-BE49-F238E27FC236}">
                <a16:creationId xmlns:a16="http://schemas.microsoft.com/office/drawing/2014/main" id="{90F872E7-8A16-4869-8001-D24CB6DC9BD5}"/>
              </a:ext>
            </a:extLst>
          </p:cNvPr>
          <p:cNvPicPr>
            <a:picLocks noChangeAspect="1"/>
          </p:cNvPicPr>
          <p:nvPr userDrawn="1"/>
        </p:nvPicPr>
        <p:blipFill rotWithShape="1">
          <a:blip r:embed="rId2" cstate="print">
            <a:extLst>
              <a:ext uri="{28A0092B-C50C-407E-A947-70E740481C1C}">
                <a14:useLocalDpi xmlns:a14="http://schemas.microsoft.com/office/drawing/2010/main" val="0"/>
              </a:ext>
            </a:extLst>
          </a:blip>
          <a:srcRect r="80698"/>
          <a:stretch/>
        </p:blipFill>
        <p:spPr>
          <a:xfrm>
            <a:off x="567259" y="6288664"/>
            <a:ext cx="397941" cy="396470"/>
          </a:xfrm>
          <a:prstGeom prst="rect">
            <a:avLst/>
          </a:prstGeom>
        </p:spPr>
      </p:pic>
      <p:sp>
        <p:nvSpPr>
          <p:cNvPr id="11" name="Oval 10">
            <a:extLst>
              <a:ext uri="{FF2B5EF4-FFF2-40B4-BE49-F238E27FC236}">
                <a16:creationId xmlns:a16="http://schemas.microsoft.com/office/drawing/2014/main" id="{2E5CD1AF-7427-4940-9AC7-2548A67CACBA}"/>
              </a:ext>
            </a:extLst>
          </p:cNvPr>
          <p:cNvSpPr/>
          <p:nvPr userDrawn="1"/>
        </p:nvSpPr>
        <p:spPr>
          <a:xfrm>
            <a:off x="603355" y="139121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sp>
        <p:nvSpPr>
          <p:cNvPr id="12" name="Oval 11">
            <a:extLst>
              <a:ext uri="{FF2B5EF4-FFF2-40B4-BE49-F238E27FC236}">
                <a16:creationId xmlns:a16="http://schemas.microsoft.com/office/drawing/2014/main" id="{8A1D52EF-9972-4A5C-A0CB-20F73D5D2A49}"/>
              </a:ext>
            </a:extLst>
          </p:cNvPr>
          <p:cNvSpPr/>
          <p:nvPr userDrawn="1"/>
        </p:nvSpPr>
        <p:spPr>
          <a:xfrm>
            <a:off x="2202313" y="139121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sp>
        <p:nvSpPr>
          <p:cNvPr id="13" name="Oval 12">
            <a:extLst>
              <a:ext uri="{FF2B5EF4-FFF2-40B4-BE49-F238E27FC236}">
                <a16:creationId xmlns:a16="http://schemas.microsoft.com/office/drawing/2014/main" id="{CAE116D3-BA4C-4C79-87F9-2EA35FA3FD35}"/>
              </a:ext>
            </a:extLst>
          </p:cNvPr>
          <p:cNvSpPr/>
          <p:nvPr userDrawn="1"/>
        </p:nvSpPr>
        <p:spPr>
          <a:xfrm>
            <a:off x="3801271" y="139121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sp>
        <p:nvSpPr>
          <p:cNvPr id="14" name="Oval 13">
            <a:extLst>
              <a:ext uri="{FF2B5EF4-FFF2-40B4-BE49-F238E27FC236}">
                <a16:creationId xmlns:a16="http://schemas.microsoft.com/office/drawing/2014/main" id="{F91DA299-B084-45E9-A4D6-A0467C5CC704}"/>
              </a:ext>
            </a:extLst>
          </p:cNvPr>
          <p:cNvSpPr/>
          <p:nvPr userDrawn="1"/>
        </p:nvSpPr>
        <p:spPr>
          <a:xfrm>
            <a:off x="5400229" y="139121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sp>
        <p:nvSpPr>
          <p:cNvPr id="15" name="Oval 14">
            <a:extLst>
              <a:ext uri="{FF2B5EF4-FFF2-40B4-BE49-F238E27FC236}">
                <a16:creationId xmlns:a16="http://schemas.microsoft.com/office/drawing/2014/main" id="{DF40D941-929E-4974-B4B9-7A76E8742222}"/>
              </a:ext>
            </a:extLst>
          </p:cNvPr>
          <p:cNvSpPr/>
          <p:nvPr userDrawn="1"/>
        </p:nvSpPr>
        <p:spPr>
          <a:xfrm>
            <a:off x="6999187" y="139121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sp>
        <p:nvSpPr>
          <p:cNvPr id="16" name="Oval 15">
            <a:extLst>
              <a:ext uri="{FF2B5EF4-FFF2-40B4-BE49-F238E27FC236}">
                <a16:creationId xmlns:a16="http://schemas.microsoft.com/office/drawing/2014/main" id="{8E73C6E8-7509-4C3F-BD6B-514A7B623AA0}"/>
              </a:ext>
            </a:extLst>
          </p:cNvPr>
          <p:cNvSpPr/>
          <p:nvPr userDrawn="1"/>
        </p:nvSpPr>
        <p:spPr>
          <a:xfrm>
            <a:off x="8598145" y="139121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sp>
        <p:nvSpPr>
          <p:cNvPr id="17" name="Oval 16">
            <a:extLst>
              <a:ext uri="{FF2B5EF4-FFF2-40B4-BE49-F238E27FC236}">
                <a16:creationId xmlns:a16="http://schemas.microsoft.com/office/drawing/2014/main" id="{C4943CB5-D605-49F3-8394-0B5BF5740D0C}"/>
              </a:ext>
            </a:extLst>
          </p:cNvPr>
          <p:cNvSpPr/>
          <p:nvPr userDrawn="1"/>
        </p:nvSpPr>
        <p:spPr>
          <a:xfrm>
            <a:off x="10197103" y="139121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sp>
        <p:nvSpPr>
          <p:cNvPr id="18" name="Oval 17">
            <a:extLst>
              <a:ext uri="{FF2B5EF4-FFF2-40B4-BE49-F238E27FC236}">
                <a16:creationId xmlns:a16="http://schemas.microsoft.com/office/drawing/2014/main" id="{BA45D2F0-9129-4DAE-94B0-29FB6FECA7DF}"/>
              </a:ext>
            </a:extLst>
          </p:cNvPr>
          <p:cNvSpPr/>
          <p:nvPr userDrawn="1"/>
        </p:nvSpPr>
        <p:spPr>
          <a:xfrm>
            <a:off x="1443222" y="391194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sp>
        <p:nvSpPr>
          <p:cNvPr id="19" name="Oval 18">
            <a:extLst>
              <a:ext uri="{FF2B5EF4-FFF2-40B4-BE49-F238E27FC236}">
                <a16:creationId xmlns:a16="http://schemas.microsoft.com/office/drawing/2014/main" id="{447A516F-FD0A-46C4-8CFB-5CD6DED2E54E}"/>
              </a:ext>
            </a:extLst>
          </p:cNvPr>
          <p:cNvSpPr/>
          <p:nvPr userDrawn="1"/>
        </p:nvSpPr>
        <p:spPr>
          <a:xfrm>
            <a:off x="3030772" y="391194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sp>
        <p:nvSpPr>
          <p:cNvPr id="20" name="Oval 19">
            <a:extLst>
              <a:ext uri="{FF2B5EF4-FFF2-40B4-BE49-F238E27FC236}">
                <a16:creationId xmlns:a16="http://schemas.microsoft.com/office/drawing/2014/main" id="{644A9D9B-D7E2-473A-8C8D-BD62613F8CFE}"/>
              </a:ext>
            </a:extLst>
          </p:cNvPr>
          <p:cNvSpPr/>
          <p:nvPr userDrawn="1"/>
        </p:nvSpPr>
        <p:spPr>
          <a:xfrm>
            <a:off x="4618322" y="391194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sp>
        <p:nvSpPr>
          <p:cNvPr id="21" name="Oval 20">
            <a:extLst>
              <a:ext uri="{FF2B5EF4-FFF2-40B4-BE49-F238E27FC236}">
                <a16:creationId xmlns:a16="http://schemas.microsoft.com/office/drawing/2014/main" id="{D40A0433-1088-44FF-9BBA-7131CBB72C7E}"/>
              </a:ext>
            </a:extLst>
          </p:cNvPr>
          <p:cNvSpPr/>
          <p:nvPr userDrawn="1"/>
        </p:nvSpPr>
        <p:spPr>
          <a:xfrm>
            <a:off x="6205872" y="391194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sp>
        <p:nvSpPr>
          <p:cNvPr id="22" name="Oval 21">
            <a:extLst>
              <a:ext uri="{FF2B5EF4-FFF2-40B4-BE49-F238E27FC236}">
                <a16:creationId xmlns:a16="http://schemas.microsoft.com/office/drawing/2014/main" id="{14AF699A-4A35-4A8B-A196-EA3FD1052440}"/>
              </a:ext>
            </a:extLst>
          </p:cNvPr>
          <p:cNvSpPr/>
          <p:nvPr userDrawn="1"/>
        </p:nvSpPr>
        <p:spPr>
          <a:xfrm>
            <a:off x="7793422" y="391194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sp>
        <p:nvSpPr>
          <p:cNvPr id="23" name="Oval 22">
            <a:extLst>
              <a:ext uri="{FF2B5EF4-FFF2-40B4-BE49-F238E27FC236}">
                <a16:creationId xmlns:a16="http://schemas.microsoft.com/office/drawing/2014/main" id="{6D527D10-C430-4D76-B3DB-A222EEFF6810}"/>
              </a:ext>
            </a:extLst>
          </p:cNvPr>
          <p:cNvSpPr/>
          <p:nvPr userDrawn="1"/>
        </p:nvSpPr>
        <p:spPr>
          <a:xfrm>
            <a:off x="9380970" y="391194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sp>
        <p:nvSpPr>
          <p:cNvPr id="25" name="Picture Placeholder 24">
            <a:extLst>
              <a:ext uri="{FF2B5EF4-FFF2-40B4-BE49-F238E27FC236}">
                <a16:creationId xmlns:a16="http://schemas.microsoft.com/office/drawing/2014/main" id="{9083C58A-C4DA-4DAF-A850-90A3E65887C9}"/>
              </a:ext>
            </a:extLst>
          </p:cNvPr>
          <p:cNvSpPr>
            <a:spLocks noGrp="1"/>
          </p:cNvSpPr>
          <p:nvPr>
            <p:ph type="pic" sz="quarter" idx="10"/>
          </p:nvPr>
        </p:nvSpPr>
        <p:spPr>
          <a:xfrm>
            <a:off x="675259" y="1459759"/>
            <a:ext cx="1224000" cy="1224000"/>
          </a:xfrm>
          <a:prstGeom prst="ellipse">
            <a:avLst/>
          </a:prstGeom>
        </p:spPr>
        <p:txBody>
          <a:bodyPr anchor="ctr">
            <a:normAutofit/>
          </a:bodyPr>
          <a:lstStyle>
            <a:lvl1pPr marL="0" indent="0" algn="ctr">
              <a:buNone/>
              <a:defRPr sz="1600"/>
            </a:lvl1pPr>
          </a:lstStyle>
          <a:p>
            <a:endParaRPr lang="lt-LT" dirty="0"/>
          </a:p>
        </p:txBody>
      </p:sp>
      <p:sp>
        <p:nvSpPr>
          <p:cNvPr id="26" name="Picture Placeholder 24">
            <a:extLst>
              <a:ext uri="{FF2B5EF4-FFF2-40B4-BE49-F238E27FC236}">
                <a16:creationId xmlns:a16="http://schemas.microsoft.com/office/drawing/2014/main" id="{DE43EBCE-89CA-4DE5-A760-04C14B14571D}"/>
              </a:ext>
            </a:extLst>
          </p:cNvPr>
          <p:cNvSpPr>
            <a:spLocks noGrp="1"/>
          </p:cNvSpPr>
          <p:nvPr>
            <p:ph type="pic" sz="quarter" idx="11"/>
          </p:nvPr>
        </p:nvSpPr>
        <p:spPr>
          <a:xfrm>
            <a:off x="2274217" y="1459759"/>
            <a:ext cx="1224000" cy="1224000"/>
          </a:xfrm>
          <a:prstGeom prst="ellipse">
            <a:avLst/>
          </a:prstGeom>
        </p:spPr>
        <p:txBody>
          <a:bodyPr anchor="ctr">
            <a:normAutofit/>
          </a:bodyPr>
          <a:lstStyle>
            <a:lvl1pPr marL="0" indent="0" algn="ctr">
              <a:buNone/>
              <a:defRPr sz="1600"/>
            </a:lvl1pPr>
          </a:lstStyle>
          <a:p>
            <a:endParaRPr lang="lt-LT" dirty="0"/>
          </a:p>
        </p:txBody>
      </p:sp>
      <p:sp>
        <p:nvSpPr>
          <p:cNvPr id="27" name="Picture Placeholder 24">
            <a:extLst>
              <a:ext uri="{FF2B5EF4-FFF2-40B4-BE49-F238E27FC236}">
                <a16:creationId xmlns:a16="http://schemas.microsoft.com/office/drawing/2014/main" id="{AAD009F2-2FCD-45E1-AF48-1A79FE0E4973}"/>
              </a:ext>
            </a:extLst>
          </p:cNvPr>
          <p:cNvSpPr>
            <a:spLocks noGrp="1"/>
          </p:cNvSpPr>
          <p:nvPr>
            <p:ph type="pic" sz="quarter" idx="12"/>
          </p:nvPr>
        </p:nvSpPr>
        <p:spPr>
          <a:xfrm>
            <a:off x="3873175" y="1459759"/>
            <a:ext cx="1224000" cy="1224000"/>
          </a:xfrm>
          <a:prstGeom prst="ellipse">
            <a:avLst/>
          </a:prstGeom>
        </p:spPr>
        <p:txBody>
          <a:bodyPr anchor="ctr">
            <a:normAutofit/>
          </a:bodyPr>
          <a:lstStyle>
            <a:lvl1pPr marL="0" indent="0" algn="ctr">
              <a:buNone/>
              <a:defRPr sz="1600"/>
            </a:lvl1pPr>
          </a:lstStyle>
          <a:p>
            <a:endParaRPr lang="lt-LT" dirty="0"/>
          </a:p>
        </p:txBody>
      </p:sp>
      <p:sp>
        <p:nvSpPr>
          <p:cNvPr id="28" name="Picture Placeholder 24">
            <a:extLst>
              <a:ext uri="{FF2B5EF4-FFF2-40B4-BE49-F238E27FC236}">
                <a16:creationId xmlns:a16="http://schemas.microsoft.com/office/drawing/2014/main" id="{8968300D-4ECF-4241-AF91-A83205813EC9}"/>
              </a:ext>
            </a:extLst>
          </p:cNvPr>
          <p:cNvSpPr>
            <a:spLocks noGrp="1"/>
          </p:cNvSpPr>
          <p:nvPr>
            <p:ph type="pic" sz="quarter" idx="13"/>
          </p:nvPr>
        </p:nvSpPr>
        <p:spPr>
          <a:xfrm>
            <a:off x="5472133" y="1459759"/>
            <a:ext cx="1224000" cy="1224000"/>
          </a:xfrm>
          <a:prstGeom prst="ellipse">
            <a:avLst/>
          </a:prstGeom>
        </p:spPr>
        <p:txBody>
          <a:bodyPr anchor="ctr">
            <a:normAutofit/>
          </a:bodyPr>
          <a:lstStyle>
            <a:lvl1pPr marL="0" indent="0" algn="ctr">
              <a:buNone/>
              <a:defRPr sz="1600"/>
            </a:lvl1pPr>
          </a:lstStyle>
          <a:p>
            <a:endParaRPr lang="lt-LT" dirty="0"/>
          </a:p>
        </p:txBody>
      </p:sp>
      <p:sp>
        <p:nvSpPr>
          <p:cNvPr id="29" name="Picture Placeholder 24">
            <a:extLst>
              <a:ext uri="{FF2B5EF4-FFF2-40B4-BE49-F238E27FC236}">
                <a16:creationId xmlns:a16="http://schemas.microsoft.com/office/drawing/2014/main" id="{414A56BF-9E3F-4E0B-9EA8-AE55F7848278}"/>
              </a:ext>
            </a:extLst>
          </p:cNvPr>
          <p:cNvSpPr>
            <a:spLocks noGrp="1"/>
          </p:cNvSpPr>
          <p:nvPr>
            <p:ph type="pic" sz="quarter" idx="14"/>
          </p:nvPr>
        </p:nvSpPr>
        <p:spPr>
          <a:xfrm>
            <a:off x="7071091" y="1459759"/>
            <a:ext cx="1224000" cy="1224000"/>
          </a:xfrm>
          <a:prstGeom prst="ellipse">
            <a:avLst/>
          </a:prstGeom>
        </p:spPr>
        <p:txBody>
          <a:bodyPr anchor="ctr">
            <a:normAutofit/>
          </a:bodyPr>
          <a:lstStyle>
            <a:lvl1pPr marL="0" indent="0" algn="ctr">
              <a:buNone/>
              <a:defRPr sz="1600"/>
            </a:lvl1pPr>
          </a:lstStyle>
          <a:p>
            <a:endParaRPr lang="lt-LT" dirty="0"/>
          </a:p>
        </p:txBody>
      </p:sp>
      <p:sp>
        <p:nvSpPr>
          <p:cNvPr id="30" name="Picture Placeholder 24">
            <a:extLst>
              <a:ext uri="{FF2B5EF4-FFF2-40B4-BE49-F238E27FC236}">
                <a16:creationId xmlns:a16="http://schemas.microsoft.com/office/drawing/2014/main" id="{8D04B636-AA9D-4E03-A24B-AB3485D4AD60}"/>
              </a:ext>
            </a:extLst>
          </p:cNvPr>
          <p:cNvSpPr>
            <a:spLocks noGrp="1"/>
          </p:cNvSpPr>
          <p:nvPr>
            <p:ph type="pic" sz="quarter" idx="15"/>
          </p:nvPr>
        </p:nvSpPr>
        <p:spPr>
          <a:xfrm>
            <a:off x="8670049" y="1459759"/>
            <a:ext cx="1224000" cy="1224000"/>
          </a:xfrm>
          <a:prstGeom prst="ellipse">
            <a:avLst/>
          </a:prstGeom>
        </p:spPr>
        <p:txBody>
          <a:bodyPr anchor="ctr">
            <a:normAutofit/>
          </a:bodyPr>
          <a:lstStyle>
            <a:lvl1pPr marL="0" indent="0" algn="ctr">
              <a:buNone/>
              <a:defRPr sz="1600"/>
            </a:lvl1pPr>
          </a:lstStyle>
          <a:p>
            <a:endParaRPr lang="lt-LT" dirty="0"/>
          </a:p>
        </p:txBody>
      </p:sp>
      <p:sp>
        <p:nvSpPr>
          <p:cNvPr id="31" name="Picture Placeholder 24">
            <a:extLst>
              <a:ext uri="{FF2B5EF4-FFF2-40B4-BE49-F238E27FC236}">
                <a16:creationId xmlns:a16="http://schemas.microsoft.com/office/drawing/2014/main" id="{C4266052-01B5-4CE4-BE1E-151572A203CD}"/>
              </a:ext>
            </a:extLst>
          </p:cNvPr>
          <p:cNvSpPr>
            <a:spLocks noGrp="1"/>
          </p:cNvSpPr>
          <p:nvPr>
            <p:ph type="pic" sz="quarter" idx="16"/>
          </p:nvPr>
        </p:nvSpPr>
        <p:spPr>
          <a:xfrm>
            <a:off x="10269007" y="1459759"/>
            <a:ext cx="1224000" cy="1224000"/>
          </a:xfrm>
          <a:prstGeom prst="ellipse">
            <a:avLst/>
          </a:prstGeom>
        </p:spPr>
        <p:txBody>
          <a:bodyPr anchor="ctr">
            <a:normAutofit/>
          </a:bodyPr>
          <a:lstStyle>
            <a:lvl1pPr marL="0" indent="0" algn="ctr">
              <a:buNone/>
              <a:defRPr sz="1600"/>
            </a:lvl1pPr>
          </a:lstStyle>
          <a:p>
            <a:endParaRPr lang="lt-LT" dirty="0"/>
          </a:p>
        </p:txBody>
      </p:sp>
      <p:sp>
        <p:nvSpPr>
          <p:cNvPr id="39" name="Text Placeholder 38">
            <a:extLst>
              <a:ext uri="{FF2B5EF4-FFF2-40B4-BE49-F238E27FC236}">
                <a16:creationId xmlns:a16="http://schemas.microsoft.com/office/drawing/2014/main" id="{63C7554F-2340-4528-99E6-D2151D364EEF}"/>
              </a:ext>
            </a:extLst>
          </p:cNvPr>
          <p:cNvSpPr>
            <a:spLocks noGrp="1"/>
          </p:cNvSpPr>
          <p:nvPr>
            <p:ph type="body" sz="quarter" idx="23" hasCustomPrompt="1"/>
          </p:nvPr>
        </p:nvSpPr>
        <p:spPr>
          <a:xfrm>
            <a:off x="1608067" y="172866"/>
            <a:ext cx="8975866" cy="800100"/>
          </a:xfrm>
        </p:spPr>
        <p:txBody>
          <a:bodyPr anchor="ctr">
            <a:normAutofit/>
          </a:bodyPr>
          <a:lstStyle>
            <a:lvl1pPr marL="0" indent="0" algn="ctr">
              <a:buNone/>
              <a:defRPr sz="3600">
                <a:latin typeface="+mj-lt"/>
              </a:defRPr>
            </a:lvl1pPr>
            <a:lvl2pPr algn="ctr">
              <a:defRPr/>
            </a:lvl2pPr>
            <a:lvl3pPr algn="ctr">
              <a:defRPr/>
            </a:lvl3pPr>
            <a:lvl4pPr algn="ctr">
              <a:defRPr/>
            </a:lvl4pPr>
            <a:lvl5pPr algn="ctr">
              <a:defRPr/>
            </a:lvl5pPr>
          </a:lstStyle>
          <a:p>
            <a:pPr lvl="0"/>
            <a:r>
              <a:rPr lang="en-US" dirty="0"/>
              <a:t>Speakers</a:t>
            </a:r>
            <a:endParaRPr lang="lt-LT" dirty="0"/>
          </a:p>
        </p:txBody>
      </p:sp>
      <p:sp>
        <p:nvSpPr>
          <p:cNvPr id="56" name="Text Placeholder 9">
            <a:extLst>
              <a:ext uri="{FF2B5EF4-FFF2-40B4-BE49-F238E27FC236}">
                <a16:creationId xmlns:a16="http://schemas.microsoft.com/office/drawing/2014/main" id="{5CA0D2ED-904D-45F2-BA41-C14018E26712}"/>
              </a:ext>
            </a:extLst>
          </p:cNvPr>
          <p:cNvSpPr>
            <a:spLocks noGrp="1"/>
          </p:cNvSpPr>
          <p:nvPr>
            <p:ph type="body" sz="quarter" idx="38" hasCustomPrompt="1"/>
          </p:nvPr>
        </p:nvSpPr>
        <p:spPr>
          <a:xfrm>
            <a:off x="1282764" y="5390751"/>
            <a:ext cx="1584000" cy="288000"/>
          </a:xfrm>
        </p:spPr>
        <p:txBody>
          <a:bodyPr>
            <a:noAutofit/>
          </a:bodyPr>
          <a:lstStyle>
            <a:lvl1pPr marL="0" indent="0" algn="ctr">
              <a:buNone/>
              <a:defRPr sz="1200" b="0">
                <a:solidFill>
                  <a:schemeClr val="accent1"/>
                </a:solidFill>
                <a:latin typeface="+mj-lt"/>
              </a:defRPr>
            </a:lvl1pPr>
          </a:lstStyle>
          <a:p>
            <a:pPr lvl="0"/>
            <a:r>
              <a:rPr lang="lt-LT" dirty="0"/>
              <a:t>Name Surname</a:t>
            </a:r>
          </a:p>
        </p:txBody>
      </p:sp>
      <p:sp>
        <p:nvSpPr>
          <p:cNvPr id="57" name="Text Placeholder 9">
            <a:extLst>
              <a:ext uri="{FF2B5EF4-FFF2-40B4-BE49-F238E27FC236}">
                <a16:creationId xmlns:a16="http://schemas.microsoft.com/office/drawing/2014/main" id="{84701532-C437-44C6-BD4F-AFB08FC13474}"/>
              </a:ext>
            </a:extLst>
          </p:cNvPr>
          <p:cNvSpPr>
            <a:spLocks noGrp="1"/>
          </p:cNvSpPr>
          <p:nvPr>
            <p:ph type="body" sz="quarter" idx="39" hasCustomPrompt="1"/>
          </p:nvPr>
        </p:nvSpPr>
        <p:spPr>
          <a:xfrm>
            <a:off x="1282765" y="5628615"/>
            <a:ext cx="1584000" cy="605663"/>
          </a:xfrm>
        </p:spPr>
        <p:txBody>
          <a:bodyPr>
            <a:noAutofit/>
          </a:bodyPr>
          <a:lstStyle>
            <a:lvl1pPr marL="0" indent="0" algn="ctr">
              <a:lnSpc>
                <a:spcPts val="1200"/>
              </a:lnSpc>
              <a:buNone/>
              <a:defRPr sz="1000" b="0">
                <a:solidFill>
                  <a:schemeClr val="tx1"/>
                </a:solidFill>
              </a:defRPr>
            </a:lvl1pPr>
          </a:lstStyle>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sp>
        <p:nvSpPr>
          <p:cNvPr id="91" name="Picture Placeholder 24">
            <a:extLst>
              <a:ext uri="{FF2B5EF4-FFF2-40B4-BE49-F238E27FC236}">
                <a16:creationId xmlns:a16="http://schemas.microsoft.com/office/drawing/2014/main" id="{ED432F51-C40C-4A93-BF02-1B40E467C15A}"/>
              </a:ext>
            </a:extLst>
          </p:cNvPr>
          <p:cNvSpPr>
            <a:spLocks noGrp="1"/>
          </p:cNvSpPr>
          <p:nvPr>
            <p:ph type="pic" sz="quarter" idx="50"/>
          </p:nvPr>
        </p:nvSpPr>
        <p:spPr>
          <a:xfrm>
            <a:off x="1515723" y="3987529"/>
            <a:ext cx="1224000" cy="1224000"/>
          </a:xfrm>
          <a:prstGeom prst="ellipse">
            <a:avLst/>
          </a:prstGeom>
        </p:spPr>
        <p:txBody>
          <a:bodyPr anchor="ctr">
            <a:normAutofit/>
          </a:bodyPr>
          <a:lstStyle>
            <a:lvl1pPr marL="0" indent="0" algn="ctr">
              <a:buNone/>
              <a:defRPr sz="1600"/>
            </a:lvl1pPr>
          </a:lstStyle>
          <a:p>
            <a:endParaRPr lang="lt-LT" dirty="0"/>
          </a:p>
        </p:txBody>
      </p:sp>
      <p:sp>
        <p:nvSpPr>
          <p:cNvPr id="93" name="Picture Placeholder 24">
            <a:extLst>
              <a:ext uri="{FF2B5EF4-FFF2-40B4-BE49-F238E27FC236}">
                <a16:creationId xmlns:a16="http://schemas.microsoft.com/office/drawing/2014/main" id="{ACBB80FF-EDC2-437A-A079-13B03B5B6E55}"/>
              </a:ext>
            </a:extLst>
          </p:cNvPr>
          <p:cNvSpPr>
            <a:spLocks noGrp="1"/>
          </p:cNvSpPr>
          <p:nvPr>
            <p:ph type="pic" sz="quarter" idx="52"/>
          </p:nvPr>
        </p:nvSpPr>
        <p:spPr>
          <a:xfrm>
            <a:off x="3103153" y="3987529"/>
            <a:ext cx="1224000" cy="1224000"/>
          </a:xfrm>
          <a:prstGeom prst="ellipse">
            <a:avLst/>
          </a:prstGeom>
        </p:spPr>
        <p:txBody>
          <a:bodyPr anchor="ctr">
            <a:normAutofit/>
          </a:bodyPr>
          <a:lstStyle>
            <a:lvl1pPr marL="0" indent="0" algn="ctr">
              <a:buNone/>
              <a:defRPr sz="1600"/>
            </a:lvl1pPr>
          </a:lstStyle>
          <a:p>
            <a:endParaRPr lang="lt-LT" dirty="0"/>
          </a:p>
        </p:txBody>
      </p:sp>
      <p:sp>
        <p:nvSpPr>
          <p:cNvPr id="94" name="Picture Placeholder 24">
            <a:extLst>
              <a:ext uri="{FF2B5EF4-FFF2-40B4-BE49-F238E27FC236}">
                <a16:creationId xmlns:a16="http://schemas.microsoft.com/office/drawing/2014/main" id="{DE21D15D-E3C8-4294-8654-B78AC84D909E}"/>
              </a:ext>
            </a:extLst>
          </p:cNvPr>
          <p:cNvSpPr>
            <a:spLocks noGrp="1"/>
          </p:cNvSpPr>
          <p:nvPr>
            <p:ph type="pic" sz="quarter" idx="53"/>
          </p:nvPr>
        </p:nvSpPr>
        <p:spPr>
          <a:xfrm>
            <a:off x="4690583" y="3987529"/>
            <a:ext cx="1224000" cy="1224000"/>
          </a:xfrm>
          <a:prstGeom prst="ellipse">
            <a:avLst/>
          </a:prstGeom>
        </p:spPr>
        <p:txBody>
          <a:bodyPr anchor="ctr">
            <a:normAutofit/>
          </a:bodyPr>
          <a:lstStyle>
            <a:lvl1pPr marL="0" indent="0" algn="ctr">
              <a:buNone/>
              <a:defRPr sz="1600"/>
            </a:lvl1pPr>
          </a:lstStyle>
          <a:p>
            <a:endParaRPr lang="lt-LT" dirty="0"/>
          </a:p>
        </p:txBody>
      </p:sp>
      <p:sp>
        <p:nvSpPr>
          <p:cNvPr id="95" name="Picture Placeholder 24">
            <a:extLst>
              <a:ext uri="{FF2B5EF4-FFF2-40B4-BE49-F238E27FC236}">
                <a16:creationId xmlns:a16="http://schemas.microsoft.com/office/drawing/2014/main" id="{A4661054-ADFB-43C8-AF4F-2AB3189C58C4}"/>
              </a:ext>
            </a:extLst>
          </p:cNvPr>
          <p:cNvSpPr>
            <a:spLocks noGrp="1"/>
          </p:cNvSpPr>
          <p:nvPr>
            <p:ph type="pic" sz="quarter" idx="54"/>
          </p:nvPr>
        </p:nvSpPr>
        <p:spPr>
          <a:xfrm>
            <a:off x="6278013" y="3987529"/>
            <a:ext cx="1224000" cy="1224000"/>
          </a:xfrm>
          <a:prstGeom prst="ellipse">
            <a:avLst/>
          </a:prstGeom>
        </p:spPr>
        <p:txBody>
          <a:bodyPr anchor="ctr">
            <a:normAutofit/>
          </a:bodyPr>
          <a:lstStyle>
            <a:lvl1pPr marL="0" indent="0" algn="ctr">
              <a:buNone/>
              <a:defRPr sz="1600"/>
            </a:lvl1pPr>
          </a:lstStyle>
          <a:p>
            <a:endParaRPr lang="lt-LT" dirty="0"/>
          </a:p>
        </p:txBody>
      </p:sp>
      <p:sp>
        <p:nvSpPr>
          <p:cNvPr id="96" name="Picture Placeholder 24">
            <a:extLst>
              <a:ext uri="{FF2B5EF4-FFF2-40B4-BE49-F238E27FC236}">
                <a16:creationId xmlns:a16="http://schemas.microsoft.com/office/drawing/2014/main" id="{FB7E84BC-7AF6-458B-B060-0D7439257EAE}"/>
              </a:ext>
            </a:extLst>
          </p:cNvPr>
          <p:cNvSpPr>
            <a:spLocks noGrp="1"/>
          </p:cNvSpPr>
          <p:nvPr>
            <p:ph type="pic" sz="quarter" idx="55"/>
          </p:nvPr>
        </p:nvSpPr>
        <p:spPr>
          <a:xfrm>
            <a:off x="7865443" y="3987529"/>
            <a:ext cx="1224000" cy="1224000"/>
          </a:xfrm>
          <a:prstGeom prst="ellipse">
            <a:avLst/>
          </a:prstGeom>
        </p:spPr>
        <p:txBody>
          <a:bodyPr anchor="ctr">
            <a:normAutofit/>
          </a:bodyPr>
          <a:lstStyle>
            <a:lvl1pPr marL="0" indent="0" algn="ctr">
              <a:buNone/>
              <a:defRPr sz="1600"/>
            </a:lvl1pPr>
          </a:lstStyle>
          <a:p>
            <a:endParaRPr lang="lt-LT" dirty="0"/>
          </a:p>
        </p:txBody>
      </p:sp>
      <p:sp>
        <p:nvSpPr>
          <p:cNvPr id="97" name="Picture Placeholder 24">
            <a:extLst>
              <a:ext uri="{FF2B5EF4-FFF2-40B4-BE49-F238E27FC236}">
                <a16:creationId xmlns:a16="http://schemas.microsoft.com/office/drawing/2014/main" id="{A0A84123-B8DB-4C3F-A5C8-2A84D0CAD2EA}"/>
              </a:ext>
            </a:extLst>
          </p:cNvPr>
          <p:cNvSpPr>
            <a:spLocks noGrp="1"/>
          </p:cNvSpPr>
          <p:nvPr>
            <p:ph type="pic" sz="quarter" idx="56"/>
          </p:nvPr>
        </p:nvSpPr>
        <p:spPr>
          <a:xfrm>
            <a:off x="9452874" y="3987529"/>
            <a:ext cx="1224000" cy="1224000"/>
          </a:xfrm>
          <a:prstGeom prst="ellipse">
            <a:avLst/>
          </a:prstGeom>
        </p:spPr>
        <p:txBody>
          <a:bodyPr anchor="ctr">
            <a:normAutofit/>
          </a:bodyPr>
          <a:lstStyle>
            <a:lvl1pPr marL="0" indent="0" algn="ctr">
              <a:buNone/>
              <a:defRPr sz="1600"/>
            </a:lvl1pPr>
          </a:lstStyle>
          <a:p>
            <a:endParaRPr lang="lt-LT" dirty="0"/>
          </a:p>
        </p:txBody>
      </p:sp>
      <p:sp>
        <p:nvSpPr>
          <p:cNvPr id="100" name="Text Placeholder 9">
            <a:extLst>
              <a:ext uri="{FF2B5EF4-FFF2-40B4-BE49-F238E27FC236}">
                <a16:creationId xmlns:a16="http://schemas.microsoft.com/office/drawing/2014/main" id="{DFF3488C-90CF-45A1-BBD6-2E2CF09F6BDF}"/>
              </a:ext>
            </a:extLst>
          </p:cNvPr>
          <p:cNvSpPr>
            <a:spLocks noGrp="1"/>
          </p:cNvSpPr>
          <p:nvPr>
            <p:ph type="body" sz="quarter" idx="57" hasCustomPrompt="1"/>
          </p:nvPr>
        </p:nvSpPr>
        <p:spPr>
          <a:xfrm>
            <a:off x="2880420" y="5390751"/>
            <a:ext cx="1584000" cy="288000"/>
          </a:xfrm>
        </p:spPr>
        <p:txBody>
          <a:bodyPr>
            <a:noAutofit/>
          </a:bodyPr>
          <a:lstStyle>
            <a:lvl1pPr marL="0" indent="0" algn="ctr">
              <a:buNone/>
              <a:defRPr sz="1200" b="0">
                <a:solidFill>
                  <a:schemeClr val="accent1"/>
                </a:solidFill>
                <a:latin typeface="+mj-lt"/>
              </a:defRPr>
            </a:lvl1pPr>
          </a:lstStyle>
          <a:p>
            <a:pPr lvl="0"/>
            <a:r>
              <a:rPr lang="lt-LT" dirty="0"/>
              <a:t>Name Surname</a:t>
            </a:r>
          </a:p>
        </p:txBody>
      </p:sp>
      <p:sp>
        <p:nvSpPr>
          <p:cNvPr id="101" name="Text Placeholder 9">
            <a:extLst>
              <a:ext uri="{FF2B5EF4-FFF2-40B4-BE49-F238E27FC236}">
                <a16:creationId xmlns:a16="http://schemas.microsoft.com/office/drawing/2014/main" id="{EF66F06C-5F80-4813-8875-F0DCC63C2561}"/>
              </a:ext>
            </a:extLst>
          </p:cNvPr>
          <p:cNvSpPr>
            <a:spLocks noGrp="1"/>
          </p:cNvSpPr>
          <p:nvPr>
            <p:ph type="body" sz="quarter" idx="58" hasCustomPrompt="1"/>
          </p:nvPr>
        </p:nvSpPr>
        <p:spPr>
          <a:xfrm>
            <a:off x="2880421" y="5628615"/>
            <a:ext cx="1584000" cy="605663"/>
          </a:xfrm>
        </p:spPr>
        <p:txBody>
          <a:bodyPr>
            <a:noAutofit/>
          </a:bodyPr>
          <a:lstStyle>
            <a:lvl1pPr marL="0" indent="0" algn="ctr">
              <a:lnSpc>
                <a:spcPts val="1200"/>
              </a:lnSpc>
              <a:buNone/>
              <a:defRPr sz="1000" b="0">
                <a:solidFill>
                  <a:schemeClr val="tx1"/>
                </a:solidFill>
              </a:defRPr>
            </a:lvl1pPr>
          </a:lstStyle>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sp>
        <p:nvSpPr>
          <p:cNvPr id="102" name="Text Placeholder 9">
            <a:extLst>
              <a:ext uri="{FF2B5EF4-FFF2-40B4-BE49-F238E27FC236}">
                <a16:creationId xmlns:a16="http://schemas.microsoft.com/office/drawing/2014/main" id="{A3D87452-4214-439D-B2A9-039FC89231E3}"/>
              </a:ext>
            </a:extLst>
          </p:cNvPr>
          <p:cNvSpPr>
            <a:spLocks noGrp="1"/>
          </p:cNvSpPr>
          <p:nvPr>
            <p:ph type="body" sz="quarter" idx="59" hasCustomPrompt="1"/>
          </p:nvPr>
        </p:nvSpPr>
        <p:spPr>
          <a:xfrm>
            <a:off x="4478076" y="5390751"/>
            <a:ext cx="1584000" cy="288000"/>
          </a:xfrm>
        </p:spPr>
        <p:txBody>
          <a:bodyPr>
            <a:noAutofit/>
          </a:bodyPr>
          <a:lstStyle>
            <a:lvl1pPr marL="0" indent="0" algn="ctr">
              <a:buNone/>
              <a:defRPr sz="1200" b="0">
                <a:solidFill>
                  <a:schemeClr val="accent1"/>
                </a:solidFill>
                <a:latin typeface="+mj-lt"/>
              </a:defRPr>
            </a:lvl1pPr>
          </a:lstStyle>
          <a:p>
            <a:pPr lvl="0"/>
            <a:r>
              <a:rPr lang="lt-LT" dirty="0"/>
              <a:t>Name Surname</a:t>
            </a:r>
          </a:p>
        </p:txBody>
      </p:sp>
      <p:sp>
        <p:nvSpPr>
          <p:cNvPr id="103" name="Text Placeholder 9">
            <a:extLst>
              <a:ext uri="{FF2B5EF4-FFF2-40B4-BE49-F238E27FC236}">
                <a16:creationId xmlns:a16="http://schemas.microsoft.com/office/drawing/2014/main" id="{B1A0D840-6325-41C8-AF47-9C451DB99BA8}"/>
              </a:ext>
            </a:extLst>
          </p:cNvPr>
          <p:cNvSpPr>
            <a:spLocks noGrp="1"/>
          </p:cNvSpPr>
          <p:nvPr>
            <p:ph type="body" sz="quarter" idx="60" hasCustomPrompt="1"/>
          </p:nvPr>
        </p:nvSpPr>
        <p:spPr>
          <a:xfrm>
            <a:off x="4478077" y="5628615"/>
            <a:ext cx="1584000" cy="605663"/>
          </a:xfrm>
        </p:spPr>
        <p:txBody>
          <a:bodyPr>
            <a:noAutofit/>
          </a:bodyPr>
          <a:lstStyle>
            <a:lvl1pPr marL="0" indent="0" algn="ctr">
              <a:lnSpc>
                <a:spcPts val="1200"/>
              </a:lnSpc>
              <a:buNone/>
              <a:defRPr sz="1000" b="0">
                <a:solidFill>
                  <a:schemeClr val="tx1"/>
                </a:solidFill>
              </a:defRPr>
            </a:lvl1pPr>
          </a:lstStyle>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sp>
        <p:nvSpPr>
          <p:cNvPr id="104" name="Text Placeholder 9">
            <a:extLst>
              <a:ext uri="{FF2B5EF4-FFF2-40B4-BE49-F238E27FC236}">
                <a16:creationId xmlns:a16="http://schemas.microsoft.com/office/drawing/2014/main" id="{25AD546B-7C45-45F3-8CD1-1AC53B904162}"/>
              </a:ext>
            </a:extLst>
          </p:cNvPr>
          <p:cNvSpPr>
            <a:spLocks noGrp="1"/>
          </p:cNvSpPr>
          <p:nvPr>
            <p:ph type="body" sz="quarter" idx="61" hasCustomPrompt="1"/>
          </p:nvPr>
        </p:nvSpPr>
        <p:spPr>
          <a:xfrm>
            <a:off x="6075732" y="5390751"/>
            <a:ext cx="1584000" cy="288000"/>
          </a:xfrm>
        </p:spPr>
        <p:txBody>
          <a:bodyPr>
            <a:noAutofit/>
          </a:bodyPr>
          <a:lstStyle>
            <a:lvl1pPr marL="0" indent="0" algn="ctr">
              <a:buNone/>
              <a:defRPr sz="1200" b="0">
                <a:solidFill>
                  <a:schemeClr val="accent1"/>
                </a:solidFill>
                <a:latin typeface="+mj-lt"/>
              </a:defRPr>
            </a:lvl1pPr>
          </a:lstStyle>
          <a:p>
            <a:pPr lvl="0"/>
            <a:r>
              <a:rPr lang="lt-LT" dirty="0"/>
              <a:t>Name Surname</a:t>
            </a:r>
          </a:p>
        </p:txBody>
      </p:sp>
      <p:sp>
        <p:nvSpPr>
          <p:cNvPr id="105" name="Text Placeholder 9">
            <a:extLst>
              <a:ext uri="{FF2B5EF4-FFF2-40B4-BE49-F238E27FC236}">
                <a16:creationId xmlns:a16="http://schemas.microsoft.com/office/drawing/2014/main" id="{3AC044C3-FCDE-40BD-9232-D5CD1876F442}"/>
              </a:ext>
            </a:extLst>
          </p:cNvPr>
          <p:cNvSpPr>
            <a:spLocks noGrp="1"/>
          </p:cNvSpPr>
          <p:nvPr>
            <p:ph type="body" sz="quarter" idx="62" hasCustomPrompt="1"/>
          </p:nvPr>
        </p:nvSpPr>
        <p:spPr>
          <a:xfrm>
            <a:off x="6075733" y="5628615"/>
            <a:ext cx="1584000" cy="605663"/>
          </a:xfrm>
        </p:spPr>
        <p:txBody>
          <a:bodyPr>
            <a:noAutofit/>
          </a:bodyPr>
          <a:lstStyle>
            <a:lvl1pPr marL="0" indent="0" algn="ctr">
              <a:lnSpc>
                <a:spcPts val="1200"/>
              </a:lnSpc>
              <a:buNone/>
              <a:defRPr sz="1000" b="0">
                <a:solidFill>
                  <a:schemeClr val="tx1"/>
                </a:solidFill>
              </a:defRPr>
            </a:lvl1pPr>
          </a:lstStyle>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sp>
        <p:nvSpPr>
          <p:cNvPr id="106" name="Text Placeholder 9">
            <a:extLst>
              <a:ext uri="{FF2B5EF4-FFF2-40B4-BE49-F238E27FC236}">
                <a16:creationId xmlns:a16="http://schemas.microsoft.com/office/drawing/2014/main" id="{20A2A951-D9D2-4F64-82CA-308B79CA1C16}"/>
              </a:ext>
            </a:extLst>
          </p:cNvPr>
          <p:cNvSpPr>
            <a:spLocks noGrp="1"/>
          </p:cNvSpPr>
          <p:nvPr>
            <p:ph type="body" sz="quarter" idx="63" hasCustomPrompt="1"/>
          </p:nvPr>
        </p:nvSpPr>
        <p:spPr>
          <a:xfrm>
            <a:off x="7673388" y="5390751"/>
            <a:ext cx="1584000" cy="288000"/>
          </a:xfrm>
        </p:spPr>
        <p:txBody>
          <a:bodyPr>
            <a:noAutofit/>
          </a:bodyPr>
          <a:lstStyle>
            <a:lvl1pPr marL="0" indent="0" algn="ctr">
              <a:buNone/>
              <a:defRPr sz="1200" b="0">
                <a:solidFill>
                  <a:schemeClr val="accent1"/>
                </a:solidFill>
                <a:latin typeface="+mj-lt"/>
              </a:defRPr>
            </a:lvl1pPr>
          </a:lstStyle>
          <a:p>
            <a:pPr lvl="0"/>
            <a:r>
              <a:rPr lang="lt-LT" dirty="0"/>
              <a:t>Name Surname</a:t>
            </a:r>
          </a:p>
        </p:txBody>
      </p:sp>
      <p:sp>
        <p:nvSpPr>
          <p:cNvPr id="107" name="Text Placeholder 9">
            <a:extLst>
              <a:ext uri="{FF2B5EF4-FFF2-40B4-BE49-F238E27FC236}">
                <a16:creationId xmlns:a16="http://schemas.microsoft.com/office/drawing/2014/main" id="{DDC9839A-D62A-40E4-9859-77F556EAF5F7}"/>
              </a:ext>
            </a:extLst>
          </p:cNvPr>
          <p:cNvSpPr>
            <a:spLocks noGrp="1"/>
          </p:cNvSpPr>
          <p:nvPr>
            <p:ph type="body" sz="quarter" idx="64" hasCustomPrompt="1"/>
          </p:nvPr>
        </p:nvSpPr>
        <p:spPr>
          <a:xfrm>
            <a:off x="7673389" y="5628615"/>
            <a:ext cx="1584000" cy="605663"/>
          </a:xfrm>
        </p:spPr>
        <p:txBody>
          <a:bodyPr>
            <a:noAutofit/>
          </a:bodyPr>
          <a:lstStyle>
            <a:lvl1pPr marL="0" indent="0" algn="ctr">
              <a:lnSpc>
                <a:spcPts val="1200"/>
              </a:lnSpc>
              <a:buNone/>
              <a:defRPr sz="1000" b="0">
                <a:solidFill>
                  <a:schemeClr val="tx1"/>
                </a:solidFill>
              </a:defRPr>
            </a:lvl1pPr>
          </a:lstStyle>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sp>
        <p:nvSpPr>
          <p:cNvPr id="112" name="Text Placeholder 9">
            <a:extLst>
              <a:ext uri="{FF2B5EF4-FFF2-40B4-BE49-F238E27FC236}">
                <a16:creationId xmlns:a16="http://schemas.microsoft.com/office/drawing/2014/main" id="{891058C9-77DA-4085-A13C-EFE491B7B4B0}"/>
              </a:ext>
            </a:extLst>
          </p:cNvPr>
          <p:cNvSpPr>
            <a:spLocks noGrp="1"/>
          </p:cNvSpPr>
          <p:nvPr>
            <p:ph type="body" sz="quarter" idx="65" hasCustomPrompt="1"/>
          </p:nvPr>
        </p:nvSpPr>
        <p:spPr>
          <a:xfrm>
            <a:off x="9271044" y="5390751"/>
            <a:ext cx="1584000" cy="288000"/>
          </a:xfrm>
        </p:spPr>
        <p:txBody>
          <a:bodyPr>
            <a:noAutofit/>
          </a:bodyPr>
          <a:lstStyle>
            <a:lvl1pPr marL="0" indent="0" algn="ctr">
              <a:buNone/>
              <a:defRPr sz="1200" b="0">
                <a:solidFill>
                  <a:schemeClr val="accent1"/>
                </a:solidFill>
                <a:latin typeface="+mj-lt"/>
              </a:defRPr>
            </a:lvl1pPr>
          </a:lstStyle>
          <a:p>
            <a:pPr lvl="0"/>
            <a:r>
              <a:rPr lang="lt-LT" dirty="0"/>
              <a:t>Name Surname</a:t>
            </a:r>
          </a:p>
        </p:txBody>
      </p:sp>
      <p:sp>
        <p:nvSpPr>
          <p:cNvPr id="113" name="Text Placeholder 9">
            <a:extLst>
              <a:ext uri="{FF2B5EF4-FFF2-40B4-BE49-F238E27FC236}">
                <a16:creationId xmlns:a16="http://schemas.microsoft.com/office/drawing/2014/main" id="{D258FB39-C075-4BFD-99CF-AEA66CD23075}"/>
              </a:ext>
            </a:extLst>
          </p:cNvPr>
          <p:cNvSpPr>
            <a:spLocks noGrp="1"/>
          </p:cNvSpPr>
          <p:nvPr>
            <p:ph type="body" sz="quarter" idx="66" hasCustomPrompt="1"/>
          </p:nvPr>
        </p:nvSpPr>
        <p:spPr>
          <a:xfrm>
            <a:off x="9271045" y="5628615"/>
            <a:ext cx="1584000" cy="605663"/>
          </a:xfrm>
        </p:spPr>
        <p:txBody>
          <a:bodyPr>
            <a:noAutofit/>
          </a:bodyPr>
          <a:lstStyle>
            <a:lvl1pPr marL="0" indent="0" algn="ctr">
              <a:lnSpc>
                <a:spcPts val="1200"/>
              </a:lnSpc>
              <a:buNone/>
              <a:defRPr sz="1000" b="0">
                <a:solidFill>
                  <a:schemeClr val="tx1"/>
                </a:solidFill>
              </a:defRPr>
            </a:lvl1pPr>
          </a:lstStyle>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sp>
        <p:nvSpPr>
          <p:cNvPr id="114" name="Text Placeholder 9">
            <a:extLst>
              <a:ext uri="{FF2B5EF4-FFF2-40B4-BE49-F238E27FC236}">
                <a16:creationId xmlns:a16="http://schemas.microsoft.com/office/drawing/2014/main" id="{A4A05EA4-A79C-421C-AB54-B1E7284B095E}"/>
              </a:ext>
            </a:extLst>
          </p:cNvPr>
          <p:cNvSpPr>
            <a:spLocks noGrp="1"/>
          </p:cNvSpPr>
          <p:nvPr>
            <p:ph type="body" sz="quarter" idx="67" hasCustomPrompt="1"/>
          </p:nvPr>
        </p:nvSpPr>
        <p:spPr>
          <a:xfrm>
            <a:off x="490763" y="2860911"/>
            <a:ext cx="1584000" cy="288000"/>
          </a:xfrm>
        </p:spPr>
        <p:txBody>
          <a:bodyPr>
            <a:noAutofit/>
          </a:bodyPr>
          <a:lstStyle>
            <a:lvl1pPr marL="0" indent="0" algn="ctr">
              <a:buNone/>
              <a:defRPr sz="1200" b="0">
                <a:solidFill>
                  <a:schemeClr val="accent1"/>
                </a:solidFill>
                <a:latin typeface="+mj-lt"/>
              </a:defRPr>
            </a:lvl1pPr>
          </a:lstStyle>
          <a:p>
            <a:pPr lvl="0"/>
            <a:r>
              <a:rPr lang="lt-LT" dirty="0"/>
              <a:t>Name Surname</a:t>
            </a:r>
          </a:p>
        </p:txBody>
      </p:sp>
      <p:sp>
        <p:nvSpPr>
          <p:cNvPr id="115" name="Text Placeholder 9">
            <a:extLst>
              <a:ext uri="{FF2B5EF4-FFF2-40B4-BE49-F238E27FC236}">
                <a16:creationId xmlns:a16="http://schemas.microsoft.com/office/drawing/2014/main" id="{4D04F9F7-CA86-4DD1-9AAD-5E11C8E693D5}"/>
              </a:ext>
            </a:extLst>
          </p:cNvPr>
          <p:cNvSpPr>
            <a:spLocks noGrp="1"/>
          </p:cNvSpPr>
          <p:nvPr>
            <p:ph type="body" sz="quarter" idx="68" hasCustomPrompt="1"/>
          </p:nvPr>
        </p:nvSpPr>
        <p:spPr>
          <a:xfrm>
            <a:off x="490764" y="3094058"/>
            <a:ext cx="1584000" cy="605663"/>
          </a:xfrm>
        </p:spPr>
        <p:txBody>
          <a:bodyPr>
            <a:noAutofit/>
          </a:bodyPr>
          <a:lstStyle>
            <a:lvl1pPr marL="0" indent="0" algn="ctr">
              <a:lnSpc>
                <a:spcPts val="1200"/>
              </a:lnSpc>
              <a:buNone/>
              <a:defRPr sz="1000" b="0">
                <a:solidFill>
                  <a:schemeClr val="tx1"/>
                </a:solidFill>
              </a:defRPr>
            </a:lvl1pPr>
          </a:lstStyle>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sp>
        <p:nvSpPr>
          <p:cNvPr id="116" name="Text Placeholder 9">
            <a:extLst>
              <a:ext uri="{FF2B5EF4-FFF2-40B4-BE49-F238E27FC236}">
                <a16:creationId xmlns:a16="http://schemas.microsoft.com/office/drawing/2014/main" id="{A47D13D7-7448-4484-A44C-5F4AC60C6890}"/>
              </a:ext>
            </a:extLst>
          </p:cNvPr>
          <p:cNvSpPr>
            <a:spLocks noGrp="1"/>
          </p:cNvSpPr>
          <p:nvPr>
            <p:ph type="body" sz="quarter" idx="69" hasCustomPrompt="1"/>
          </p:nvPr>
        </p:nvSpPr>
        <p:spPr>
          <a:xfrm>
            <a:off x="2092538" y="2860911"/>
            <a:ext cx="1584000" cy="288000"/>
          </a:xfrm>
        </p:spPr>
        <p:txBody>
          <a:bodyPr>
            <a:noAutofit/>
          </a:bodyPr>
          <a:lstStyle>
            <a:lvl1pPr marL="0" indent="0" algn="ctr">
              <a:buNone/>
              <a:defRPr sz="1200" b="0">
                <a:solidFill>
                  <a:schemeClr val="accent1"/>
                </a:solidFill>
                <a:latin typeface="+mj-lt"/>
              </a:defRPr>
            </a:lvl1pPr>
          </a:lstStyle>
          <a:p>
            <a:pPr lvl="0"/>
            <a:r>
              <a:rPr lang="lt-LT" dirty="0"/>
              <a:t>Name Surname</a:t>
            </a:r>
          </a:p>
        </p:txBody>
      </p:sp>
      <p:sp>
        <p:nvSpPr>
          <p:cNvPr id="117" name="Text Placeholder 9">
            <a:extLst>
              <a:ext uri="{FF2B5EF4-FFF2-40B4-BE49-F238E27FC236}">
                <a16:creationId xmlns:a16="http://schemas.microsoft.com/office/drawing/2014/main" id="{52E670DB-0F68-4FED-BA2F-12A829A15B9E}"/>
              </a:ext>
            </a:extLst>
          </p:cNvPr>
          <p:cNvSpPr>
            <a:spLocks noGrp="1"/>
          </p:cNvSpPr>
          <p:nvPr>
            <p:ph type="body" sz="quarter" idx="70" hasCustomPrompt="1"/>
          </p:nvPr>
        </p:nvSpPr>
        <p:spPr>
          <a:xfrm>
            <a:off x="2090531" y="3094058"/>
            <a:ext cx="1584000" cy="605663"/>
          </a:xfrm>
        </p:spPr>
        <p:txBody>
          <a:bodyPr>
            <a:noAutofit/>
          </a:bodyPr>
          <a:lstStyle>
            <a:lvl1pPr marL="0" indent="0" algn="ctr">
              <a:lnSpc>
                <a:spcPts val="1200"/>
              </a:lnSpc>
              <a:buNone/>
              <a:defRPr sz="1000" b="0">
                <a:solidFill>
                  <a:schemeClr val="tx1"/>
                </a:solidFill>
              </a:defRPr>
            </a:lvl1pPr>
          </a:lstStyle>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sp>
        <p:nvSpPr>
          <p:cNvPr id="118" name="Text Placeholder 9">
            <a:extLst>
              <a:ext uri="{FF2B5EF4-FFF2-40B4-BE49-F238E27FC236}">
                <a16:creationId xmlns:a16="http://schemas.microsoft.com/office/drawing/2014/main" id="{ED48016D-486A-4029-8DC9-8F7FD5A3101A}"/>
              </a:ext>
            </a:extLst>
          </p:cNvPr>
          <p:cNvSpPr>
            <a:spLocks noGrp="1"/>
          </p:cNvSpPr>
          <p:nvPr>
            <p:ph type="body" sz="quarter" idx="71" hasCustomPrompt="1"/>
          </p:nvPr>
        </p:nvSpPr>
        <p:spPr>
          <a:xfrm>
            <a:off x="3694313" y="2860911"/>
            <a:ext cx="1584000" cy="288000"/>
          </a:xfrm>
        </p:spPr>
        <p:txBody>
          <a:bodyPr>
            <a:noAutofit/>
          </a:bodyPr>
          <a:lstStyle>
            <a:lvl1pPr marL="0" indent="0" algn="ctr">
              <a:buNone/>
              <a:defRPr sz="1200" b="0">
                <a:solidFill>
                  <a:schemeClr val="accent1"/>
                </a:solidFill>
                <a:latin typeface="+mj-lt"/>
              </a:defRPr>
            </a:lvl1pPr>
          </a:lstStyle>
          <a:p>
            <a:pPr lvl="0"/>
            <a:r>
              <a:rPr lang="lt-LT" dirty="0"/>
              <a:t>Name Surname</a:t>
            </a:r>
          </a:p>
        </p:txBody>
      </p:sp>
      <p:sp>
        <p:nvSpPr>
          <p:cNvPr id="119" name="Text Placeholder 9">
            <a:extLst>
              <a:ext uri="{FF2B5EF4-FFF2-40B4-BE49-F238E27FC236}">
                <a16:creationId xmlns:a16="http://schemas.microsoft.com/office/drawing/2014/main" id="{374D56D9-6DAD-486E-8698-32CF80AC4112}"/>
              </a:ext>
            </a:extLst>
          </p:cNvPr>
          <p:cNvSpPr>
            <a:spLocks noGrp="1"/>
          </p:cNvSpPr>
          <p:nvPr>
            <p:ph type="body" sz="quarter" idx="72" hasCustomPrompt="1"/>
          </p:nvPr>
        </p:nvSpPr>
        <p:spPr>
          <a:xfrm>
            <a:off x="3690298" y="3094058"/>
            <a:ext cx="1584000" cy="605663"/>
          </a:xfrm>
        </p:spPr>
        <p:txBody>
          <a:bodyPr>
            <a:noAutofit/>
          </a:bodyPr>
          <a:lstStyle>
            <a:lvl1pPr marL="0" indent="0" algn="ctr">
              <a:lnSpc>
                <a:spcPts val="1200"/>
              </a:lnSpc>
              <a:buNone/>
              <a:defRPr sz="1000" b="0">
                <a:solidFill>
                  <a:schemeClr val="tx1"/>
                </a:solidFill>
              </a:defRPr>
            </a:lvl1pPr>
          </a:lstStyle>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sp>
        <p:nvSpPr>
          <p:cNvPr id="120" name="Text Placeholder 9">
            <a:extLst>
              <a:ext uri="{FF2B5EF4-FFF2-40B4-BE49-F238E27FC236}">
                <a16:creationId xmlns:a16="http://schemas.microsoft.com/office/drawing/2014/main" id="{AD193766-B5FA-4483-9A75-AFA9C7A0B91F}"/>
              </a:ext>
            </a:extLst>
          </p:cNvPr>
          <p:cNvSpPr>
            <a:spLocks noGrp="1"/>
          </p:cNvSpPr>
          <p:nvPr>
            <p:ph type="body" sz="quarter" idx="73" hasCustomPrompt="1"/>
          </p:nvPr>
        </p:nvSpPr>
        <p:spPr>
          <a:xfrm>
            <a:off x="5296088" y="2860911"/>
            <a:ext cx="1584000" cy="288000"/>
          </a:xfrm>
        </p:spPr>
        <p:txBody>
          <a:bodyPr>
            <a:noAutofit/>
          </a:bodyPr>
          <a:lstStyle>
            <a:lvl1pPr marL="0" indent="0" algn="ctr">
              <a:buNone/>
              <a:defRPr sz="1200" b="0">
                <a:solidFill>
                  <a:schemeClr val="accent1"/>
                </a:solidFill>
                <a:latin typeface="+mj-lt"/>
              </a:defRPr>
            </a:lvl1pPr>
          </a:lstStyle>
          <a:p>
            <a:pPr lvl="0"/>
            <a:r>
              <a:rPr lang="lt-LT" dirty="0"/>
              <a:t>Name Surname</a:t>
            </a:r>
          </a:p>
        </p:txBody>
      </p:sp>
      <p:sp>
        <p:nvSpPr>
          <p:cNvPr id="121" name="Text Placeholder 9">
            <a:extLst>
              <a:ext uri="{FF2B5EF4-FFF2-40B4-BE49-F238E27FC236}">
                <a16:creationId xmlns:a16="http://schemas.microsoft.com/office/drawing/2014/main" id="{671EC85D-6B6C-491E-B648-935E358AF360}"/>
              </a:ext>
            </a:extLst>
          </p:cNvPr>
          <p:cNvSpPr>
            <a:spLocks noGrp="1"/>
          </p:cNvSpPr>
          <p:nvPr>
            <p:ph type="body" sz="quarter" idx="74" hasCustomPrompt="1"/>
          </p:nvPr>
        </p:nvSpPr>
        <p:spPr>
          <a:xfrm>
            <a:off x="5290065" y="3094058"/>
            <a:ext cx="1584000" cy="605663"/>
          </a:xfrm>
        </p:spPr>
        <p:txBody>
          <a:bodyPr>
            <a:noAutofit/>
          </a:bodyPr>
          <a:lstStyle>
            <a:lvl1pPr marL="0" indent="0" algn="ctr">
              <a:lnSpc>
                <a:spcPts val="1200"/>
              </a:lnSpc>
              <a:buNone/>
              <a:defRPr sz="1000" b="0">
                <a:solidFill>
                  <a:schemeClr val="tx1"/>
                </a:solidFill>
              </a:defRPr>
            </a:lvl1pPr>
          </a:lstStyle>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sp>
        <p:nvSpPr>
          <p:cNvPr id="122" name="Text Placeholder 9">
            <a:extLst>
              <a:ext uri="{FF2B5EF4-FFF2-40B4-BE49-F238E27FC236}">
                <a16:creationId xmlns:a16="http://schemas.microsoft.com/office/drawing/2014/main" id="{DAAC77DE-C429-4215-A6C2-D18BCDD1D250}"/>
              </a:ext>
            </a:extLst>
          </p:cNvPr>
          <p:cNvSpPr>
            <a:spLocks noGrp="1"/>
          </p:cNvSpPr>
          <p:nvPr>
            <p:ph type="body" sz="quarter" idx="75" hasCustomPrompt="1"/>
          </p:nvPr>
        </p:nvSpPr>
        <p:spPr>
          <a:xfrm>
            <a:off x="6897863" y="2860911"/>
            <a:ext cx="1584000" cy="288000"/>
          </a:xfrm>
        </p:spPr>
        <p:txBody>
          <a:bodyPr>
            <a:noAutofit/>
          </a:bodyPr>
          <a:lstStyle>
            <a:lvl1pPr marL="0" indent="0" algn="ctr">
              <a:buNone/>
              <a:defRPr sz="1200" b="0">
                <a:solidFill>
                  <a:schemeClr val="accent1"/>
                </a:solidFill>
                <a:latin typeface="+mj-lt"/>
              </a:defRPr>
            </a:lvl1pPr>
          </a:lstStyle>
          <a:p>
            <a:pPr lvl="0"/>
            <a:r>
              <a:rPr lang="lt-LT" dirty="0"/>
              <a:t>Name Surname</a:t>
            </a:r>
          </a:p>
        </p:txBody>
      </p:sp>
      <p:sp>
        <p:nvSpPr>
          <p:cNvPr id="123" name="Text Placeholder 9">
            <a:extLst>
              <a:ext uri="{FF2B5EF4-FFF2-40B4-BE49-F238E27FC236}">
                <a16:creationId xmlns:a16="http://schemas.microsoft.com/office/drawing/2014/main" id="{CB060C57-E7AC-4E67-9727-FA58F76EC2AA}"/>
              </a:ext>
            </a:extLst>
          </p:cNvPr>
          <p:cNvSpPr>
            <a:spLocks noGrp="1"/>
          </p:cNvSpPr>
          <p:nvPr>
            <p:ph type="body" sz="quarter" idx="76" hasCustomPrompt="1"/>
          </p:nvPr>
        </p:nvSpPr>
        <p:spPr>
          <a:xfrm>
            <a:off x="6889832" y="3094058"/>
            <a:ext cx="1584000" cy="605663"/>
          </a:xfrm>
        </p:spPr>
        <p:txBody>
          <a:bodyPr>
            <a:noAutofit/>
          </a:bodyPr>
          <a:lstStyle>
            <a:lvl1pPr marL="0" indent="0" algn="ctr">
              <a:lnSpc>
                <a:spcPts val="1200"/>
              </a:lnSpc>
              <a:buNone/>
              <a:defRPr sz="1000" b="0">
                <a:solidFill>
                  <a:schemeClr val="tx1"/>
                </a:solidFill>
              </a:defRPr>
            </a:lvl1pPr>
          </a:lstStyle>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sp>
        <p:nvSpPr>
          <p:cNvPr id="124" name="Text Placeholder 9">
            <a:extLst>
              <a:ext uri="{FF2B5EF4-FFF2-40B4-BE49-F238E27FC236}">
                <a16:creationId xmlns:a16="http://schemas.microsoft.com/office/drawing/2014/main" id="{45B9C4C6-0186-49D9-B364-B44D265D8911}"/>
              </a:ext>
            </a:extLst>
          </p:cNvPr>
          <p:cNvSpPr>
            <a:spLocks noGrp="1"/>
          </p:cNvSpPr>
          <p:nvPr>
            <p:ph type="body" sz="quarter" idx="77" hasCustomPrompt="1"/>
          </p:nvPr>
        </p:nvSpPr>
        <p:spPr>
          <a:xfrm>
            <a:off x="8499638" y="2860911"/>
            <a:ext cx="1584000" cy="288000"/>
          </a:xfrm>
        </p:spPr>
        <p:txBody>
          <a:bodyPr>
            <a:noAutofit/>
          </a:bodyPr>
          <a:lstStyle>
            <a:lvl1pPr marL="0" indent="0" algn="ctr">
              <a:buNone/>
              <a:defRPr sz="1200" b="0">
                <a:solidFill>
                  <a:schemeClr val="accent1"/>
                </a:solidFill>
                <a:latin typeface="+mj-lt"/>
              </a:defRPr>
            </a:lvl1pPr>
          </a:lstStyle>
          <a:p>
            <a:pPr lvl="0"/>
            <a:r>
              <a:rPr lang="lt-LT" dirty="0"/>
              <a:t>Name Surname</a:t>
            </a:r>
          </a:p>
        </p:txBody>
      </p:sp>
      <p:sp>
        <p:nvSpPr>
          <p:cNvPr id="125" name="Text Placeholder 9">
            <a:extLst>
              <a:ext uri="{FF2B5EF4-FFF2-40B4-BE49-F238E27FC236}">
                <a16:creationId xmlns:a16="http://schemas.microsoft.com/office/drawing/2014/main" id="{88E57F30-A8DC-4991-B111-7C6046F9FC1C}"/>
              </a:ext>
            </a:extLst>
          </p:cNvPr>
          <p:cNvSpPr>
            <a:spLocks noGrp="1"/>
          </p:cNvSpPr>
          <p:nvPr>
            <p:ph type="body" sz="quarter" idx="78" hasCustomPrompt="1"/>
          </p:nvPr>
        </p:nvSpPr>
        <p:spPr>
          <a:xfrm>
            <a:off x="8489599" y="3094058"/>
            <a:ext cx="1584000" cy="605663"/>
          </a:xfrm>
        </p:spPr>
        <p:txBody>
          <a:bodyPr>
            <a:noAutofit/>
          </a:bodyPr>
          <a:lstStyle>
            <a:lvl1pPr marL="0" indent="0" algn="ctr">
              <a:lnSpc>
                <a:spcPts val="1200"/>
              </a:lnSpc>
              <a:buNone/>
              <a:defRPr sz="1000" b="0">
                <a:solidFill>
                  <a:schemeClr val="tx1"/>
                </a:solidFill>
              </a:defRPr>
            </a:lvl1pPr>
          </a:lstStyle>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sp>
        <p:nvSpPr>
          <p:cNvPr id="126" name="Text Placeholder 9">
            <a:extLst>
              <a:ext uri="{FF2B5EF4-FFF2-40B4-BE49-F238E27FC236}">
                <a16:creationId xmlns:a16="http://schemas.microsoft.com/office/drawing/2014/main" id="{0135A422-D938-457D-BDCB-4C4C881FCEE6}"/>
              </a:ext>
            </a:extLst>
          </p:cNvPr>
          <p:cNvSpPr>
            <a:spLocks noGrp="1"/>
          </p:cNvSpPr>
          <p:nvPr>
            <p:ph type="body" sz="quarter" idx="79" hasCustomPrompt="1"/>
          </p:nvPr>
        </p:nvSpPr>
        <p:spPr>
          <a:xfrm>
            <a:off x="10101415" y="2860911"/>
            <a:ext cx="1584000" cy="288000"/>
          </a:xfrm>
        </p:spPr>
        <p:txBody>
          <a:bodyPr>
            <a:noAutofit/>
          </a:bodyPr>
          <a:lstStyle>
            <a:lvl1pPr marL="0" indent="0" algn="ctr">
              <a:buNone/>
              <a:defRPr sz="1200" b="0">
                <a:solidFill>
                  <a:schemeClr val="accent1"/>
                </a:solidFill>
                <a:latin typeface="+mj-lt"/>
              </a:defRPr>
            </a:lvl1pPr>
          </a:lstStyle>
          <a:p>
            <a:pPr lvl="0"/>
            <a:r>
              <a:rPr lang="lt-LT" dirty="0"/>
              <a:t>Name Surname</a:t>
            </a:r>
          </a:p>
        </p:txBody>
      </p:sp>
      <p:sp>
        <p:nvSpPr>
          <p:cNvPr id="127" name="Text Placeholder 9">
            <a:extLst>
              <a:ext uri="{FF2B5EF4-FFF2-40B4-BE49-F238E27FC236}">
                <a16:creationId xmlns:a16="http://schemas.microsoft.com/office/drawing/2014/main" id="{2AE950F7-7996-4020-A58D-027EF2EDAC2C}"/>
              </a:ext>
            </a:extLst>
          </p:cNvPr>
          <p:cNvSpPr>
            <a:spLocks noGrp="1"/>
          </p:cNvSpPr>
          <p:nvPr>
            <p:ph type="body" sz="quarter" idx="80" hasCustomPrompt="1"/>
          </p:nvPr>
        </p:nvSpPr>
        <p:spPr>
          <a:xfrm>
            <a:off x="10101416" y="3094058"/>
            <a:ext cx="1584000" cy="605663"/>
          </a:xfrm>
        </p:spPr>
        <p:txBody>
          <a:bodyPr>
            <a:noAutofit/>
          </a:bodyPr>
          <a:lstStyle>
            <a:lvl1pPr marL="0" indent="0" algn="ctr">
              <a:lnSpc>
                <a:spcPts val="1200"/>
              </a:lnSpc>
              <a:buNone/>
              <a:defRPr sz="1000" b="0">
                <a:solidFill>
                  <a:schemeClr val="tx1"/>
                </a:solidFill>
              </a:defRPr>
            </a:lvl1pPr>
          </a:lstStyle>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pic>
        <p:nvPicPr>
          <p:cNvPr id="58" name="Picture 57">
            <a:extLst>
              <a:ext uri="{FF2B5EF4-FFF2-40B4-BE49-F238E27FC236}">
                <a16:creationId xmlns:a16="http://schemas.microsoft.com/office/drawing/2014/main" id="{718BD445-C7B4-48E5-830D-F8C6C9A26C6A}"/>
              </a:ext>
            </a:extLst>
          </p:cNvPr>
          <p:cNvPicPr>
            <a:picLocks noChangeAspect="1"/>
          </p:cNvPicPr>
          <p:nvPr userDrawn="1"/>
        </p:nvPicPr>
        <p:blipFill>
          <a:blip r:embed="rId3"/>
          <a:stretch>
            <a:fillRect/>
          </a:stretch>
        </p:blipFill>
        <p:spPr>
          <a:xfrm>
            <a:off x="1044569" y="6341676"/>
            <a:ext cx="2243155" cy="297028"/>
          </a:xfrm>
          <a:prstGeom prst="rect">
            <a:avLst/>
          </a:prstGeom>
        </p:spPr>
      </p:pic>
    </p:spTree>
    <p:extLst>
      <p:ext uri="{BB962C8B-B14F-4D97-AF65-F5344CB8AC3E}">
        <p14:creationId xmlns:p14="http://schemas.microsoft.com/office/powerpoint/2010/main" val="2748555956"/>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grpId="0" nodeType="withEffect">
                                  <p:stCondLst>
                                    <p:cond delay="0"/>
                                  </p:stCondLst>
                                  <p:childTnLst>
                                    <p:set>
                                      <p:cBhvr>
                                        <p:cTn id="6" dur="1" fill="hold">
                                          <p:stCondLst>
                                            <p:cond delay="0"/>
                                          </p:stCondLst>
                                        </p:cTn>
                                        <p:tgtEl>
                                          <p:spTgt spid="11"/>
                                        </p:tgtEl>
                                        <p:attrNameLst>
                                          <p:attrName>style.visibility</p:attrName>
                                        </p:attrNameLst>
                                      </p:cBhvr>
                                      <p:to>
                                        <p:strVal val="visible"/>
                                      </p:to>
                                    </p:set>
                                    <p:anim calcmode="lin" valueType="num">
                                      <p:cBhvr>
                                        <p:cTn id="7" dur="500" fill="hold"/>
                                        <p:tgtEl>
                                          <p:spTgt spid="11"/>
                                        </p:tgtEl>
                                        <p:attrNameLst>
                                          <p:attrName>ppt_w</p:attrName>
                                        </p:attrNameLst>
                                      </p:cBhvr>
                                      <p:tavLst>
                                        <p:tav tm="0">
                                          <p:val>
                                            <p:fltVal val="0"/>
                                          </p:val>
                                        </p:tav>
                                        <p:tav tm="100000">
                                          <p:val>
                                            <p:strVal val="#ppt_w"/>
                                          </p:val>
                                        </p:tav>
                                      </p:tavLst>
                                    </p:anim>
                                    <p:anim calcmode="lin" valueType="num">
                                      <p:cBhvr>
                                        <p:cTn id="8" dur="500" fill="hold"/>
                                        <p:tgtEl>
                                          <p:spTgt spid="11"/>
                                        </p:tgtEl>
                                        <p:attrNameLst>
                                          <p:attrName>ppt_h</p:attrName>
                                        </p:attrNameLst>
                                      </p:cBhvr>
                                      <p:tavLst>
                                        <p:tav tm="0">
                                          <p:val>
                                            <p:fltVal val="0"/>
                                          </p:val>
                                        </p:tav>
                                        <p:tav tm="100000">
                                          <p:val>
                                            <p:strVal val="#ppt_h"/>
                                          </p:val>
                                        </p:tav>
                                      </p:tavLst>
                                    </p:anim>
                                    <p:animEffect transition="in" filter="fade">
                                      <p:cBhvr>
                                        <p:cTn id="9" dur="500"/>
                                        <p:tgtEl>
                                          <p:spTgt spid="11"/>
                                        </p:tgtEl>
                                      </p:cBhvr>
                                    </p:animEffect>
                                  </p:childTnLst>
                                </p:cTn>
                              </p:par>
                              <p:par>
                                <p:cTn id="10" presetID="6" presetClass="emph" presetSubtype="0" accel="50000" decel="50000" autoRev="1" fill="hold" grpId="1" nodeType="withEffect">
                                  <p:stCondLst>
                                    <p:cond delay="0"/>
                                  </p:stCondLst>
                                  <p:childTnLst>
                                    <p:animScale>
                                      <p:cBhvr>
                                        <p:cTn id="11" dur="500" fill="hold"/>
                                        <p:tgtEl>
                                          <p:spTgt spid="11"/>
                                        </p:tgtEl>
                                      </p:cBhvr>
                                      <p:by x="105000" y="105000"/>
                                    </p:animScale>
                                  </p:childTnLst>
                                </p:cTn>
                              </p:par>
                              <p:par>
                                <p:cTn id="12" presetID="23" presetClass="entr" presetSubtype="16" fill="hold" grpId="0" nodeType="withEffect" nodePh="1">
                                  <p:stCondLst>
                                    <p:cond delay="500"/>
                                  </p:stCondLst>
                                  <p:endCondLst>
                                    <p:cond evt="begin" delay="0">
                                      <p:tn val="12"/>
                                    </p:cond>
                                  </p:endCondLst>
                                  <p:childTnLst>
                                    <p:set>
                                      <p:cBhvr>
                                        <p:cTn id="13" dur="1" fill="hold">
                                          <p:stCondLst>
                                            <p:cond delay="0"/>
                                          </p:stCondLst>
                                        </p:cTn>
                                        <p:tgtEl>
                                          <p:spTgt spid="25"/>
                                        </p:tgtEl>
                                        <p:attrNameLst>
                                          <p:attrName>style.visibility</p:attrName>
                                        </p:attrNameLst>
                                      </p:cBhvr>
                                      <p:to>
                                        <p:strVal val="visible"/>
                                      </p:to>
                                    </p:set>
                                    <p:anim calcmode="lin" valueType="num">
                                      <p:cBhvr>
                                        <p:cTn id="14" dur="500" fill="hold"/>
                                        <p:tgtEl>
                                          <p:spTgt spid="25"/>
                                        </p:tgtEl>
                                        <p:attrNameLst>
                                          <p:attrName>ppt_w</p:attrName>
                                        </p:attrNameLst>
                                      </p:cBhvr>
                                      <p:tavLst>
                                        <p:tav tm="0">
                                          <p:val>
                                            <p:fltVal val="0"/>
                                          </p:val>
                                        </p:tav>
                                        <p:tav tm="100000">
                                          <p:val>
                                            <p:strVal val="#ppt_w"/>
                                          </p:val>
                                        </p:tav>
                                      </p:tavLst>
                                    </p:anim>
                                    <p:anim calcmode="lin" valueType="num">
                                      <p:cBhvr>
                                        <p:cTn id="15" dur="500" fill="hold"/>
                                        <p:tgtEl>
                                          <p:spTgt spid="25"/>
                                        </p:tgtEl>
                                        <p:attrNameLst>
                                          <p:attrName>ppt_h</p:attrName>
                                        </p:attrNameLst>
                                      </p:cBhvr>
                                      <p:tavLst>
                                        <p:tav tm="0">
                                          <p:val>
                                            <p:fltVal val="0"/>
                                          </p:val>
                                        </p:tav>
                                        <p:tav tm="100000">
                                          <p:val>
                                            <p:strVal val="#ppt_h"/>
                                          </p:val>
                                        </p:tav>
                                      </p:tavLst>
                                    </p:anim>
                                  </p:childTnLst>
                                </p:cTn>
                              </p:par>
                              <p:par>
                                <p:cTn id="16" presetID="53" presetClass="entr" presetSubtype="16" fill="hold" grpId="0" nodeType="withEffect">
                                  <p:stCondLst>
                                    <p:cond delay="0"/>
                                  </p:stCondLst>
                                  <p:childTnLst>
                                    <p:set>
                                      <p:cBhvr>
                                        <p:cTn id="17" dur="1" fill="hold">
                                          <p:stCondLst>
                                            <p:cond delay="0"/>
                                          </p:stCondLst>
                                        </p:cTn>
                                        <p:tgtEl>
                                          <p:spTgt spid="12"/>
                                        </p:tgtEl>
                                        <p:attrNameLst>
                                          <p:attrName>style.visibility</p:attrName>
                                        </p:attrNameLst>
                                      </p:cBhvr>
                                      <p:to>
                                        <p:strVal val="visible"/>
                                      </p:to>
                                    </p:set>
                                    <p:anim calcmode="lin" valueType="num">
                                      <p:cBhvr>
                                        <p:cTn id="18" dur="500" fill="hold"/>
                                        <p:tgtEl>
                                          <p:spTgt spid="12"/>
                                        </p:tgtEl>
                                        <p:attrNameLst>
                                          <p:attrName>ppt_w</p:attrName>
                                        </p:attrNameLst>
                                      </p:cBhvr>
                                      <p:tavLst>
                                        <p:tav tm="0">
                                          <p:val>
                                            <p:fltVal val="0"/>
                                          </p:val>
                                        </p:tav>
                                        <p:tav tm="100000">
                                          <p:val>
                                            <p:strVal val="#ppt_w"/>
                                          </p:val>
                                        </p:tav>
                                      </p:tavLst>
                                    </p:anim>
                                    <p:anim calcmode="lin" valueType="num">
                                      <p:cBhvr>
                                        <p:cTn id="19" dur="500" fill="hold"/>
                                        <p:tgtEl>
                                          <p:spTgt spid="12"/>
                                        </p:tgtEl>
                                        <p:attrNameLst>
                                          <p:attrName>ppt_h</p:attrName>
                                        </p:attrNameLst>
                                      </p:cBhvr>
                                      <p:tavLst>
                                        <p:tav tm="0">
                                          <p:val>
                                            <p:fltVal val="0"/>
                                          </p:val>
                                        </p:tav>
                                        <p:tav tm="100000">
                                          <p:val>
                                            <p:strVal val="#ppt_h"/>
                                          </p:val>
                                        </p:tav>
                                      </p:tavLst>
                                    </p:anim>
                                    <p:animEffect transition="in" filter="fade">
                                      <p:cBhvr>
                                        <p:cTn id="20" dur="500"/>
                                        <p:tgtEl>
                                          <p:spTgt spid="12"/>
                                        </p:tgtEl>
                                      </p:cBhvr>
                                    </p:animEffect>
                                  </p:childTnLst>
                                </p:cTn>
                              </p:par>
                              <p:par>
                                <p:cTn id="21" presetID="6" presetClass="emph" presetSubtype="0" accel="50000" decel="50000" autoRev="1" fill="hold" grpId="1" nodeType="withEffect">
                                  <p:stCondLst>
                                    <p:cond delay="0"/>
                                  </p:stCondLst>
                                  <p:childTnLst>
                                    <p:animScale>
                                      <p:cBhvr>
                                        <p:cTn id="22" dur="500" fill="hold"/>
                                        <p:tgtEl>
                                          <p:spTgt spid="12"/>
                                        </p:tgtEl>
                                      </p:cBhvr>
                                      <p:by x="105000" y="105000"/>
                                    </p:animScale>
                                  </p:childTnLst>
                                </p:cTn>
                              </p:par>
                              <p:par>
                                <p:cTn id="23" presetID="23" presetClass="entr" presetSubtype="16" fill="hold" grpId="0" nodeType="withEffect" nodePh="1">
                                  <p:stCondLst>
                                    <p:cond delay="500"/>
                                  </p:stCondLst>
                                  <p:endCondLst>
                                    <p:cond evt="begin" delay="0">
                                      <p:tn val="23"/>
                                    </p:cond>
                                  </p:endCondLst>
                                  <p:childTnLst>
                                    <p:set>
                                      <p:cBhvr>
                                        <p:cTn id="24" dur="1" fill="hold">
                                          <p:stCondLst>
                                            <p:cond delay="0"/>
                                          </p:stCondLst>
                                        </p:cTn>
                                        <p:tgtEl>
                                          <p:spTgt spid="26"/>
                                        </p:tgtEl>
                                        <p:attrNameLst>
                                          <p:attrName>style.visibility</p:attrName>
                                        </p:attrNameLst>
                                      </p:cBhvr>
                                      <p:to>
                                        <p:strVal val="visible"/>
                                      </p:to>
                                    </p:set>
                                    <p:anim calcmode="lin" valueType="num">
                                      <p:cBhvr>
                                        <p:cTn id="25" dur="500" fill="hold"/>
                                        <p:tgtEl>
                                          <p:spTgt spid="26"/>
                                        </p:tgtEl>
                                        <p:attrNameLst>
                                          <p:attrName>ppt_w</p:attrName>
                                        </p:attrNameLst>
                                      </p:cBhvr>
                                      <p:tavLst>
                                        <p:tav tm="0">
                                          <p:val>
                                            <p:fltVal val="0"/>
                                          </p:val>
                                        </p:tav>
                                        <p:tav tm="100000">
                                          <p:val>
                                            <p:strVal val="#ppt_w"/>
                                          </p:val>
                                        </p:tav>
                                      </p:tavLst>
                                    </p:anim>
                                    <p:anim calcmode="lin" valueType="num">
                                      <p:cBhvr>
                                        <p:cTn id="26" dur="500" fill="hold"/>
                                        <p:tgtEl>
                                          <p:spTgt spid="26"/>
                                        </p:tgtEl>
                                        <p:attrNameLst>
                                          <p:attrName>ppt_h</p:attrName>
                                        </p:attrNameLst>
                                      </p:cBhvr>
                                      <p:tavLst>
                                        <p:tav tm="0">
                                          <p:val>
                                            <p:fltVal val="0"/>
                                          </p:val>
                                        </p:tav>
                                        <p:tav tm="100000">
                                          <p:val>
                                            <p:strVal val="#ppt_h"/>
                                          </p:val>
                                        </p:tav>
                                      </p:tavLst>
                                    </p:anim>
                                  </p:childTnLst>
                                </p:cTn>
                              </p:par>
                              <p:par>
                                <p:cTn id="27" presetID="53" presetClass="entr" presetSubtype="16" fill="hold" grpId="0" nodeType="withEffect">
                                  <p:stCondLst>
                                    <p:cond delay="0"/>
                                  </p:stCondLst>
                                  <p:childTnLst>
                                    <p:set>
                                      <p:cBhvr>
                                        <p:cTn id="28" dur="1" fill="hold">
                                          <p:stCondLst>
                                            <p:cond delay="0"/>
                                          </p:stCondLst>
                                        </p:cTn>
                                        <p:tgtEl>
                                          <p:spTgt spid="13"/>
                                        </p:tgtEl>
                                        <p:attrNameLst>
                                          <p:attrName>style.visibility</p:attrName>
                                        </p:attrNameLst>
                                      </p:cBhvr>
                                      <p:to>
                                        <p:strVal val="visible"/>
                                      </p:to>
                                    </p:set>
                                    <p:anim calcmode="lin" valueType="num">
                                      <p:cBhvr>
                                        <p:cTn id="29" dur="500" fill="hold"/>
                                        <p:tgtEl>
                                          <p:spTgt spid="13"/>
                                        </p:tgtEl>
                                        <p:attrNameLst>
                                          <p:attrName>ppt_w</p:attrName>
                                        </p:attrNameLst>
                                      </p:cBhvr>
                                      <p:tavLst>
                                        <p:tav tm="0">
                                          <p:val>
                                            <p:fltVal val="0"/>
                                          </p:val>
                                        </p:tav>
                                        <p:tav tm="100000">
                                          <p:val>
                                            <p:strVal val="#ppt_w"/>
                                          </p:val>
                                        </p:tav>
                                      </p:tavLst>
                                    </p:anim>
                                    <p:anim calcmode="lin" valueType="num">
                                      <p:cBhvr>
                                        <p:cTn id="30" dur="500" fill="hold"/>
                                        <p:tgtEl>
                                          <p:spTgt spid="13"/>
                                        </p:tgtEl>
                                        <p:attrNameLst>
                                          <p:attrName>ppt_h</p:attrName>
                                        </p:attrNameLst>
                                      </p:cBhvr>
                                      <p:tavLst>
                                        <p:tav tm="0">
                                          <p:val>
                                            <p:fltVal val="0"/>
                                          </p:val>
                                        </p:tav>
                                        <p:tav tm="100000">
                                          <p:val>
                                            <p:strVal val="#ppt_h"/>
                                          </p:val>
                                        </p:tav>
                                      </p:tavLst>
                                    </p:anim>
                                    <p:animEffect transition="in" filter="fade">
                                      <p:cBhvr>
                                        <p:cTn id="31" dur="500"/>
                                        <p:tgtEl>
                                          <p:spTgt spid="13"/>
                                        </p:tgtEl>
                                      </p:cBhvr>
                                    </p:animEffect>
                                  </p:childTnLst>
                                </p:cTn>
                              </p:par>
                              <p:par>
                                <p:cTn id="32" presetID="6" presetClass="emph" presetSubtype="0" accel="50000" decel="50000" autoRev="1" fill="hold" grpId="1" nodeType="withEffect">
                                  <p:stCondLst>
                                    <p:cond delay="0"/>
                                  </p:stCondLst>
                                  <p:childTnLst>
                                    <p:animScale>
                                      <p:cBhvr>
                                        <p:cTn id="33" dur="500" fill="hold"/>
                                        <p:tgtEl>
                                          <p:spTgt spid="13"/>
                                        </p:tgtEl>
                                      </p:cBhvr>
                                      <p:by x="105000" y="105000"/>
                                    </p:animScale>
                                  </p:childTnLst>
                                </p:cTn>
                              </p:par>
                              <p:par>
                                <p:cTn id="34" presetID="23" presetClass="entr" presetSubtype="16" fill="hold" grpId="0" nodeType="withEffect" nodePh="1">
                                  <p:stCondLst>
                                    <p:cond delay="500"/>
                                  </p:stCondLst>
                                  <p:endCondLst>
                                    <p:cond evt="begin" delay="0">
                                      <p:tn val="34"/>
                                    </p:cond>
                                  </p:endCondLst>
                                  <p:childTnLst>
                                    <p:set>
                                      <p:cBhvr>
                                        <p:cTn id="35" dur="1" fill="hold">
                                          <p:stCondLst>
                                            <p:cond delay="0"/>
                                          </p:stCondLst>
                                        </p:cTn>
                                        <p:tgtEl>
                                          <p:spTgt spid="27"/>
                                        </p:tgtEl>
                                        <p:attrNameLst>
                                          <p:attrName>style.visibility</p:attrName>
                                        </p:attrNameLst>
                                      </p:cBhvr>
                                      <p:to>
                                        <p:strVal val="visible"/>
                                      </p:to>
                                    </p:set>
                                    <p:anim calcmode="lin" valueType="num">
                                      <p:cBhvr>
                                        <p:cTn id="36" dur="500" fill="hold"/>
                                        <p:tgtEl>
                                          <p:spTgt spid="27"/>
                                        </p:tgtEl>
                                        <p:attrNameLst>
                                          <p:attrName>ppt_w</p:attrName>
                                        </p:attrNameLst>
                                      </p:cBhvr>
                                      <p:tavLst>
                                        <p:tav tm="0">
                                          <p:val>
                                            <p:fltVal val="0"/>
                                          </p:val>
                                        </p:tav>
                                        <p:tav tm="100000">
                                          <p:val>
                                            <p:strVal val="#ppt_w"/>
                                          </p:val>
                                        </p:tav>
                                      </p:tavLst>
                                    </p:anim>
                                    <p:anim calcmode="lin" valueType="num">
                                      <p:cBhvr>
                                        <p:cTn id="37" dur="500" fill="hold"/>
                                        <p:tgtEl>
                                          <p:spTgt spid="27"/>
                                        </p:tgtEl>
                                        <p:attrNameLst>
                                          <p:attrName>ppt_h</p:attrName>
                                        </p:attrNameLst>
                                      </p:cBhvr>
                                      <p:tavLst>
                                        <p:tav tm="0">
                                          <p:val>
                                            <p:fltVal val="0"/>
                                          </p:val>
                                        </p:tav>
                                        <p:tav tm="100000">
                                          <p:val>
                                            <p:strVal val="#ppt_h"/>
                                          </p:val>
                                        </p:tav>
                                      </p:tavLst>
                                    </p:anim>
                                  </p:childTnLst>
                                </p:cTn>
                              </p:par>
                              <p:par>
                                <p:cTn id="38" presetID="53" presetClass="entr" presetSubtype="16" fill="hold" grpId="0" nodeType="withEffect">
                                  <p:stCondLst>
                                    <p:cond delay="0"/>
                                  </p:stCondLst>
                                  <p:childTnLst>
                                    <p:set>
                                      <p:cBhvr>
                                        <p:cTn id="39" dur="1" fill="hold">
                                          <p:stCondLst>
                                            <p:cond delay="0"/>
                                          </p:stCondLst>
                                        </p:cTn>
                                        <p:tgtEl>
                                          <p:spTgt spid="14"/>
                                        </p:tgtEl>
                                        <p:attrNameLst>
                                          <p:attrName>style.visibility</p:attrName>
                                        </p:attrNameLst>
                                      </p:cBhvr>
                                      <p:to>
                                        <p:strVal val="visible"/>
                                      </p:to>
                                    </p:set>
                                    <p:anim calcmode="lin" valueType="num">
                                      <p:cBhvr>
                                        <p:cTn id="40" dur="500" fill="hold"/>
                                        <p:tgtEl>
                                          <p:spTgt spid="14"/>
                                        </p:tgtEl>
                                        <p:attrNameLst>
                                          <p:attrName>ppt_w</p:attrName>
                                        </p:attrNameLst>
                                      </p:cBhvr>
                                      <p:tavLst>
                                        <p:tav tm="0">
                                          <p:val>
                                            <p:fltVal val="0"/>
                                          </p:val>
                                        </p:tav>
                                        <p:tav tm="100000">
                                          <p:val>
                                            <p:strVal val="#ppt_w"/>
                                          </p:val>
                                        </p:tav>
                                      </p:tavLst>
                                    </p:anim>
                                    <p:anim calcmode="lin" valueType="num">
                                      <p:cBhvr>
                                        <p:cTn id="41" dur="500" fill="hold"/>
                                        <p:tgtEl>
                                          <p:spTgt spid="14"/>
                                        </p:tgtEl>
                                        <p:attrNameLst>
                                          <p:attrName>ppt_h</p:attrName>
                                        </p:attrNameLst>
                                      </p:cBhvr>
                                      <p:tavLst>
                                        <p:tav tm="0">
                                          <p:val>
                                            <p:fltVal val="0"/>
                                          </p:val>
                                        </p:tav>
                                        <p:tav tm="100000">
                                          <p:val>
                                            <p:strVal val="#ppt_h"/>
                                          </p:val>
                                        </p:tav>
                                      </p:tavLst>
                                    </p:anim>
                                    <p:animEffect transition="in" filter="fade">
                                      <p:cBhvr>
                                        <p:cTn id="42" dur="500"/>
                                        <p:tgtEl>
                                          <p:spTgt spid="14"/>
                                        </p:tgtEl>
                                      </p:cBhvr>
                                    </p:animEffect>
                                  </p:childTnLst>
                                </p:cTn>
                              </p:par>
                              <p:par>
                                <p:cTn id="43" presetID="6" presetClass="emph" presetSubtype="0" accel="50000" decel="50000" autoRev="1" fill="hold" grpId="1" nodeType="withEffect">
                                  <p:stCondLst>
                                    <p:cond delay="0"/>
                                  </p:stCondLst>
                                  <p:childTnLst>
                                    <p:animScale>
                                      <p:cBhvr>
                                        <p:cTn id="44" dur="500" fill="hold"/>
                                        <p:tgtEl>
                                          <p:spTgt spid="14"/>
                                        </p:tgtEl>
                                      </p:cBhvr>
                                      <p:by x="105000" y="105000"/>
                                    </p:animScale>
                                  </p:childTnLst>
                                </p:cTn>
                              </p:par>
                              <p:par>
                                <p:cTn id="45" presetID="23" presetClass="entr" presetSubtype="16" fill="hold" grpId="0" nodeType="withEffect" nodePh="1">
                                  <p:stCondLst>
                                    <p:cond delay="500"/>
                                  </p:stCondLst>
                                  <p:endCondLst>
                                    <p:cond evt="begin" delay="0">
                                      <p:tn val="45"/>
                                    </p:cond>
                                  </p:endCondLst>
                                  <p:childTnLst>
                                    <p:set>
                                      <p:cBhvr>
                                        <p:cTn id="46" dur="1" fill="hold">
                                          <p:stCondLst>
                                            <p:cond delay="0"/>
                                          </p:stCondLst>
                                        </p:cTn>
                                        <p:tgtEl>
                                          <p:spTgt spid="28"/>
                                        </p:tgtEl>
                                        <p:attrNameLst>
                                          <p:attrName>style.visibility</p:attrName>
                                        </p:attrNameLst>
                                      </p:cBhvr>
                                      <p:to>
                                        <p:strVal val="visible"/>
                                      </p:to>
                                    </p:set>
                                    <p:anim calcmode="lin" valueType="num">
                                      <p:cBhvr>
                                        <p:cTn id="47" dur="500" fill="hold"/>
                                        <p:tgtEl>
                                          <p:spTgt spid="28"/>
                                        </p:tgtEl>
                                        <p:attrNameLst>
                                          <p:attrName>ppt_w</p:attrName>
                                        </p:attrNameLst>
                                      </p:cBhvr>
                                      <p:tavLst>
                                        <p:tav tm="0">
                                          <p:val>
                                            <p:fltVal val="0"/>
                                          </p:val>
                                        </p:tav>
                                        <p:tav tm="100000">
                                          <p:val>
                                            <p:strVal val="#ppt_w"/>
                                          </p:val>
                                        </p:tav>
                                      </p:tavLst>
                                    </p:anim>
                                    <p:anim calcmode="lin" valueType="num">
                                      <p:cBhvr>
                                        <p:cTn id="48" dur="500" fill="hold"/>
                                        <p:tgtEl>
                                          <p:spTgt spid="28"/>
                                        </p:tgtEl>
                                        <p:attrNameLst>
                                          <p:attrName>ppt_h</p:attrName>
                                        </p:attrNameLst>
                                      </p:cBhvr>
                                      <p:tavLst>
                                        <p:tav tm="0">
                                          <p:val>
                                            <p:fltVal val="0"/>
                                          </p:val>
                                        </p:tav>
                                        <p:tav tm="100000">
                                          <p:val>
                                            <p:strVal val="#ppt_h"/>
                                          </p:val>
                                        </p:tav>
                                      </p:tavLst>
                                    </p:anim>
                                  </p:childTnLst>
                                </p:cTn>
                              </p:par>
                              <p:par>
                                <p:cTn id="49" presetID="53" presetClass="entr" presetSubtype="16" fill="hold" grpId="0" nodeType="withEffect">
                                  <p:stCondLst>
                                    <p:cond delay="0"/>
                                  </p:stCondLst>
                                  <p:childTnLst>
                                    <p:set>
                                      <p:cBhvr>
                                        <p:cTn id="50" dur="1" fill="hold">
                                          <p:stCondLst>
                                            <p:cond delay="0"/>
                                          </p:stCondLst>
                                        </p:cTn>
                                        <p:tgtEl>
                                          <p:spTgt spid="15"/>
                                        </p:tgtEl>
                                        <p:attrNameLst>
                                          <p:attrName>style.visibility</p:attrName>
                                        </p:attrNameLst>
                                      </p:cBhvr>
                                      <p:to>
                                        <p:strVal val="visible"/>
                                      </p:to>
                                    </p:set>
                                    <p:anim calcmode="lin" valueType="num">
                                      <p:cBhvr>
                                        <p:cTn id="51" dur="500" fill="hold"/>
                                        <p:tgtEl>
                                          <p:spTgt spid="15"/>
                                        </p:tgtEl>
                                        <p:attrNameLst>
                                          <p:attrName>ppt_w</p:attrName>
                                        </p:attrNameLst>
                                      </p:cBhvr>
                                      <p:tavLst>
                                        <p:tav tm="0">
                                          <p:val>
                                            <p:fltVal val="0"/>
                                          </p:val>
                                        </p:tav>
                                        <p:tav tm="100000">
                                          <p:val>
                                            <p:strVal val="#ppt_w"/>
                                          </p:val>
                                        </p:tav>
                                      </p:tavLst>
                                    </p:anim>
                                    <p:anim calcmode="lin" valueType="num">
                                      <p:cBhvr>
                                        <p:cTn id="52" dur="500" fill="hold"/>
                                        <p:tgtEl>
                                          <p:spTgt spid="15"/>
                                        </p:tgtEl>
                                        <p:attrNameLst>
                                          <p:attrName>ppt_h</p:attrName>
                                        </p:attrNameLst>
                                      </p:cBhvr>
                                      <p:tavLst>
                                        <p:tav tm="0">
                                          <p:val>
                                            <p:fltVal val="0"/>
                                          </p:val>
                                        </p:tav>
                                        <p:tav tm="100000">
                                          <p:val>
                                            <p:strVal val="#ppt_h"/>
                                          </p:val>
                                        </p:tav>
                                      </p:tavLst>
                                    </p:anim>
                                    <p:animEffect transition="in" filter="fade">
                                      <p:cBhvr>
                                        <p:cTn id="53" dur="500"/>
                                        <p:tgtEl>
                                          <p:spTgt spid="15"/>
                                        </p:tgtEl>
                                      </p:cBhvr>
                                    </p:animEffect>
                                  </p:childTnLst>
                                </p:cTn>
                              </p:par>
                              <p:par>
                                <p:cTn id="54" presetID="6" presetClass="emph" presetSubtype="0" accel="50000" decel="50000" autoRev="1" fill="hold" grpId="1" nodeType="withEffect">
                                  <p:stCondLst>
                                    <p:cond delay="0"/>
                                  </p:stCondLst>
                                  <p:childTnLst>
                                    <p:animScale>
                                      <p:cBhvr>
                                        <p:cTn id="55" dur="500" fill="hold"/>
                                        <p:tgtEl>
                                          <p:spTgt spid="15"/>
                                        </p:tgtEl>
                                      </p:cBhvr>
                                      <p:by x="105000" y="105000"/>
                                    </p:animScale>
                                  </p:childTnLst>
                                </p:cTn>
                              </p:par>
                              <p:par>
                                <p:cTn id="56" presetID="23" presetClass="entr" presetSubtype="16" fill="hold" grpId="0" nodeType="withEffect" nodePh="1">
                                  <p:stCondLst>
                                    <p:cond delay="500"/>
                                  </p:stCondLst>
                                  <p:endCondLst>
                                    <p:cond evt="begin" delay="0">
                                      <p:tn val="56"/>
                                    </p:cond>
                                  </p:endCondLst>
                                  <p:childTnLst>
                                    <p:set>
                                      <p:cBhvr>
                                        <p:cTn id="57" dur="1" fill="hold">
                                          <p:stCondLst>
                                            <p:cond delay="0"/>
                                          </p:stCondLst>
                                        </p:cTn>
                                        <p:tgtEl>
                                          <p:spTgt spid="29"/>
                                        </p:tgtEl>
                                        <p:attrNameLst>
                                          <p:attrName>style.visibility</p:attrName>
                                        </p:attrNameLst>
                                      </p:cBhvr>
                                      <p:to>
                                        <p:strVal val="visible"/>
                                      </p:to>
                                    </p:set>
                                    <p:anim calcmode="lin" valueType="num">
                                      <p:cBhvr>
                                        <p:cTn id="58" dur="500" fill="hold"/>
                                        <p:tgtEl>
                                          <p:spTgt spid="29"/>
                                        </p:tgtEl>
                                        <p:attrNameLst>
                                          <p:attrName>ppt_w</p:attrName>
                                        </p:attrNameLst>
                                      </p:cBhvr>
                                      <p:tavLst>
                                        <p:tav tm="0">
                                          <p:val>
                                            <p:fltVal val="0"/>
                                          </p:val>
                                        </p:tav>
                                        <p:tav tm="100000">
                                          <p:val>
                                            <p:strVal val="#ppt_w"/>
                                          </p:val>
                                        </p:tav>
                                      </p:tavLst>
                                    </p:anim>
                                    <p:anim calcmode="lin" valueType="num">
                                      <p:cBhvr>
                                        <p:cTn id="59" dur="500" fill="hold"/>
                                        <p:tgtEl>
                                          <p:spTgt spid="29"/>
                                        </p:tgtEl>
                                        <p:attrNameLst>
                                          <p:attrName>ppt_h</p:attrName>
                                        </p:attrNameLst>
                                      </p:cBhvr>
                                      <p:tavLst>
                                        <p:tav tm="0">
                                          <p:val>
                                            <p:fltVal val="0"/>
                                          </p:val>
                                        </p:tav>
                                        <p:tav tm="100000">
                                          <p:val>
                                            <p:strVal val="#ppt_h"/>
                                          </p:val>
                                        </p:tav>
                                      </p:tavLst>
                                    </p:anim>
                                  </p:childTnLst>
                                </p:cTn>
                              </p:par>
                              <p:par>
                                <p:cTn id="60" presetID="53" presetClass="entr" presetSubtype="16" fill="hold" grpId="0" nodeType="withEffect">
                                  <p:stCondLst>
                                    <p:cond delay="0"/>
                                  </p:stCondLst>
                                  <p:childTnLst>
                                    <p:set>
                                      <p:cBhvr>
                                        <p:cTn id="61" dur="1" fill="hold">
                                          <p:stCondLst>
                                            <p:cond delay="0"/>
                                          </p:stCondLst>
                                        </p:cTn>
                                        <p:tgtEl>
                                          <p:spTgt spid="16"/>
                                        </p:tgtEl>
                                        <p:attrNameLst>
                                          <p:attrName>style.visibility</p:attrName>
                                        </p:attrNameLst>
                                      </p:cBhvr>
                                      <p:to>
                                        <p:strVal val="visible"/>
                                      </p:to>
                                    </p:set>
                                    <p:anim calcmode="lin" valueType="num">
                                      <p:cBhvr>
                                        <p:cTn id="62" dur="500" fill="hold"/>
                                        <p:tgtEl>
                                          <p:spTgt spid="16"/>
                                        </p:tgtEl>
                                        <p:attrNameLst>
                                          <p:attrName>ppt_w</p:attrName>
                                        </p:attrNameLst>
                                      </p:cBhvr>
                                      <p:tavLst>
                                        <p:tav tm="0">
                                          <p:val>
                                            <p:fltVal val="0"/>
                                          </p:val>
                                        </p:tav>
                                        <p:tav tm="100000">
                                          <p:val>
                                            <p:strVal val="#ppt_w"/>
                                          </p:val>
                                        </p:tav>
                                      </p:tavLst>
                                    </p:anim>
                                    <p:anim calcmode="lin" valueType="num">
                                      <p:cBhvr>
                                        <p:cTn id="63" dur="500" fill="hold"/>
                                        <p:tgtEl>
                                          <p:spTgt spid="16"/>
                                        </p:tgtEl>
                                        <p:attrNameLst>
                                          <p:attrName>ppt_h</p:attrName>
                                        </p:attrNameLst>
                                      </p:cBhvr>
                                      <p:tavLst>
                                        <p:tav tm="0">
                                          <p:val>
                                            <p:fltVal val="0"/>
                                          </p:val>
                                        </p:tav>
                                        <p:tav tm="100000">
                                          <p:val>
                                            <p:strVal val="#ppt_h"/>
                                          </p:val>
                                        </p:tav>
                                      </p:tavLst>
                                    </p:anim>
                                    <p:animEffect transition="in" filter="fade">
                                      <p:cBhvr>
                                        <p:cTn id="64" dur="500"/>
                                        <p:tgtEl>
                                          <p:spTgt spid="16"/>
                                        </p:tgtEl>
                                      </p:cBhvr>
                                    </p:animEffect>
                                  </p:childTnLst>
                                </p:cTn>
                              </p:par>
                              <p:par>
                                <p:cTn id="65" presetID="6" presetClass="emph" presetSubtype="0" accel="50000" decel="50000" autoRev="1" fill="hold" grpId="1" nodeType="withEffect">
                                  <p:stCondLst>
                                    <p:cond delay="0"/>
                                  </p:stCondLst>
                                  <p:childTnLst>
                                    <p:animScale>
                                      <p:cBhvr>
                                        <p:cTn id="66" dur="500" fill="hold"/>
                                        <p:tgtEl>
                                          <p:spTgt spid="16"/>
                                        </p:tgtEl>
                                      </p:cBhvr>
                                      <p:by x="105000" y="105000"/>
                                    </p:animScale>
                                  </p:childTnLst>
                                </p:cTn>
                              </p:par>
                              <p:par>
                                <p:cTn id="67" presetID="23" presetClass="entr" presetSubtype="16" fill="hold" grpId="0" nodeType="withEffect" nodePh="1">
                                  <p:stCondLst>
                                    <p:cond delay="500"/>
                                  </p:stCondLst>
                                  <p:endCondLst>
                                    <p:cond evt="begin" delay="0">
                                      <p:tn val="67"/>
                                    </p:cond>
                                  </p:endCondLst>
                                  <p:childTnLst>
                                    <p:set>
                                      <p:cBhvr>
                                        <p:cTn id="68" dur="1" fill="hold">
                                          <p:stCondLst>
                                            <p:cond delay="0"/>
                                          </p:stCondLst>
                                        </p:cTn>
                                        <p:tgtEl>
                                          <p:spTgt spid="30"/>
                                        </p:tgtEl>
                                        <p:attrNameLst>
                                          <p:attrName>style.visibility</p:attrName>
                                        </p:attrNameLst>
                                      </p:cBhvr>
                                      <p:to>
                                        <p:strVal val="visible"/>
                                      </p:to>
                                    </p:set>
                                    <p:anim calcmode="lin" valueType="num">
                                      <p:cBhvr>
                                        <p:cTn id="69" dur="500" fill="hold"/>
                                        <p:tgtEl>
                                          <p:spTgt spid="30"/>
                                        </p:tgtEl>
                                        <p:attrNameLst>
                                          <p:attrName>ppt_w</p:attrName>
                                        </p:attrNameLst>
                                      </p:cBhvr>
                                      <p:tavLst>
                                        <p:tav tm="0">
                                          <p:val>
                                            <p:fltVal val="0"/>
                                          </p:val>
                                        </p:tav>
                                        <p:tav tm="100000">
                                          <p:val>
                                            <p:strVal val="#ppt_w"/>
                                          </p:val>
                                        </p:tav>
                                      </p:tavLst>
                                    </p:anim>
                                    <p:anim calcmode="lin" valueType="num">
                                      <p:cBhvr>
                                        <p:cTn id="70" dur="500" fill="hold"/>
                                        <p:tgtEl>
                                          <p:spTgt spid="30"/>
                                        </p:tgtEl>
                                        <p:attrNameLst>
                                          <p:attrName>ppt_h</p:attrName>
                                        </p:attrNameLst>
                                      </p:cBhvr>
                                      <p:tavLst>
                                        <p:tav tm="0">
                                          <p:val>
                                            <p:fltVal val="0"/>
                                          </p:val>
                                        </p:tav>
                                        <p:tav tm="100000">
                                          <p:val>
                                            <p:strVal val="#ppt_h"/>
                                          </p:val>
                                        </p:tav>
                                      </p:tavLst>
                                    </p:anim>
                                  </p:childTnLst>
                                </p:cTn>
                              </p:par>
                              <p:par>
                                <p:cTn id="71" presetID="53" presetClass="entr" presetSubtype="16" fill="hold" grpId="0" nodeType="withEffect">
                                  <p:stCondLst>
                                    <p:cond delay="0"/>
                                  </p:stCondLst>
                                  <p:childTnLst>
                                    <p:set>
                                      <p:cBhvr>
                                        <p:cTn id="72" dur="1" fill="hold">
                                          <p:stCondLst>
                                            <p:cond delay="0"/>
                                          </p:stCondLst>
                                        </p:cTn>
                                        <p:tgtEl>
                                          <p:spTgt spid="17"/>
                                        </p:tgtEl>
                                        <p:attrNameLst>
                                          <p:attrName>style.visibility</p:attrName>
                                        </p:attrNameLst>
                                      </p:cBhvr>
                                      <p:to>
                                        <p:strVal val="visible"/>
                                      </p:to>
                                    </p:set>
                                    <p:anim calcmode="lin" valueType="num">
                                      <p:cBhvr>
                                        <p:cTn id="73" dur="500" fill="hold"/>
                                        <p:tgtEl>
                                          <p:spTgt spid="17"/>
                                        </p:tgtEl>
                                        <p:attrNameLst>
                                          <p:attrName>ppt_w</p:attrName>
                                        </p:attrNameLst>
                                      </p:cBhvr>
                                      <p:tavLst>
                                        <p:tav tm="0">
                                          <p:val>
                                            <p:fltVal val="0"/>
                                          </p:val>
                                        </p:tav>
                                        <p:tav tm="100000">
                                          <p:val>
                                            <p:strVal val="#ppt_w"/>
                                          </p:val>
                                        </p:tav>
                                      </p:tavLst>
                                    </p:anim>
                                    <p:anim calcmode="lin" valueType="num">
                                      <p:cBhvr>
                                        <p:cTn id="74" dur="500" fill="hold"/>
                                        <p:tgtEl>
                                          <p:spTgt spid="17"/>
                                        </p:tgtEl>
                                        <p:attrNameLst>
                                          <p:attrName>ppt_h</p:attrName>
                                        </p:attrNameLst>
                                      </p:cBhvr>
                                      <p:tavLst>
                                        <p:tav tm="0">
                                          <p:val>
                                            <p:fltVal val="0"/>
                                          </p:val>
                                        </p:tav>
                                        <p:tav tm="100000">
                                          <p:val>
                                            <p:strVal val="#ppt_h"/>
                                          </p:val>
                                        </p:tav>
                                      </p:tavLst>
                                    </p:anim>
                                    <p:animEffect transition="in" filter="fade">
                                      <p:cBhvr>
                                        <p:cTn id="75" dur="500"/>
                                        <p:tgtEl>
                                          <p:spTgt spid="17"/>
                                        </p:tgtEl>
                                      </p:cBhvr>
                                    </p:animEffect>
                                  </p:childTnLst>
                                </p:cTn>
                              </p:par>
                              <p:par>
                                <p:cTn id="76" presetID="6" presetClass="emph" presetSubtype="0" accel="50000" decel="50000" autoRev="1" fill="hold" grpId="1" nodeType="withEffect">
                                  <p:stCondLst>
                                    <p:cond delay="0"/>
                                  </p:stCondLst>
                                  <p:childTnLst>
                                    <p:animScale>
                                      <p:cBhvr>
                                        <p:cTn id="77" dur="500" fill="hold"/>
                                        <p:tgtEl>
                                          <p:spTgt spid="17"/>
                                        </p:tgtEl>
                                      </p:cBhvr>
                                      <p:by x="105000" y="105000"/>
                                    </p:animScale>
                                  </p:childTnLst>
                                </p:cTn>
                              </p:par>
                              <p:par>
                                <p:cTn id="78" presetID="23" presetClass="entr" presetSubtype="16" fill="hold" grpId="0" nodeType="withEffect" nodePh="1">
                                  <p:stCondLst>
                                    <p:cond delay="500"/>
                                  </p:stCondLst>
                                  <p:endCondLst>
                                    <p:cond evt="begin" delay="0">
                                      <p:tn val="78"/>
                                    </p:cond>
                                  </p:endCondLst>
                                  <p:childTnLst>
                                    <p:set>
                                      <p:cBhvr>
                                        <p:cTn id="79" dur="1" fill="hold">
                                          <p:stCondLst>
                                            <p:cond delay="0"/>
                                          </p:stCondLst>
                                        </p:cTn>
                                        <p:tgtEl>
                                          <p:spTgt spid="31"/>
                                        </p:tgtEl>
                                        <p:attrNameLst>
                                          <p:attrName>style.visibility</p:attrName>
                                        </p:attrNameLst>
                                      </p:cBhvr>
                                      <p:to>
                                        <p:strVal val="visible"/>
                                      </p:to>
                                    </p:set>
                                    <p:anim calcmode="lin" valueType="num">
                                      <p:cBhvr>
                                        <p:cTn id="80" dur="500" fill="hold"/>
                                        <p:tgtEl>
                                          <p:spTgt spid="31"/>
                                        </p:tgtEl>
                                        <p:attrNameLst>
                                          <p:attrName>ppt_w</p:attrName>
                                        </p:attrNameLst>
                                      </p:cBhvr>
                                      <p:tavLst>
                                        <p:tav tm="0">
                                          <p:val>
                                            <p:fltVal val="0"/>
                                          </p:val>
                                        </p:tav>
                                        <p:tav tm="100000">
                                          <p:val>
                                            <p:strVal val="#ppt_w"/>
                                          </p:val>
                                        </p:tav>
                                      </p:tavLst>
                                    </p:anim>
                                    <p:anim calcmode="lin" valueType="num">
                                      <p:cBhvr>
                                        <p:cTn id="81" dur="500" fill="hold"/>
                                        <p:tgtEl>
                                          <p:spTgt spid="31"/>
                                        </p:tgtEl>
                                        <p:attrNameLst>
                                          <p:attrName>ppt_h</p:attrName>
                                        </p:attrNameLst>
                                      </p:cBhvr>
                                      <p:tavLst>
                                        <p:tav tm="0">
                                          <p:val>
                                            <p:fltVal val="0"/>
                                          </p:val>
                                        </p:tav>
                                        <p:tav tm="100000">
                                          <p:val>
                                            <p:strVal val="#ppt_h"/>
                                          </p:val>
                                        </p:tav>
                                      </p:tavLst>
                                    </p:anim>
                                  </p:childTnLst>
                                </p:cTn>
                              </p:par>
                              <p:par>
                                <p:cTn id="82" presetID="53" presetClass="entr" presetSubtype="16" fill="hold" grpId="0" nodeType="withEffect">
                                  <p:stCondLst>
                                    <p:cond delay="0"/>
                                  </p:stCondLst>
                                  <p:childTnLst>
                                    <p:set>
                                      <p:cBhvr>
                                        <p:cTn id="83" dur="1" fill="hold">
                                          <p:stCondLst>
                                            <p:cond delay="0"/>
                                          </p:stCondLst>
                                        </p:cTn>
                                        <p:tgtEl>
                                          <p:spTgt spid="18"/>
                                        </p:tgtEl>
                                        <p:attrNameLst>
                                          <p:attrName>style.visibility</p:attrName>
                                        </p:attrNameLst>
                                      </p:cBhvr>
                                      <p:to>
                                        <p:strVal val="visible"/>
                                      </p:to>
                                    </p:set>
                                    <p:anim calcmode="lin" valueType="num">
                                      <p:cBhvr>
                                        <p:cTn id="84" dur="500" fill="hold"/>
                                        <p:tgtEl>
                                          <p:spTgt spid="18"/>
                                        </p:tgtEl>
                                        <p:attrNameLst>
                                          <p:attrName>ppt_w</p:attrName>
                                        </p:attrNameLst>
                                      </p:cBhvr>
                                      <p:tavLst>
                                        <p:tav tm="0">
                                          <p:val>
                                            <p:fltVal val="0"/>
                                          </p:val>
                                        </p:tav>
                                        <p:tav tm="100000">
                                          <p:val>
                                            <p:strVal val="#ppt_w"/>
                                          </p:val>
                                        </p:tav>
                                      </p:tavLst>
                                    </p:anim>
                                    <p:anim calcmode="lin" valueType="num">
                                      <p:cBhvr>
                                        <p:cTn id="85" dur="500" fill="hold"/>
                                        <p:tgtEl>
                                          <p:spTgt spid="18"/>
                                        </p:tgtEl>
                                        <p:attrNameLst>
                                          <p:attrName>ppt_h</p:attrName>
                                        </p:attrNameLst>
                                      </p:cBhvr>
                                      <p:tavLst>
                                        <p:tav tm="0">
                                          <p:val>
                                            <p:fltVal val="0"/>
                                          </p:val>
                                        </p:tav>
                                        <p:tav tm="100000">
                                          <p:val>
                                            <p:strVal val="#ppt_h"/>
                                          </p:val>
                                        </p:tav>
                                      </p:tavLst>
                                    </p:anim>
                                    <p:animEffect transition="in" filter="fade">
                                      <p:cBhvr>
                                        <p:cTn id="86" dur="500"/>
                                        <p:tgtEl>
                                          <p:spTgt spid="18"/>
                                        </p:tgtEl>
                                      </p:cBhvr>
                                    </p:animEffect>
                                  </p:childTnLst>
                                </p:cTn>
                              </p:par>
                              <p:par>
                                <p:cTn id="87" presetID="6" presetClass="emph" presetSubtype="0" accel="50000" decel="50000" autoRev="1" fill="hold" grpId="1" nodeType="withEffect">
                                  <p:stCondLst>
                                    <p:cond delay="0"/>
                                  </p:stCondLst>
                                  <p:childTnLst>
                                    <p:animScale>
                                      <p:cBhvr>
                                        <p:cTn id="88" dur="500" fill="hold"/>
                                        <p:tgtEl>
                                          <p:spTgt spid="18"/>
                                        </p:tgtEl>
                                      </p:cBhvr>
                                      <p:by x="105000" y="105000"/>
                                    </p:animScale>
                                  </p:childTnLst>
                                </p:cTn>
                              </p:par>
                              <p:par>
                                <p:cTn id="89" presetID="23" presetClass="entr" presetSubtype="16" fill="hold" grpId="0" nodeType="withEffect" nodePh="1">
                                  <p:stCondLst>
                                    <p:cond delay="500"/>
                                  </p:stCondLst>
                                  <p:endCondLst>
                                    <p:cond evt="begin" delay="0">
                                      <p:tn val="89"/>
                                    </p:cond>
                                  </p:endCondLst>
                                  <p:childTnLst>
                                    <p:set>
                                      <p:cBhvr>
                                        <p:cTn id="90" dur="1" fill="hold">
                                          <p:stCondLst>
                                            <p:cond delay="0"/>
                                          </p:stCondLst>
                                        </p:cTn>
                                        <p:tgtEl>
                                          <p:spTgt spid="97"/>
                                        </p:tgtEl>
                                        <p:attrNameLst>
                                          <p:attrName>style.visibility</p:attrName>
                                        </p:attrNameLst>
                                      </p:cBhvr>
                                      <p:to>
                                        <p:strVal val="visible"/>
                                      </p:to>
                                    </p:set>
                                    <p:anim calcmode="lin" valueType="num">
                                      <p:cBhvr>
                                        <p:cTn id="91" dur="500" fill="hold"/>
                                        <p:tgtEl>
                                          <p:spTgt spid="97"/>
                                        </p:tgtEl>
                                        <p:attrNameLst>
                                          <p:attrName>ppt_w</p:attrName>
                                        </p:attrNameLst>
                                      </p:cBhvr>
                                      <p:tavLst>
                                        <p:tav tm="0">
                                          <p:val>
                                            <p:fltVal val="0"/>
                                          </p:val>
                                        </p:tav>
                                        <p:tav tm="100000">
                                          <p:val>
                                            <p:strVal val="#ppt_w"/>
                                          </p:val>
                                        </p:tav>
                                      </p:tavLst>
                                    </p:anim>
                                    <p:anim calcmode="lin" valueType="num">
                                      <p:cBhvr>
                                        <p:cTn id="92" dur="500" fill="hold"/>
                                        <p:tgtEl>
                                          <p:spTgt spid="97"/>
                                        </p:tgtEl>
                                        <p:attrNameLst>
                                          <p:attrName>ppt_h</p:attrName>
                                        </p:attrNameLst>
                                      </p:cBhvr>
                                      <p:tavLst>
                                        <p:tav tm="0">
                                          <p:val>
                                            <p:fltVal val="0"/>
                                          </p:val>
                                        </p:tav>
                                        <p:tav tm="100000">
                                          <p:val>
                                            <p:strVal val="#ppt_h"/>
                                          </p:val>
                                        </p:tav>
                                      </p:tavLst>
                                    </p:anim>
                                  </p:childTnLst>
                                </p:cTn>
                              </p:par>
                              <p:par>
                                <p:cTn id="93" presetID="53" presetClass="entr" presetSubtype="16" fill="hold" grpId="0" nodeType="withEffect">
                                  <p:stCondLst>
                                    <p:cond delay="0"/>
                                  </p:stCondLst>
                                  <p:childTnLst>
                                    <p:set>
                                      <p:cBhvr>
                                        <p:cTn id="94" dur="1" fill="hold">
                                          <p:stCondLst>
                                            <p:cond delay="0"/>
                                          </p:stCondLst>
                                        </p:cTn>
                                        <p:tgtEl>
                                          <p:spTgt spid="19"/>
                                        </p:tgtEl>
                                        <p:attrNameLst>
                                          <p:attrName>style.visibility</p:attrName>
                                        </p:attrNameLst>
                                      </p:cBhvr>
                                      <p:to>
                                        <p:strVal val="visible"/>
                                      </p:to>
                                    </p:set>
                                    <p:anim calcmode="lin" valueType="num">
                                      <p:cBhvr>
                                        <p:cTn id="95" dur="500" fill="hold"/>
                                        <p:tgtEl>
                                          <p:spTgt spid="19"/>
                                        </p:tgtEl>
                                        <p:attrNameLst>
                                          <p:attrName>ppt_w</p:attrName>
                                        </p:attrNameLst>
                                      </p:cBhvr>
                                      <p:tavLst>
                                        <p:tav tm="0">
                                          <p:val>
                                            <p:fltVal val="0"/>
                                          </p:val>
                                        </p:tav>
                                        <p:tav tm="100000">
                                          <p:val>
                                            <p:strVal val="#ppt_w"/>
                                          </p:val>
                                        </p:tav>
                                      </p:tavLst>
                                    </p:anim>
                                    <p:anim calcmode="lin" valueType="num">
                                      <p:cBhvr>
                                        <p:cTn id="96" dur="500" fill="hold"/>
                                        <p:tgtEl>
                                          <p:spTgt spid="19"/>
                                        </p:tgtEl>
                                        <p:attrNameLst>
                                          <p:attrName>ppt_h</p:attrName>
                                        </p:attrNameLst>
                                      </p:cBhvr>
                                      <p:tavLst>
                                        <p:tav tm="0">
                                          <p:val>
                                            <p:fltVal val="0"/>
                                          </p:val>
                                        </p:tav>
                                        <p:tav tm="100000">
                                          <p:val>
                                            <p:strVal val="#ppt_h"/>
                                          </p:val>
                                        </p:tav>
                                      </p:tavLst>
                                    </p:anim>
                                    <p:animEffect transition="in" filter="fade">
                                      <p:cBhvr>
                                        <p:cTn id="97" dur="500"/>
                                        <p:tgtEl>
                                          <p:spTgt spid="19"/>
                                        </p:tgtEl>
                                      </p:cBhvr>
                                    </p:animEffect>
                                  </p:childTnLst>
                                </p:cTn>
                              </p:par>
                              <p:par>
                                <p:cTn id="98" presetID="6" presetClass="emph" presetSubtype="0" accel="50000" decel="50000" autoRev="1" fill="hold" grpId="1" nodeType="withEffect">
                                  <p:stCondLst>
                                    <p:cond delay="0"/>
                                  </p:stCondLst>
                                  <p:childTnLst>
                                    <p:animScale>
                                      <p:cBhvr>
                                        <p:cTn id="99" dur="500" fill="hold"/>
                                        <p:tgtEl>
                                          <p:spTgt spid="19"/>
                                        </p:tgtEl>
                                      </p:cBhvr>
                                      <p:by x="105000" y="105000"/>
                                    </p:animScale>
                                  </p:childTnLst>
                                </p:cTn>
                              </p:par>
                              <p:par>
                                <p:cTn id="100" presetID="23" presetClass="entr" presetSubtype="16" fill="hold" grpId="0" nodeType="withEffect" nodePh="1">
                                  <p:stCondLst>
                                    <p:cond delay="500"/>
                                  </p:stCondLst>
                                  <p:endCondLst>
                                    <p:cond evt="begin" delay="0">
                                      <p:tn val="100"/>
                                    </p:cond>
                                  </p:endCondLst>
                                  <p:childTnLst>
                                    <p:set>
                                      <p:cBhvr>
                                        <p:cTn id="101" dur="1" fill="hold">
                                          <p:stCondLst>
                                            <p:cond delay="0"/>
                                          </p:stCondLst>
                                        </p:cTn>
                                        <p:tgtEl>
                                          <p:spTgt spid="96"/>
                                        </p:tgtEl>
                                        <p:attrNameLst>
                                          <p:attrName>style.visibility</p:attrName>
                                        </p:attrNameLst>
                                      </p:cBhvr>
                                      <p:to>
                                        <p:strVal val="visible"/>
                                      </p:to>
                                    </p:set>
                                    <p:anim calcmode="lin" valueType="num">
                                      <p:cBhvr>
                                        <p:cTn id="102" dur="500" fill="hold"/>
                                        <p:tgtEl>
                                          <p:spTgt spid="96"/>
                                        </p:tgtEl>
                                        <p:attrNameLst>
                                          <p:attrName>ppt_w</p:attrName>
                                        </p:attrNameLst>
                                      </p:cBhvr>
                                      <p:tavLst>
                                        <p:tav tm="0">
                                          <p:val>
                                            <p:fltVal val="0"/>
                                          </p:val>
                                        </p:tav>
                                        <p:tav tm="100000">
                                          <p:val>
                                            <p:strVal val="#ppt_w"/>
                                          </p:val>
                                        </p:tav>
                                      </p:tavLst>
                                    </p:anim>
                                    <p:anim calcmode="lin" valueType="num">
                                      <p:cBhvr>
                                        <p:cTn id="103" dur="500" fill="hold"/>
                                        <p:tgtEl>
                                          <p:spTgt spid="96"/>
                                        </p:tgtEl>
                                        <p:attrNameLst>
                                          <p:attrName>ppt_h</p:attrName>
                                        </p:attrNameLst>
                                      </p:cBhvr>
                                      <p:tavLst>
                                        <p:tav tm="0">
                                          <p:val>
                                            <p:fltVal val="0"/>
                                          </p:val>
                                        </p:tav>
                                        <p:tav tm="100000">
                                          <p:val>
                                            <p:strVal val="#ppt_h"/>
                                          </p:val>
                                        </p:tav>
                                      </p:tavLst>
                                    </p:anim>
                                  </p:childTnLst>
                                </p:cTn>
                              </p:par>
                              <p:par>
                                <p:cTn id="104" presetID="53" presetClass="entr" presetSubtype="16" fill="hold" grpId="0" nodeType="withEffect">
                                  <p:stCondLst>
                                    <p:cond delay="0"/>
                                  </p:stCondLst>
                                  <p:childTnLst>
                                    <p:set>
                                      <p:cBhvr>
                                        <p:cTn id="105" dur="1" fill="hold">
                                          <p:stCondLst>
                                            <p:cond delay="0"/>
                                          </p:stCondLst>
                                        </p:cTn>
                                        <p:tgtEl>
                                          <p:spTgt spid="20"/>
                                        </p:tgtEl>
                                        <p:attrNameLst>
                                          <p:attrName>style.visibility</p:attrName>
                                        </p:attrNameLst>
                                      </p:cBhvr>
                                      <p:to>
                                        <p:strVal val="visible"/>
                                      </p:to>
                                    </p:set>
                                    <p:anim calcmode="lin" valueType="num">
                                      <p:cBhvr>
                                        <p:cTn id="106" dur="500" fill="hold"/>
                                        <p:tgtEl>
                                          <p:spTgt spid="20"/>
                                        </p:tgtEl>
                                        <p:attrNameLst>
                                          <p:attrName>ppt_w</p:attrName>
                                        </p:attrNameLst>
                                      </p:cBhvr>
                                      <p:tavLst>
                                        <p:tav tm="0">
                                          <p:val>
                                            <p:fltVal val="0"/>
                                          </p:val>
                                        </p:tav>
                                        <p:tav tm="100000">
                                          <p:val>
                                            <p:strVal val="#ppt_w"/>
                                          </p:val>
                                        </p:tav>
                                      </p:tavLst>
                                    </p:anim>
                                    <p:anim calcmode="lin" valueType="num">
                                      <p:cBhvr>
                                        <p:cTn id="107" dur="500" fill="hold"/>
                                        <p:tgtEl>
                                          <p:spTgt spid="20"/>
                                        </p:tgtEl>
                                        <p:attrNameLst>
                                          <p:attrName>ppt_h</p:attrName>
                                        </p:attrNameLst>
                                      </p:cBhvr>
                                      <p:tavLst>
                                        <p:tav tm="0">
                                          <p:val>
                                            <p:fltVal val="0"/>
                                          </p:val>
                                        </p:tav>
                                        <p:tav tm="100000">
                                          <p:val>
                                            <p:strVal val="#ppt_h"/>
                                          </p:val>
                                        </p:tav>
                                      </p:tavLst>
                                    </p:anim>
                                    <p:animEffect transition="in" filter="fade">
                                      <p:cBhvr>
                                        <p:cTn id="108" dur="500"/>
                                        <p:tgtEl>
                                          <p:spTgt spid="20"/>
                                        </p:tgtEl>
                                      </p:cBhvr>
                                    </p:animEffect>
                                  </p:childTnLst>
                                </p:cTn>
                              </p:par>
                              <p:par>
                                <p:cTn id="109" presetID="6" presetClass="emph" presetSubtype="0" accel="50000" decel="50000" autoRev="1" fill="hold" grpId="1" nodeType="withEffect">
                                  <p:stCondLst>
                                    <p:cond delay="0"/>
                                  </p:stCondLst>
                                  <p:childTnLst>
                                    <p:animScale>
                                      <p:cBhvr>
                                        <p:cTn id="110" dur="500" fill="hold"/>
                                        <p:tgtEl>
                                          <p:spTgt spid="20"/>
                                        </p:tgtEl>
                                      </p:cBhvr>
                                      <p:by x="105000" y="105000"/>
                                    </p:animScale>
                                  </p:childTnLst>
                                </p:cTn>
                              </p:par>
                              <p:par>
                                <p:cTn id="111" presetID="23" presetClass="entr" presetSubtype="16" fill="hold" grpId="0" nodeType="withEffect" nodePh="1">
                                  <p:stCondLst>
                                    <p:cond delay="500"/>
                                  </p:stCondLst>
                                  <p:endCondLst>
                                    <p:cond evt="begin" delay="0">
                                      <p:tn val="111"/>
                                    </p:cond>
                                  </p:endCondLst>
                                  <p:childTnLst>
                                    <p:set>
                                      <p:cBhvr>
                                        <p:cTn id="112" dur="1" fill="hold">
                                          <p:stCondLst>
                                            <p:cond delay="0"/>
                                          </p:stCondLst>
                                        </p:cTn>
                                        <p:tgtEl>
                                          <p:spTgt spid="95"/>
                                        </p:tgtEl>
                                        <p:attrNameLst>
                                          <p:attrName>style.visibility</p:attrName>
                                        </p:attrNameLst>
                                      </p:cBhvr>
                                      <p:to>
                                        <p:strVal val="visible"/>
                                      </p:to>
                                    </p:set>
                                    <p:anim calcmode="lin" valueType="num">
                                      <p:cBhvr>
                                        <p:cTn id="113" dur="500" fill="hold"/>
                                        <p:tgtEl>
                                          <p:spTgt spid="95"/>
                                        </p:tgtEl>
                                        <p:attrNameLst>
                                          <p:attrName>ppt_w</p:attrName>
                                        </p:attrNameLst>
                                      </p:cBhvr>
                                      <p:tavLst>
                                        <p:tav tm="0">
                                          <p:val>
                                            <p:fltVal val="0"/>
                                          </p:val>
                                        </p:tav>
                                        <p:tav tm="100000">
                                          <p:val>
                                            <p:strVal val="#ppt_w"/>
                                          </p:val>
                                        </p:tav>
                                      </p:tavLst>
                                    </p:anim>
                                    <p:anim calcmode="lin" valueType="num">
                                      <p:cBhvr>
                                        <p:cTn id="114" dur="500" fill="hold"/>
                                        <p:tgtEl>
                                          <p:spTgt spid="95"/>
                                        </p:tgtEl>
                                        <p:attrNameLst>
                                          <p:attrName>ppt_h</p:attrName>
                                        </p:attrNameLst>
                                      </p:cBhvr>
                                      <p:tavLst>
                                        <p:tav tm="0">
                                          <p:val>
                                            <p:fltVal val="0"/>
                                          </p:val>
                                        </p:tav>
                                        <p:tav tm="100000">
                                          <p:val>
                                            <p:strVal val="#ppt_h"/>
                                          </p:val>
                                        </p:tav>
                                      </p:tavLst>
                                    </p:anim>
                                  </p:childTnLst>
                                </p:cTn>
                              </p:par>
                              <p:par>
                                <p:cTn id="115" presetID="53" presetClass="entr" presetSubtype="16" fill="hold" grpId="0" nodeType="withEffect">
                                  <p:stCondLst>
                                    <p:cond delay="0"/>
                                  </p:stCondLst>
                                  <p:childTnLst>
                                    <p:set>
                                      <p:cBhvr>
                                        <p:cTn id="116" dur="1" fill="hold">
                                          <p:stCondLst>
                                            <p:cond delay="0"/>
                                          </p:stCondLst>
                                        </p:cTn>
                                        <p:tgtEl>
                                          <p:spTgt spid="21"/>
                                        </p:tgtEl>
                                        <p:attrNameLst>
                                          <p:attrName>style.visibility</p:attrName>
                                        </p:attrNameLst>
                                      </p:cBhvr>
                                      <p:to>
                                        <p:strVal val="visible"/>
                                      </p:to>
                                    </p:set>
                                    <p:anim calcmode="lin" valueType="num">
                                      <p:cBhvr>
                                        <p:cTn id="117" dur="500" fill="hold"/>
                                        <p:tgtEl>
                                          <p:spTgt spid="21"/>
                                        </p:tgtEl>
                                        <p:attrNameLst>
                                          <p:attrName>ppt_w</p:attrName>
                                        </p:attrNameLst>
                                      </p:cBhvr>
                                      <p:tavLst>
                                        <p:tav tm="0">
                                          <p:val>
                                            <p:fltVal val="0"/>
                                          </p:val>
                                        </p:tav>
                                        <p:tav tm="100000">
                                          <p:val>
                                            <p:strVal val="#ppt_w"/>
                                          </p:val>
                                        </p:tav>
                                      </p:tavLst>
                                    </p:anim>
                                    <p:anim calcmode="lin" valueType="num">
                                      <p:cBhvr>
                                        <p:cTn id="118" dur="500" fill="hold"/>
                                        <p:tgtEl>
                                          <p:spTgt spid="21"/>
                                        </p:tgtEl>
                                        <p:attrNameLst>
                                          <p:attrName>ppt_h</p:attrName>
                                        </p:attrNameLst>
                                      </p:cBhvr>
                                      <p:tavLst>
                                        <p:tav tm="0">
                                          <p:val>
                                            <p:fltVal val="0"/>
                                          </p:val>
                                        </p:tav>
                                        <p:tav tm="100000">
                                          <p:val>
                                            <p:strVal val="#ppt_h"/>
                                          </p:val>
                                        </p:tav>
                                      </p:tavLst>
                                    </p:anim>
                                    <p:animEffect transition="in" filter="fade">
                                      <p:cBhvr>
                                        <p:cTn id="119" dur="500"/>
                                        <p:tgtEl>
                                          <p:spTgt spid="21"/>
                                        </p:tgtEl>
                                      </p:cBhvr>
                                    </p:animEffect>
                                  </p:childTnLst>
                                </p:cTn>
                              </p:par>
                              <p:par>
                                <p:cTn id="120" presetID="6" presetClass="emph" presetSubtype="0" accel="50000" decel="50000" autoRev="1" fill="hold" grpId="1" nodeType="withEffect">
                                  <p:stCondLst>
                                    <p:cond delay="0"/>
                                  </p:stCondLst>
                                  <p:childTnLst>
                                    <p:animScale>
                                      <p:cBhvr>
                                        <p:cTn id="121" dur="500" fill="hold"/>
                                        <p:tgtEl>
                                          <p:spTgt spid="21"/>
                                        </p:tgtEl>
                                      </p:cBhvr>
                                      <p:by x="105000" y="105000"/>
                                    </p:animScale>
                                  </p:childTnLst>
                                </p:cTn>
                              </p:par>
                              <p:par>
                                <p:cTn id="122" presetID="23" presetClass="entr" presetSubtype="16" fill="hold" grpId="0" nodeType="withEffect" nodePh="1">
                                  <p:stCondLst>
                                    <p:cond delay="500"/>
                                  </p:stCondLst>
                                  <p:endCondLst>
                                    <p:cond evt="begin" delay="0">
                                      <p:tn val="122"/>
                                    </p:cond>
                                  </p:endCondLst>
                                  <p:childTnLst>
                                    <p:set>
                                      <p:cBhvr>
                                        <p:cTn id="123" dur="1" fill="hold">
                                          <p:stCondLst>
                                            <p:cond delay="0"/>
                                          </p:stCondLst>
                                        </p:cTn>
                                        <p:tgtEl>
                                          <p:spTgt spid="94"/>
                                        </p:tgtEl>
                                        <p:attrNameLst>
                                          <p:attrName>style.visibility</p:attrName>
                                        </p:attrNameLst>
                                      </p:cBhvr>
                                      <p:to>
                                        <p:strVal val="visible"/>
                                      </p:to>
                                    </p:set>
                                    <p:anim calcmode="lin" valueType="num">
                                      <p:cBhvr>
                                        <p:cTn id="124" dur="500" fill="hold"/>
                                        <p:tgtEl>
                                          <p:spTgt spid="94"/>
                                        </p:tgtEl>
                                        <p:attrNameLst>
                                          <p:attrName>ppt_w</p:attrName>
                                        </p:attrNameLst>
                                      </p:cBhvr>
                                      <p:tavLst>
                                        <p:tav tm="0">
                                          <p:val>
                                            <p:fltVal val="0"/>
                                          </p:val>
                                        </p:tav>
                                        <p:tav tm="100000">
                                          <p:val>
                                            <p:strVal val="#ppt_w"/>
                                          </p:val>
                                        </p:tav>
                                      </p:tavLst>
                                    </p:anim>
                                    <p:anim calcmode="lin" valueType="num">
                                      <p:cBhvr>
                                        <p:cTn id="125" dur="500" fill="hold"/>
                                        <p:tgtEl>
                                          <p:spTgt spid="94"/>
                                        </p:tgtEl>
                                        <p:attrNameLst>
                                          <p:attrName>ppt_h</p:attrName>
                                        </p:attrNameLst>
                                      </p:cBhvr>
                                      <p:tavLst>
                                        <p:tav tm="0">
                                          <p:val>
                                            <p:fltVal val="0"/>
                                          </p:val>
                                        </p:tav>
                                        <p:tav tm="100000">
                                          <p:val>
                                            <p:strVal val="#ppt_h"/>
                                          </p:val>
                                        </p:tav>
                                      </p:tavLst>
                                    </p:anim>
                                  </p:childTnLst>
                                </p:cTn>
                              </p:par>
                              <p:par>
                                <p:cTn id="126" presetID="53" presetClass="entr" presetSubtype="16" fill="hold" grpId="0" nodeType="withEffect">
                                  <p:stCondLst>
                                    <p:cond delay="0"/>
                                  </p:stCondLst>
                                  <p:childTnLst>
                                    <p:set>
                                      <p:cBhvr>
                                        <p:cTn id="127" dur="1" fill="hold">
                                          <p:stCondLst>
                                            <p:cond delay="0"/>
                                          </p:stCondLst>
                                        </p:cTn>
                                        <p:tgtEl>
                                          <p:spTgt spid="22"/>
                                        </p:tgtEl>
                                        <p:attrNameLst>
                                          <p:attrName>style.visibility</p:attrName>
                                        </p:attrNameLst>
                                      </p:cBhvr>
                                      <p:to>
                                        <p:strVal val="visible"/>
                                      </p:to>
                                    </p:set>
                                    <p:anim calcmode="lin" valueType="num">
                                      <p:cBhvr>
                                        <p:cTn id="128" dur="500" fill="hold"/>
                                        <p:tgtEl>
                                          <p:spTgt spid="22"/>
                                        </p:tgtEl>
                                        <p:attrNameLst>
                                          <p:attrName>ppt_w</p:attrName>
                                        </p:attrNameLst>
                                      </p:cBhvr>
                                      <p:tavLst>
                                        <p:tav tm="0">
                                          <p:val>
                                            <p:fltVal val="0"/>
                                          </p:val>
                                        </p:tav>
                                        <p:tav tm="100000">
                                          <p:val>
                                            <p:strVal val="#ppt_w"/>
                                          </p:val>
                                        </p:tav>
                                      </p:tavLst>
                                    </p:anim>
                                    <p:anim calcmode="lin" valueType="num">
                                      <p:cBhvr>
                                        <p:cTn id="129" dur="500" fill="hold"/>
                                        <p:tgtEl>
                                          <p:spTgt spid="22"/>
                                        </p:tgtEl>
                                        <p:attrNameLst>
                                          <p:attrName>ppt_h</p:attrName>
                                        </p:attrNameLst>
                                      </p:cBhvr>
                                      <p:tavLst>
                                        <p:tav tm="0">
                                          <p:val>
                                            <p:fltVal val="0"/>
                                          </p:val>
                                        </p:tav>
                                        <p:tav tm="100000">
                                          <p:val>
                                            <p:strVal val="#ppt_h"/>
                                          </p:val>
                                        </p:tav>
                                      </p:tavLst>
                                    </p:anim>
                                    <p:animEffect transition="in" filter="fade">
                                      <p:cBhvr>
                                        <p:cTn id="130" dur="500"/>
                                        <p:tgtEl>
                                          <p:spTgt spid="22"/>
                                        </p:tgtEl>
                                      </p:cBhvr>
                                    </p:animEffect>
                                  </p:childTnLst>
                                </p:cTn>
                              </p:par>
                              <p:par>
                                <p:cTn id="131" presetID="6" presetClass="emph" presetSubtype="0" accel="50000" decel="50000" autoRev="1" fill="hold" grpId="1" nodeType="withEffect">
                                  <p:stCondLst>
                                    <p:cond delay="0"/>
                                  </p:stCondLst>
                                  <p:childTnLst>
                                    <p:animScale>
                                      <p:cBhvr>
                                        <p:cTn id="132" dur="500" fill="hold"/>
                                        <p:tgtEl>
                                          <p:spTgt spid="22"/>
                                        </p:tgtEl>
                                      </p:cBhvr>
                                      <p:by x="105000" y="105000"/>
                                    </p:animScale>
                                  </p:childTnLst>
                                </p:cTn>
                              </p:par>
                              <p:par>
                                <p:cTn id="133" presetID="23" presetClass="entr" presetSubtype="16" fill="hold" grpId="0" nodeType="withEffect" nodePh="1">
                                  <p:stCondLst>
                                    <p:cond delay="500"/>
                                  </p:stCondLst>
                                  <p:endCondLst>
                                    <p:cond evt="begin" delay="0">
                                      <p:tn val="133"/>
                                    </p:cond>
                                  </p:endCondLst>
                                  <p:childTnLst>
                                    <p:set>
                                      <p:cBhvr>
                                        <p:cTn id="134" dur="1" fill="hold">
                                          <p:stCondLst>
                                            <p:cond delay="0"/>
                                          </p:stCondLst>
                                        </p:cTn>
                                        <p:tgtEl>
                                          <p:spTgt spid="93"/>
                                        </p:tgtEl>
                                        <p:attrNameLst>
                                          <p:attrName>style.visibility</p:attrName>
                                        </p:attrNameLst>
                                      </p:cBhvr>
                                      <p:to>
                                        <p:strVal val="visible"/>
                                      </p:to>
                                    </p:set>
                                    <p:anim calcmode="lin" valueType="num">
                                      <p:cBhvr>
                                        <p:cTn id="135" dur="500" fill="hold"/>
                                        <p:tgtEl>
                                          <p:spTgt spid="93"/>
                                        </p:tgtEl>
                                        <p:attrNameLst>
                                          <p:attrName>ppt_w</p:attrName>
                                        </p:attrNameLst>
                                      </p:cBhvr>
                                      <p:tavLst>
                                        <p:tav tm="0">
                                          <p:val>
                                            <p:fltVal val="0"/>
                                          </p:val>
                                        </p:tav>
                                        <p:tav tm="100000">
                                          <p:val>
                                            <p:strVal val="#ppt_w"/>
                                          </p:val>
                                        </p:tav>
                                      </p:tavLst>
                                    </p:anim>
                                    <p:anim calcmode="lin" valueType="num">
                                      <p:cBhvr>
                                        <p:cTn id="136" dur="500" fill="hold"/>
                                        <p:tgtEl>
                                          <p:spTgt spid="93"/>
                                        </p:tgtEl>
                                        <p:attrNameLst>
                                          <p:attrName>ppt_h</p:attrName>
                                        </p:attrNameLst>
                                      </p:cBhvr>
                                      <p:tavLst>
                                        <p:tav tm="0">
                                          <p:val>
                                            <p:fltVal val="0"/>
                                          </p:val>
                                        </p:tav>
                                        <p:tav tm="100000">
                                          <p:val>
                                            <p:strVal val="#ppt_h"/>
                                          </p:val>
                                        </p:tav>
                                      </p:tavLst>
                                    </p:anim>
                                  </p:childTnLst>
                                </p:cTn>
                              </p:par>
                              <p:par>
                                <p:cTn id="137" presetID="53" presetClass="entr" presetSubtype="16" fill="hold" grpId="0" nodeType="withEffect">
                                  <p:stCondLst>
                                    <p:cond delay="0"/>
                                  </p:stCondLst>
                                  <p:childTnLst>
                                    <p:set>
                                      <p:cBhvr>
                                        <p:cTn id="138" dur="1" fill="hold">
                                          <p:stCondLst>
                                            <p:cond delay="0"/>
                                          </p:stCondLst>
                                        </p:cTn>
                                        <p:tgtEl>
                                          <p:spTgt spid="23"/>
                                        </p:tgtEl>
                                        <p:attrNameLst>
                                          <p:attrName>style.visibility</p:attrName>
                                        </p:attrNameLst>
                                      </p:cBhvr>
                                      <p:to>
                                        <p:strVal val="visible"/>
                                      </p:to>
                                    </p:set>
                                    <p:anim calcmode="lin" valueType="num">
                                      <p:cBhvr>
                                        <p:cTn id="139" dur="500" fill="hold"/>
                                        <p:tgtEl>
                                          <p:spTgt spid="23"/>
                                        </p:tgtEl>
                                        <p:attrNameLst>
                                          <p:attrName>ppt_w</p:attrName>
                                        </p:attrNameLst>
                                      </p:cBhvr>
                                      <p:tavLst>
                                        <p:tav tm="0">
                                          <p:val>
                                            <p:fltVal val="0"/>
                                          </p:val>
                                        </p:tav>
                                        <p:tav tm="100000">
                                          <p:val>
                                            <p:strVal val="#ppt_w"/>
                                          </p:val>
                                        </p:tav>
                                      </p:tavLst>
                                    </p:anim>
                                    <p:anim calcmode="lin" valueType="num">
                                      <p:cBhvr>
                                        <p:cTn id="140" dur="500" fill="hold"/>
                                        <p:tgtEl>
                                          <p:spTgt spid="23"/>
                                        </p:tgtEl>
                                        <p:attrNameLst>
                                          <p:attrName>ppt_h</p:attrName>
                                        </p:attrNameLst>
                                      </p:cBhvr>
                                      <p:tavLst>
                                        <p:tav tm="0">
                                          <p:val>
                                            <p:fltVal val="0"/>
                                          </p:val>
                                        </p:tav>
                                        <p:tav tm="100000">
                                          <p:val>
                                            <p:strVal val="#ppt_h"/>
                                          </p:val>
                                        </p:tav>
                                      </p:tavLst>
                                    </p:anim>
                                    <p:animEffect transition="in" filter="fade">
                                      <p:cBhvr>
                                        <p:cTn id="141" dur="500"/>
                                        <p:tgtEl>
                                          <p:spTgt spid="23"/>
                                        </p:tgtEl>
                                      </p:cBhvr>
                                    </p:animEffect>
                                  </p:childTnLst>
                                </p:cTn>
                              </p:par>
                              <p:par>
                                <p:cTn id="142" presetID="6" presetClass="emph" presetSubtype="0" accel="50000" decel="50000" autoRev="1" fill="hold" grpId="1" nodeType="withEffect">
                                  <p:stCondLst>
                                    <p:cond delay="0"/>
                                  </p:stCondLst>
                                  <p:childTnLst>
                                    <p:animScale>
                                      <p:cBhvr>
                                        <p:cTn id="143" dur="500" fill="hold"/>
                                        <p:tgtEl>
                                          <p:spTgt spid="23"/>
                                        </p:tgtEl>
                                      </p:cBhvr>
                                      <p:by x="105000" y="105000"/>
                                    </p:animScale>
                                  </p:childTnLst>
                                </p:cTn>
                              </p:par>
                              <p:par>
                                <p:cTn id="144" presetID="23" presetClass="entr" presetSubtype="16" fill="hold" grpId="0" nodeType="withEffect" nodePh="1">
                                  <p:stCondLst>
                                    <p:cond delay="500"/>
                                  </p:stCondLst>
                                  <p:endCondLst>
                                    <p:cond evt="begin" delay="0">
                                      <p:tn val="144"/>
                                    </p:cond>
                                  </p:endCondLst>
                                  <p:childTnLst>
                                    <p:set>
                                      <p:cBhvr>
                                        <p:cTn id="145" dur="1" fill="hold">
                                          <p:stCondLst>
                                            <p:cond delay="0"/>
                                          </p:stCondLst>
                                        </p:cTn>
                                        <p:tgtEl>
                                          <p:spTgt spid="91"/>
                                        </p:tgtEl>
                                        <p:attrNameLst>
                                          <p:attrName>style.visibility</p:attrName>
                                        </p:attrNameLst>
                                      </p:cBhvr>
                                      <p:to>
                                        <p:strVal val="visible"/>
                                      </p:to>
                                    </p:set>
                                    <p:anim calcmode="lin" valueType="num">
                                      <p:cBhvr>
                                        <p:cTn id="146" dur="500" fill="hold"/>
                                        <p:tgtEl>
                                          <p:spTgt spid="91"/>
                                        </p:tgtEl>
                                        <p:attrNameLst>
                                          <p:attrName>ppt_w</p:attrName>
                                        </p:attrNameLst>
                                      </p:cBhvr>
                                      <p:tavLst>
                                        <p:tav tm="0">
                                          <p:val>
                                            <p:fltVal val="0"/>
                                          </p:val>
                                        </p:tav>
                                        <p:tav tm="100000">
                                          <p:val>
                                            <p:strVal val="#ppt_w"/>
                                          </p:val>
                                        </p:tav>
                                      </p:tavLst>
                                    </p:anim>
                                    <p:anim calcmode="lin" valueType="num">
                                      <p:cBhvr>
                                        <p:cTn id="147" dur="500" fill="hold"/>
                                        <p:tgtEl>
                                          <p:spTgt spid="91"/>
                                        </p:tgtEl>
                                        <p:attrNameLst>
                                          <p:attrName>ppt_h</p:attrName>
                                        </p:attrNameLst>
                                      </p:cBhvr>
                                      <p:tavLst>
                                        <p:tav tm="0">
                                          <p:val>
                                            <p:fltVal val="0"/>
                                          </p:val>
                                        </p:tav>
                                        <p:tav tm="100000">
                                          <p:val>
                                            <p:strVal val="#ppt_h"/>
                                          </p:val>
                                        </p:tav>
                                      </p:tavLst>
                                    </p:anim>
                                  </p:childTnLst>
                                </p:cTn>
                              </p:par>
                            </p:childTnLst>
                          </p:cTn>
                        </p:par>
                        <p:par>
                          <p:cTn id="148" fill="hold">
                            <p:stCondLst>
                              <p:cond delay="1000"/>
                            </p:stCondLst>
                            <p:childTnLst>
                              <p:par>
                                <p:cTn id="149" presetID="10" presetClass="entr" presetSubtype="0" fill="hold" grpId="0" nodeType="afterEffect">
                                  <p:stCondLst>
                                    <p:cond delay="0"/>
                                  </p:stCondLst>
                                  <p:childTnLst>
                                    <p:set>
                                      <p:cBhvr>
                                        <p:cTn id="150" dur="1" fill="hold">
                                          <p:stCondLst>
                                            <p:cond delay="0"/>
                                          </p:stCondLst>
                                        </p:cTn>
                                        <p:tgtEl>
                                          <p:spTgt spid="114">
                                            <p:txEl>
                                              <p:pRg st="0" end="0"/>
                                            </p:txEl>
                                          </p:spTgt>
                                        </p:tgtEl>
                                        <p:attrNameLst>
                                          <p:attrName>style.visibility</p:attrName>
                                        </p:attrNameLst>
                                      </p:cBhvr>
                                      <p:to>
                                        <p:strVal val="visible"/>
                                      </p:to>
                                    </p:set>
                                    <p:animEffect transition="in" filter="fade">
                                      <p:cBhvr>
                                        <p:cTn id="151" dur="500"/>
                                        <p:tgtEl>
                                          <p:spTgt spid="114">
                                            <p:txEl>
                                              <p:pRg st="0" end="0"/>
                                            </p:txEl>
                                          </p:spTgt>
                                        </p:tgtEl>
                                      </p:cBhvr>
                                    </p:animEffect>
                                  </p:childTnLst>
                                </p:cTn>
                              </p:par>
                              <p:par>
                                <p:cTn id="152" presetID="10" presetClass="entr" presetSubtype="0" fill="hold" grpId="0" nodeType="withEffect">
                                  <p:stCondLst>
                                    <p:cond delay="0"/>
                                  </p:stCondLst>
                                  <p:childTnLst>
                                    <p:set>
                                      <p:cBhvr>
                                        <p:cTn id="153" dur="1" fill="hold">
                                          <p:stCondLst>
                                            <p:cond delay="0"/>
                                          </p:stCondLst>
                                        </p:cTn>
                                        <p:tgtEl>
                                          <p:spTgt spid="115">
                                            <p:txEl>
                                              <p:pRg st="0" end="0"/>
                                            </p:txEl>
                                          </p:spTgt>
                                        </p:tgtEl>
                                        <p:attrNameLst>
                                          <p:attrName>style.visibility</p:attrName>
                                        </p:attrNameLst>
                                      </p:cBhvr>
                                      <p:to>
                                        <p:strVal val="visible"/>
                                      </p:to>
                                    </p:set>
                                    <p:animEffect transition="in" filter="fade">
                                      <p:cBhvr>
                                        <p:cTn id="154" dur="500"/>
                                        <p:tgtEl>
                                          <p:spTgt spid="115">
                                            <p:txEl>
                                              <p:pRg st="0" end="0"/>
                                            </p:txEl>
                                          </p:spTgt>
                                        </p:tgtEl>
                                      </p:cBhvr>
                                    </p:animEffect>
                                  </p:childTnLst>
                                </p:cTn>
                              </p:par>
                              <p:par>
                                <p:cTn id="155" presetID="10" presetClass="entr" presetSubtype="0" fill="hold" grpId="0" nodeType="withEffect">
                                  <p:stCondLst>
                                    <p:cond delay="0"/>
                                  </p:stCondLst>
                                  <p:childTnLst>
                                    <p:set>
                                      <p:cBhvr>
                                        <p:cTn id="156" dur="1" fill="hold">
                                          <p:stCondLst>
                                            <p:cond delay="0"/>
                                          </p:stCondLst>
                                        </p:cTn>
                                        <p:tgtEl>
                                          <p:spTgt spid="116">
                                            <p:txEl>
                                              <p:pRg st="0" end="0"/>
                                            </p:txEl>
                                          </p:spTgt>
                                        </p:tgtEl>
                                        <p:attrNameLst>
                                          <p:attrName>style.visibility</p:attrName>
                                        </p:attrNameLst>
                                      </p:cBhvr>
                                      <p:to>
                                        <p:strVal val="visible"/>
                                      </p:to>
                                    </p:set>
                                    <p:animEffect transition="in" filter="fade">
                                      <p:cBhvr>
                                        <p:cTn id="157" dur="500"/>
                                        <p:tgtEl>
                                          <p:spTgt spid="116">
                                            <p:txEl>
                                              <p:pRg st="0" end="0"/>
                                            </p:txEl>
                                          </p:spTgt>
                                        </p:tgtEl>
                                      </p:cBhvr>
                                    </p:animEffect>
                                  </p:childTnLst>
                                </p:cTn>
                              </p:par>
                              <p:par>
                                <p:cTn id="158" presetID="10" presetClass="entr" presetSubtype="0" fill="hold" grpId="0" nodeType="withEffect">
                                  <p:stCondLst>
                                    <p:cond delay="0"/>
                                  </p:stCondLst>
                                  <p:childTnLst>
                                    <p:set>
                                      <p:cBhvr>
                                        <p:cTn id="159" dur="1" fill="hold">
                                          <p:stCondLst>
                                            <p:cond delay="0"/>
                                          </p:stCondLst>
                                        </p:cTn>
                                        <p:tgtEl>
                                          <p:spTgt spid="117">
                                            <p:txEl>
                                              <p:pRg st="0" end="0"/>
                                            </p:txEl>
                                          </p:spTgt>
                                        </p:tgtEl>
                                        <p:attrNameLst>
                                          <p:attrName>style.visibility</p:attrName>
                                        </p:attrNameLst>
                                      </p:cBhvr>
                                      <p:to>
                                        <p:strVal val="visible"/>
                                      </p:to>
                                    </p:set>
                                    <p:animEffect transition="in" filter="fade">
                                      <p:cBhvr>
                                        <p:cTn id="160" dur="500"/>
                                        <p:tgtEl>
                                          <p:spTgt spid="117">
                                            <p:txEl>
                                              <p:pRg st="0" end="0"/>
                                            </p:txEl>
                                          </p:spTgt>
                                        </p:tgtEl>
                                      </p:cBhvr>
                                    </p:animEffect>
                                  </p:childTnLst>
                                </p:cTn>
                              </p:par>
                              <p:par>
                                <p:cTn id="161" presetID="10" presetClass="entr" presetSubtype="0" fill="hold" grpId="0" nodeType="withEffect">
                                  <p:stCondLst>
                                    <p:cond delay="0"/>
                                  </p:stCondLst>
                                  <p:childTnLst>
                                    <p:set>
                                      <p:cBhvr>
                                        <p:cTn id="162" dur="1" fill="hold">
                                          <p:stCondLst>
                                            <p:cond delay="0"/>
                                          </p:stCondLst>
                                        </p:cTn>
                                        <p:tgtEl>
                                          <p:spTgt spid="118">
                                            <p:txEl>
                                              <p:pRg st="0" end="0"/>
                                            </p:txEl>
                                          </p:spTgt>
                                        </p:tgtEl>
                                        <p:attrNameLst>
                                          <p:attrName>style.visibility</p:attrName>
                                        </p:attrNameLst>
                                      </p:cBhvr>
                                      <p:to>
                                        <p:strVal val="visible"/>
                                      </p:to>
                                    </p:set>
                                    <p:animEffect transition="in" filter="fade">
                                      <p:cBhvr>
                                        <p:cTn id="163" dur="500"/>
                                        <p:tgtEl>
                                          <p:spTgt spid="118">
                                            <p:txEl>
                                              <p:pRg st="0" end="0"/>
                                            </p:txEl>
                                          </p:spTgt>
                                        </p:tgtEl>
                                      </p:cBhvr>
                                    </p:animEffect>
                                  </p:childTnLst>
                                </p:cTn>
                              </p:par>
                              <p:par>
                                <p:cTn id="164" presetID="10" presetClass="entr" presetSubtype="0" fill="hold" grpId="0" nodeType="withEffect">
                                  <p:stCondLst>
                                    <p:cond delay="0"/>
                                  </p:stCondLst>
                                  <p:childTnLst>
                                    <p:set>
                                      <p:cBhvr>
                                        <p:cTn id="165" dur="1" fill="hold">
                                          <p:stCondLst>
                                            <p:cond delay="0"/>
                                          </p:stCondLst>
                                        </p:cTn>
                                        <p:tgtEl>
                                          <p:spTgt spid="119">
                                            <p:txEl>
                                              <p:pRg st="0" end="0"/>
                                            </p:txEl>
                                          </p:spTgt>
                                        </p:tgtEl>
                                        <p:attrNameLst>
                                          <p:attrName>style.visibility</p:attrName>
                                        </p:attrNameLst>
                                      </p:cBhvr>
                                      <p:to>
                                        <p:strVal val="visible"/>
                                      </p:to>
                                    </p:set>
                                    <p:animEffect transition="in" filter="fade">
                                      <p:cBhvr>
                                        <p:cTn id="166" dur="500"/>
                                        <p:tgtEl>
                                          <p:spTgt spid="119">
                                            <p:txEl>
                                              <p:pRg st="0" end="0"/>
                                            </p:txEl>
                                          </p:spTgt>
                                        </p:tgtEl>
                                      </p:cBhvr>
                                    </p:animEffect>
                                  </p:childTnLst>
                                </p:cTn>
                              </p:par>
                              <p:par>
                                <p:cTn id="167" presetID="10" presetClass="entr" presetSubtype="0" fill="hold" grpId="0" nodeType="withEffect">
                                  <p:stCondLst>
                                    <p:cond delay="0"/>
                                  </p:stCondLst>
                                  <p:childTnLst>
                                    <p:set>
                                      <p:cBhvr>
                                        <p:cTn id="168" dur="1" fill="hold">
                                          <p:stCondLst>
                                            <p:cond delay="0"/>
                                          </p:stCondLst>
                                        </p:cTn>
                                        <p:tgtEl>
                                          <p:spTgt spid="120">
                                            <p:txEl>
                                              <p:pRg st="0" end="0"/>
                                            </p:txEl>
                                          </p:spTgt>
                                        </p:tgtEl>
                                        <p:attrNameLst>
                                          <p:attrName>style.visibility</p:attrName>
                                        </p:attrNameLst>
                                      </p:cBhvr>
                                      <p:to>
                                        <p:strVal val="visible"/>
                                      </p:to>
                                    </p:set>
                                    <p:animEffect transition="in" filter="fade">
                                      <p:cBhvr>
                                        <p:cTn id="169" dur="500"/>
                                        <p:tgtEl>
                                          <p:spTgt spid="120">
                                            <p:txEl>
                                              <p:pRg st="0" end="0"/>
                                            </p:txEl>
                                          </p:spTgt>
                                        </p:tgtEl>
                                      </p:cBhvr>
                                    </p:animEffect>
                                  </p:childTnLst>
                                </p:cTn>
                              </p:par>
                              <p:par>
                                <p:cTn id="170" presetID="10" presetClass="entr" presetSubtype="0" fill="hold" grpId="0" nodeType="withEffect">
                                  <p:stCondLst>
                                    <p:cond delay="0"/>
                                  </p:stCondLst>
                                  <p:childTnLst>
                                    <p:set>
                                      <p:cBhvr>
                                        <p:cTn id="171" dur="1" fill="hold">
                                          <p:stCondLst>
                                            <p:cond delay="0"/>
                                          </p:stCondLst>
                                        </p:cTn>
                                        <p:tgtEl>
                                          <p:spTgt spid="121">
                                            <p:txEl>
                                              <p:pRg st="0" end="0"/>
                                            </p:txEl>
                                          </p:spTgt>
                                        </p:tgtEl>
                                        <p:attrNameLst>
                                          <p:attrName>style.visibility</p:attrName>
                                        </p:attrNameLst>
                                      </p:cBhvr>
                                      <p:to>
                                        <p:strVal val="visible"/>
                                      </p:to>
                                    </p:set>
                                    <p:animEffect transition="in" filter="fade">
                                      <p:cBhvr>
                                        <p:cTn id="172" dur="500"/>
                                        <p:tgtEl>
                                          <p:spTgt spid="121">
                                            <p:txEl>
                                              <p:pRg st="0" end="0"/>
                                            </p:txEl>
                                          </p:spTgt>
                                        </p:tgtEl>
                                      </p:cBhvr>
                                    </p:animEffect>
                                  </p:childTnLst>
                                </p:cTn>
                              </p:par>
                              <p:par>
                                <p:cTn id="173" presetID="10" presetClass="entr" presetSubtype="0" fill="hold" grpId="0" nodeType="withEffect">
                                  <p:stCondLst>
                                    <p:cond delay="0"/>
                                  </p:stCondLst>
                                  <p:childTnLst>
                                    <p:set>
                                      <p:cBhvr>
                                        <p:cTn id="174" dur="1" fill="hold">
                                          <p:stCondLst>
                                            <p:cond delay="0"/>
                                          </p:stCondLst>
                                        </p:cTn>
                                        <p:tgtEl>
                                          <p:spTgt spid="122">
                                            <p:txEl>
                                              <p:pRg st="0" end="0"/>
                                            </p:txEl>
                                          </p:spTgt>
                                        </p:tgtEl>
                                        <p:attrNameLst>
                                          <p:attrName>style.visibility</p:attrName>
                                        </p:attrNameLst>
                                      </p:cBhvr>
                                      <p:to>
                                        <p:strVal val="visible"/>
                                      </p:to>
                                    </p:set>
                                    <p:animEffect transition="in" filter="fade">
                                      <p:cBhvr>
                                        <p:cTn id="175" dur="500"/>
                                        <p:tgtEl>
                                          <p:spTgt spid="122">
                                            <p:txEl>
                                              <p:pRg st="0" end="0"/>
                                            </p:txEl>
                                          </p:spTgt>
                                        </p:tgtEl>
                                      </p:cBhvr>
                                    </p:animEffect>
                                  </p:childTnLst>
                                </p:cTn>
                              </p:par>
                              <p:par>
                                <p:cTn id="176" presetID="10" presetClass="entr" presetSubtype="0" fill="hold" grpId="0" nodeType="withEffect">
                                  <p:stCondLst>
                                    <p:cond delay="0"/>
                                  </p:stCondLst>
                                  <p:childTnLst>
                                    <p:set>
                                      <p:cBhvr>
                                        <p:cTn id="177" dur="1" fill="hold">
                                          <p:stCondLst>
                                            <p:cond delay="0"/>
                                          </p:stCondLst>
                                        </p:cTn>
                                        <p:tgtEl>
                                          <p:spTgt spid="123">
                                            <p:txEl>
                                              <p:pRg st="0" end="0"/>
                                            </p:txEl>
                                          </p:spTgt>
                                        </p:tgtEl>
                                        <p:attrNameLst>
                                          <p:attrName>style.visibility</p:attrName>
                                        </p:attrNameLst>
                                      </p:cBhvr>
                                      <p:to>
                                        <p:strVal val="visible"/>
                                      </p:to>
                                    </p:set>
                                    <p:animEffect transition="in" filter="fade">
                                      <p:cBhvr>
                                        <p:cTn id="178" dur="500"/>
                                        <p:tgtEl>
                                          <p:spTgt spid="123">
                                            <p:txEl>
                                              <p:pRg st="0" end="0"/>
                                            </p:txEl>
                                          </p:spTgt>
                                        </p:tgtEl>
                                      </p:cBhvr>
                                    </p:animEffect>
                                  </p:childTnLst>
                                </p:cTn>
                              </p:par>
                              <p:par>
                                <p:cTn id="179" presetID="10" presetClass="entr" presetSubtype="0" fill="hold" grpId="0" nodeType="withEffect">
                                  <p:stCondLst>
                                    <p:cond delay="0"/>
                                  </p:stCondLst>
                                  <p:childTnLst>
                                    <p:set>
                                      <p:cBhvr>
                                        <p:cTn id="180" dur="1" fill="hold">
                                          <p:stCondLst>
                                            <p:cond delay="0"/>
                                          </p:stCondLst>
                                        </p:cTn>
                                        <p:tgtEl>
                                          <p:spTgt spid="124">
                                            <p:txEl>
                                              <p:pRg st="0" end="0"/>
                                            </p:txEl>
                                          </p:spTgt>
                                        </p:tgtEl>
                                        <p:attrNameLst>
                                          <p:attrName>style.visibility</p:attrName>
                                        </p:attrNameLst>
                                      </p:cBhvr>
                                      <p:to>
                                        <p:strVal val="visible"/>
                                      </p:to>
                                    </p:set>
                                    <p:animEffect transition="in" filter="fade">
                                      <p:cBhvr>
                                        <p:cTn id="181" dur="500"/>
                                        <p:tgtEl>
                                          <p:spTgt spid="124">
                                            <p:txEl>
                                              <p:pRg st="0" end="0"/>
                                            </p:txEl>
                                          </p:spTgt>
                                        </p:tgtEl>
                                      </p:cBhvr>
                                    </p:animEffect>
                                  </p:childTnLst>
                                </p:cTn>
                              </p:par>
                              <p:par>
                                <p:cTn id="182" presetID="10" presetClass="entr" presetSubtype="0" fill="hold" grpId="0" nodeType="withEffect">
                                  <p:stCondLst>
                                    <p:cond delay="0"/>
                                  </p:stCondLst>
                                  <p:childTnLst>
                                    <p:set>
                                      <p:cBhvr>
                                        <p:cTn id="183" dur="1" fill="hold">
                                          <p:stCondLst>
                                            <p:cond delay="0"/>
                                          </p:stCondLst>
                                        </p:cTn>
                                        <p:tgtEl>
                                          <p:spTgt spid="125">
                                            <p:txEl>
                                              <p:pRg st="0" end="0"/>
                                            </p:txEl>
                                          </p:spTgt>
                                        </p:tgtEl>
                                        <p:attrNameLst>
                                          <p:attrName>style.visibility</p:attrName>
                                        </p:attrNameLst>
                                      </p:cBhvr>
                                      <p:to>
                                        <p:strVal val="visible"/>
                                      </p:to>
                                    </p:set>
                                    <p:animEffect transition="in" filter="fade">
                                      <p:cBhvr>
                                        <p:cTn id="184" dur="500"/>
                                        <p:tgtEl>
                                          <p:spTgt spid="125">
                                            <p:txEl>
                                              <p:pRg st="0" end="0"/>
                                            </p:txEl>
                                          </p:spTgt>
                                        </p:tgtEl>
                                      </p:cBhvr>
                                    </p:animEffect>
                                  </p:childTnLst>
                                </p:cTn>
                              </p:par>
                              <p:par>
                                <p:cTn id="185" presetID="10" presetClass="entr" presetSubtype="0" fill="hold" grpId="0" nodeType="withEffect">
                                  <p:stCondLst>
                                    <p:cond delay="0"/>
                                  </p:stCondLst>
                                  <p:childTnLst>
                                    <p:set>
                                      <p:cBhvr>
                                        <p:cTn id="186" dur="1" fill="hold">
                                          <p:stCondLst>
                                            <p:cond delay="0"/>
                                          </p:stCondLst>
                                        </p:cTn>
                                        <p:tgtEl>
                                          <p:spTgt spid="126">
                                            <p:txEl>
                                              <p:pRg st="0" end="0"/>
                                            </p:txEl>
                                          </p:spTgt>
                                        </p:tgtEl>
                                        <p:attrNameLst>
                                          <p:attrName>style.visibility</p:attrName>
                                        </p:attrNameLst>
                                      </p:cBhvr>
                                      <p:to>
                                        <p:strVal val="visible"/>
                                      </p:to>
                                    </p:set>
                                    <p:animEffect transition="in" filter="fade">
                                      <p:cBhvr>
                                        <p:cTn id="187" dur="500"/>
                                        <p:tgtEl>
                                          <p:spTgt spid="126">
                                            <p:txEl>
                                              <p:pRg st="0" end="0"/>
                                            </p:txEl>
                                          </p:spTgt>
                                        </p:tgtEl>
                                      </p:cBhvr>
                                    </p:animEffect>
                                  </p:childTnLst>
                                </p:cTn>
                              </p:par>
                              <p:par>
                                <p:cTn id="188" presetID="10" presetClass="entr" presetSubtype="0" fill="hold" grpId="0" nodeType="withEffect">
                                  <p:stCondLst>
                                    <p:cond delay="0"/>
                                  </p:stCondLst>
                                  <p:childTnLst>
                                    <p:set>
                                      <p:cBhvr>
                                        <p:cTn id="189" dur="1" fill="hold">
                                          <p:stCondLst>
                                            <p:cond delay="0"/>
                                          </p:stCondLst>
                                        </p:cTn>
                                        <p:tgtEl>
                                          <p:spTgt spid="127">
                                            <p:txEl>
                                              <p:pRg st="0" end="0"/>
                                            </p:txEl>
                                          </p:spTgt>
                                        </p:tgtEl>
                                        <p:attrNameLst>
                                          <p:attrName>style.visibility</p:attrName>
                                        </p:attrNameLst>
                                      </p:cBhvr>
                                      <p:to>
                                        <p:strVal val="visible"/>
                                      </p:to>
                                    </p:set>
                                    <p:animEffect transition="in" filter="fade">
                                      <p:cBhvr>
                                        <p:cTn id="190" dur="500"/>
                                        <p:tgtEl>
                                          <p:spTgt spid="127">
                                            <p:txEl>
                                              <p:pRg st="0" end="0"/>
                                            </p:txEl>
                                          </p:spTgt>
                                        </p:tgtEl>
                                      </p:cBhvr>
                                    </p:animEffect>
                                  </p:childTnLst>
                                </p:cTn>
                              </p:par>
                              <p:par>
                                <p:cTn id="191" presetID="10" presetClass="entr" presetSubtype="0" fill="hold" grpId="0" nodeType="withEffect">
                                  <p:stCondLst>
                                    <p:cond delay="0"/>
                                  </p:stCondLst>
                                  <p:childTnLst>
                                    <p:set>
                                      <p:cBhvr>
                                        <p:cTn id="192" dur="1" fill="hold">
                                          <p:stCondLst>
                                            <p:cond delay="0"/>
                                          </p:stCondLst>
                                        </p:cTn>
                                        <p:tgtEl>
                                          <p:spTgt spid="56">
                                            <p:txEl>
                                              <p:pRg st="0" end="0"/>
                                            </p:txEl>
                                          </p:spTgt>
                                        </p:tgtEl>
                                        <p:attrNameLst>
                                          <p:attrName>style.visibility</p:attrName>
                                        </p:attrNameLst>
                                      </p:cBhvr>
                                      <p:to>
                                        <p:strVal val="visible"/>
                                      </p:to>
                                    </p:set>
                                    <p:animEffect transition="in" filter="fade">
                                      <p:cBhvr>
                                        <p:cTn id="193" dur="500"/>
                                        <p:tgtEl>
                                          <p:spTgt spid="56">
                                            <p:txEl>
                                              <p:pRg st="0" end="0"/>
                                            </p:txEl>
                                          </p:spTgt>
                                        </p:tgtEl>
                                      </p:cBhvr>
                                    </p:animEffect>
                                  </p:childTnLst>
                                </p:cTn>
                              </p:par>
                              <p:par>
                                <p:cTn id="194" presetID="10" presetClass="entr" presetSubtype="0" fill="hold" grpId="0" nodeType="withEffect">
                                  <p:stCondLst>
                                    <p:cond delay="0"/>
                                  </p:stCondLst>
                                  <p:childTnLst>
                                    <p:set>
                                      <p:cBhvr>
                                        <p:cTn id="195" dur="1" fill="hold">
                                          <p:stCondLst>
                                            <p:cond delay="0"/>
                                          </p:stCondLst>
                                        </p:cTn>
                                        <p:tgtEl>
                                          <p:spTgt spid="57">
                                            <p:txEl>
                                              <p:pRg st="0" end="0"/>
                                            </p:txEl>
                                          </p:spTgt>
                                        </p:tgtEl>
                                        <p:attrNameLst>
                                          <p:attrName>style.visibility</p:attrName>
                                        </p:attrNameLst>
                                      </p:cBhvr>
                                      <p:to>
                                        <p:strVal val="visible"/>
                                      </p:to>
                                    </p:set>
                                    <p:animEffect transition="in" filter="fade">
                                      <p:cBhvr>
                                        <p:cTn id="196" dur="500"/>
                                        <p:tgtEl>
                                          <p:spTgt spid="57">
                                            <p:txEl>
                                              <p:pRg st="0" end="0"/>
                                            </p:txEl>
                                          </p:spTgt>
                                        </p:tgtEl>
                                      </p:cBhvr>
                                    </p:animEffect>
                                  </p:childTnLst>
                                </p:cTn>
                              </p:par>
                              <p:par>
                                <p:cTn id="197" presetID="10" presetClass="entr" presetSubtype="0" fill="hold" grpId="0" nodeType="withEffect">
                                  <p:stCondLst>
                                    <p:cond delay="0"/>
                                  </p:stCondLst>
                                  <p:childTnLst>
                                    <p:set>
                                      <p:cBhvr>
                                        <p:cTn id="198" dur="1" fill="hold">
                                          <p:stCondLst>
                                            <p:cond delay="0"/>
                                          </p:stCondLst>
                                        </p:cTn>
                                        <p:tgtEl>
                                          <p:spTgt spid="100">
                                            <p:txEl>
                                              <p:pRg st="0" end="0"/>
                                            </p:txEl>
                                          </p:spTgt>
                                        </p:tgtEl>
                                        <p:attrNameLst>
                                          <p:attrName>style.visibility</p:attrName>
                                        </p:attrNameLst>
                                      </p:cBhvr>
                                      <p:to>
                                        <p:strVal val="visible"/>
                                      </p:to>
                                    </p:set>
                                    <p:animEffect transition="in" filter="fade">
                                      <p:cBhvr>
                                        <p:cTn id="199" dur="500"/>
                                        <p:tgtEl>
                                          <p:spTgt spid="100">
                                            <p:txEl>
                                              <p:pRg st="0" end="0"/>
                                            </p:txEl>
                                          </p:spTgt>
                                        </p:tgtEl>
                                      </p:cBhvr>
                                    </p:animEffect>
                                  </p:childTnLst>
                                </p:cTn>
                              </p:par>
                              <p:par>
                                <p:cTn id="200" presetID="10" presetClass="entr" presetSubtype="0" fill="hold" grpId="0" nodeType="withEffect">
                                  <p:stCondLst>
                                    <p:cond delay="0"/>
                                  </p:stCondLst>
                                  <p:childTnLst>
                                    <p:set>
                                      <p:cBhvr>
                                        <p:cTn id="201" dur="1" fill="hold">
                                          <p:stCondLst>
                                            <p:cond delay="0"/>
                                          </p:stCondLst>
                                        </p:cTn>
                                        <p:tgtEl>
                                          <p:spTgt spid="101">
                                            <p:txEl>
                                              <p:pRg st="0" end="0"/>
                                            </p:txEl>
                                          </p:spTgt>
                                        </p:tgtEl>
                                        <p:attrNameLst>
                                          <p:attrName>style.visibility</p:attrName>
                                        </p:attrNameLst>
                                      </p:cBhvr>
                                      <p:to>
                                        <p:strVal val="visible"/>
                                      </p:to>
                                    </p:set>
                                    <p:animEffect transition="in" filter="fade">
                                      <p:cBhvr>
                                        <p:cTn id="202" dur="500"/>
                                        <p:tgtEl>
                                          <p:spTgt spid="101">
                                            <p:txEl>
                                              <p:pRg st="0" end="0"/>
                                            </p:txEl>
                                          </p:spTgt>
                                        </p:tgtEl>
                                      </p:cBhvr>
                                    </p:animEffect>
                                  </p:childTnLst>
                                </p:cTn>
                              </p:par>
                              <p:par>
                                <p:cTn id="203" presetID="10" presetClass="entr" presetSubtype="0" fill="hold" grpId="0" nodeType="withEffect">
                                  <p:stCondLst>
                                    <p:cond delay="0"/>
                                  </p:stCondLst>
                                  <p:childTnLst>
                                    <p:set>
                                      <p:cBhvr>
                                        <p:cTn id="204" dur="1" fill="hold">
                                          <p:stCondLst>
                                            <p:cond delay="0"/>
                                          </p:stCondLst>
                                        </p:cTn>
                                        <p:tgtEl>
                                          <p:spTgt spid="102">
                                            <p:txEl>
                                              <p:pRg st="0" end="0"/>
                                            </p:txEl>
                                          </p:spTgt>
                                        </p:tgtEl>
                                        <p:attrNameLst>
                                          <p:attrName>style.visibility</p:attrName>
                                        </p:attrNameLst>
                                      </p:cBhvr>
                                      <p:to>
                                        <p:strVal val="visible"/>
                                      </p:to>
                                    </p:set>
                                    <p:animEffect transition="in" filter="fade">
                                      <p:cBhvr>
                                        <p:cTn id="205" dur="500"/>
                                        <p:tgtEl>
                                          <p:spTgt spid="102">
                                            <p:txEl>
                                              <p:pRg st="0" end="0"/>
                                            </p:txEl>
                                          </p:spTgt>
                                        </p:tgtEl>
                                      </p:cBhvr>
                                    </p:animEffect>
                                  </p:childTnLst>
                                </p:cTn>
                              </p:par>
                              <p:par>
                                <p:cTn id="206" presetID="10" presetClass="entr" presetSubtype="0" fill="hold" grpId="0" nodeType="withEffect">
                                  <p:stCondLst>
                                    <p:cond delay="0"/>
                                  </p:stCondLst>
                                  <p:childTnLst>
                                    <p:set>
                                      <p:cBhvr>
                                        <p:cTn id="207" dur="1" fill="hold">
                                          <p:stCondLst>
                                            <p:cond delay="0"/>
                                          </p:stCondLst>
                                        </p:cTn>
                                        <p:tgtEl>
                                          <p:spTgt spid="103">
                                            <p:txEl>
                                              <p:pRg st="0" end="0"/>
                                            </p:txEl>
                                          </p:spTgt>
                                        </p:tgtEl>
                                        <p:attrNameLst>
                                          <p:attrName>style.visibility</p:attrName>
                                        </p:attrNameLst>
                                      </p:cBhvr>
                                      <p:to>
                                        <p:strVal val="visible"/>
                                      </p:to>
                                    </p:set>
                                    <p:animEffect transition="in" filter="fade">
                                      <p:cBhvr>
                                        <p:cTn id="208" dur="500"/>
                                        <p:tgtEl>
                                          <p:spTgt spid="103">
                                            <p:txEl>
                                              <p:pRg st="0" end="0"/>
                                            </p:txEl>
                                          </p:spTgt>
                                        </p:tgtEl>
                                      </p:cBhvr>
                                    </p:animEffect>
                                  </p:childTnLst>
                                </p:cTn>
                              </p:par>
                              <p:par>
                                <p:cTn id="209" presetID="10" presetClass="entr" presetSubtype="0" fill="hold" grpId="0" nodeType="withEffect">
                                  <p:stCondLst>
                                    <p:cond delay="0"/>
                                  </p:stCondLst>
                                  <p:childTnLst>
                                    <p:set>
                                      <p:cBhvr>
                                        <p:cTn id="210" dur="1" fill="hold">
                                          <p:stCondLst>
                                            <p:cond delay="0"/>
                                          </p:stCondLst>
                                        </p:cTn>
                                        <p:tgtEl>
                                          <p:spTgt spid="104">
                                            <p:txEl>
                                              <p:pRg st="0" end="0"/>
                                            </p:txEl>
                                          </p:spTgt>
                                        </p:tgtEl>
                                        <p:attrNameLst>
                                          <p:attrName>style.visibility</p:attrName>
                                        </p:attrNameLst>
                                      </p:cBhvr>
                                      <p:to>
                                        <p:strVal val="visible"/>
                                      </p:to>
                                    </p:set>
                                    <p:animEffect transition="in" filter="fade">
                                      <p:cBhvr>
                                        <p:cTn id="211" dur="500"/>
                                        <p:tgtEl>
                                          <p:spTgt spid="104">
                                            <p:txEl>
                                              <p:pRg st="0" end="0"/>
                                            </p:txEl>
                                          </p:spTgt>
                                        </p:tgtEl>
                                      </p:cBhvr>
                                    </p:animEffect>
                                  </p:childTnLst>
                                </p:cTn>
                              </p:par>
                              <p:par>
                                <p:cTn id="212" presetID="10" presetClass="entr" presetSubtype="0" fill="hold" grpId="0" nodeType="withEffect">
                                  <p:stCondLst>
                                    <p:cond delay="0"/>
                                  </p:stCondLst>
                                  <p:childTnLst>
                                    <p:set>
                                      <p:cBhvr>
                                        <p:cTn id="213" dur="1" fill="hold">
                                          <p:stCondLst>
                                            <p:cond delay="0"/>
                                          </p:stCondLst>
                                        </p:cTn>
                                        <p:tgtEl>
                                          <p:spTgt spid="105">
                                            <p:txEl>
                                              <p:pRg st="0" end="0"/>
                                            </p:txEl>
                                          </p:spTgt>
                                        </p:tgtEl>
                                        <p:attrNameLst>
                                          <p:attrName>style.visibility</p:attrName>
                                        </p:attrNameLst>
                                      </p:cBhvr>
                                      <p:to>
                                        <p:strVal val="visible"/>
                                      </p:to>
                                    </p:set>
                                    <p:animEffect transition="in" filter="fade">
                                      <p:cBhvr>
                                        <p:cTn id="214" dur="500"/>
                                        <p:tgtEl>
                                          <p:spTgt spid="105">
                                            <p:txEl>
                                              <p:pRg st="0" end="0"/>
                                            </p:txEl>
                                          </p:spTgt>
                                        </p:tgtEl>
                                      </p:cBhvr>
                                    </p:animEffect>
                                  </p:childTnLst>
                                </p:cTn>
                              </p:par>
                              <p:par>
                                <p:cTn id="215" presetID="10" presetClass="entr" presetSubtype="0" fill="hold" grpId="0" nodeType="withEffect">
                                  <p:stCondLst>
                                    <p:cond delay="0"/>
                                  </p:stCondLst>
                                  <p:childTnLst>
                                    <p:set>
                                      <p:cBhvr>
                                        <p:cTn id="216" dur="1" fill="hold">
                                          <p:stCondLst>
                                            <p:cond delay="0"/>
                                          </p:stCondLst>
                                        </p:cTn>
                                        <p:tgtEl>
                                          <p:spTgt spid="106">
                                            <p:txEl>
                                              <p:pRg st="0" end="0"/>
                                            </p:txEl>
                                          </p:spTgt>
                                        </p:tgtEl>
                                        <p:attrNameLst>
                                          <p:attrName>style.visibility</p:attrName>
                                        </p:attrNameLst>
                                      </p:cBhvr>
                                      <p:to>
                                        <p:strVal val="visible"/>
                                      </p:to>
                                    </p:set>
                                    <p:animEffect transition="in" filter="fade">
                                      <p:cBhvr>
                                        <p:cTn id="217" dur="500"/>
                                        <p:tgtEl>
                                          <p:spTgt spid="106">
                                            <p:txEl>
                                              <p:pRg st="0" end="0"/>
                                            </p:txEl>
                                          </p:spTgt>
                                        </p:tgtEl>
                                      </p:cBhvr>
                                    </p:animEffect>
                                  </p:childTnLst>
                                </p:cTn>
                              </p:par>
                              <p:par>
                                <p:cTn id="218" presetID="10" presetClass="entr" presetSubtype="0" fill="hold" grpId="0" nodeType="withEffect">
                                  <p:stCondLst>
                                    <p:cond delay="0"/>
                                  </p:stCondLst>
                                  <p:childTnLst>
                                    <p:set>
                                      <p:cBhvr>
                                        <p:cTn id="219" dur="1" fill="hold">
                                          <p:stCondLst>
                                            <p:cond delay="0"/>
                                          </p:stCondLst>
                                        </p:cTn>
                                        <p:tgtEl>
                                          <p:spTgt spid="107">
                                            <p:txEl>
                                              <p:pRg st="0" end="0"/>
                                            </p:txEl>
                                          </p:spTgt>
                                        </p:tgtEl>
                                        <p:attrNameLst>
                                          <p:attrName>style.visibility</p:attrName>
                                        </p:attrNameLst>
                                      </p:cBhvr>
                                      <p:to>
                                        <p:strVal val="visible"/>
                                      </p:to>
                                    </p:set>
                                    <p:animEffect transition="in" filter="fade">
                                      <p:cBhvr>
                                        <p:cTn id="220" dur="500"/>
                                        <p:tgtEl>
                                          <p:spTgt spid="107">
                                            <p:txEl>
                                              <p:pRg st="0" end="0"/>
                                            </p:txEl>
                                          </p:spTgt>
                                        </p:tgtEl>
                                      </p:cBhvr>
                                    </p:animEffect>
                                  </p:childTnLst>
                                </p:cTn>
                              </p:par>
                              <p:par>
                                <p:cTn id="221" presetID="10" presetClass="entr" presetSubtype="0" fill="hold" grpId="0" nodeType="withEffect">
                                  <p:stCondLst>
                                    <p:cond delay="0"/>
                                  </p:stCondLst>
                                  <p:childTnLst>
                                    <p:set>
                                      <p:cBhvr>
                                        <p:cTn id="222" dur="1" fill="hold">
                                          <p:stCondLst>
                                            <p:cond delay="0"/>
                                          </p:stCondLst>
                                        </p:cTn>
                                        <p:tgtEl>
                                          <p:spTgt spid="112">
                                            <p:txEl>
                                              <p:pRg st="0" end="0"/>
                                            </p:txEl>
                                          </p:spTgt>
                                        </p:tgtEl>
                                        <p:attrNameLst>
                                          <p:attrName>style.visibility</p:attrName>
                                        </p:attrNameLst>
                                      </p:cBhvr>
                                      <p:to>
                                        <p:strVal val="visible"/>
                                      </p:to>
                                    </p:set>
                                    <p:animEffect transition="in" filter="fade">
                                      <p:cBhvr>
                                        <p:cTn id="223" dur="500"/>
                                        <p:tgtEl>
                                          <p:spTgt spid="112">
                                            <p:txEl>
                                              <p:pRg st="0" end="0"/>
                                            </p:txEl>
                                          </p:spTgt>
                                        </p:tgtEl>
                                      </p:cBhvr>
                                    </p:animEffect>
                                  </p:childTnLst>
                                </p:cTn>
                              </p:par>
                              <p:par>
                                <p:cTn id="224" presetID="10" presetClass="entr" presetSubtype="0" fill="hold" grpId="0" nodeType="withEffect">
                                  <p:stCondLst>
                                    <p:cond delay="0"/>
                                  </p:stCondLst>
                                  <p:childTnLst>
                                    <p:set>
                                      <p:cBhvr>
                                        <p:cTn id="225" dur="1" fill="hold">
                                          <p:stCondLst>
                                            <p:cond delay="0"/>
                                          </p:stCondLst>
                                        </p:cTn>
                                        <p:tgtEl>
                                          <p:spTgt spid="113">
                                            <p:txEl>
                                              <p:pRg st="0" end="0"/>
                                            </p:txEl>
                                          </p:spTgt>
                                        </p:tgtEl>
                                        <p:attrNameLst>
                                          <p:attrName>style.visibility</p:attrName>
                                        </p:attrNameLst>
                                      </p:cBhvr>
                                      <p:to>
                                        <p:strVal val="visible"/>
                                      </p:to>
                                    </p:set>
                                    <p:animEffect transition="in" filter="fade">
                                      <p:cBhvr>
                                        <p:cTn id="226" dur="500"/>
                                        <p:tgtEl>
                                          <p:spTgt spid="113">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animBg="1"/>
      <p:bldP spid="11" grpId="1" animBg="1"/>
      <p:bldP spid="12" grpId="0" animBg="1"/>
      <p:bldP spid="12" grpId="1" animBg="1"/>
      <p:bldP spid="13" grpId="0" animBg="1"/>
      <p:bldP spid="13" grpId="1" animBg="1"/>
      <p:bldP spid="14" grpId="0" animBg="1"/>
      <p:bldP spid="14" grpId="1" animBg="1"/>
      <p:bldP spid="15" grpId="0" animBg="1"/>
      <p:bldP spid="15" grpId="1" animBg="1"/>
      <p:bldP spid="16" grpId="0" animBg="1"/>
      <p:bldP spid="16" grpId="1" animBg="1"/>
      <p:bldP spid="17" grpId="0" animBg="1"/>
      <p:bldP spid="17" grpId="1" animBg="1"/>
      <p:bldP spid="18" grpId="0" animBg="1"/>
      <p:bldP spid="18" grpId="1" animBg="1"/>
      <p:bldP spid="19" grpId="0" animBg="1"/>
      <p:bldP spid="19" grpId="1" animBg="1"/>
      <p:bldP spid="20" grpId="0" animBg="1"/>
      <p:bldP spid="20" grpId="1" animBg="1"/>
      <p:bldP spid="21" grpId="0" animBg="1"/>
      <p:bldP spid="21" grpId="1" animBg="1"/>
      <p:bldP spid="22" grpId="0" animBg="1"/>
      <p:bldP spid="22" grpId="1" animBg="1"/>
      <p:bldP spid="23" grpId="0" animBg="1"/>
      <p:bldP spid="23" grpId="1" animBg="1"/>
      <p:bldP spid="25" grpId="0"/>
      <p:bldP spid="26" grpId="0"/>
      <p:bldP spid="27" grpId="0"/>
      <p:bldP spid="28" grpId="0"/>
      <p:bldP spid="29" grpId="0"/>
      <p:bldP spid="30" grpId="0"/>
      <p:bldP spid="31" grpId="0"/>
      <p:bldP spid="56" grpId="0" build="p">
        <p:tmplLst>
          <p:tmpl lvl="1">
            <p:tnLst>
              <p:par>
                <p:cTn presetID="10" presetClass="entr" presetSubtype="0" fill="hold" nodeType="withEffect">
                  <p:stCondLst>
                    <p:cond delay="0"/>
                  </p:stCondLst>
                  <p:childTnLst>
                    <p:set>
                      <p:cBhvr>
                        <p:cTn dur="1" fill="hold">
                          <p:stCondLst>
                            <p:cond delay="0"/>
                          </p:stCondLst>
                        </p:cTn>
                        <p:tgtEl>
                          <p:spTgt spid="56"/>
                        </p:tgtEl>
                        <p:attrNameLst>
                          <p:attrName>style.visibility</p:attrName>
                        </p:attrNameLst>
                      </p:cBhvr>
                      <p:to>
                        <p:strVal val="visible"/>
                      </p:to>
                    </p:set>
                    <p:animEffect transition="in" filter="fade">
                      <p:cBhvr>
                        <p:cTn dur="500"/>
                        <p:tgtEl>
                          <p:spTgt spid="56"/>
                        </p:tgtEl>
                      </p:cBhvr>
                    </p:animEffect>
                  </p:childTnLst>
                </p:cTn>
              </p:par>
            </p:tnLst>
          </p:tmpl>
        </p:tmplLst>
      </p:bldP>
      <p:bldP spid="57" grpId="0" build="p">
        <p:tmplLst>
          <p:tmpl lvl="1">
            <p:tnLst>
              <p:par>
                <p:cTn presetID="10" presetClass="entr" presetSubtype="0" fill="hold" nodeType="withEffect">
                  <p:stCondLst>
                    <p:cond delay="0"/>
                  </p:stCondLst>
                  <p:childTnLst>
                    <p:set>
                      <p:cBhvr>
                        <p:cTn dur="1" fill="hold">
                          <p:stCondLst>
                            <p:cond delay="0"/>
                          </p:stCondLst>
                        </p:cTn>
                        <p:tgtEl>
                          <p:spTgt spid="57"/>
                        </p:tgtEl>
                        <p:attrNameLst>
                          <p:attrName>style.visibility</p:attrName>
                        </p:attrNameLst>
                      </p:cBhvr>
                      <p:to>
                        <p:strVal val="visible"/>
                      </p:to>
                    </p:set>
                    <p:animEffect transition="in" filter="fade">
                      <p:cBhvr>
                        <p:cTn dur="500"/>
                        <p:tgtEl>
                          <p:spTgt spid="57"/>
                        </p:tgtEl>
                      </p:cBhvr>
                    </p:animEffect>
                  </p:childTnLst>
                </p:cTn>
              </p:par>
            </p:tnLst>
          </p:tmpl>
        </p:tmplLst>
      </p:bldP>
      <p:bldP spid="91" grpId="0"/>
      <p:bldP spid="93" grpId="0"/>
      <p:bldP spid="94" grpId="0"/>
      <p:bldP spid="95" grpId="0"/>
      <p:bldP spid="96" grpId="0"/>
      <p:bldP spid="97" grpId="0"/>
      <p:bldP spid="100" grpId="0" build="p">
        <p:tmplLst>
          <p:tmpl lvl="1">
            <p:tnLst>
              <p:par>
                <p:cTn presetID="10" presetClass="entr" presetSubtype="0" fill="hold" nodeType="withEffect">
                  <p:stCondLst>
                    <p:cond delay="0"/>
                  </p:stCondLst>
                  <p:childTnLst>
                    <p:set>
                      <p:cBhvr>
                        <p:cTn dur="1" fill="hold">
                          <p:stCondLst>
                            <p:cond delay="0"/>
                          </p:stCondLst>
                        </p:cTn>
                        <p:tgtEl>
                          <p:spTgt spid="100"/>
                        </p:tgtEl>
                        <p:attrNameLst>
                          <p:attrName>style.visibility</p:attrName>
                        </p:attrNameLst>
                      </p:cBhvr>
                      <p:to>
                        <p:strVal val="visible"/>
                      </p:to>
                    </p:set>
                    <p:animEffect transition="in" filter="fade">
                      <p:cBhvr>
                        <p:cTn dur="500"/>
                        <p:tgtEl>
                          <p:spTgt spid="100"/>
                        </p:tgtEl>
                      </p:cBhvr>
                    </p:animEffect>
                  </p:childTnLst>
                </p:cTn>
              </p:par>
            </p:tnLst>
          </p:tmpl>
        </p:tmplLst>
      </p:bldP>
      <p:bldP spid="101" grpId="0" build="p">
        <p:tmplLst>
          <p:tmpl lvl="1">
            <p:tnLst>
              <p:par>
                <p:cTn presetID="10" presetClass="entr" presetSubtype="0" fill="hold" nodeType="withEffect">
                  <p:stCondLst>
                    <p:cond delay="0"/>
                  </p:stCondLst>
                  <p:childTnLst>
                    <p:set>
                      <p:cBhvr>
                        <p:cTn dur="1" fill="hold">
                          <p:stCondLst>
                            <p:cond delay="0"/>
                          </p:stCondLst>
                        </p:cTn>
                        <p:tgtEl>
                          <p:spTgt spid="101"/>
                        </p:tgtEl>
                        <p:attrNameLst>
                          <p:attrName>style.visibility</p:attrName>
                        </p:attrNameLst>
                      </p:cBhvr>
                      <p:to>
                        <p:strVal val="visible"/>
                      </p:to>
                    </p:set>
                    <p:animEffect transition="in" filter="fade">
                      <p:cBhvr>
                        <p:cTn dur="500"/>
                        <p:tgtEl>
                          <p:spTgt spid="101"/>
                        </p:tgtEl>
                      </p:cBhvr>
                    </p:animEffect>
                  </p:childTnLst>
                </p:cTn>
              </p:par>
            </p:tnLst>
          </p:tmpl>
        </p:tmplLst>
      </p:bldP>
      <p:bldP spid="102" grpId="0" build="p">
        <p:tmplLst>
          <p:tmpl lvl="1">
            <p:tnLst>
              <p:par>
                <p:cTn presetID="10" presetClass="entr" presetSubtype="0" fill="hold" nodeType="withEffect">
                  <p:stCondLst>
                    <p:cond delay="0"/>
                  </p:stCondLst>
                  <p:childTnLst>
                    <p:set>
                      <p:cBhvr>
                        <p:cTn dur="1" fill="hold">
                          <p:stCondLst>
                            <p:cond delay="0"/>
                          </p:stCondLst>
                        </p:cTn>
                        <p:tgtEl>
                          <p:spTgt spid="102"/>
                        </p:tgtEl>
                        <p:attrNameLst>
                          <p:attrName>style.visibility</p:attrName>
                        </p:attrNameLst>
                      </p:cBhvr>
                      <p:to>
                        <p:strVal val="visible"/>
                      </p:to>
                    </p:set>
                    <p:animEffect transition="in" filter="fade">
                      <p:cBhvr>
                        <p:cTn dur="500"/>
                        <p:tgtEl>
                          <p:spTgt spid="102"/>
                        </p:tgtEl>
                      </p:cBhvr>
                    </p:animEffect>
                  </p:childTnLst>
                </p:cTn>
              </p:par>
            </p:tnLst>
          </p:tmpl>
        </p:tmplLst>
      </p:bldP>
      <p:bldP spid="103" grpId="0" build="p">
        <p:tmplLst>
          <p:tmpl lvl="1">
            <p:tnLst>
              <p:par>
                <p:cTn presetID="10" presetClass="entr" presetSubtype="0" fill="hold" nodeType="withEffect">
                  <p:stCondLst>
                    <p:cond delay="0"/>
                  </p:stCondLst>
                  <p:childTnLst>
                    <p:set>
                      <p:cBhvr>
                        <p:cTn dur="1" fill="hold">
                          <p:stCondLst>
                            <p:cond delay="0"/>
                          </p:stCondLst>
                        </p:cTn>
                        <p:tgtEl>
                          <p:spTgt spid="103"/>
                        </p:tgtEl>
                        <p:attrNameLst>
                          <p:attrName>style.visibility</p:attrName>
                        </p:attrNameLst>
                      </p:cBhvr>
                      <p:to>
                        <p:strVal val="visible"/>
                      </p:to>
                    </p:set>
                    <p:animEffect transition="in" filter="fade">
                      <p:cBhvr>
                        <p:cTn dur="500"/>
                        <p:tgtEl>
                          <p:spTgt spid="103"/>
                        </p:tgtEl>
                      </p:cBhvr>
                    </p:animEffect>
                  </p:childTnLst>
                </p:cTn>
              </p:par>
            </p:tnLst>
          </p:tmpl>
        </p:tmplLst>
      </p:bldP>
      <p:bldP spid="104" grpId="0" build="p">
        <p:tmplLst>
          <p:tmpl lvl="1">
            <p:tnLst>
              <p:par>
                <p:cTn presetID="10" presetClass="entr" presetSubtype="0" fill="hold" nodeType="withEffect">
                  <p:stCondLst>
                    <p:cond delay="0"/>
                  </p:stCondLst>
                  <p:childTnLst>
                    <p:set>
                      <p:cBhvr>
                        <p:cTn dur="1" fill="hold">
                          <p:stCondLst>
                            <p:cond delay="0"/>
                          </p:stCondLst>
                        </p:cTn>
                        <p:tgtEl>
                          <p:spTgt spid="104"/>
                        </p:tgtEl>
                        <p:attrNameLst>
                          <p:attrName>style.visibility</p:attrName>
                        </p:attrNameLst>
                      </p:cBhvr>
                      <p:to>
                        <p:strVal val="visible"/>
                      </p:to>
                    </p:set>
                    <p:animEffect transition="in" filter="fade">
                      <p:cBhvr>
                        <p:cTn dur="500"/>
                        <p:tgtEl>
                          <p:spTgt spid="104"/>
                        </p:tgtEl>
                      </p:cBhvr>
                    </p:animEffect>
                  </p:childTnLst>
                </p:cTn>
              </p:par>
            </p:tnLst>
          </p:tmpl>
        </p:tmplLst>
      </p:bldP>
      <p:bldP spid="105" grpId="0" build="p">
        <p:tmplLst>
          <p:tmpl lvl="1">
            <p:tnLst>
              <p:par>
                <p:cTn presetID="10" presetClass="entr" presetSubtype="0" fill="hold" nodeType="withEffect">
                  <p:stCondLst>
                    <p:cond delay="0"/>
                  </p:stCondLst>
                  <p:childTnLst>
                    <p:set>
                      <p:cBhvr>
                        <p:cTn dur="1" fill="hold">
                          <p:stCondLst>
                            <p:cond delay="0"/>
                          </p:stCondLst>
                        </p:cTn>
                        <p:tgtEl>
                          <p:spTgt spid="105"/>
                        </p:tgtEl>
                        <p:attrNameLst>
                          <p:attrName>style.visibility</p:attrName>
                        </p:attrNameLst>
                      </p:cBhvr>
                      <p:to>
                        <p:strVal val="visible"/>
                      </p:to>
                    </p:set>
                    <p:animEffect transition="in" filter="fade">
                      <p:cBhvr>
                        <p:cTn dur="500"/>
                        <p:tgtEl>
                          <p:spTgt spid="105"/>
                        </p:tgtEl>
                      </p:cBhvr>
                    </p:animEffect>
                  </p:childTnLst>
                </p:cTn>
              </p:par>
            </p:tnLst>
          </p:tmpl>
        </p:tmplLst>
      </p:bldP>
      <p:bldP spid="106" grpId="0" build="p">
        <p:tmplLst>
          <p:tmpl lvl="1">
            <p:tnLst>
              <p:par>
                <p:cTn presetID="10" presetClass="entr" presetSubtype="0" fill="hold" nodeType="withEffect">
                  <p:stCondLst>
                    <p:cond delay="0"/>
                  </p:stCondLst>
                  <p:childTnLst>
                    <p:set>
                      <p:cBhvr>
                        <p:cTn dur="1" fill="hold">
                          <p:stCondLst>
                            <p:cond delay="0"/>
                          </p:stCondLst>
                        </p:cTn>
                        <p:tgtEl>
                          <p:spTgt spid="106"/>
                        </p:tgtEl>
                        <p:attrNameLst>
                          <p:attrName>style.visibility</p:attrName>
                        </p:attrNameLst>
                      </p:cBhvr>
                      <p:to>
                        <p:strVal val="visible"/>
                      </p:to>
                    </p:set>
                    <p:animEffect transition="in" filter="fade">
                      <p:cBhvr>
                        <p:cTn dur="500"/>
                        <p:tgtEl>
                          <p:spTgt spid="106"/>
                        </p:tgtEl>
                      </p:cBhvr>
                    </p:animEffect>
                  </p:childTnLst>
                </p:cTn>
              </p:par>
            </p:tnLst>
          </p:tmpl>
        </p:tmplLst>
      </p:bldP>
      <p:bldP spid="107" grpId="0" build="p">
        <p:tmplLst>
          <p:tmpl lvl="1">
            <p:tnLst>
              <p:par>
                <p:cTn presetID="10" presetClass="entr" presetSubtype="0" fill="hold" nodeType="withEffect">
                  <p:stCondLst>
                    <p:cond delay="0"/>
                  </p:stCondLst>
                  <p:childTnLst>
                    <p:set>
                      <p:cBhvr>
                        <p:cTn dur="1" fill="hold">
                          <p:stCondLst>
                            <p:cond delay="0"/>
                          </p:stCondLst>
                        </p:cTn>
                        <p:tgtEl>
                          <p:spTgt spid="107"/>
                        </p:tgtEl>
                        <p:attrNameLst>
                          <p:attrName>style.visibility</p:attrName>
                        </p:attrNameLst>
                      </p:cBhvr>
                      <p:to>
                        <p:strVal val="visible"/>
                      </p:to>
                    </p:set>
                    <p:animEffect transition="in" filter="fade">
                      <p:cBhvr>
                        <p:cTn dur="500"/>
                        <p:tgtEl>
                          <p:spTgt spid="107"/>
                        </p:tgtEl>
                      </p:cBhvr>
                    </p:animEffect>
                  </p:childTnLst>
                </p:cTn>
              </p:par>
            </p:tnLst>
          </p:tmpl>
        </p:tmplLst>
      </p:bldP>
      <p:bldP spid="112" grpId="0" build="p">
        <p:tmplLst>
          <p:tmpl lvl="1">
            <p:tnLst>
              <p:par>
                <p:cTn presetID="10" presetClass="entr" presetSubtype="0" fill="hold" nodeType="withEffect">
                  <p:stCondLst>
                    <p:cond delay="0"/>
                  </p:stCondLst>
                  <p:childTnLst>
                    <p:set>
                      <p:cBhvr>
                        <p:cTn dur="1" fill="hold">
                          <p:stCondLst>
                            <p:cond delay="0"/>
                          </p:stCondLst>
                        </p:cTn>
                        <p:tgtEl>
                          <p:spTgt spid="112"/>
                        </p:tgtEl>
                        <p:attrNameLst>
                          <p:attrName>style.visibility</p:attrName>
                        </p:attrNameLst>
                      </p:cBhvr>
                      <p:to>
                        <p:strVal val="visible"/>
                      </p:to>
                    </p:set>
                    <p:animEffect transition="in" filter="fade">
                      <p:cBhvr>
                        <p:cTn dur="500"/>
                        <p:tgtEl>
                          <p:spTgt spid="112"/>
                        </p:tgtEl>
                      </p:cBhvr>
                    </p:animEffect>
                  </p:childTnLst>
                </p:cTn>
              </p:par>
            </p:tnLst>
          </p:tmpl>
        </p:tmplLst>
      </p:bldP>
      <p:bldP spid="113" grpId="0" build="p">
        <p:tmplLst>
          <p:tmpl lvl="1">
            <p:tnLst>
              <p:par>
                <p:cTn presetID="10" presetClass="entr" presetSubtype="0" fill="hold" nodeType="withEffect">
                  <p:stCondLst>
                    <p:cond delay="0"/>
                  </p:stCondLst>
                  <p:childTnLst>
                    <p:set>
                      <p:cBhvr>
                        <p:cTn dur="1" fill="hold">
                          <p:stCondLst>
                            <p:cond delay="0"/>
                          </p:stCondLst>
                        </p:cTn>
                        <p:tgtEl>
                          <p:spTgt spid="113"/>
                        </p:tgtEl>
                        <p:attrNameLst>
                          <p:attrName>style.visibility</p:attrName>
                        </p:attrNameLst>
                      </p:cBhvr>
                      <p:to>
                        <p:strVal val="visible"/>
                      </p:to>
                    </p:set>
                    <p:animEffect transition="in" filter="fade">
                      <p:cBhvr>
                        <p:cTn dur="500"/>
                        <p:tgtEl>
                          <p:spTgt spid="113"/>
                        </p:tgtEl>
                      </p:cBhvr>
                    </p:animEffect>
                  </p:childTnLst>
                </p:cTn>
              </p:par>
            </p:tnLst>
          </p:tmpl>
        </p:tmplLst>
      </p:bldP>
      <p:bldP spid="114" grpId="0" build="p">
        <p:tmplLst>
          <p:tmpl lvl="1">
            <p:tnLst>
              <p:par>
                <p:cTn presetID="10" presetClass="entr" presetSubtype="0" fill="hold" nodeType="afterEffect">
                  <p:stCondLst>
                    <p:cond delay="0"/>
                  </p:stCondLst>
                  <p:childTnLst>
                    <p:set>
                      <p:cBhvr>
                        <p:cTn dur="1" fill="hold">
                          <p:stCondLst>
                            <p:cond delay="0"/>
                          </p:stCondLst>
                        </p:cTn>
                        <p:tgtEl>
                          <p:spTgt spid="114"/>
                        </p:tgtEl>
                        <p:attrNameLst>
                          <p:attrName>style.visibility</p:attrName>
                        </p:attrNameLst>
                      </p:cBhvr>
                      <p:to>
                        <p:strVal val="visible"/>
                      </p:to>
                    </p:set>
                    <p:animEffect transition="in" filter="fade">
                      <p:cBhvr>
                        <p:cTn dur="500"/>
                        <p:tgtEl>
                          <p:spTgt spid="114"/>
                        </p:tgtEl>
                      </p:cBhvr>
                    </p:animEffect>
                  </p:childTnLst>
                </p:cTn>
              </p:par>
            </p:tnLst>
          </p:tmpl>
        </p:tmplLst>
      </p:bldP>
      <p:bldP spid="115" grpId="0" build="p">
        <p:tmplLst>
          <p:tmpl lvl="1">
            <p:tnLst>
              <p:par>
                <p:cTn presetID="10" presetClass="entr" presetSubtype="0" fill="hold" nodeType="withEffect">
                  <p:stCondLst>
                    <p:cond delay="0"/>
                  </p:stCondLst>
                  <p:childTnLst>
                    <p:set>
                      <p:cBhvr>
                        <p:cTn dur="1" fill="hold">
                          <p:stCondLst>
                            <p:cond delay="0"/>
                          </p:stCondLst>
                        </p:cTn>
                        <p:tgtEl>
                          <p:spTgt spid="115"/>
                        </p:tgtEl>
                        <p:attrNameLst>
                          <p:attrName>style.visibility</p:attrName>
                        </p:attrNameLst>
                      </p:cBhvr>
                      <p:to>
                        <p:strVal val="visible"/>
                      </p:to>
                    </p:set>
                    <p:animEffect transition="in" filter="fade">
                      <p:cBhvr>
                        <p:cTn dur="500"/>
                        <p:tgtEl>
                          <p:spTgt spid="115"/>
                        </p:tgtEl>
                      </p:cBhvr>
                    </p:animEffect>
                  </p:childTnLst>
                </p:cTn>
              </p:par>
            </p:tnLst>
          </p:tmpl>
        </p:tmplLst>
      </p:bldP>
      <p:bldP spid="116" grpId="0" build="p">
        <p:tmplLst>
          <p:tmpl lvl="1">
            <p:tnLst>
              <p:par>
                <p:cTn presetID="10" presetClass="entr" presetSubtype="0" fill="hold" nodeType="withEffect">
                  <p:stCondLst>
                    <p:cond delay="0"/>
                  </p:stCondLst>
                  <p:childTnLst>
                    <p:set>
                      <p:cBhvr>
                        <p:cTn dur="1" fill="hold">
                          <p:stCondLst>
                            <p:cond delay="0"/>
                          </p:stCondLst>
                        </p:cTn>
                        <p:tgtEl>
                          <p:spTgt spid="116"/>
                        </p:tgtEl>
                        <p:attrNameLst>
                          <p:attrName>style.visibility</p:attrName>
                        </p:attrNameLst>
                      </p:cBhvr>
                      <p:to>
                        <p:strVal val="visible"/>
                      </p:to>
                    </p:set>
                    <p:animEffect transition="in" filter="fade">
                      <p:cBhvr>
                        <p:cTn dur="500"/>
                        <p:tgtEl>
                          <p:spTgt spid="116"/>
                        </p:tgtEl>
                      </p:cBhvr>
                    </p:animEffect>
                  </p:childTnLst>
                </p:cTn>
              </p:par>
            </p:tnLst>
          </p:tmpl>
        </p:tmplLst>
      </p:bldP>
      <p:bldP spid="117" grpId="0" build="p">
        <p:tmplLst>
          <p:tmpl lvl="1">
            <p:tnLst>
              <p:par>
                <p:cTn presetID="10" presetClass="entr" presetSubtype="0" fill="hold" nodeType="withEffect">
                  <p:stCondLst>
                    <p:cond delay="0"/>
                  </p:stCondLst>
                  <p:childTnLst>
                    <p:set>
                      <p:cBhvr>
                        <p:cTn dur="1" fill="hold">
                          <p:stCondLst>
                            <p:cond delay="0"/>
                          </p:stCondLst>
                        </p:cTn>
                        <p:tgtEl>
                          <p:spTgt spid="117"/>
                        </p:tgtEl>
                        <p:attrNameLst>
                          <p:attrName>style.visibility</p:attrName>
                        </p:attrNameLst>
                      </p:cBhvr>
                      <p:to>
                        <p:strVal val="visible"/>
                      </p:to>
                    </p:set>
                    <p:animEffect transition="in" filter="fade">
                      <p:cBhvr>
                        <p:cTn dur="500"/>
                        <p:tgtEl>
                          <p:spTgt spid="117"/>
                        </p:tgtEl>
                      </p:cBhvr>
                    </p:animEffect>
                  </p:childTnLst>
                </p:cTn>
              </p:par>
            </p:tnLst>
          </p:tmpl>
        </p:tmplLst>
      </p:bldP>
      <p:bldP spid="118" grpId="0" build="p">
        <p:tmplLst>
          <p:tmpl lvl="1">
            <p:tnLst>
              <p:par>
                <p:cTn presetID="10" presetClass="entr" presetSubtype="0" fill="hold" nodeType="withEffect">
                  <p:stCondLst>
                    <p:cond delay="0"/>
                  </p:stCondLst>
                  <p:childTnLst>
                    <p:set>
                      <p:cBhvr>
                        <p:cTn dur="1" fill="hold">
                          <p:stCondLst>
                            <p:cond delay="0"/>
                          </p:stCondLst>
                        </p:cTn>
                        <p:tgtEl>
                          <p:spTgt spid="118"/>
                        </p:tgtEl>
                        <p:attrNameLst>
                          <p:attrName>style.visibility</p:attrName>
                        </p:attrNameLst>
                      </p:cBhvr>
                      <p:to>
                        <p:strVal val="visible"/>
                      </p:to>
                    </p:set>
                    <p:animEffect transition="in" filter="fade">
                      <p:cBhvr>
                        <p:cTn dur="500"/>
                        <p:tgtEl>
                          <p:spTgt spid="118"/>
                        </p:tgtEl>
                      </p:cBhvr>
                    </p:animEffect>
                  </p:childTnLst>
                </p:cTn>
              </p:par>
            </p:tnLst>
          </p:tmpl>
        </p:tmplLst>
      </p:bldP>
      <p:bldP spid="119" grpId="0" build="p">
        <p:tmplLst>
          <p:tmpl lvl="1">
            <p:tnLst>
              <p:par>
                <p:cTn presetID="10" presetClass="entr" presetSubtype="0" fill="hold" nodeType="withEffect">
                  <p:stCondLst>
                    <p:cond delay="0"/>
                  </p:stCondLst>
                  <p:childTnLst>
                    <p:set>
                      <p:cBhvr>
                        <p:cTn dur="1" fill="hold">
                          <p:stCondLst>
                            <p:cond delay="0"/>
                          </p:stCondLst>
                        </p:cTn>
                        <p:tgtEl>
                          <p:spTgt spid="119"/>
                        </p:tgtEl>
                        <p:attrNameLst>
                          <p:attrName>style.visibility</p:attrName>
                        </p:attrNameLst>
                      </p:cBhvr>
                      <p:to>
                        <p:strVal val="visible"/>
                      </p:to>
                    </p:set>
                    <p:animEffect transition="in" filter="fade">
                      <p:cBhvr>
                        <p:cTn dur="500"/>
                        <p:tgtEl>
                          <p:spTgt spid="119"/>
                        </p:tgtEl>
                      </p:cBhvr>
                    </p:animEffect>
                  </p:childTnLst>
                </p:cTn>
              </p:par>
            </p:tnLst>
          </p:tmpl>
        </p:tmplLst>
      </p:bldP>
      <p:bldP spid="120" grpId="0" build="p">
        <p:tmplLst>
          <p:tmpl lvl="1">
            <p:tnLst>
              <p:par>
                <p:cTn presetID="10" presetClass="entr" presetSubtype="0" fill="hold" nodeType="withEffect">
                  <p:stCondLst>
                    <p:cond delay="0"/>
                  </p:stCondLst>
                  <p:childTnLst>
                    <p:set>
                      <p:cBhvr>
                        <p:cTn dur="1" fill="hold">
                          <p:stCondLst>
                            <p:cond delay="0"/>
                          </p:stCondLst>
                        </p:cTn>
                        <p:tgtEl>
                          <p:spTgt spid="120"/>
                        </p:tgtEl>
                        <p:attrNameLst>
                          <p:attrName>style.visibility</p:attrName>
                        </p:attrNameLst>
                      </p:cBhvr>
                      <p:to>
                        <p:strVal val="visible"/>
                      </p:to>
                    </p:set>
                    <p:animEffect transition="in" filter="fade">
                      <p:cBhvr>
                        <p:cTn dur="500"/>
                        <p:tgtEl>
                          <p:spTgt spid="120"/>
                        </p:tgtEl>
                      </p:cBhvr>
                    </p:animEffect>
                  </p:childTnLst>
                </p:cTn>
              </p:par>
            </p:tnLst>
          </p:tmpl>
        </p:tmplLst>
      </p:bldP>
      <p:bldP spid="121" grpId="0" build="p">
        <p:tmplLst>
          <p:tmpl lvl="1">
            <p:tnLst>
              <p:par>
                <p:cTn presetID="10" presetClass="entr" presetSubtype="0" fill="hold" nodeType="withEffect">
                  <p:stCondLst>
                    <p:cond delay="0"/>
                  </p:stCondLst>
                  <p:childTnLst>
                    <p:set>
                      <p:cBhvr>
                        <p:cTn dur="1" fill="hold">
                          <p:stCondLst>
                            <p:cond delay="0"/>
                          </p:stCondLst>
                        </p:cTn>
                        <p:tgtEl>
                          <p:spTgt spid="121"/>
                        </p:tgtEl>
                        <p:attrNameLst>
                          <p:attrName>style.visibility</p:attrName>
                        </p:attrNameLst>
                      </p:cBhvr>
                      <p:to>
                        <p:strVal val="visible"/>
                      </p:to>
                    </p:set>
                    <p:animEffect transition="in" filter="fade">
                      <p:cBhvr>
                        <p:cTn dur="500"/>
                        <p:tgtEl>
                          <p:spTgt spid="121"/>
                        </p:tgtEl>
                      </p:cBhvr>
                    </p:animEffect>
                  </p:childTnLst>
                </p:cTn>
              </p:par>
            </p:tnLst>
          </p:tmpl>
        </p:tmplLst>
      </p:bldP>
      <p:bldP spid="122" grpId="0" build="p">
        <p:tmplLst>
          <p:tmpl lvl="1">
            <p:tnLst>
              <p:par>
                <p:cTn presetID="10" presetClass="entr" presetSubtype="0" fill="hold" nodeType="withEffect">
                  <p:stCondLst>
                    <p:cond delay="0"/>
                  </p:stCondLst>
                  <p:childTnLst>
                    <p:set>
                      <p:cBhvr>
                        <p:cTn dur="1" fill="hold">
                          <p:stCondLst>
                            <p:cond delay="0"/>
                          </p:stCondLst>
                        </p:cTn>
                        <p:tgtEl>
                          <p:spTgt spid="122"/>
                        </p:tgtEl>
                        <p:attrNameLst>
                          <p:attrName>style.visibility</p:attrName>
                        </p:attrNameLst>
                      </p:cBhvr>
                      <p:to>
                        <p:strVal val="visible"/>
                      </p:to>
                    </p:set>
                    <p:animEffect transition="in" filter="fade">
                      <p:cBhvr>
                        <p:cTn dur="500"/>
                        <p:tgtEl>
                          <p:spTgt spid="122"/>
                        </p:tgtEl>
                      </p:cBhvr>
                    </p:animEffect>
                  </p:childTnLst>
                </p:cTn>
              </p:par>
            </p:tnLst>
          </p:tmpl>
        </p:tmplLst>
      </p:bldP>
      <p:bldP spid="123" grpId="0" build="p">
        <p:tmplLst>
          <p:tmpl lvl="1">
            <p:tnLst>
              <p:par>
                <p:cTn presetID="10" presetClass="entr" presetSubtype="0" fill="hold" nodeType="withEffect">
                  <p:stCondLst>
                    <p:cond delay="0"/>
                  </p:stCondLst>
                  <p:childTnLst>
                    <p:set>
                      <p:cBhvr>
                        <p:cTn dur="1" fill="hold">
                          <p:stCondLst>
                            <p:cond delay="0"/>
                          </p:stCondLst>
                        </p:cTn>
                        <p:tgtEl>
                          <p:spTgt spid="123"/>
                        </p:tgtEl>
                        <p:attrNameLst>
                          <p:attrName>style.visibility</p:attrName>
                        </p:attrNameLst>
                      </p:cBhvr>
                      <p:to>
                        <p:strVal val="visible"/>
                      </p:to>
                    </p:set>
                    <p:animEffect transition="in" filter="fade">
                      <p:cBhvr>
                        <p:cTn dur="500"/>
                        <p:tgtEl>
                          <p:spTgt spid="123"/>
                        </p:tgtEl>
                      </p:cBhvr>
                    </p:animEffect>
                  </p:childTnLst>
                </p:cTn>
              </p:par>
            </p:tnLst>
          </p:tmpl>
        </p:tmplLst>
      </p:bldP>
      <p:bldP spid="124" grpId="0" build="p">
        <p:tmplLst>
          <p:tmpl lvl="1">
            <p:tnLst>
              <p:par>
                <p:cTn presetID="10" presetClass="entr" presetSubtype="0" fill="hold" nodeType="withEffect">
                  <p:stCondLst>
                    <p:cond delay="0"/>
                  </p:stCondLst>
                  <p:childTnLst>
                    <p:set>
                      <p:cBhvr>
                        <p:cTn dur="1" fill="hold">
                          <p:stCondLst>
                            <p:cond delay="0"/>
                          </p:stCondLst>
                        </p:cTn>
                        <p:tgtEl>
                          <p:spTgt spid="124"/>
                        </p:tgtEl>
                        <p:attrNameLst>
                          <p:attrName>style.visibility</p:attrName>
                        </p:attrNameLst>
                      </p:cBhvr>
                      <p:to>
                        <p:strVal val="visible"/>
                      </p:to>
                    </p:set>
                    <p:animEffect transition="in" filter="fade">
                      <p:cBhvr>
                        <p:cTn dur="500"/>
                        <p:tgtEl>
                          <p:spTgt spid="124"/>
                        </p:tgtEl>
                      </p:cBhvr>
                    </p:animEffect>
                  </p:childTnLst>
                </p:cTn>
              </p:par>
            </p:tnLst>
          </p:tmpl>
        </p:tmplLst>
      </p:bldP>
      <p:bldP spid="125" grpId="0" build="p">
        <p:tmplLst>
          <p:tmpl lvl="1">
            <p:tnLst>
              <p:par>
                <p:cTn presetID="10" presetClass="entr" presetSubtype="0" fill="hold" nodeType="withEffect">
                  <p:stCondLst>
                    <p:cond delay="0"/>
                  </p:stCondLst>
                  <p:childTnLst>
                    <p:set>
                      <p:cBhvr>
                        <p:cTn dur="1" fill="hold">
                          <p:stCondLst>
                            <p:cond delay="0"/>
                          </p:stCondLst>
                        </p:cTn>
                        <p:tgtEl>
                          <p:spTgt spid="125"/>
                        </p:tgtEl>
                        <p:attrNameLst>
                          <p:attrName>style.visibility</p:attrName>
                        </p:attrNameLst>
                      </p:cBhvr>
                      <p:to>
                        <p:strVal val="visible"/>
                      </p:to>
                    </p:set>
                    <p:animEffect transition="in" filter="fade">
                      <p:cBhvr>
                        <p:cTn dur="500"/>
                        <p:tgtEl>
                          <p:spTgt spid="125"/>
                        </p:tgtEl>
                      </p:cBhvr>
                    </p:animEffect>
                  </p:childTnLst>
                </p:cTn>
              </p:par>
            </p:tnLst>
          </p:tmpl>
        </p:tmplLst>
      </p:bldP>
      <p:bldP spid="126" grpId="0" build="p">
        <p:tmplLst>
          <p:tmpl lvl="1">
            <p:tnLst>
              <p:par>
                <p:cTn presetID="10" presetClass="entr" presetSubtype="0" fill="hold" nodeType="withEffect">
                  <p:stCondLst>
                    <p:cond delay="0"/>
                  </p:stCondLst>
                  <p:childTnLst>
                    <p:set>
                      <p:cBhvr>
                        <p:cTn dur="1" fill="hold">
                          <p:stCondLst>
                            <p:cond delay="0"/>
                          </p:stCondLst>
                        </p:cTn>
                        <p:tgtEl>
                          <p:spTgt spid="126"/>
                        </p:tgtEl>
                        <p:attrNameLst>
                          <p:attrName>style.visibility</p:attrName>
                        </p:attrNameLst>
                      </p:cBhvr>
                      <p:to>
                        <p:strVal val="visible"/>
                      </p:to>
                    </p:set>
                    <p:animEffect transition="in" filter="fade">
                      <p:cBhvr>
                        <p:cTn dur="500"/>
                        <p:tgtEl>
                          <p:spTgt spid="126"/>
                        </p:tgtEl>
                      </p:cBhvr>
                    </p:animEffect>
                  </p:childTnLst>
                </p:cTn>
              </p:par>
            </p:tnLst>
          </p:tmpl>
        </p:tmplLst>
      </p:bldP>
      <p:bldP spid="127" grpId="0" build="p">
        <p:tmplLst>
          <p:tmpl lvl="1">
            <p:tnLst>
              <p:par>
                <p:cTn presetID="10" presetClass="entr" presetSubtype="0" fill="hold" nodeType="withEffect">
                  <p:stCondLst>
                    <p:cond delay="0"/>
                  </p:stCondLst>
                  <p:childTnLst>
                    <p:set>
                      <p:cBhvr>
                        <p:cTn dur="1" fill="hold">
                          <p:stCondLst>
                            <p:cond delay="0"/>
                          </p:stCondLst>
                        </p:cTn>
                        <p:tgtEl>
                          <p:spTgt spid="127"/>
                        </p:tgtEl>
                        <p:attrNameLst>
                          <p:attrName>style.visibility</p:attrName>
                        </p:attrNameLst>
                      </p:cBhvr>
                      <p:to>
                        <p:strVal val="visible"/>
                      </p:to>
                    </p:set>
                    <p:animEffect transition="in" filter="fade">
                      <p:cBhvr>
                        <p:cTn dur="500"/>
                        <p:tgtEl>
                          <p:spTgt spid="127"/>
                        </p:tgtEl>
                      </p:cBhvr>
                    </p:animEffect>
                  </p:childTnLst>
                </p:cTn>
              </p:par>
            </p:tnLst>
          </p:tmpl>
        </p:tmplLst>
      </p:bldP>
    </p:bldLst>
  </p:timing>
  <p:extLst>
    <p:ext uri="{DCECCB84-F9BA-43D5-87BE-67443E8EF086}">
      <p15:sldGuideLst xmlns:p15="http://schemas.microsoft.com/office/powerpoint/2012/main">
        <p15:guide id="1" orient="horz" pos="2160">
          <p15:clr>
            <a:srgbClr val="FBAE40"/>
          </p15:clr>
        </p15:guide>
        <p15:guide id="2" pos="370">
          <p15:clr>
            <a:srgbClr val="FBAE40"/>
          </p15:clr>
        </p15:guide>
        <p15:guide id="3" pos="1323">
          <p15:clr>
            <a:srgbClr val="FBAE40"/>
          </p15:clr>
        </p15:guide>
      </p15:sldGuideLst>
    </p:ext>
  </p:extLst>
</p:sldLayout>
</file>

<file path=ppt/slideLayouts/slideLayout57.xml><?xml version="1.0" encoding="utf-8"?>
<p:sldLayout xmlns:a="http://schemas.openxmlformats.org/drawingml/2006/main" xmlns:r="http://schemas.openxmlformats.org/officeDocument/2006/relationships" xmlns:p="http://schemas.openxmlformats.org/presentationml/2006/main" preserve="1" userDrawn="1">
  <p:cSld name="Quote">
    <p:spTree>
      <p:nvGrpSpPr>
        <p:cNvPr id="1" name=""/>
        <p:cNvGrpSpPr/>
        <p:nvPr/>
      </p:nvGrpSpPr>
      <p:grpSpPr>
        <a:xfrm>
          <a:off x="0" y="0"/>
          <a:ext cx="0" cy="0"/>
          <a:chOff x="0" y="0"/>
          <a:chExt cx="0" cy="0"/>
        </a:xfrm>
      </p:grpSpPr>
      <p:sp>
        <p:nvSpPr>
          <p:cNvPr id="6" name="Oval 5">
            <a:extLst>
              <a:ext uri="{FF2B5EF4-FFF2-40B4-BE49-F238E27FC236}">
                <a16:creationId xmlns:a16="http://schemas.microsoft.com/office/drawing/2014/main" id="{8099EA24-039A-4E4B-812A-77159A5E6BDB}"/>
              </a:ext>
            </a:extLst>
          </p:cNvPr>
          <p:cNvSpPr/>
          <p:nvPr userDrawn="1"/>
        </p:nvSpPr>
        <p:spPr>
          <a:xfrm>
            <a:off x="1206500" y="993136"/>
            <a:ext cx="3331728" cy="3331728"/>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pic>
        <p:nvPicPr>
          <p:cNvPr id="7" name="Picture 6" descr="Logo&#10;&#10;Description automatically generated">
            <a:extLst>
              <a:ext uri="{FF2B5EF4-FFF2-40B4-BE49-F238E27FC236}">
                <a16:creationId xmlns:a16="http://schemas.microsoft.com/office/drawing/2014/main" id="{0956D418-EEBC-4ADF-9861-86EE7FA9B6A5}"/>
              </a:ext>
            </a:extLst>
          </p:cNvPr>
          <p:cNvPicPr>
            <a:picLocks noChangeAspect="1"/>
          </p:cNvPicPr>
          <p:nvPr userDrawn="1"/>
        </p:nvPicPr>
        <p:blipFill rotWithShape="1">
          <a:blip r:embed="rId2" cstate="print">
            <a:extLst>
              <a:ext uri="{28A0092B-C50C-407E-A947-70E740481C1C}">
                <a14:useLocalDpi xmlns:a14="http://schemas.microsoft.com/office/drawing/2010/main" val="0"/>
              </a:ext>
            </a:extLst>
          </a:blip>
          <a:srcRect r="80698"/>
          <a:stretch/>
        </p:blipFill>
        <p:spPr>
          <a:xfrm>
            <a:off x="567259" y="6288664"/>
            <a:ext cx="397941" cy="396470"/>
          </a:xfrm>
          <a:prstGeom prst="rect">
            <a:avLst/>
          </a:prstGeom>
        </p:spPr>
      </p:pic>
      <p:sp>
        <p:nvSpPr>
          <p:cNvPr id="8" name="Picture Placeholder 24">
            <a:extLst>
              <a:ext uri="{FF2B5EF4-FFF2-40B4-BE49-F238E27FC236}">
                <a16:creationId xmlns:a16="http://schemas.microsoft.com/office/drawing/2014/main" id="{8E7C0A61-01D5-4105-BB50-3677C0CDFBF8}"/>
              </a:ext>
            </a:extLst>
          </p:cNvPr>
          <p:cNvSpPr>
            <a:spLocks noGrp="1"/>
          </p:cNvSpPr>
          <p:nvPr>
            <p:ph type="pic" sz="quarter" idx="11"/>
          </p:nvPr>
        </p:nvSpPr>
        <p:spPr>
          <a:xfrm>
            <a:off x="1444481" y="1231117"/>
            <a:ext cx="2855767" cy="2855767"/>
          </a:xfrm>
          <a:prstGeom prst="ellipse">
            <a:avLst/>
          </a:prstGeom>
        </p:spPr>
        <p:txBody>
          <a:bodyPr anchor="ctr">
            <a:normAutofit/>
          </a:bodyPr>
          <a:lstStyle>
            <a:lvl1pPr marL="0" indent="0" algn="ctr">
              <a:buNone/>
              <a:defRPr sz="1600"/>
            </a:lvl1pPr>
          </a:lstStyle>
          <a:p>
            <a:endParaRPr lang="lt-LT" dirty="0"/>
          </a:p>
        </p:txBody>
      </p:sp>
      <p:sp>
        <p:nvSpPr>
          <p:cNvPr id="10" name="Text Placeholder 9">
            <a:extLst>
              <a:ext uri="{FF2B5EF4-FFF2-40B4-BE49-F238E27FC236}">
                <a16:creationId xmlns:a16="http://schemas.microsoft.com/office/drawing/2014/main" id="{07997590-FC18-4BB1-8264-86E18C8B874F}"/>
              </a:ext>
            </a:extLst>
          </p:cNvPr>
          <p:cNvSpPr>
            <a:spLocks noGrp="1"/>
          </p:cNvSpPr>
          <p:nvPr>
            <p:ph type="body" sz="quarter" idx="12" hasCustomPrompt="1"/>
          </p:nvPr>
        </p:nvSpPr>
        <p:spPr>
          <a:xfrm>
            <a:off x="929260" y="4625144"/>
            <a:ext cx="3872956" cy="614120"/>
          </a:xfrm>
        </p:spPr>
        <p:txBody>
          <a:bodyPr>
            <a:noAutofit/>
          </a:bodyPr>
          <a:lstStyle>
            <a:lvl1pPr marL="0" indent="0" algn="ctr">
              <a:buNone/>
              <a:defRPr sz="2400" b="0">
                <a:solidFill>
                  <a:schemeClr val="accent1"/>
                </a:solidFill>
                <a:latin typeface="+mj-lt"/>
              </a:defRPr>
            </a:lvl1pPr>
          </a:lstStyle>
          <a:p>
            <a:pPr lvl="0"/>
            <a:r>
              <a:rPr lang="lt-LT" dirty="0"/>
              <a:t>Name Surname</a:t>
            </a:r>
          </a:p>
        </p:txBody>
      </p:sp>
      <p:sp>
        <p:nvSpPr>
          <p:cNvPr id="11" name="Text Placeholder 9">
            <a:extLst>
              <a:ext uri="{FF2B5EF4-FFF2-40B4-BE49-F238E27FC236}">
                <a16:creationId xmlns:a16="http://schemas.microsoft.com/office/drawing/2014/main" id="{A428F315-93B0-4897-871C-BE1E269116BA}"/>
              </a:ext>
            </a:extLst>
          </p:cNvPr>
          <p:cNvSpPr>
            <a:spLocks noGrp="1"/>
          </p:cNvSpPr>
          <p:nvPr>
            <p:ph type="body" sz="quarter" idx="13" hasCustomPrompt="1"/>
          </p:nvPr>
        </p:nvSpPr>
        <p:spPr>
          <a:xfrm>
            <a:off x="929260" y="5119857"/>
            <a:ext cx="3872956" cy="614120"/>
          </a:xfrm>
        </p:spPr>
        <p:txBody>
          <a:bodyPr>
            <a:noAutofit/>
          </a:bodyPr>
          <a:lstStyle>
            <a:lvl1pPr marL="0" indent="0" algn="ctr">
              <a:lnSpc>
                <a:spcPts val="2160"/>
              </a:lnSpc>
              <a:buNone/>
              <a:defRPr sz="1800" b="0">
                <a:solidFill>
                  <a:schemeClr val="tx1"/>
                </a:solidFill>
              </a:defRPr>
            </a:lvl1pPr>
          </a:lstStyle>
          <a:p>
            <a:pPr lvl="0"/>
            <a:r>
              <a:rPr lang="lt-LT" dirty="0"/>
              <a:t>Job Title</a:t>
            </a:r>
            <a:r>
              <a:rPr lang="en-US" dirty="0"/>
              <a:t>, Company</a:t>
            </a:r>
            <a:endParaRPr lang="lt-LT" dirty="0"/>
          </a:p>
        </p:txBody>
      </p:sp>
      <p:sp>
        <p:nvSpPr>
          <p:cNvPr id="12" name="Text Placeholder 9">
            <a:extLst>
              <a:ext uri="{FF2B5EF4-FFF2-40B4-BE49-F238E27FC236}">
                <a16:creationId xmlns:a16="http://schemas.microsoft.com/office/drawing/2014/main" id="{AE4C99FA-36BC-43DB-B925-5E7AE465C32E}"/>
              </a:ext>
            </a:extLst>
          </p:cNvPr>
          <p:cNvSpPr>
            <a:spLocks noGrp="1"/>
          </p:cNvSpPr>
          <p:nvPr>
            <p:ph type="body" sz="quarter" idx="14" hasCustomPrompt="1"/>
          </p:nvPr>
        </p:nvSpPr>
        <p:spPr>
          <a:xfrm>
            <a:off x="5987535" y="1593420"/>
            <a:ext cx="5233773" cy="3331728"/>
          </a:xfrm>
        </p:spPr>
        <p:txBody>
          <a:bodyPr anchor="ctr">
            <a:noAutofit/>
          </a:bodyPr>
          <a:lstStyle>
            <a:lvl1pPr marL="0" indent="0" algn="ctr">
              <a:buNone/>
              <a:defRPr sz="3200" b="0">
                <a:solidFill>
                  <a:schemeClr val="tx1"/>
                </a:solidFill>
              </a:defRPr>
            </a:lvl1pPr>
          </a:lstStyle>
          <a:p>
            <a:pPr lvl="0"/>
            <a:r>
              <a:rPr lang="lt-LT" dirty="0"/>
              <a:t>Lorem ipsum dolor sit amet, consectetur adipiscing elit, sed do eiusmod tempor incididunt ut labore et dolore magna aliqua. </a:t>
            </a:r>
          </a:p>
        </p:txBody>
      </p:sp>
      <p:sp>
        <p:nvSpPr>
          <p:cNvPr id="15" name="TextBox 14">
            <a:extLst>
              <a:ext uri="{FF2B5EF4-FFF2-40B4-BE49-F238E27FC236}">
                <a16:creationId xmlns:a16="http://schemas.microsoft.com/office/drawing/2014/main" id="{AB4AE70D-5FC6-4005-BF55-85A24C471B3E}"/>
              </a:ext>
            </a:extLst>
          </p:cNvPr>
          <p:cNvSpPr txBox="1"/>
          <p:nvPr userDrawn="1"/>
        </p:nvSpPr>
        <p:spPr>
          <a:xfrm>
            <a:off x="5709840" y="1141022"/>
            <a:ext cx="733189" cy="1107996"/>
          </a:xfrm>
          <a:prstGeom prst="rect">
            <a:avLst/>
          </a:prstGeom>
          <a:noFill/>
        </p:spPr>
        <p:txBody>
          <a:bodyPr wrap="square">
            <a:spAutoFit/>
          </a:bodyPr>
          <a:lstStyle/>
          <a:p>
            <a:r>
              <a:rPr lang="lt-LT" sz="6600" b="1" dirty="0">
                <a:solidFill>
                  <a:schemeClr val="accent1"/>
                </a:solidFill>
              </a:rPr>
              <a:t>“</a:t>
            </a:r>
          </a:p>
        </p:txBody>
      </p:sp>
      <p:sp>
        <p:nvSpPr>
          <p:cNvPr id="16" name="TextBox 15">
            <a:extLst>
              <a:ext uri="{FF2B5EF4-FFF2-40B4-BE49-F238E27FC236}">
                <a16:creationId xmlns:a16="http://schemas.microsoft.com/office/drawing/2014/main" id="{4C3DCD77-B8B9-4ABA-9E76-3ACDCACDB6B2}"/>
              </a:ext>
            </a:extLst>
          </p:cNvPr>
          <p:cNvSpPr txBox="1"/>
          <p:nvPr userDrawn="1"/>
        </p:nvSpPr>
        <p:spPr>
          <a:xfrm>
            <a:off x="10955169" y="4012499"/>
            <a:ext cx="733189" cy="1107996"/>
          </a:xfrm>
          <a:prstGeom prst="rect">
            <a:avLst/>
          </a:prstGeom>
          <a:noFill/>
        </p:spPr>
        <p:txBody>
          <a:bodyPr wrap="square">
            <a:spAutoFit/>
          </a:bodyPr>
          <a:lstStyle/>
          <a:p>
            <a:r>
              <a:rPr lang="lt-LT" sz="6600" b="1" dirty="0">
                <a:solidFill>
                  <a:schemeClr val="accent1"/>
                </a:solidFill>
              </a:rPr>
              <a:t>„</a:t>
            </a:r>
          </a:p>
        </p:txBody>
      </p:sp>
      <p:pic>
        <p:nvPicPr>
          <p:cNvPr id="13" name="Picture 12">
            <a:extLst>
              <a:ext uri="{FF2B5EF4-FFF2-40B4-BE49-F238E27FC236}">
                <a16:creationId xmlns:a16="http://schemas.microsoft.com/office/drawing/2014/main" id="{5A4B5B7B-1BAE-4012-87FB-8B61D7DDB676}"/>
              </a:ext>
            </a:extLst>
          </p:cNvPr>
          <p:cNvPicPr>
            <a:picLocks noChangeAspect="1"/>
          </p:cNvPicPr>
          <p:nvPr userDrawn="1"/>
        </p:nvPicPr>
        <p:blipFill>
          <a:blip r:embed="rId3"/>
          <a:stretch>
            <a:fillRect/>
          </a:stretch>
        </p:blipFill>
        <p:spPr>
          <a:xfrm>
            <a:off x="1044569" y="6341676"/>
            <a:ext cx="2243155" cy="297028"/>
          </a:xfrm>
          <a:prstGeom prst="rect">
            <a:avLst/>
          </a:prstGeom>
        </p:spPr>
      </p:pic>
    </p:spTree>
    <p:extLst>
      <p:ext uri="{BB962C8B-B14F-4D97-AF65-F5344CB8AC3E}">
        <p14:creationId xmlns:p14="http://schemas.microsoft.com/office/powerpoint/2010/main" val="2372760587"/>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grpId="0" nodeType="afterEffect">
                                  <p:stCondLst>
                                    <p:cond delay="0"/>
                                  </p:stCondLst>
                                  <p:childTnLst>
                                    <p:set>
                                      <p:cBhvr>
                                        <p:cTn id="6" dur="1" fill="hold">
                                          <p:stCondLst>
                                            <p:cond delay="0"/>
                                          </p:stCondLst>
                                        </p:cTn>
                                        <p:tgtEl>
                                          <p:spTgt spid="6"/>
                                        </p:tgtEl>
                                        <p:attrNameLst>
                                          <p:attrName>style.visibility</p:attrName>
                                        </p:attrNameLst>
                                      </p:cBhvr>
                                      <p:to>
                                        <p:strVal val="visible"/>
                                      </p:to>
                                    </p:set>
                                    <p:anim calcmode="lin" valueType="num">
                                      <p:cBhvr>
                                        <p:cTn id="7" dur="500" fill="hold"/>
                                        <p:tgtEl>
                                          <p:spTgt spid="6"/>
                                        </p:tgtEl>
                                        <p:attrNameLst>
                                          <p:attrName>ppt_w</p:attrName>
                                        </p:attrNameLst>
                                      </p:cBhvr>
                                      <p:tavLst>
                                        <p:tav tm="0">
                                          <p:val>
                                            <p:fltVal val="0"/>
                                          </p:val>
                                        </p:tav>
                                        <p:tav tm="100000">
                                          <p:val>
                                            <p:strVal val="#ppt_w"/>
                                          </p:val>
                                        </p:tav>
                                      </p:tavLst>
                                    </p:anim>
                                    <p:anim calcmode="lin" valueType="num">
                                      <p:cBhvr>
                                        <p:cTn id="8" dur="500" fill="hold"/>
                                        <p:tgtEl>
                                          <p:spTgt spid="6"/>
                                        </p:tgtEl>
                                        <p:attrNameLst>
                                          <p:attrName>ppt_h</p:attrName>
                                        </p:attrNameLst>
                                      </p:cBhvr>
                                      <p:tavLst>
                                        <p:tav tm="0">
                                          <p:val>
                                            <p:fltVal val="0"/>
                                          </p:val>
                                        </p:tav>
                                        <p:tav tm="100000">
                                          <p:val>
                                            <p:strVal val="#ppt_h"/>
                                          </p:val>
                                        </p:tav>
                                      </p:tavLst>
                                    </p:anim>
                                    <p:animEffect transition="in" filter="fade">
                                      <p:cBhvr>
                                        <p:cTn id="9" dur="500"/>
                                        <p:tgtEl>
                                          <p:spTgt spid="6"/>
                                        </p:tgtEl>
                                      </p:cBhvr>
                                    </p:animEffect>
                                  </p:childTnLst>
                                </p:cTn>
                              </p:par>
                              <p:par>
                                <p:cTn id="10" presetID="6" presetClass="emph" presetSubtype="0" accel="50000" decel="50000" autoRev="1" fill="hold" grpId="1" nodeType="withEffect">
                                  <p:stCondLst>
                                    <p:cond delay="0"/>
                                  </p:stCondLst>
                                  <p:childTnLst>
                                    <p:animScale>
                                      <p:cBhvr>
                                        <p:cTn id="11" dur="500" fill="hold"/>
                                        <p:tgtEl>
                                          <p:spTgt spid="6"/>
                                        </p:tgtEl>
                                      </p:cBhvr>
                                      <p:by x="105000" y="105000"/>
                                    </p:animScale>
                                  </p:childTnLst>
                                </p:cTn>
                              </p:par>
                              <p:par>
                                <p:cTn id="12" presetID="23" presetClass="entr" presetSubtype="16" fill="hold" grpId="0" nodeType="withEffect" nodePh="1">
                                  <p:stCondLst>
                                    <p:cond delay="500"/>
                                  </p:stCondLst>
                                  <p:endCondLst>
                                    <p:cond evt="begin" delay="0">
                                      <p:tn val="12"/>
                                    </p:cond>
                                  </p:endCondLst>
                                  <p:childTnLst>
                                    <p:set>
                                      <p:cBhvr>
                                        <p:cTn id="13" dur="1" fill="hold">
                                          <p:stCondLst>
                                            <p:cond delay="0"/>
                                          </p:stCondLst>
                                        </p:cTn>
                                        <p:tgtEl>
                                          <p:spTgt spid="8"/>
                                        </p:tgtEl>
                                        <p:attrNameLst>
                                          <p:attrName>style.visibility</p:attrName>
                                        </p:attrNameLst>
                                      </p:cBhvr>
                                      <p:to>
                                        <p:strVal val="visible"/>
                                      </p:to>
                                    </p:set>
                                    <p:anim calcmode="lin" valueType="num">
                                      <p:cBhvr>
                                        <p:cTn id="14" dur="500" fill="hold"/>
                                        <p:tgtEl>
                                          <p:spTgt spid="8"/>
                                        </p:tgtEl>
                                        <p:attrNameLst>
                                          <p:attrName>ppt_w</p:attrName>
                                        </p:attrNameLst>
                                      </p:cBhvr>
                                      <p:tavLst>
                                        <p:tav tm="0">
                                          <p:val>
                                            <p:fltVal val="0"/>
                                          </p:val>
                                        </p:tav>
                                        <p:tav tm="100000">
                                          <p:val>
                                            <p:strVal val="#ppt_w"/>
                                          </p:val>
                                        </p:tav>
                                      </p:tavLst>
                                    </p:anim>
                                    <p:anim calcmode="lin" valueType="num">
                                      <p:cBhvr>
                                        <p:cTn id="15" dur="500" fill="hold"/>
                                        <p:tgtEl>
                                          <p:spTgt spid="8"/>
                                        </p:tgtEl>
                                        <p:attrNameLst>
                                          <p:attrName>ppt_h</p:attrName>
                                        </p:attrNameLst>
                                      </p:cBhvr>
                                      <p:tavLst>
                                        <p:tav tm="0">
                                          <p:val>
                                            <p:fltVal val="0"/>
                                          </p:val>
                                        </p:tav>
                                        <p:tav tm="100000">
                                          <p:val>
                                            <p:strVal val="#ppt_h"/>
                                          </p:val>
                                        </p:tav>
                                      </p:tavLst>
                                    </p:anim>
                                  </p:childTnLst>
                                </p:cTn>
                              </p:par>
                            </p:childTnLst>
                          </p:cTn>
                        </p:par>
                        <p:par>
                          <p:cTn id="16" fill="hold">
                            <p:stCondLst>
                              <p:cond delay="1000"/>
                            </p:stCondLst>
                            <p:childTnLst>
                              <p:par>
                                <p:cTn id="17" presetID="10" presetClass="entr" presetSubtype="0" fill="hold" grpId="0" nodeType="afterEffect">
                                  <p:stCondLst>
                                    <p:cond delay="0"/>
                                  </p:stCondLst>
                                  <p:childTnLst>
                                    <p:set>
                                      <p:cBhvr>
                                        <p:cTn id="18" dur="1" fill="hold">
                                          <p:stCondLst>
                                            <p:cond delay="0"/>
                                          </p:stCondLst>
                                        </p:cTn>
                                        <p:tgtEl>
                                          <p:spTgt spid="10">
                                            <p:txEl>
                                              <p:pRg st="0" end="0"/>
                                            </p:txEl>
                                          </p:spTgt>
                                        </p:tgtEl>
                                        <p:attrNameLst>
                                          <p:attrName>style.visibility</p:attrName>
                                        </p:attrNameLst>
                                      </p:cBhvr>
                                      <p:to>
                                        <p:strVal val="visible"/>
                                      </p:to>
                                    </p:set>
                                    <p:animEffect transition="in" filter="fade">
                                      <p:cBhvr>
                                        <p:cTn id="19" dur="500"/>
                                        <p:tgtEl>
                                          <p:spTgt spid="10">
                                            <p:txEl>
                                              <p:pRg st="0" end="0"/>
                                            </p:txEl>
                                          </p:spTgt>
                                        </p:tgtEl>
                                      </p:cBhvr>
                                    </p:animEffect>
                                  </p:childTnLst>
                                </p:cTn>
                              </p:par>
                              <p:par>
                                <p:cTn id="20" presetID="10" presetClass="entr" presetSubtype="0" fill="hold" grpId="0" nodeType="withEffect">
                                  <p:stCondLst>
                                    <p:cond delay="0"/>
                                  </p:stCondLst>
                                  <p:childTnLst>
                                    <p:set>
                                      <p:cBhvr>
                                        <p:cTn id="21" dur="1" fill="hold">
                                          <p:stCondLst>
                                            <p:cond delay="0"/>
                                          </p:stCondLst>
                                        </p:cTn>
                                        <p:tgtEl>
                                          <p:spTgt spid="11">
                                            <p:txEl>
                                              <p:pRg st="0" end="0"/>
                                            </p:txEl>
                                          </p:spTgt>
                                        </p:tgtEl>
                                        <p:attrNameLst>
                                          <p:attrName>style.visibility</p:attrName>
                                        </p:attrNameLst>
                                      </p:cBhvr>
                                      <p:to>
                                        <p:strVal val="visible"/>
                                      </p:to>
                                    </p:set>
                                    <p:animEffect transition="in" filter="fade">
                                      <p:cBhvr>
                                        <p:cTn id="22" dur="500"/>
                                        <p:tgtEl>
                                          <p:spTgt spid="11">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6" grpId="1" animBg="1"/>
      <p:bldP spid="8" grpId="0"/>
      <p:bldP spid="10" grpId="0" build="p">
        <p:tmplLst>
          <p:tmpl lvl="1">
            <p:tnLst>
              <p:par>
                <p:cTn presetID="10" presetClass="entr" presetSubtype="0" fill="hold" nodeType="afterEffect">
                  <p:stCondLst>
                    <p:cond delay="0"/>
                  </p:stCondLst>
                  <p:childTnLst>
                    <p:set>
                      <p:cBhvr>
                        <p:cTn dur="1" fill="hold">
                          <p:stCondLst>
                            <p:cond delay="0"/>
                          </p:stCondLst>
                        </p:cTn>
                        <p:tgtEl>
                          <p:spTgt spid="10"/>
                        </p:tgtEl>
                        <p:attrNameLst>
                          <p:attrName>style.visibility</p:attrName>
                        </p:attrNameLst>
                      </p:cBhvr>
                      <p:to>
                        <p:strVal val="visible"/>
                      </p:to>
                    </p:set>
                    <p:animEffect transition="in" filter="fade">
                      <p:cBhvr>
                        <p:cTn dur="500"/>
                        <p:tgtEl>
                          <p:spTgt spid="10"/>
                        </p:tgtEl>
                      </p:cBhvr>
                    </p:animEffect>
                  </p:childTnLst>
                </p:cTn>
              </p:par>
            </p:tnLst>
          </p:tmpl>
        </p:tmplLst>
      </p:bldP>
      <p:bldP spid="11" grpId="0" build="p">
        <p:tmplLst>
          <p:tmpl lvl="1">
            <p:tnLst>
              <p:par>
                <p:cTn presetID="10" presetClass="entr" presetSubtype="0" fill="hold" nodeType="withEffect">
                  <p:stCondLst>
                    <p:cond delay="0"/>
                  </p:stCondLst>
                  <p:childTnLst>
                    <p:set>
                      <p:cBhvr>
                        <p:cTn dur="1" fill="hold">
                          <p:stCondLst>
                            <p:cond delay="0"/>
                          </p:stCondLst>
                        </p:cTn>
                        <p:tgtEl>
                          <p:spTgt spid="11"/>
                        </p:tgtEl>
                        <p:attrNameLst>
                          <p:attrName>style.visibility</p:attrName>
                        </p:attrNameLst>
                      </p:cBhvr>
                      <p:to>
                        <p:strVal val="visible"/>
                      </p:to>
                    </p:set>
                    <p:animEffect transition="in" filter="fade">
                      <p:cBhvr>
                        <p:cTn dur="500"/>
                        <p:tgtEl>
                          <p:spTgt spid="11"/>
                        </p:tgtEl>
                      </p:cBhvr>
                    </p:animEffect>
                  </p:childTnLst>
                </p:cTn>
              </p:par>
            </p:tnLst>
          </p:tmpl>
        </p:tmplLst>
      </p:bldP>
    </p:bldLst>
  </p:timing>
</p:sldLayout>
</file>

<file path=ppt/slideLayouts/slideLayout58.xml><?xml version="1.0" encoding="utf-8"?>
<p:sldLayout xmlns:a="http://schemas.openxmlformats.org/drawingml/2006/main" xmlns:r="http://schemas.openxmlformats.org/officeDocument/2006/relationships" xmlns:p="http://schemas.openxmlformats.org/presentationml/2006/main" preserve="1" userDrawn="1">
  <p:cSld name="Speakers + session + time ">
    <p:spTree>
      <p:nvGrpSpPr>
        <p:cNvPr id="1" name=""/>
        <p:cNvGrpSpPr/>
        <p:nvPr/>
      </p:nvGrpSpPr>
      <p:grpSpPr>
        <a:xfrm>
          <a:off x="0" y="0"/>
          <a:ext cx="0" cy="0"/>
          <a:chOff x="0" y="0"/>
          <a:chExt cx="0" cy="0"/>
        </a:xfrm>
      </p:grpSpPr>
      <p:sp>
        <p:nvSpPr>
          <p:cNvPr id="6" name="Oval 5">
            <a:extLst>
              <a:ext uri="{FF2B5EF4-FFF2-40B4-BE49-F238E27FC236}">
                <a16:creationId xmlns:a16="http://schemas.microsoft.com/office/drawing/2014/main" id="{8099EA24-039A-4E4B-812A-77159A5E6BDB}"/>
              </a:ext>
            </a:extLst>
          </p:cNvPr>
          <p:cNvSpPr/>
          <p:nvPr userDrawn="1"/>
        </p:nvSpPr>
        <p:spPr>
          <a:xfrm>
            <a:off x="1526653" y="993136"/>
            <a:ext cx="3331728" cy="3331728"/>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pic>
        <p:nvPicPr>
          <p:cNvPr id="7" name="Picture 6" descr="Logo&#10;&#10;Description automatically generated">
            <a:extLst>
              <a:ext uri="{FF2B5EF4-FFF2-40B4-BE49-F238E27FC236}">
                <a16:creationId xmlns:a16="http://schemas.microsoft.com/office/drawing/2014/main" id="{0956D418-EEBC-4ADF-9861-86EE7FA9B6A5}"/>
              </a:ext>
            </a:extLst>
          </p:cNvPr>
          <p:cNvPicPr>
            <a:picLocks noChangeAspect="1"/>
          </p:cNvPicPr>
          <p:nvPr userDrawn="1"/>
        </p:nvPicPr>
        <p:blipFill rotWithShape="1">
          <a:blip r:embed="rId2" cstate="print">
            <a:extLst>
              <a:ext uri="{28A0092B-C50C-407E-A947-70E740481C1C}">
                <a14:useLocalDpi xmlns:a14="http://schemas.microsoft.com/office/drawing/2010/main" val="0"/>
              </a:ext>
            </a:extLst>
          </a:blip>
          <a:srcRect r="80698"/>
          <a:stretch/>
        </p:blipFill>
        <p:spPr>
          <a:xfrm>
            <a:off x="567259" y="6288664"/>
            <a:ext cx="397941" cy="396470"/>
          </a:xfrm>
          <a:prstGeom prst="rect">
            <a:avLst/>
          </a:prstGeom>
        </p:spPr>
      </p:pic>
      <p:sp>
        <p:nvSpPr>
          <p:cNvPr id="8" name="Picture Placeholder 24">
            <a:extLst>
              <a:ext uri="{FF2B5EF4-FFF2-40B4-BE49-F238E27FC236}">
                <a16:creationId xmlns:a16="http://schemas.microsoft.com/office/drawing/2014/main" id="{8E7C0A61-01D5-4105-BB50-3677C0CDFBF8}"/>
              </a:ext>
            </a:extLst>
          </p:cNvPr>
          <p:cNvSpPr>
            <a:spLocks noGrp="1"/>
          </p:cNvSpPr>
          <p:nvPr>
            <p:ph type="pic" sz="quarter" idx="11"/>
          </p:nvPr>
        </p:nvSpPr>
        <p:spPr>
          <a:xfrm>
            <a:off x="1764634" y="1231117"/>
            <a:ext cx="2855767" cy="2855767"/>
          </a:xfrm>
          <a:prstGeom prst="ellipse">
            <a:avLst/>
          </a:prstGeom>
        </p:spPr>
        <p:txBody>
          <a:bodyPr anchor="ctr">
            <a:normAutofit/>
          </a:bodyPr>
          <a:lstStyle>
            <a:lvl1pPr marL="0" indent="0" algn="ctr">
              <a:buNone/>
              <a:defRPr sz="1600"/>
            </a:lvl1pPr>
          </a:lstStyle>
          <a:p>
            <a:endParaRPr lang="lt-LT" dirty="0"/>
          </a:p>
        </p:txBody>
      </p:sp>
      <p:sp>
        <p:nvSpPr>
          <p:cNvPr id="10" name="Text Placeholder 9">
            <a:extLst>
              <a:ext uri="{FF2B5EF4-FFF2-40B4-BE49-F238E27FC236}">
                <a16:creationId xmlns:a16="http://schemas.microsoft.com/office/drawing/2014/main" id="{07997590-FC18-4BB1-8264-86E18C8B874F}"/>
              </a:ext>
            </a:extLst>
          </p:cNvPr>
          <p:cNvSpPr>
            <a:spLocks noGrp="1"/>
          </p:cNvSpPr>
          <p:nvPr>
            <p:ph type="body" sz="quarter" idx="12" hasCustomPrompt="1"/>
          </p:nvPr>
        </p:nvSpPr>
        <p:spPr>
          <a:xfrm>
            <a:off x="1307274" y="4625144"/>
            <a:ext cx="3744743" cy="614120"/>
          </a:xfrm>
        </p:spPr>
        <p:txBody>
          <a:bodyPr>
            <a:noAutofit/>
          </a:bodyPr>
          <a:lstStyle>
            <a:lvl1pPr marL="0" indent="0" algn="ctr">
              <a:buNone/>
              <a:defRPr sz="2400" b="0">
                <a:solidFill>
                  <a:schemeClr val="accent1"/>
                </a:solidFill>
                <a:latin typeface="+mj-lt"/>
              </a:defRPr>
            </a:lvl1pPr>
          </a:lstStyle>
          <a:p>
            <a:pPr lvl="0"/>
            <a:r>
              <a:rPr lang="lt-LT" dirty="0"/>
              <a:t>Name Surname</a:t>
            </a:r>
          </a:p>
        </p:txBody>
      </p:sp>
      <p:sp>
        <p:nvSpPr>
          <p:cNvPr id="11" name="Text Placeholder 9">
            <a:extLst>
              <a:ext uri="{FF2B5EF4-FFF2-40B4-BE49-F238E27FC236}">
                <a16:creationId xmlns:a16="http://schemas.microsoft.com/office/drawing/2014/main" id="{A428F315-93B0-4897-871C-BE1E269116BA}"/>
              </a:ext>
            </a:extLst>
          </p:cNvPr>
          <p:cNvSpPr>
            <a:spLocks noGrp="1"/>
          </p:cNvSpPr>
          <p:nvPr>
            <p:ph type="body" sz="quarter" idx="13" hasCustomPrompt="1"/>
          </p:nvPr>
        </p:nvSpPr>
        <p:spPr>
          <a:xfrm>
            <a:off x="1307274" y="5165122"/>
            <a:ext cx="3744743" cy="614120"/>
          </a:xfrm>
        </p:spPr>
        <p:txBody>
          <a:bodyPr>
            <a:noAutofit/>
          </a:bodyPr>
          <a:lstStyle>
            <a:lvl1pPr marL="0" indent="0" algn="ctr">
              <a:lnSpc>
                <a:spcPts val="2160"/>
              </a:lnSpc>
              <a:buNone/>
              <a:defRPr sz="1800" b="0">
                <a:solidFill>
                  <a:schemeClr val="tx1"/>
                </a:solidFill>
              </a:defRPr>
            </a:lvl1pPr>
          </a:lstStyle>
          <a:p>
            <a:pPr lvl="0"/>
            <a:r>
              <a:rPr lang="lt-LT" dirty="0"/>
              <a:t>Job Title</a:t>
            </a:r>
            <a:r>
              <a:rPr lang="en-US" dirty="0"/>
              <a:t>, Company</a:t>
            </a:r>
            <a:endParaRPr lang="lt-LT" dirty="0"/>
          </a:p>
        </p:txBody>
      </p:sp>
      <p:cxnSp>
        <p:nvCxnSpPr>
          <p:cNvPr id="5" name="Straight Connector 4">
            <a:extLst>
              <a:ext uri="{FF2B5EF4-FFF2-40B4-BE49-F238E27FC236}">
                <a16:creationId xmlns:a16="http://schemas.microsoft.com/office/drawing/2014/main" id="{4B639959-B11B-4467-92A3-BEC92441724B}"/>
              </a:ext>
            </a:extLst>
          </p:cNvPr>
          <p:cNvCxnSpPr/>
          <p:nvPr userDrawn="1"/>
        </p:nvCxnSpPr>
        <p:spPr>
          <a:xfrm>
            <a:off x="6149790" y="697230"/>
            <a:ext cx="0" cy="5292090"/>
          </a:xfrm>
          <a:prstGeom prst="line">
            <a:avLst/>
          </a:prstGeom>
          <a:ln w="15875" cap="rnd">
            <a:solidFill>
              <a:schemeClr val="tx2"/>
            </a:solidFill>
            <a:prstDash val="sysDot"/>
            <a:round/>
          </a:ln>
        </p:spPr>
        <p:style>
          <a:lnRef idx="1">
            <a:schemeClr val="accent1"/>
          </a:lnRef>
          <a:fillRef idx="0">
            <a:schemeClr val="accent1"/>
          </a:fillRef>
          <a:effectRef idx="0">
            <a:schemeClr val="accent1"/>
          </a:effectRef>
          <a:fontRef idx="minor">
            <a:schemeClr val="tx1"/>
          </a:fontRef>
        </p:style>
      </p:cxnSp>
      <p:sp>
        <p:nvSpPr>
          <p:cNvPr id="37" name="Text Placeholder 9">
            <a:extLst>
              <a:ext uri="{FF2B5EF4-FFF2-40B4-BE49-F238E27FC236}">
                <a16:creationId xmlns:a16="http://schemas.microsoft.com/office/drawing/2014/main" id="{282483DF-E0B2-48C9-BD68-EBD2EED9CE52}"/>
              </a:ext>
            </a:extLst>
          </p:cNvPr>
          <p:cNvSpPr>
            <a:spLocks noGrp="1"/>
          </p:cNvSpPr>
          <p:nvPr>
            <p:ph type="body" sz="quarter" idx="19" hasCustomPrompt="1"/>
          </p:nvPr>
        </p:nvSpPr>
        <p:spPr>
          <a:xfrm>
            <a:off x="6990071" y="2211590"/>
            <a:ext cx="4168457" cy="1198798"/>
          </a:xfrm>
        </p:spPr>
        <p:txBody>
          <a:bodyPr anchor="ctr">
            <a:noAutofit/>
          </a:bodyPr>
          <a:lstStyle>
            <a:lvl1pPr marL="0" indent="0" algn="ctr">
              <a:lnSpc>
                <a:spcPts val="3360"/>
              </a:lnSpc>
              <a:buNone/>
              <a:defRPr sz="3200" b="0">
                <a:solidFill>
                  <a:schemeClr val="accent1"/>
                </a:solidFill>
              </a:defRPr>
            </a:lvl1pPr>
          </a:lstStyle>
          <a:p>
            <a:pPr marL="0" marR="0" lvl="0" indent="0" algn="ctr" defTabSz="914400" rtl="0" eaLnBrk="1" fontAlgn="auto" latinLnBrk="0" hangingPunct="1">
              <a:lnSpc>
                <a:spcPts val="3360"/>
              </a:lnSpc>
              <a:spcBef>
                <a:spcPts val="1000"/>
              </a:spcBef>
              <a:spcAft>
                <a:spcPts val="0"/>
              </a:spcAft>
              <a:buClrTx/>
              <a:buSzTx/>
              <a:buFont typeface="Arial" panose="020B0604020202020204" pitchFamily="34" charset="0"/>
              <a:buNone/>
              <a:tabLst/>
              <a:defRPr/>
            </a:pPr>
            <a:r>
              <a:rPr lang="en-US" dirty="0"/>
              <a:t>Session Title Session Title</a:t>
            </a:r>
          </a:p>
        </p:txBody>
      </p:sp>
      <p:cxnSp>
        <p:nvCxnSpPr>
          <p:cNvPr id="40" name="Straight Connector 39">
            <a:extLst>
              <a:ext uri="{FF2B5EF4-FFF2-40B4-BE49-F238E27FC236}">
                <a16:creationId xmlns:a16="http://schemas.microsoft.com/office/drawing/2014/main" id="{7595DD57-7926-4C05-9A01-CD0578B3B148}"/>
              </a:ext>
            </a:extLst>
          </p:cNvPr>
          <p:cNvCxnSpPr>
            <a:cxnSpLocks/>
          </p:cNvCxnSpPr>
          <p:nvPr userDrawn="1"/>
        </p:nvCxnSpPr>
        <p:spPr>
          <a:xfrm>
            <a:off x="6990071" y="2056841"/>
            <a:ext cx="4168457" cy="0"/>
          </a:xfrm>
          <a:prstGeom prst="line">
            <a:avLst/>
          </a:prstGeom>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E67BDCA8-2187-423A-861C-91E216516D31}"/>
              </a:ext>
            </a:extLst>
          </p:cNvPr>
          <p:cNvCxnSpPr>
            <a:cxnSpLocks/>
          </p:cNvCxnSpPr>
          <p:nvPr userDrawn="1"/>
        </p:nvCxnSpPr>
        <p:spPr>
          <a:xfrm>
            <a:off x="6990071" y="3560288"/>
            <a:ext cx="4168457" cy="0"/>
          </a:xfrm>
          <a:prstGeom prst="line">
            <a:avLst/>
          </a:prstGeom>
        </p:spPr>
        <p:style>
          <a:lnRef idx="1">
            <a:schemeClr val="accent1"/>
          </a:lnRef>
          <a:fillRef idx="0">
            <a:schemeClr val="accent1"/>
          </a:fillRef>
          <a:effectRef idx="0">
            <a:schemeClr val="accent1"/>
          </a:effectRef>
          <a:fontRef idx="minor">
            <a:schemeClr val="tx1"/>
          </a:fontRef>
        </p:style>
      </p:cxnSp>
      <p:pic>
        <p:nvPicPr>
          <p:cNvPr id="16" name="Picture 15">
            <a:extLst>
              <a:ext uri="{FF2B5EF4-FFF2-40B4-BE49-F238E27FC236}">
                <a16:creationId xmlns:a16="http://schemas.microsoft.com/office/drawing/2014/main" id="{69555642-CEBA-4FE8-B85C-D772E39820DF}"/>
              </a:ext>
            </a:extLst>
          </p:cNvPr>
          <p:cNvPicPr>
            <a:picLocks noChangeAspect="1"/>
          </p:cNvPicPr>
          <p:nvPr userDrawn="1"/>
        </p:nvPicPr>
        <p:blipFill rotWithShape="1">
          <a:blip r:embed="rId3">
            <a:extLst>
              <a:ext uri="{28A0092B-C50C-407E-A947-70E740481C1C}">
                <a14:useLocalDpi xmlns:a14="http://schemas.microsoft.com/office/drawing/2010/main" val="0"/>
              </a:ext>
            </a:extLst>
          </a:blip>
          <a:srcRect t="5434" r="71630" b="5434"/>
          <a:stretch/>
        </p:blipFill>
        <p:spPr>
          <a:xfrm>
            <a:off x="9860458" y="3540885"/>
            <a:ext cx="2245536" cy="3533878"/>
          </a:xfrm>
          <a:prstGeom prst="rect">
            <a:avLst/>
          </a:prstGeom>
        </p:spPr>
      </p:pic>
      <p:pic>
        <p:nvPicPr>
          <p:cNvPr id="12" name="Picture 11">
            <a:extLst>
              <a:ext uri="{FF2B5EF4-FFF2-40B4-BE49-F238E27FC236}">
                <a16:creationId xmlns:a16="http://schemas.microsoft.com/office/drawing/2014/main" id="{7EBA072D-BA4E-4674-9F10-8E70C6A6F66E}"/>
              </a:ext>
            </a:extLst>
          </p:cNvPr>
          <p:cNvPicPr>
            <a:picLocks noChangeAspect="1"/>
          </p:cNvPicPr>
          <p:nvPr userDrawn="1"/>
        </p:nvPicPr>
        <p:blipFill>
          <a:blip r:embed="rId4"/>
          <a:stretch>
            <a:fillRect/>
          </a:stretch>
        </p:blipFill>
        <p:spPr>
          <a:xfrm>
            <a:off x="1044569" y="6341676"/>
            <a:ext cx="2243155" cy="297028"/>
          </a:xfrm>
          <a:prstGeom prst="rect">
            <a:avLst/>
          </a:prstGeom>
        </p:spPr>
      </p:pic>
    </p:spTree>
    <p:extLst>
      <p:ext uri="{BB962C8B-B14F-4D97-AF65-F5344CB8AC3E}">
        <p14:creationId xmlns:p14="http://schemas.microsoft.com/office/powerpoint/2010/main" val="2514072744"/>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grpId="0" nodeType="withEffect">
                                  <p:stCondLst>
                                    <p:cond delay="0"/>
                                  </p:stCondLst>
                                  <p:childTnLst>
                                    <p:set>
                                      <p:cBhvr>
                                        <p:cTn id="6" dur="1" fill="hold">
                                          <p:stCondLst>
                                            <p:cond delay="0"/>
                                          </p:stCondLst>
                                        </p:cTn>
                                        <p:tgtEl>
                                          <p:spTgt spid="6"/>
                                        </p:tgtEl>
                                        <p:attrNameLst>
                                          <p:attrName>style.visibility</p:attrName>
                                        </p:attrNameLst>
                                      </p:cBhvr>
                                      <p:to>
                                        <p:strVal val="visible"/>
                                      </p:to>
                                    </p:set>
                                    <p:anim calcmode="lin" valueType="num">
                                      <p:cBhvr>
                                        <p:cTn id="7" dur="500" fill="hold"/>
                                        <p:tgtEl>
                                          <p:spTgt spid="6"/>
                                        </p:tgtEl>
                                        <p:attrNameLst>
                                          <p:attrName>ppt_w</p:attrName>
                                        </p:attrNameLst>
                                      </p:cBhvr>
                                      <p:tavLst>
                                        <p:tav tm="0">
                                          <p:val>
                                            <p:fltVal val="0"/>
                                          </p:val>
                                        </p:tav>
                                        <p:tav tm="100000">
                                          <p:val>
                                            <p:strVal val="#ppt_w"/>
                                          </p:val>
                                        </p:tav>
                                      </p:tavLst>
                                    </p:anim>
                                    <p:anim calcmode="lin" valueType="num">
                                      <p:cBhvr>
                                        <p:cTn id="8" dur="500" fill="hold"/>
                                        <p:tgtEl>
                                          <p:spTgt spid="6"/>
                                        </p:tgtEl>
                                        <p:attrNameLst>
                                          <p:attrName>ppt_h</p:attrName>
                                        </p:attrNameLst>
                                      </p:cBhvr>
                                      <p:tavLst>
                                        <p:tav tm="0">
                                          <p:val>
                                            <p:fltVal val="0"/>
                                          </p:val>
                                        </p:tav>
                                        <p:tav tm="100000">
                                          <p:val>
                                            <p:strVal val="#ppt_h"/>
                                          </p:val>
                                        </p:tav>
                                      </p:tavLst>
                                    </p:anim>
                                    <p:animEffect transition="in" filter="fade">
                                      <p:cBhvr>
                                        <p:cTn id="9" dur="500"/>
                                        <p:tgtEl>
                                          <p:spTgt spid="6"/>
                                        </p:tgtEl>
                                      </p:cBhvr>
                                    </p:animEffect>
                                  </p:childTnLst>
                                </p:cTn>
                              </p:par>
                              <p:par>
                                <p:cTn id="10" presetID="6" presetClass="emph" presetSubtype="0" accel="50000" decel="50000" autoRev="1" fill="hold" grpId="1" nodeType="withEffect">
                                  <p:stCondLst>
                                    <p:cond delay="0"/>
                                  </p:stCondLst>
                                  <p:childTnLst>
                                    <p:animScale>
                                      <p:cBhvr>
                                        <p:cTn id="11" dur="500" fill="hold"/>
                                        <p:tgtEl>
                                          <p:spTgt spid="6"/>
                                        </p:tgtEl>
                                      </p:cBhvr>
                                      <p:by x="105000" y="105000"/>
                                    </p:animScale>
                                  </p:childTnLst>
                                </p:cTn>
                              </p:par>
                              <p:par>
                                <p:cTn id="12" presetID="23" presetClass="entr" presetSubtype="16" fill="hold" grpId="0" nodeType="withEffect" nodePh="1">
                                  <p:stCondLst>
                                    <p:cond delay="500"/>
                                  </p:stCondLst>
                                  <p:endCondLst>
                                    <p:cond evt="begin" delay="0">
                                      <p:tn val="12"/>
                                    </p:cond>
                                  </p:endCondLst>
                                  <p:childTnLst>
                                    <p:set>
                                      <p:cBhvr>
                                        <p:cTn id="13" dur="1" fill="hold">
                                          <p:stCondLst>
                                            <p:cond delay="0"/>
                                          </p:stCondLst>
                                        </p:cTn>
                                        <p:tgtEl>
                                          <p:spTgt spid="8"/>
                                        </p:tgtEl>
                                        <p:attrNameLst>
                                          <p:attrName>style.visibility</p:attrName>
                                        </p:attrNameLst>
                                      </p:cBhvr>
                                      <p:to>
                                        <p:strVal val="visible"/>
                                      </p:to>
                                    </p:set>
                                    <p:anim calcmode="lin" valueType="num">
                                      <p:cBhvr>
                                        <p:cTn id="14" dur="500" fill="hold"/>
                                        <p:tgtEl>
                                          <p:spTgt spid="8"/>
                                        </p:tgtEl>
                                        <p:attrNameLst>
                                          <p:attrName>ppt_w</p:attrName>
                                        </p:attrNameLst>
                                      </p:cBhvr>
                                      <p:tavLst>
                                        <p:tav tm="0">
                                          <p:val>
                                            <p:fltVal val="0"/>
                                          </p:val>
                                        </p:tav>
                                        <p:tav tm="100000">
                                          <p:val>
                                            <p:strVal val="#ppt_w"/>
                                          </p:val>
                                        </p:tav>
                                      </p:tavLst>
                                    </p:anim>
                                    <p:anim calcmode="lin" valueType="num">
                                      <p:cBhvr>
                                        <p:cTn id="15" dur="500" fill="hold"/>
                                        <p:tgtEl>
                                          <p:spTgt spid="8"/>
                                        </p:tgtEl>
                                        <p:attrNameLst>
                                          <p:attrName>ppt_h</p:attrName>
                                        </p:attrNameLst>
                                      </p:cBhvr>
                                      <p:tavLst>
                                        <p:tav tm="0">
                                          <p:val>
                                            <p:fltVal val="0"/>
                                          </p:val>
                                        </p:tav>
                                        <p:tav tm="100000">
                                          <p:val>
                                            <p:strVal val="#ppt_h"/>
                                          </p:val>
                                        </p:tav>
                                      </p:tavLst>
                                    </p:anim>
                                  </p:childTnLst>
                                </p:cTn>
                              </p:par>
                            </p:childTnLst>
                          </p:cTn>
                        </p:par>
                        <p:par>
                          <p:cTn id="16" fill="hold">
                            <p:stCondLst>
                              <p:cond delay="1000"/>
                            </p:stCondLst>
                            <p:childTnLst>
                              <p:par>
                                <p:cTn id="17" presetID="10" presetClass="entr" presetSubtype="0" fill="hold" grpId="0" nodeType="afterEffect">
                                  <p:stCondLst>
                                    <p:cond delay="0"/>
                                  </p:stCondLst>
                                  <p:childTnLst>
                                    <p:set>
                                      <p:cBhvr>
                                        <p:cTn id="18" dur="1" fill="hold">
                                          <p:stCondLst>
                                            <p:cond delay="0"/>
                                          </p:stCondLst>
                                        </p:cTn>
                                        <p:tgtEl>
                                          <p:spTgt spid="10">
                                            <p:txEl>
                                              <p:pRg st="0" end="0"/>
                                            </p:txEl>
                                          </p:spTgt>
                                        </p:tgtEl>
                                        <p:attrNameLst>
                                          <p:attrName>style.visibility</p:attrName>
                                        </p:attrNameLst>
                                      </p:cBhvr>
                                      <p:to>
                                        <p:strVal val="visible"/>
                                      </p:to>
                                    </p:set>
                                    <p:animEffect transition="in" filter="fade">
                                      <p:cBhvr>
                                        <p:cTn id="19" dur="500"/>
                                        <p:tgtEl>
                                          <p:spTgt spid="10">
                                            <p:txEl>
                                              <p:pRg st="0" end="0"/>
                                            </p:txEl>
                                          </p:spTgt>
                                        </p:tgtEl>
                                      </p:cBhvr>
                                    </p:animEffect>
                                  </p:childTnLst>
                                </p:cTn>
                              </p:par>
                              <p:par>
                                <p:cTn id="20" presetID="10" presetClass="entr" presetSubtype="0" fill="hold" grpId="0" nodeType="withEffect">
                                  <p:stCondLst>
                                    <p:cond delay="0"/>
                                  </p:stCondLst>
                                  <p:childTnLst>
                                    <p:set>
                                      <p:cBhvr>
                                        <p:cTn id="21" dur="1" fill="hold">
                                          <p:stCondLst>
                                            <p:cond delay="0"/>
                                          </p:stCondLst>
                                        </p:cTn>
                                        <p:tgtEl>
                                          <p:spTgt spid="11">
                                            <p:txEl>
                                              <p:pRg st="0" end="0"/>
                                            </p:txEl>
                                          </p:spTgt>
                                        </p:tgtEl>
                                        <p:attrNameLst>
                                          <p:attrName>style.visibility</p:attrName>
                                        </p:attrNameLst>
                                      </p:cBhvr>
                                      <p:to>
                                        <p:strVal val="visible"/>
                                      </p:to>
                                    </p:set>
                                    <p:animEffect transition="in" filter="fade">
                                      <p:cBhvr>
                                        <p:cTn id="22" dur="500"/>
                                        <p:tgtEl>
                                          <p:spTgt spid="11">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6" grpId="1" animBg="1"/>
      <p:bldP spid="8" grpId="0"/>
      <p:bldP spid="10" grpId="0" build="p">
        <p:tmplLst>
          <p:tmpl lvl="1">
            <p:tnLst>
              <p:par>
                <p:cTn presetID="10" presetClass="entr" presetSubtype="0" fill="hold" nodeType="afterEffect">
                  <p:stCondLst>
                    <p:cond delay="0"/>
                  </p:stCondLst>
                  <p:childTnLst>
                    <p:set>
                      <p:cBhvr>
                        <p:cTn dur="1" fill="hold">
                          <p:stCondLst>
                            <p:cond delay="0"/>
                          </p:stCondLst>
                        </p:cTn>
                        <p:tgtEl>
                          <p:spTgt spid="10"/>
                        </p:tgtEl>
                        <p:attrNameLst>
                          <p:attrName>style.visibility</p:attrName>
                        </p:attrNameLst>
                      </p:cBhvr>
                      <p:to>
                        <p:strVal val="visible"/>
                      </p:to>
                    </p:set>
                    <p:animEffect transition="in" filter="fade">
                      <p:cBhvr>
                        <p:cTn dur="500"/>
                        <p:tgtEl>
                          <p:spTgt spid="10"/>
                        </p:tgtEl>
                      </p:cBhvr>
                    </p:animEffect>
                  </p:childTnLst>
                </p:cTn>
              </p:par>
            </p:tnLst>
          </p:tmpl>
        </p:tmplLst>
      </p:bldP>
      <p:bldP spid="11" grpId="0" build="p">
        <p:tmplLst>
          <p:tmpl lvl="1">
            <p:tnLst>
              <p:par>
                <p:cTn presetID="10" presetClass="entr" presetSubtype="0" fill="hold" nodeType="withEffect">
                  <p:stCondLst>
                    <p:cond delay="0"/>
                  </p:stCondLst>
                  <p:childTnLst>
                    <p:set>
                      <p:cBhvr>
                        <p:cTn dur="1" fill="hold">
                          <p:stCondLst>
                            <p:cond delay="0"/>
                          </p:stCondLst>
                        </p:cTn>
                        <p:tgtEl>
                          <p:spTgt spid="11"/>
                        </p:tgtEl>
                        <p:attrNameLst>
                          <p:attrName>style.visibility</p:attrName>
                        </p:attrNameLst>
                      </p:cBhvr>
                      <p:to>
                        <p:strVal val="visible"/>
                      </p:to>
                    </p:set>
                    <p:animEffect transition="in" filter="fade">
                      <p:cBhvr>
                        <p:cTn dur="500"/>
                        <p:tgtEl>
                          <p:spTgt spid="11"/>
                        </p:tgtEl>
                      </p:cBhvr>
                    </p:animEffect>
                  </p:childTnLst>
                </p:cTn>
              </p:par>
            </p:tnLst>
          </p:tmpl>
        </p:tmplLst>
      </p:bldP>
    </p:bldLst>
  </p:timing>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59.xml><?xml version="1.0" encoding="utf-8"?>
<p:sldLayout xmlns:a="http://schemas.openxmlformats.org/drawingml/2006/main" xmlns:r="http://schemas.openxmlformats.org/officeDocument/2006/relationships" xmlns:p="http://schemas.openxmlformats.org/presentationml/2006/main" preserve="1" userDrawn="1">
  <p:cSld name="2_Speakers + session + time ">
    <p:spTree>
      <p:nvGrpSpPr>
        <p:cNvPr id="1" name=""/>
        <p:cNvGrpSpPr/>
        <p:nvPr/>
      </p:nvGrpSpPr>
      <p:grpSpPr>
        <a:xfrm>
          <a:off x="0" y="0"/>
          <a:ext cx="0" cy="0"/>
          <a:chOff x="0" y="0"/>
          <a:chExt cx="0" cy="0"/>
        </a:xfrm>
      </p:grpSpPr>
      <p:sp>
        <p:nvSpPr>
          <p:cNvPr id="6" name="Oval 5">
            <a:extLst>
              <a:ext uri="{FF2B5EF4-FFF2-40B4-BE49-F238E27FC236}">
                <a16:creationId xmlns:a16="http://schemas.microsoft.com/office/drawing/2014/main" id="{8099EA24-039A-4E4B-812A-77159A5E6BDB}"/>
              </a:ext>
            </a:extLst>
          </p:cNvPr>
          <p:cNvSpPr/>
          <p:nvPr userDrawn="1"/>
        </p:nvSpPr>
        <p:spPr>
          <a:xfrm>
            <a:off x="1526653" y="993136"/>
            <a:ext cx="3331728" cy="3331728"/>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pic>
        <p:nvPicPr>
          <p:cNvPr id="7" name="Picture 6" descr="Logo&#10;&#10;Description automatically generated">
            <a:extLst>
              <a:ext uri="{FF2B5EF4-FFF2-40B4-BE49-F238E27FC236}">
                <a16:creationId xmlns:a16="http://schemas.microsoft.com/office/drawing/2014/main" id="{0956D418-EEBC-4ADF-9861-86EE7FA9B6A5}"/>
              </a:ext>
            </a:extLst>
          </p:cNvPr>
          <p:cNvPicPr>
            <a:picLocks noChangeAspect="1"/>
          </p:cNvPicPr>
          <p:nvPr userDrawn="1"/>
        </p:nvPicPr>
        <p:blipFill rotWithShape="1">
          <a:blip r:embed="rId2" cstate="print">
            <a:extLst>
              <a:ext uri="{28A0092B-C50C-407E-A947-70E740481C1C}">
                <a14:useLocalDpi xmlns:a14="http://schemas.microsoft.com/office/drawing/2010/main" val="0"/>
              </a:ext>
            </a:extLst>
          </a:blip>
          <a:srcRect r="80698"/>
          <a:stretch/>
        </p:blipFill>
        <p:spPr>
          <a:xfrm>
            <a:off x="567259" y="6288664"/>
            <a:ext cx="397941" cy="396470"/>
          </a:xfrm>
          <a:prstGeom prst="rect">
            <a:avLst/>
          </a:prstGeom>
        </p:spPr>
      </p:pic>
      <p:sp>
        <p:nvSpPr>
          <p:cNvPr id="8" name="Picture Placeholder 24">
            <a:extLst>
              <a:ext uri="{FF2B5EF4-FFF2-40B4-BE49-F238E27FC236}">
                <a16:creationId xmlns:a16="http://schemas.microsoft.com/office/drawing/2014/main" id="{8E7C0A61-01D5-4105-BB50-3677C0CDFBF8}"/>
              </a:ext>
            </a:extLst>
          </p:cNvPr>
          <p:cNvSpPr>
            <a:spLocks noGrp="1"/>
          </p:cNvSpPr>
          <p:nvPr>
            <p:ph type="pic" sz="quarter" idx="11"/>
          </p:nvPr>
        </p:nvSpPr>
        <p:spPr>
          <a:xfrm>
            <a:off x="1764634" y="1231117"/>
            <a:ext cx="2855767" cy="2855767"/>
          </a:xfrm>
          <a:prstGeom prst="ellipse">
            <a:avLst/>
          </a:prstGeom>
        </p:spPr>
        <p:txBody>
          <a:bodyPr anchor="ctr">
            <a:normAutofit/>
          </a:bodyPr>
          <a:lstStyle>
            <a:lvl1pPr marL="0" indent="0" algn="ctr">
              <a:buNone/>
              <a:defRPr sz="1600"/>
            </a:lvl1pPr>
          </a:lstStyle>
          <a:p>
            <a:endParaRPr lang="lt-LT" dirty="0"/>
          </a:p>
        </p:txBody>
      </p:sp>
      <p:sp>
        <p:nvSpPr>
          <p:cNvPr id="10" name="Text Placeholder 9">
            <a:extLst>
              <a:ext uri="{FF2B5EF4-FFF2-40B4-BE49-F238E27FC236}">
                <a16:creationId xmlns:a16="http://schemas.microsoft.com/office/drawing/2014/main" id="{07997590-FC18-4BB1-8264-86E18C8B874F}"/>
              </a:ext>
            </a:extLst>
          </p:cNvPr>
          <p:cNvSpPr>
            <a:spLocks noGrp="1"/>
          </p:cNvSpPr>
          <p:nvPr>
            <p:ph type="body" sz="quarter" idx="12" hasCustomPrompt="1"/>
          </p:nvPr>
        </p:nvSpPr>
        <p:spPr>
          <a:xfrm>
            <a:off x="1307274" y="4625144"/>
            <a:ext cx="3744743" cy="614120"/>
          </a:xfrm>
        </p:spPr>
        <p:txBody>
          <a:bodyPr>
            <a:noAutofit/>
          </a:bodyPr>
          <a:lstStyle>
            <a:lvl1pPr marL="0" indent="0" algn="ctr">
              <a:buNone/>
              <a:defRPr sz="2400" b="0">
                <a:solidFill>
                  <a:schemeClr val="accent1"/>
                </a:solidFill>
                <a:latin typeface="+mj-lt"/>
              </a:defRPr>
            </a:lvl1pPr>
          </a:lstStyle>
          <a:p>
            <a:pPr lvl="0"/>
            <a:r>
              <a:rPr lang="lt-LT" dirty="0"/>
              <a:t>Name Surname</a:t>
            </a:r>
          </a:p>
        </p:txBody>
      </p:sp>
      <p:sp>
        <p:nvSpPr>
          <p:cNvPr id="11" name="Text Placeholder 9">
            <a:extLst>
              <a:ext uri="{FF2B5EF4-FFF2-40B4-BE49-F238E27FC236}">
                <a16:creationId xmlns:a16="http://schemas.microsoft.com/office/drawing/2014/main" id="{A428F315-93B0-4897-871C-BE1E269116BA}"/>
              </a:ext>
            </a:extLst>
          </p:cNvPr>
          <p:cNvSpPr>
            <a:spLocks noGrp="1"/>
          </p:cNvSpPr>
          <p:nvPr>
            <p:ph type="body" sz="quarter" idx="13" hasCustomPrompt="1"/>
          </p:nvPr>
        </p:nvSpPr>
        <p:spPr>
          <a:xfrm>
            <a:off x="1307274" y="5165122"/>
            <a:ext cx="3744743" cy="614120"/>
          </a:xfrm>
        </p:spPr>
        <p:txBody>
          <a:bodyPr>
            <a:noAutofit/>
          </a:bodyPr>
          <a:lstStyle>
            <a:lvl1pPr marL="0" indent="0" algn="ctr">
              <a:lnSpc>
                <a:spcPts val="2160"/>
              </a:lnSpc>
              <a:buNone/>
              <a:defRPr sz="1800" b="0">
                <a:solidFill>
                  <a:schemeClr val="tx1"/>
                </a:solidFill>
              </a:defRPr>
            </a:lvl1pPr>
          </a:lstStyle>
          <a:p>
            <a:pPr lvl="0"/>
            <a:r>
              <a:rPr lang="lt-LT" dirty="0"/>
              <a:t>Job Title</a:t>
            </a:r>
            <a:r>
              <a:rPr lang="en-US" dirty="0"/>
              <a:t>, Company</a:t>
            </a:r>
            <a:endParaRPr lang="lt-LT" dirty="0"/>
          </a:p>
        </p:txBody>
      </p:sp>
      <p:cxnSp>
        <p:nvCxnSpPr>
          <p:cNvPr id="5" name="Straight Connector 4">
            <a:extLst>
              <a:ext uri="{FF2B5EF4-FFF2-40B4-BE49-F238E27FC236}">
                <a16:creationId xmlns:a16="http://schemas.microsoft.com/office/drawing/2014/main" id="{4B639959-B11B-4467-92A3-BEC92441724B}"/>
              </a:ext>
            </a:extLst>
          </p:cNvPr>
          <p:cNvCxnSpPr>
            <a:cxnSpLocks/>
          </p:cNvCxnSpPr>
          <p:nvPr userDrawn="1"/>
        </p:nvCxnSpPr>
        <p:spPr>
          <a:xfrm>
            <a:off x="6149790" y="697230"/>
            <a:ext cx="0" cy="3542261"/>
          </a:xfrm>
          <a:prstGeom prst="line">
            <a:avLst/>
          </a:prstGeom>
          <a:ln w="15875" cap="rnd">
            <a:solidFill>
              <a:schemeClr val="tx2"/>
            </a:solidFill>
            <a:prstDash val="sysDot"/>
            <a:round/>
          </a:ln>
        </p:spPr>
        <p:style>
          <a:lnRef idx="1">
            <a:schemeClr val="accent1"/>
          </a:lnRef>
          <a:fillRef idx="0">
            <a:schemeClr val="accent1"/>
          </a:fillRef>
          <a:effectRef idx="0">
            <a:schemeClr val="accent1"/>
          </a:effectRef>
          <a:fontRef idx="minor">
            <a:schemeClr val="tx1"/>
          </a:fontRef>
        </p:style>
      </p:cxnSp>
      <p:sp>
        <p:nvSpPr>
          <p:cNvPr id="37" name="Text Placeholder 9">
            <a:extLst>
              <a:ext uri="{FF2B5EF4-FFF2-40B4-BE49-F238E27FC236}">
                <a16:creationId xmlns:a16="http://schemas.microsoft.com/office/drawing/2014/main" id="{282483DF-E0B2-48C9-BD68-EBD2EED9CE52}"/>
              </a:ext>
            </a:extLst>
          </p:cNvPr>
          <p:cNvSpPr>
            <a:spLocks noGrp="1"/>
          </p:cNvSpPr>
          <p:nvPr>
            <p:ph type="body" sz="quarter" idx="19" hasCustomPrompt="1"/>
          </p:nvPr>
        </p:nvSpPr>
        <p:spPr>
          <a:xfrm>
            <a:off x="7123074" y="2045630"/>
            <a:ext cx="4168457" cy="1198798"/>
          </a:xfrm>
        </p:spPr>
        <p:txBody>
          <a:bodyPr anchor="ctr">
            <a:noAutofit/>
          </a:bodyPr>
          <a:lstStyle>
            <a:lvl1pPr marL="0" indent="0" algn="ctr">
              <a:lnSpc>
                <a:spcPts val="3360"/>
              </a:lnSpc>
              <a:buNone/>
              <a:defRPr sz="3200" b="0">
                <a:solidFill>
                  <a:schemeClr val="accent1"/>
                </a:solidFill>
              </a:defRPr>
            </a:lvl1pPr>
          </a:lstStyle>
          <a:p>
            <a:pPr marL="0" marR="0" lvl="0" indent="0" algn="ctr" defTabSz="914400" rtl="0" eaLnBrk="1" fontAlgn="auto" latinLnBrk="0" hangingPunct="1">
              <a:lnSpc>
                <a:spcPts val="3360"/>
              </a:lnSpc>
              <a:spcBef>
                <a:spcPts val="1000"/>
              </a:spcBef>
              <a:spcAft>
                <a:spcPts val="0"/>
              </a:spcAft>
              <a:buClrTx/>
              <a:buSzTx/>
              <a:buFont typeface="Arial" panose="020B0604020202020204" pitchFamily="34" charset="0"/>
              <a:buNone/>
              <a:tabLst/>
              <a:defRPr/>
            </a:pPr>
            <a:r>
              <a:rPr lang="en-US" dirty="0"/>
              <a:t>Session Title Session Title</a:t>
            </a:r>
          </a:p>
        </p:txBody>
      </p:sp>
      <p:cxnSp>
        <p:nvCxnSpPr>
          <p:cNvPr id="40" name="Straight Connector 39">
            <a:extLst>
              <a:ext uri="{FF2B5EF4-FFF2-40B4-BE49-F238E27FC236}">
                <a16:creationId xmlns:a16="http://schemas.microsoft.com/office/drawing/2014/main" id="{7595DD57-7926-4C05-9A01-CD0578B3B148}"/>
              </a:ext>
            </a:extLst>
          </p:cNvPr>
          <p:cNvCxnSpPr>
            <a:cxnSpLocks/>
          </p:cNvCxnSpPr>
          <p:nvPr userDrawn="1"/>
        </p:nvCxnSpPr>
        <p:spPr>
          <a:xfrm>
            <a:off x="7123074" y="1890881"/>
            <a:ext cx="4168457" cy="0"/>
          </a:xfrm>
          <a:prstGeom prst="line">
            <a:avLst/>
          </a:prstGeom>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E67BDCA8-2187-423A-861C-91E216516D31}"/>
              </a:ext>
            </a:extLst>
          </p:cNvPr>
          <p:cNvCxnSpPr>
            <a:cxnSpLocks/>
          </p:cNvCxnSpPr>
          <p:nvPr userDrawn="1"/>
        </p:nvCxnSpPr>
        <p:spPr>
          <a:xfrm>
            <a:off x="7123074" y="3394328"/>
            <a:ext cx="4168457" cy="0"/>
          </a:xfrm>
          <a:prstGeom prst="line">
            <a:avLst/>
          </a:prstGeom>
        </p:spPr>
        <p:style>
          <a:lnRef idx="1">
            <a:schemeClr val="accent1"/>
          </a:lnRef>
          <a:fillRef idx="0">
            <a:schemeClr val="accent1"/>
          </a:fillRef>
          <a:effectRef idx="0">
            <a:schemeClr val="accent1"/>
          </a:effectRef>
          <a:fontRef idx="minor">
            <a:schemeClr val="tx1"/>
          </a:fontRef>
        </p:style>
      </p:cxnSp>
      <p:pic>
        <p:nvPicPr>
          <p:cNvPr id="15" name="Picture 14">
            <a:extLst>
              <a:ext uri="{FF2B5EF4-FFF2-40B4-BE49-F238E27FC236}">
                <a16:creationId xmlns:a16="http://schemas.microsoft.com/office/drawing/2014/main" id="{81D7369A-E2D2-44CC-B232-E91E519C0F0C}"/>
              </a:ext>
            </a:extLst>
          </p:cNvPr>
          <p:cNvPicPr>
            <a:picLocks noChangeAspect="1"/>
          </p:cNvPicPr>
          <p:nvPr userDrawn="1"/>
        </p:nvPicPr>
        <p:blipFill rotWithShape="1">
          <a:blip r:embed="rId3">
            <a:extLst>
              <a:ext uri="{28A0092B-C50C-407E-A947-70E740481C1C}">
                <a14:useLocalDpi xmlns:a14="http://schemas.microsoft.com/office/drawing/2010/main" val="0"/>
              </a:ext>
            </a:extLst>
          </a:blip>
          <a:srcRect t="5434" r="71630" b="5434"/>
          <a:stretch/>
        </p:blipFill>
        <p:spPr>
          <a:xfrm>
            <a:off x="4803050" y="3215011"/>
            <a:ext cx="2478322" cy="3900221"/>
          </a:xfrm>
          <a:prstGeom prst="rect">
            <a:avLst/>
          </a:prstGeom>
        </p:spPr>
      </p:pic>
      <p:pic>
        <p:nvPicPr>
          <p:cNvPr id="12" name="Picture 11">
            <a:extLst>
              <a:ext uri="{FF2B5EF4-FFF2-40B4-BE49-F238E27FC236}">
                <a16:creationId xmlns:a16="http://schemas.microsoft.com/office/drawing/2014/main" id="{62E11588-E523-4702-AE54-58017F0DF22C}"/>
              </a:ext>
            </a:extLst>
          </p:cNvPr>
          <p:cNvPicPr>
            <a:picLocks noChangeAspect="1"/>
          </p:cNvPicPr>
          <p:nvPr userDrawn="1"/>
        </p:nvPicPr>
        <p:blipFill>
          <a:blip r:embed="rId4"/>
          <a:stretch>
            <a:fillRect/>
          </a:stretch>
        </p:blipFill>
        <p:spPr>
          <a:xfrm>
            <a:off x="1044569" y="6341676"/>
            <a:ext cx="2243155" cy="297028"/>
          </a:xfrm>
          <a:prstGeom prst="rect">
            <a:avLst/>
          </a:prstGeom>
        </p:spPr>
      </p:pic>
    </p:spTree>
    <p:extLst>
      <p:ext uri="{BB962C8B-B14F-4D97-AF65-F5344CB8AC3E}">
        <p14:creationId xmlns:p14="http://schemas.microsoft.com/office/powerpoint/2010/main" val="4172886658"/>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grpId="0" nodeType="withEffect">
                                  <p:stCondLst>
                                    <p:cond delay="0"/>
                                  </p:stCondLst>
                                  <p:childTnLst>
                                    <p:set>
                                      <p:cBhvr>
                                        <p:cTn id="6" dur="1" fill="hold">
                                          <p:stCondLst>
                                            <p:cond delay="0"/>
                                          </p:stCondLst>
                                        </p:cTn>
                                        <p:tgtEl>
                                          <p:spTgt spid="6"/>
                                        </p:tgtEl>
                                        <p:attrNameLst>
                                          <p:attrName>style.visibility</p:attrName>
                                        </p:attrNameLst>
                                      </p:cBhvr>
                                      <p:to>
                                        <p:strVal val="visible"/>
                                      </p:to>
                                    </p:set>
                                    <p:anim calcmode="lin" valueType="num">
                                      <p:cBhvr>
                                        <p:cTn id="7" dur="500" fill="hold"/>
                                        <p:tgtEl>
                                          <p:spTgt spid="6"/>
                                        </p:tgtEl>
                                        <p:attrNameLst>
                                          <p:attrName>ppt_w</p:attrName>
                                        </p:attrNameLst>
                                      </p:cBhvr>
                                      <p:tavLst>
                                        <p:tav tm="0">
                                          <p:val>
                                            <p:fltVal val="0"/>
                                          </p:val>
                                        </p:tav>
                                        <p:tav tm="100000">
                                          <p:val>
                                            <p:strVal val="#ppt_w"/>
                                          </p:val>
                                        </p:tav>
                                      </p:tavLst>
                                    </p:anim>
                                    <p:anim calcmode="lin" valueType="num">
                                      <p:cBhvr>
                                        <p:cTn id="8" dur="500" fill="hold"/>
                                        <p:tgtEl>
                                          <p:spTgt spid="6"/>
                                        </p:tgtEl>
                                        <p:attrNameLst>
                                          <p:attrName>ppt_h</p:attrName>
                                        </p:attrNameLst>
                                      </p:cBhvr>
                                      <p:tavLst>
                                        <p:tav tm="0">
                                          <p:val>
                                            <p:fltVal val="0"/>
                                          </p:val>
                                        </p:tav>
                                        <p:tav tm="100000">
                                          <p:val>
                                            <p:strVal val="#ppt_h"/>
                                          </p:val>
                                        </p:tav>
                                      </p:tavLst>
                                    </p:anim>
                                    <p:animEffect transition="in" filter="fade">
                                      <p:cBhvr>
                                        <p:cTn id="9" dur="500"/>
                                        <p:tgtEl>
                                          <p:spTgt spid="6"/>
                                        </p:tgtEl>
                                      </p:cBhvr>
                                    </p:animEffect>
                                  </p:childTnLst>
                                </p:cTn>
                              </p:par>
                              <p:par>
                                <p:cTn id="10" presetID="6" presetClass="emph" presetSubtype="0" accel="50000" decel="50000" autoRev="1" fill="hold" grpId="1" nodeType="withEffect">
                                  <p:stCondLst>
                                    <p:cond delay="0"/>
                                  </p:stCondLst>
                                  <p:childTnLst>
                                    <p:animScale>
                                      <p:cBhvr>
                                        <p:cTn id="11" dur="500" fill="hold"/>
                                        <p:tgtEl>
                                          <p:spTgt spid="6"/>
                                        </p:tgtEl>
                                      </p:cBhvr>
                                      <p:by x="105000" y="105000"/>
                                    </p:animScale>
                                  </p:childTnLst>
                                </p:cTn>
                              </p:par>
                              <p:par>
                                <p:cTn id="12" presetID="23" presetClass="entr" presetSubtype="16" fill="hold" grpId="0" nodeType="withEffect" nodePh="1">
                                  <p:stCondLst>
                                    <p:cond delay="500"/>
                                  </p:stCondLst>
                                  <p:endCondLst>
                                    <p:cond evt="begin" delay="0">
                                      <p:tn val="12"/>
                                    </p:cond>
                                  </p:endCondLst>
                                  <p:childTnLst>
                                    <p:set>
                                      <p:cBhvr>
                                        <p:cTn id="13" dur="1" fill="hold">
                                          <p:stCondLst>
                                            <p:cond delay="0"/>
                                          </p:stCondLst>
                                        </p:cTn>
                                        <p:tgtEl>
                                          <p:spTgt spid="8"/>
                                        </p:tgtEl>
                                        <p:attrNameLst>
                                          <p:attrName>style.visibility</p:attrName>
                                        </p:attrNameLst>
                                      </p:cBhvr>
                                      <p:to>
                                        <p:strVal val="visible"/>
                                      </p:to>
                                    </p:set>
                                    <p:anim calcmode="lin" valueType="num">
                                      <p:cBhvr>
                                        <p:cTn id="14" dur="500" fill="hold"/>
                                        <p:tgtEl>
                                          <p:spTgt spid="8"/>
                                        </p:tgtEl>
                                        <p:attrNameLst>
                                          <p:attrName>ppt_w</p:attrName>
                                        </p:attrNameLst>
                                      </p:cBhvr>
                                      <p:tavLst>
                                        <p:tav tm="0">
                                          <p:val>
                                            <p:fltVal val="0"/>
                                          </p:val>
                                        </p:tav>
                                        <p:tav tm="100000">
                                          <p:val>
                                            <p:strVal val="#ppt_w"/>
                                          </p:val>
                                        </p:tav>
                                      </p:tavLst>
                                    </p:anim>
                                    <p:anim calcmode="lin" valueType="num">
                                      <p:cBhvr>
                                        <p:cTn id="15" dur="500" fill="hold"/>
                                        <p:tgtEl>
                                          <p:spTgt spid="8"/>
                                        </p:tgtEl>
                                        <p:attrNameLst>
                                          <p:attrName>ppt_h</p:attrName>
                                        </p:attrNameLst>
                                      </p:cBhvr>
                                      <p:tavLst>
                                        <p:tav tm="0">
                                          <p:val>
                                            <p:fltVal val="0"/>
                                          </p:val>
                                        </p:tav>
                                        <p:tav tm="100000">
                                          <p:val>
                                            <p:strVal val="#ppt_h"/>
                                          </p:val>
                                        </p:tav>
                                      </p:tavLst>
                                    </p:anim>
                                  </p:childTnLst>
                                </p:cTn>
                              </p:par>
                            </p:childTnLst>
                          </p:cTn>
                        </p:par>
                        <p:par>
                          <p:cTn id="16" fill="hold">
                            <p:stCondLst>
                              <p:cond delay="1000"/>
                            </p:stCondLst>
                            <p:childTnLst>
                              <p:par>
                                <p:cTn id="17" presetID="10" presetClass="entr" presetSubtype="0" fill="hold" grpId="0" nodeType="afterEffect">
                                  <p:stCondLst>
                                    <p:cond delay="0"/>
                                  </p:stCondLst>
                                  <p:childTnLst>
                                    <p:set>
                                      <p:cBhvr>
                                        <p:cTn id="18" dur="1" fill="hold">
                                          <p:stCondLst>
                                            <p:cond delay="0"/>
                                          </p:stCondLst>
                                        </p:cTn>
                                        <p:tgtEl>
                                          <p:spTgt spid="10">
                                            <p:txEl>
                                              <p:pRg st="0" end="0"/>
                                            </p:txEl>
                                          </p:spTgt>
                                        </p:tgtEl>
                                        <p:attrNameLst>
                                          <p:attrName>style.visibility</p:attrName>
                                        </p:attrNameLst>
                                      </p:cBhvr>
                                      <p:to>
                                        <p:strVal val="visible"/>
                                      </p:to>
                                    </p:set>
                                    <p:animEffect transition="in" filter="fade">
                                      <p:cBhvr>
                                        <p:cTn id="19" dur="500"/>
                                        <p:tgtEl>
                                          <p:spTgt spid="10">
                                            <p:txEl>
                                              <p:pRg st="0" end="0"/>
                                            </p:txEl>
                                          </p:spTgt>
                                        </p:tgtEl>
                                      </p:cBhvr>
                                    </p:animEffect>
                                  </p:childTnLst>
                                </p:cTn>
                              </p:par>
                              <p:par>
                                <p:cTn id="20" presetID="10" presetClass="entr" presetSubtype="0" fill="hold" grpId="0" nodeType="withEffect">
                                  <p:stCondLst>
                                    <p:cond delay="0"/>
                                  </p:stCondLst>
                                  <p:childTnLst>
                                    <p:set>
                                      <p:cBhvr>
                                        <p:cTn id="21" dur="1" fill="hold">
                                          <p:stCondLst>
                                            <p:cond delay="0"/>
                                          </p:stCondLst>
                                        </p:cTn>
                                        <p:tgtEl>
                                          <p:spTgt spid="11">
                                            <p:txEl>
                                              <p:pRg st="0" end="0"/>
                                            </p:txEl>
                                          </p:spTgt>
                                        </p:tgtEl>
                                        <p:attrNameLst>
                                          <p:attrName>style.visibility</p:attrName>
                                        </p:attrNameLst>
                                      </p:cBhvr>
                                      <p:to>
                                        <p:strVal val="visible"/>
                                      </p:to>
                                    </p:set>
                                    <p:animEffect transition="in" filter="fade">
                                      <p:cBhvr>
                                        <p:cTn id="22" dur="500"/>
                                        <p:tgtEl>
                                          <p:spTgt spid="11">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6" grpId="1" animBg="1"/>
      <p:bldP spid="8" grpId="0"/>
      <p:bldP spid="10" grpId="0" build="p">
        <p:tmplLst>
          <p:tmpl lvl="1">
            <p:tnLst>
              <p:par>
                <p:cTn presetID="10" presetClass="entr" presetSubtype="0" fill="hold" nodeType="afterEffect">
                  <p:stCondLst>
                    <p:cond delay="0"/>
                  </p:stCondLst>
                  <p:childTnLst>
                    <p:set>
                      <p:cBhvr>
                        <p:cTn dur="1" fill="hold">
                          <p:stCondLst>
                            <p:cond delay="0"/>
                          </p:stCondLst>
                        </p:cTn>
                        <p:tgtEl>
                          <p:spTgt spid="10"/>
                        </p:tgtEl>
                        <p:attrNameLst>
                          <p:attrName>style.visibility</p:attrName>
                        </p:attrNameLst>
                      </p:cBhvr>
                      <p:to>
                        <p:strVal val="visible"/>
                      </p:to>
                    </p:set>
                    <p:animEffect transition="in" filter="fade">
                      <p:cBhvr>
                        <p:cTn dur="500"/>
                        <p:tgtEl>
                          <p:spTgt spid="10"/>
                        </p:tgtEl>
                      </p:cBhvr>
                    </p:animEffect>
                  </p:childTnLst>
                </p:cTn>
              </p:par>
            </p:tnLst>
          </p:tmpl>
        </p:tmplLst>
      </p:bldP>
      <p:bldP spid="11" grpId="0" build="p">
        <p:tmplLst>
          <p:tmpl lvl="1">
            <p:tnLst>
              <p:par>
                <p:cTn presetID="10" presetClass="entr" presetSubtype="0" fill="hold" nodeType="withEffect">
                  <p:stCondLst>
                    <p:cond delay="0"/>
                  </p:stCondLst>
                  <p:childTnLst>
                    <p:set>
                      <p:cBhvr>
                        <p:cTn dur="1" fill="hold">
                          <p:stCondLst>
                            <p:cond delay="0"/>
                          </p:stCondLst>
                        </p:cTn>
                        <p:tgtEl>
                          <p:spTgt spid="11"/>
                        </p:tgtEl>
                        <p:attrNameLst>
                          <p:attrName>style.visibility</p:attrName>
                        </p:attrNameLst>
                      </p:cBhvr>
                      <p:to>
                        <p:strVal val="visible"/>
                      </p:to>
                    </p:set>
                    <p:animEffect transition="in" filter="fade">
                      <p:cBhvr>
                        <p:cTn dur="500"/>
                        <p:tgtEl>
                          <p:spTgt spid="11"/>
                        </p:tgtEl>
                      </p:cBhvr>
                    </p:animEffect>
                  </p:childTnLst>
                </p:cTn>
              </p:par>
            </p:tnLst>
          </p:tmpl>
        </p:tmplLst>
      </p:bldP>
    </p:bldLst>
  </p:timing>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60.xml><?xml version="1.0" encoding="utf-8"?>
<p:sldLayout xmlns:a="http://schemas.openxmlformats.org/drawingml/2006/main" xmlns:r="http://schemas.openxmlformats.org/officeDocument/2006/relationships" xmlns:p="http://schemas.openxmlformats.org/presentationml/2006/main" preserve="1" userDrawn="1">
  <p:cSld name="2x Speakers + session + time ">
    <p:spTree>
      <p:nvGrpSpPr>
        <p:cNvPr id="1" name=""/>
        <p:cNvGrpSpPr/>
        <p:nvPr/>
      </p:nvGrpSpPr>
      <p:grpSpPr>
        <a:xfrm>
          <a:off x="0" y="0"/>
          <a:ext cx="0" cy="0"/>
          <a:chOff x="0" y="0"/>
          <a:chExt cx="0" cy="0"/>
        </a:xfrm>
      </p:grpSpPr>
      <p:sp>
        <p:nvSpPr>
          <p:cNvPr id="6" name="Oval 5">
            <a:extLst>
              <a:ext uri="{FF2B5EF4-FFF2-40B4-BE49-F238E27FC236}">
                <a16:creationId xmlns:a16="http://schemas.microsoft.com/office/drawing/2014/main" id="{8099EA24-039A-4E4B-812A-77159A5E6BDB}"/>
              </a:ext>
            </a:extLst>
          </p:cNvPr>
          <p:cNvSpPr/>
          <p:nvPr userDrawn="1"/>
        </p:nvSpPr>
        <p:spPr>
          <a:xfrm>
            <a:off x="750916" y="1150720"/>
            <a:ext cx="2016000" cy="2016000"/>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pic>
        <p:nvPicPr>
          <p:cNvPr id="7" name="Picture 6" descr="Logo&#10;&#10;Description automatically generated">
            <a:extLst>
              <a:ext uri="{FF2B5EF4-FFF2-40B4-BE49-F238E27FC236}">
                <a16:creationId xmlns:a16="http://schemas.microsoft.com/office/drawing/2014/main" id="{0956D418-EEBC-4ADF-9861-86EE7FA9B6A5}"/>
              </a:ext>
            </a:extLst>
          </p:cNvPr>
          <p:cNvPicPr>
            <a:picLocks noChangeAspect="1"/>
          </p:cNvPicPr>
          <p:nvPr userDrawn="1"/>
        </p:nvPicPr>
        <p:blipFill rotWithShape="1">
          <a:blip r:embed="rId2" cstate="print">
            <a:extLst>
              <a:ext uri="{28A0092B-C50C-407E-A947-70E740481C1C}">
                <a14:useLocalDpi xmlns:a14="http://schemas.microsoft.com/office/drawing/2010/main" val="0"/>
              </a:ext>
            </a:extLst>
          </a:blip>
          <a:srcRect r="80698"/>
          <a:stretch/>
        </p:blipFill>
        <p:spPr>
          <a:xfrm>
            <a:off x="567259" y="6288664"/>
            <a:ext cx="397941" cy="396470"/>
          </a:xfrm>
          <a:prstGeom prst="rect">
            <a:avLst/>
          </a:prstGeom>
        </p:spPr>
      </p:pic>
      <p:sp>
        <p:nvSpPr>
          <p:cNvPr id="8" name="Picture Placeholder 24">
            <a:extLst>
              <a:ext uri="{FF2B5EF4-FFF2-40B4-BE49-F238E27FC236}">
                <a16:creationId xmlns:a16="http://schemas.microsoft.com/office/drawing/2014/main" id="{8E7C0A61-01D5-4105-BB50-3677C0CDFBF8}"/>
              </a:ext>
            </a:extLst>
          </p:cNvPr>
          <p:cNvSpPr>
            <a:spLocks noGrp="1"/>
          </p:cNvSpPr>
          <p:nvPr>
            <p:ph type="pic" sz="quarter" idx="11"/>
          </p:nvPr>
        </p:nvSpPr>
        <p:spPr>
          <a:xfrm>
            <a:off x="912916" y="1312720"/>
            <a:ext cx="1692000" cy="1692000"/>
          </a:xfrm>
          <a:prstGeom prst="ellipse">
            <a:avLst/>
          </a:prstGeom>
        </p:spPr>
        <p:txBody>
          <a:bodyPr anchor="ctr">
            <a:normAutofit/>
          </a:bodyPr>
          <a:lstStyle>
            <a:lvl1pPr marL="0" indent="0" algn="ctr">
              <a:buNone/>
              <a:defRPr sz="1600"/>
            </a:lvl1pPr>
          </a:lstStyle>
          <a:p>
            <a:endParaRPr lang="lt-LT" dirty="0"/>
          </a:p>
        </p:txBody>
      </p:sp>
      <p:sp>
        <p:nvSpPr>
          <p:cNvPr id="10" name="Text Placeholder 9">
            <a:extLst>
              <a:ext uri="{FF2B5EF4-FFF2-40B4-BE49-F238E27FC236}">
                <a16:creationId xmlns:a16="http://schemas.microsoft.com/office/drawing/2014/main" id="{07997590-FC18-4BB1-8264-86E18C8B874F}"/>
              </a:ext>
            </a:extLst>
          </p:cNvPr>
          <p:cNvSpPr>
            <a:spLocks noGrp="1"/>
          </p:cNvSpPr>
          <p:nvPr>
            <p:ph type="body" sz="quarter" idx="12" hasCustomPrompt="1"/>
          </p:nvPr>
        </p:nvSpPr>
        <p:spPr>
          <a:xfrm>
            <a:off x="3041191" y="1663273"/>
            <a:ext cx="2717000" cy="614120"/>
          </a:xfrm>
        </p:spPr>
        <p:txBody>
          <a:bodyPr>
            <a:noAutofit/>
          </a:bodyPr>
          <a:lstStyle>
            <a:lvl1pPr marL="0" indent="0" algn="l">
              <a:buNone/>
              <a:defRPr sz="2000" b="0">
                <a:solidFill>
                  <a:schemeClr val="accent1"/>
                </a:solidFill>
                <a:latin typeface="+mj-lt"/>
              </a:defRPr>
            </a:lvl1pPr>
          </a:lstStyle>
          <a:p>
            <a:pPr lvl="0"/>
            <a:r>
              <a:rPr lang="lt-LT" dirty="0"/>
              <a:t>Name Surname</a:t>
            </a:r>
          </a:p>
        </p:txBody>
      </p:sp>
      <p:sp>
        <p:nvSpPr>
          <p:cNvPr id="11" name="Text Placeholder 9">
            <a:extLst>
              <a:ext uri="{FF2B5EF4-FFF2-40B4-BE49-F238E27FC236}">
                <a16:creationId xmlns:a16="http://schemas.microsoft.com/office/drawing/2014/main" id="{A428F315-93B0-4897-871C-BE1E269116BA}"/>
              </a:ext>
            </a:extLst>
          </p:cNvPr>
          <p:cNvSpPr>
            <a:spLocks noGrp="1"/>
          </p:cNvSpPr>
          <p:nvPr>
            <p:ph type="body" sz="quarter" idx="13" hasCustomPrompt="1"/>
          </p:nvPr>
        </p:nvSpPr>
        <p:spPr>
          <a:xfrm>
            <a:off x="3041190" y="2050224"/>
            <a:ext cx="2717000" cy="614120"/>
          </a:xfrm>
        </p:spPr>
        <p:txBody>
          <a:bodyPr>
            <a:noAutofit/>
          </a:bodyPr>
          <a:lstStyle>
            <a:lvl1pPr marL="0" indent="0" algn="l">
              <a:lnSpc>
                <a:spcPts val="1920"/>
              </a:lnSpc>
              <a:buNone/>
              <a:defRPr sz="1600" b="0">
                <a:solidFill>
                  <a:schemeClr val="tx1"/>
                </a:solidFill>
              </a:defRPr>
            </a:lvl1pPr>
          </a:lstStyle>
          <a:p>
            <a:pPr lvl="0"/>
            <a:r>
              <a:rPr lang="lt-LT" dirty="0"/>
              <a:t>Job Title</a:t>
            </a:r>
            <a:r>
              <a:rPr lang="en-US" dirty="0"/>
              <a:t>, Company</a:t>
            </a:r>
            <a:endParaRPr lang="lt-LT" dirty="0"/>
          </a:p>
        </p:txBody>
      </p:sp>
      <p:cxnSp>
        <p:nvCxnSpPr>
          <p:cNvPr id="5" name="Straight Connector 4">
            <a:extLst>
              <a:ext uri="{FF2B5EF4-FFF2-40B4-BE49-F238E27FC236}">
                <a16:creationId xmlns:a16="http://schemas.microsoft.com/office/drawing/2014/main" id="{4B639959-B11B-4467-92A3-BEC92441724B}"/>
              </a:ext>
            </a:extLst>
          </p:cNvPr>
          <p:cNvCxnSpPr>
            <a:cxnSpLocks/>
          </p:cNvCxnSpPr>
          <p:nvPr userDrawn="1"/>
        </p:nvCxnSpPr>
        <p:spPr>
          <a:xfrm>
            <a:off x="6190237" y="697230"/>
            <a:ext cx="0" cy="5685094"/>
          </a:xfrm>
          <a:prstGeom prst="line">
            <a:avLst/>
          </a:prstGeom>
          <a:ln w="15875" cap="rnd">
            <a:solidFill>
              <a:schemeClr val="tx1"/>
            </a:solidFill>
            <a:prstDash val="sysDot"/>
            <a:round/>
          </a:ln>
        </p:spPr>
        <p:style>
          <a:lnRef idx="1">
            <a:schemeClr val="accent1"/>
          </a:lnRef>
          <a:fillRef idx="0">
            <a:schemeClr val="accent1"/>
          </a:fillRef>
          <a:effectRef idx="0">
            <a:schemeClr val="accent1"/>
          </a:effectRef>
          <a:fontRef idx="minor">
            <a:schemeClr val="tx1"/>
          </a:fontRef>
        </p:style>
      </p:cxnSp>
      <p:sp>
        <p:nvSpPr>
          <p:cNvPr id="12" name="Oval 11">
            <a:extLst>
              <a:ext uri="{FF2B5EF4-FFF2-40B4-BE49-F238E27FC236}">
                <a16:creationId xmlns:a16="http://schemas.microsoft.com/office/drawing/2014/main" id="{A0165F13-86F7-4CA4-9BA2-06BD0EC74231}"/>
              </a:ext>
            </a:extLst>
          </p:cNvPr>
          <p:cNvSpPr/>
          <p:nvPr userDrawn="1"/>
        </p:nvSpPr>
        <p:spPr>
          <a:xfrm>
            <a:off x="750916" y="3678446"/>
            <a:ext cx="2016000" cy="2016000"/>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sp>
        <p:nvSpPr>
          <p:cNvPr id="15" name="Picture Placeholder 24">
            <a:extLst>
              <a:ext uri="{FF2B5EF4-FFF2-40B4-BE49-F238E27FC236}">
                <a16:creationId xmlns:a16="http://schemas.microsoft.com/office/drawing/2014/main" id="{6D0A0009-4141-4D1F-A349-C4E59051CE2B}"/>
              </a:ext>
            </a:extLst>
          </p:cNvPr>
          <p:cNvSpPr>
            <a:spLocks noGrp="1"/>
          </p:cNvSpPr>
          <p:nvPr>
            <p:ph type="pic" sz="quarter" idx="17"/>
          </p:nvPr>
        </p:nvSpPr>
        <p:spPr>
          <a:xfrm>
            <a:off x="912916" y="3840446"/>
            <a:ext cx="1692000" cy="1692000"/>
          </a:xfrm>
          <a:prstGeom prst="ellipse">
            <a:avLst/>
          </a:prstGeom>
        </p:spPr>
        <p:txBody>
          <a:bodyPr anchor="ctr">
            <a:normAutofit/>
          </a:bodyPr>
          <a:lstStyle>
            <a:lvl1pPr marL="0" indent="0" algn="ctr">
              <a:buNone/>
              <a:defRPr sz="1600"/>
            </a:lvl1pPr>
          </a:lstStyle>
          <a:p>
            <a:endParaRPr lang="lt-LT" dirty="0"/>
          </a:p>
        </p:txBody>
      </p:sp>
      <p:sp>
        <p:nvSpPr>
          <p:cNvPr id="16" name="Text Placeholder 9">
            <a:extLst>
              <a:ext uri="{FF2B5EF4-FFF2-40B4-BE49-F238E27FC236}">
                <a16:creationId xmlns:a16="http://schemas.microsoft.com/office/drawing/2014/main" id="{72C8D2BD-84E3-4B10-8C06-355BB7E2D405}"/>
              </a:ext>
            </a:extLst>
          </p:cNvPr>
          <p:cNvSpPr>
            <a:spLocks noGrp="1"/>
          </p:cNvSpPr>
          <p:nvPr>
            <p:ph type="body" sz="quarter" idx="18" hasCustomPrompt="1"/>
          </p:nvPr>
        </p:nvSpPr>
        <p:spPr>
          <a:xfrm>
            <a:off x="3041190" y="4237491"/>
            <a:ext cx="2717000" cy="614120"/>
          </a:xfrm>
        </p:spPr>
        <p:txBody>
          <a:bodyPr>
            <a:noAutofit/>
          </a:bodyPr>
          <a:lstStyle>
            <a:lvl1pPr marL="0" indent="0" algn="l">
              <a:buNone/>
              <a:defRPr sz="2000" b="0">
                <a:solidFill>
                  <a:schemeClr val="accent1"/>
                </a:solidFill>
                <a:latin typeface="+mj-lt"/>
              </a:defRPr>
            </a:lvl1pPr>
          </a:lstStyle>
          <a:p>
            <a:pPr lvl="0"/>
            <a:r>
              <a:rPr lang="lt-LT" dirty="0"/>
              <a:t>Name Surname</a:t>
            </a:r>
          </a:p>
        </p:txBody>
      </p:sp>
      <p:sp>
        <p:nvSpPr>
          <p:cNvPr id="18" name="Text Placeholder 9">
            <a:extLst>
              <a:ext uri="{FF2B5EF4-FFF2-40B4-BE49-F238E27FC236}">
                <a16:creationId xmlns:a16="http://schemas.microsoft.com/office/drawing/2014/main" id="{D9735A8D-056C-4BEB-ADEF-1636E3525FE1}"/>
              </a:ext>
            </a:extLst>
          </p:cNvPr>
          <p:cNvSpPr>
            <a:spLocks noGrp="1"/>
          </p:cNvSpPr>
          <p:nvPr>
            <p:ph type="body" sz="quarter" idx="19" hasCustomPrompt="1"/>
          </p:nvPr>
        </p:nvSpPr>
        <p:spPr>
          <a:xfrm>
            <a:off x="3041189" y="4624442"/>
            <a:ext cx="2717000" cy="614120"/>
          </a:xfrm>
        </p:spPr>
        <p:txBody>
          <a:bodyPr>
            <a:noAutofit/>
          </a:bodyPr>
          <a:lstStyle>
            <a:lvl1pPr marL="0" indent="0" algn="l">
              <a:lnSpc>
                <a:spcPts val="1920"/>
              </a:lnSpc>
              <a:buNone/>
              <a:defRPr sz="1600" b="0">
                <a:solidFill>
                  <a:schemeClr val="tx1"/>
                </a:solidFill>
              </a:defRPr>
            </a:lvl1pPr>
          </a:lstStyle>
          <a:p>
            <a:pPr lvl="0"/>
            <a:r>
              <a:rPr lang="lt-LT" dirty="0"/>
              <a:t>Job Title</a:t>
            </a:r>
            <a:r>
              <a:rPr lang="en-US" dirty="0"/>
              <a:t>, Company</a:t>
            </a:r>
            <a:endParaRPr lang="lt-LT" dirty="0"/>
          </a:p>
        </p:txBody>
      </p:sp>
      <p:sp>
        <p:nvSpPr>
          <p:cNvPr id="34" name="Text Placeholder 9">
            <a:extLst>
              <a:ext uri="{FF2B5EF4-FFF2-40B4-BE49-F238E27FC236}">
                <a16:creationId xmlns:a16="http://schemas.microsoft.com/office/drawing/2014/main" id="{C6480EC1-09B8-4CE2-9D17-BAE2F2009C53}"/>
              </a:ext>
            </a:extLst>
          </p:cNvPr>
          <p:cNvSpPr>
            <a:spLocks noGrp="1"/>
          </p:cNvSpPr>
          <p:nvPr>
            <p:ph type="body" sz="quarter" idx="16" hasCustomPrompt="1"/>
          </p:nvPr>
        </p:nvSpPr>
        <p:spPr>
          <a:xfrm>
            <a:off x="7097282" y="2432142"/>
            <a:ext cx="4168457" cy="1198798"/>
          </a:xfrm>
        </p:spPr>
        <p:txBody>
          <a:bodyPr anchor="ctr">
            <a:noAutofit/>
          </a:bodyPr>
          <a:lstStyle>
            <a:lvl1pPr marL="0" indent="0" algn="ctr">
              <a:lnSpc>
                <a:spcPts val="3360"/>
              </a:lnSpc>
              <a:buNone/>
              <a:defRPr sz="3200" b="0">
                <a:solidFill>
                  <a:schemeClr val="accent1"/>
                </a:solidFill>
              </a:defRPr>
            </a:lvl1pPr>
          </a:lstStyle>
          <a:p>
            <a:pPr marL="0" marR="0" lvl="0" indent="0" algn="ctr" defTabSz="914400" rtl="0" eaLnBrk="1" fontAlgn="auto" latinLnBrk="0" hangingPunct="1">
              <a:lnSpc>
                <a:spcPts val="3360"/>
              </a:lnSpc>
              <a:spcBef>
                <a:spcPts val="1000"/>
              </a:spcBef>
              <a:spcAft>
                <a:spcPts val="0"/>
              </a:spcAft>
              <a:buClrTx/>
              <a:buSzTx/>
              <a:buFont typeface="Arial" panose="020B0604020202020204" pitchFamily="34" charset="0"/>
              <a:buNone/>
              <a:tabLst/>
              <a:defRPr/>
            </a:pPr>
            <a:r>
              <a:rPr lang="en-US" dirty="0"/>
              <a:t>Session Title Session Title</a:t>
            </a:r>
          </a:p>
        </p:txBody>
      </p:sp>
      <p:cxnSp>
        <p:nvCxnSpPr>
          <p:cNvPr id="37" name="Straight Connector 36">
            <a:extLst>
              <a:ext uri="{FF2B5EF4-FFF2-40B4-BE49-F238E27FC236}">
                <a16:creationId xmlns:a16="http://schemas.microsoft.com/office/drawing/2014/main" id="{A18376F7-6E9A-4235-8478-C08AAA8D08BC}"/>
              </a:ext>
            </a:extLst>
          </p:cNvPr>
          <p:cNvCxnSpPr>
            <a:cxnSpLocks/>
          </p:cNvCxnSpPr>
          <p:nvPr userDrawn="1"/>
        </p:nvCxnSpPr>
        <p:spPr>
          <a:xfrm>
            <a:off x="7097282" y="2277393"/>
            <a:ext cx="4168457" cy="0"/>
          </a:xfrm>
          <a:prstGeom prst="line">
            <a:avLst/>
          </a:prstGeom>
        </p:spPr>
        <p:style>
          <a:lnRef idx="1">
            <a:schemeClr val="accent1"/>
          </a:lnRef>
          <a:fillRef idx="0">
            <a:schemeClr val="accent1"/>
          </a:fillRef>
          <a:effectRef idx="0">
            <a:schemeClr val="accent1"/>
          </a:effectRef>
          <a:fontRef idx="minor">
            <a:schemeClr val="tx1"/>
          </a:fontRef>
        </p:style>
      </p:cxnSp>
      <p:cxnSp>
        <p:nvCxnSpPr>
          <p:cNvPr id="38" name="Straight Connector 37">
            <a:extLst>
              <a:ext uri="{FF2B5EF4-FFF2-40B4-BE49-F238E27FC236}">
                <a16:creationId xmlns:a16="http://schemas.microsoft.com/office/drawing/2014/main" id="{86774121-4B3B-412F-9528-66C81FD66636}"/>
              </a:ext>
            </a:extLst>
          </p:cNvPr>
          <p:cNvCxnSpPr>
            <a:cxnSpLocks/>
          </p:cNvCxnSpPr>
          <p:nvPr userDrawn="1"/>
        </p:nvCxnSpPr>
        <p:spPr>
          <a:xfrm>
            <a:off x="7097282" y="3780840"/>
            <a:ext cx="4168457" cy="0"/>
          </a:xfrm>
          <a:prstGeom prst="line">
            <a:avLst/>
          </a:prstGeom>
        </p:spPr>
        <p:style>
          <a:lnRef idx="1">
            <a:schemeClr val="accent1"/>
          </a:lnRef>
          <a:fillRef idx="0">
            <a:schemeClr val="accent1"/>
          </a:fillRef>
          <a:effectRef idx="0">
            <a:schemeClr val="accent1"/>
          </a:effectRef>
          <a:fontRef idx="minor">
            <a:schemeClr val="tx1"/>
          </a:fontRef>
        </p:style>
      </p:cxnSp>
      <p:pic>
        <p:nvPicPr>
          <p:cNvPr id="19" name="Picture 18">
            <a:extLst>
              <a:ext uri="{FF2B5EF4-FFF2-40B4-BE49-F238E27FC236}">
                <a16:creationId xmlns:a16="http://schemas.microsoft.com/office/drawing/2014/main" id="{E6078947-D279-4DEE-84A3-887EF3B9558A}"/>
              </a:ext>
            </a:extLst>
          </p:cNvPr>
          <p:cNvPicPr>
            <a:picLocks noChangeAspect="1"/>
          </p:cNvPicPr>
          <p:nvPr userDrawn="1"/>
        </p:nvPicPr>
        <p:blipFill rotWithShape="1">
          <a:blip r:embed="rId3">
            <a:extLst>
              <a:ext uri="{28A0092B-C50C-407E-A947-70E740481C1C}">
                <a14:useLocalDpi xmlns:a14="http://schemas.microsoft.com/office/drawing/2010/main" val="0"/>
              </a:ext>
            </a:extLst>
          </a:blip>
          <a:srcRect t="5434" r="71630" b="5434"/>
          <a:stretch/>
        </p:blipFill>
        <p:spPr>
          <a:xfrm>
            <a:off x="9860458" y="3540885"/>
            <a:ext cx="2245536" cy="3533878"/>
          </a:xfrm>
          <a:prstGeom prst="rect">
            <a:avLst/>
          </a:prstGeom>
        </p:spPr>
      </p:pic>
      <p:pic>
        <p:nvPicPr>
          <p:cNvPr id="17" name="Picture 16">
            <a:extLst>
              <a:ext uri="{FF2B5EF4-FFF2-40B4-BE49-F238E27FC236}">
                <a16:creationId xmlns:a16="http://schemas.microsoft.com/office/drawing/2014/main" id="{ECD46D10-35AD-4E14-9FD2-2EC30C02E98B}"/>
              </a:ext>
            </a:extLst>
          </p:cNvPr>
          <p:cNvPicPr>
            <a:picLocks noChangeAspect="1"/>
          </p:cNvPicPr>
          <p:nvPr userDrawn="1"/>
        </p:nvPicPr>
        <p:blipFill>
          <a:blip r:embed="rId4"/>
          <a:stretch>
            <a:fillRect/>
          </a:stretch>
        </p:blipFill>
        <p:spPr>
          <a:xfrm>
            <a:off x="1044569" y="6341676"/>
            <a:ext cx="2243155" cy="297028"/>
          </a:xfrm>
          <a:prstGeom prst="rect">
            <a:avLst/>
          </a:prstGeom>
        </p:spPr>
      </p:pic>
    </p:spTree>
    <p:extLst>
      <p:ext uri="{BB962C8B-B14F-4D97-AF65-F5344CB8AC3E}">
        <p14:creationId xmlns:p14="http://schemas.microsoft.com/office/powerpoint/2010/main" val="792258820"/>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grpId="0" nodeType="afterEffect">
                                  <p:stCondLst>
                                    <p:cond delay="0"/>
                                  </p:stCondLst>
                                  <p:childTnLst>
                                    <p:set>
                                      <p:cBhvr>
                                        <p:cTn id="6" dur="1" fill="hold">
                                          <p:stCondLst>
                                            <p:cond delay="0"/>
                                          </p:stCondLst>
                                        </p:cTn>
                                        <p:tgtEl>
                                          <p:spTgt spid="6"/>
                                        </p:tgtEl>
                                        <p:attrNameLst>
                                          <p:attrName>style.visibility</p:attrName>
                                        </p:attrNameLst>
                                      </p:cBhvr>
                                      <p:to>
                                        <p:strVal val="visible"/>
                                      </p:to>
                                    </p:set>
                                    <p:anim calcmode="lin" valueType="num">
                                      <p:cBhvr>
                                        <p:cTn id="7" dur="500" fill="hold"/>
                                        <p:tgtEl>
                                          <p:spTgt spid="6"/>
                                        </p:tgtEl>
                                        <p:attrNameLst>
                                          <p:attrName>ppt_w</p:attrName>
                                        </p:attrNameLst>
                                      </p:cBhvr>
                                      <p:tavLst>
                                        <p:tav tm="0">
                                          <p:val>
                                            <p:fltVal val="0"/>
                                          </p:val>
                                        </p:tav>
                                        <p:tav tm="100000">
                                          <p:val>
                                            <p:strVal val="#ppt_w"/>
                                          </p:val>
                                        </p:tav>
                                      </p:tavLst>
                                    </p:anim>
                                    <p:anim calcmode="lin" valueType="num">
                                      <p:cBhvr>
                                        <p:cTn id="8" dur="500" fill="hold"/>
                                        <p:tgtEl>
                                          <p:spTgt spid="6"/>
                                        </p:tgtEl>
                                        <p:attrNameLst>
                                          <p:attrName>ppt_h</p:attrName>
                                        </p:attrNameLst>
                                      </p:cBhvr>
                                      <p:tavLst>
                                        <p:tav tm="0">
                                          <p:val>
                                            <p:fltVal val="0"/>
                                          </p:val>
                                        </p:tav>
                                        <p:tav tm="100000">
                                          <p:val>
                                            <p:strVal val="#ppt_h"/>
                                          </p:val>
                                        </p:tav>
                                      </p:tavLst>
                                    </p:anim>
                                    <p:animEffect transition="in" filter="fade">
                                      <p:cBhvr>
                                        <p:cTn id="9" dur="500"/>
                                        <p:tgtEl>
                                          <p:spTgt spid="6"/>
                                        </p:tgtEl>
                                      </p:cBhvr>
                                    </p:animEffect>
                                  </p:childTnLst>
                                </p:cTn>
                              </p:par>
                              <p:par>
                                <p:cTn id="10" presetID="6" presetClass="emph" presetSubtype="0" accel="50000" decel="50000" autoRev="1" fill="hold" grpId="1" nodeType="withEffect">
                                  <p:stCondLst>
                                    <p:cond delay="0"/>
                                  </p:stCondLst>
                                  <p:childTnLst>
                                    <p:animScale>
                                      <p:cBhvr>
                                        <p:cTn id="11" dur="500" fill="hold"/>
                                        <p:tgtEl>
                                          <p:spTgt spid="6"/>
                                        </p:tgtEl>
                                      </p:cBhvr>
                                      <p:by x="105000" y="105000"/>
                                    </p:animScale>
                                  </p:childTnLst>
                                </p:cTn>
                              </p:par>
                              <p:par>
                                <p:cTn id="12" presetID="53" presetClass="entr" presetSubtype="16" fill="hold" grpId="0" nodeType="withEffect">
                                  <p:stCondLst>
                                    <p:cond delay="0"/>
                                  </p:stCondLst>
                                  <p:childTnLst>
                                    <p:set>
                                      <p:cBhvr>
                                        <p:cTn id="13" dur="1" fill="hold">
                                          <p:stCondLst>
                                            <p:cond delay="0"/>
                                          </p:stCondLst>
                                        </p:cTn>
                                        <p:tgtEl>
                                          <p:spTgt spid="12"/>
                                        </p:tgtEl>
                                        <p:attrNameLst>
                                          <p:attrName>style.visibility</p:attrName>
                                        </p:attrNameLst>
                                      </p:cBhvr>
                                      <p:to>
                                        <p:strVal val="visible"/>
                                      </p:to>
                                    </p:set>
                                    <p:anim calcmode="lin" valueType="num">
                                      <p:cBhvr>
                                        <p:cTn id="14" dur="500" fill="hold"/>
                                        <p:tgtEl>
                                          <p:spTgt spid="12"/>
                                        </p:tgtEl>
                                        <p:attrNameLst>
                                          <p:attrName>ppt_w</p:attrName>
                                        </p:attrNameLst>
                                      </p:cBhvr>
                                      <p:tavLst>
                                        <p:tav tm="0">
                                          <p:val>
                                            <p:fltVal val="0"/>
                                          </p:val>
                                        </p:tav>
                                        <p:tav tm="100000">
                                          <p:val>
                                            <p:strVal val="#ppt_w"/>
                                          </p:val>
                                        </p:tav>
                                      </p:tavLst>
                                    </p:anim>
                                    <p:anim calcmode="lin" valueType="num">
                                      <p:cBhvr>
                                        <p:cTn id="15" dur="500" fill="hold"/>
                                        <p:tgtEl>
                                          <p:spTgt spid="12"/>
                                        </p:tgtEl>
                                        <p:attrNameLst>
                                          <p:attrName>ppt_h</p:attrName>
                                        </p:attrNameLst>
                                      </p:cBhvr>
                                      <p:tavLst>
                                        <p:tav tm="0">
                                          <p:val>
                                            <p:fltVal val="0"/>
                                          </p:val>
                                        </p:tav>
                                        <p:tav tm="100000">
                                          <p:val>
                                            <p:strVal val="#ppt_h"/>
                                          </p:val>
                                        </p:tav>
                                      </p:tavLst>
                                    </p:anim>
                                    <p:animEffect transition="in" filter="fade">
                                      <p:cBhvr>
                                        <p:cTn id="16" dur="500"/>
                                        <p:tgtEl>
                                          <p:spTgt spid="12"/>
                                        </p:tgtEl>
                                      </p:cBhvr>
                                    </p:animEffect>
                                  </p:childTnLst>
                                </p:cTn>
                              </p:par>
                              <p:par>
                                <p:cTn id="17" presetID="6" presetClass="emph" presetSubtype="0" accel="50000" decel="50000" autoRev="1" fill="hold" grpId="1" nodeType="withEffect">
                                  <p:stCondLst>
                                    <p:cond delay="0"/>
                                  </p:stCondLst>
                                  <p:childTnLst>
                                    <p:animScale>
                                      <p:cBhvr>
                                        <p:cTn id="18" dur="500" fill="hold"/>
                                        <p:tgtEl>
                                          <p:spTgt spid="12"/>
                                        </p:tgtEl>
                                      </p:cBhvr>
                                      <p:by x="105000" y="105000"/>
                                    </p:animScale>
                                  </p:childTnLst>
                                </p:cTn>
                              </p:par>
                              <p:par>
                                <p:cTn id="19" presetID="23" presetClass="entr" presetSubtype="16" fill="hold" grpId="0" nodeType="withEffect" nodePh="1">
                                  <p:stCondLst>
                                    <p:cond delay="500"/>
                                  </p:stCondLst>
                                  <p:endCondLst>
                                    <p:cond evt="begin" delay="0">
                                      <p:tn val="19"/>
                                    </p:cond>
                                  </p:endCondLst>
                                  <p:childTnLst>
                                    <p:set>
                                      <p:cBhvr>
                                        <p:cTn id="20" dur="1" fill="hold">
                                          <p:stCondLst>
                                            <p:cond delay="0"/>
                                          </p:stCondLst>
                                        </p:cTn>
                                        <p:tgtEl>
                                          <p:spTgt spid="8"/>
                                        </p:tgtEl>
                                        <p:attrNameLst>
                                          <p:attrName>style.visibility</p:attrName>
                                        </p:attrNameLst>
                                      </p:cBhvr>
                                      <p:to>
                                        <p:strVal val="visible"/>
                                      </p:to>
                                    </p:set>
                                    <p:anim calcmode="lin" valueType="num">
                                      <p:cBhvr>
                                        <p:cTn id="21" dur="500" fill="hold"/>
                                        <p:tgtEl>
                                          <p:spTgt spid="8"/>
                                        </p:tgtEl>
                                        <p:attrNameLst>
                                          <p:attrName>ppt_w</p:attrName>
                                        </p:attrNameLst>
                                      </p:cBhvr>
                                      <p:tavLst>
                                        <p:tav tm="0">
                                          <p:val>
                                            <p:fltVal val="0"/>
                                          </p:val>
                                        </p:tav>
                                        <p:tav tm="100000">
                                          <p:val>
                                            <p:strVal val="#ppt_w"/>
                                          </p:val>
                                        </p:tav>
                                      </p:tavLst>
                                    </p:anim>
                                    <p:anim calcmode="lin" valueType="num">
                                      <p:cBhvr>
                                        <p:cTn id="22" dur="500" fill="hold"/>
                                        <p:tgtEl>
                                          <p:spTgt spid="8"/>
                                        </p:tgtEl>
                                        <p:attrNameLst>
                                          <p:attrName>ppt_h</p:attrName>
                                        </p:attrNameLst>
                                      </p:cBhvr>
                                      <p:tavLst>
                                        <p:tav tm="0">
                                          <p:val>
                                            <p:fltVal val="0"/>
                                          </p:val>
                                        </p:tav>
                                        <p:tav tm="100000">
                                          <p:val>
                                            <p:strVal val="#ppt_h"/>
                                          </p:val>
                                        </p:tav>
                                      </p:tavLst>
                                    </p:anim>
                                  </p:childTnLst>
                                </p:cTn>
                              </p:par>
                              <p:par>
                                <p:cTn id="23" presetID="23" presetClass="entr" presetSubtype="16" fill="hold" grpId="0" nodeType="withEffect" nodePh="1">
                                  <p:stCondLst>
                                    <p:cond delay="500"/>
                                  </p:stCondLst>
                                  <p:endCondLst>
                                    <p:cond evt="begin" delay="0">
                                      <p:tn val="23"/>
                                    </p:cond>
                                  </p:endCondLst>
                                  <p:childTnLst>
                                    <p:set>
                                      <p:cBhvr>
                                        <p:cTn id="24" dur="1" fill="hold">
                                          <p:stCondLst>
                                            <p:cond delay="0"/>
                                          </p:stCondLst>
                                        </p:cTn>
                                        <p:tgtEl>
                                          <p:spTgt spid="15"/>
                                        </p:tgtEl>
                                        <p:attrNameLst>
                                          <p:attrName>style.visibility</p:attrName>
                                        </p:attrNameLst>
                                      </p:cBhvr>
                                      <p:to>
                                        <p:strVal val="visible"/>
                                      </p:to>
                                    </p:set>
                                    <p:anim calcmode="lin" valueType="num">
                                      <p:cBhvr>
                                        <p:cTn id="25" dur="500" fill="hold"/>
                                        <p:tgtEl>
                                          <p:spTgt spid="15"/>
                                        </p:tgtEl>
                                        <p:attrNameLst>
                                          <p:attrName>ppt_w</p:attrName>
                                        </p:attrNameLst>
                                      </p:cBhvr>
                                      <p:tavLst>
                                        <p:tav tm="0">
                                          <p:val>
                                            <p:fltVal val="0"/>
                                          </p:val>
                                        </p:tav>
                                        <p:tav tm="100000">
                                          <p:val>
                                            <p:strVal val="#ppt_w"/>
                                          </p:val>
                                        </p:tav>
                                      </p:tavLst>
                                    </p:anim>
                                    <p:anim calcmode="lin" valueType="num">
                                      <p:cBhvr>
                                        <p:cTn id="26" dur="500" fill="hold"/>
                                        <p:tgtEl>
                                          <p:spTgt spid="15"/>
                                        </p:tgtEl>
                                        <p:attrNameLst>
                                          <p:attrName>ppt_h</p:attrName>
                                        </p:attrNameLst>
                                      </p:cBhvr>
                                      <p:tavLst>
                                        <p:tav tm="0">
                                          <p:val>
                                            <p:fltVal val="0"/>
                                          </p:val>
                                        </p:tav>
                                        <p:tav tm="100000">
                                          <p:val>
                                            <p:strVal val="#ppt_h"/>
                                          </p:val>
                                        </p:tav>
                                      </p:tavLst>
                                    </p:anim>
                                  </p:childTnLst>
                                </p:cTn>
                              </p:par>
                            </p:childTnLst>
                          </p:cTn>
                        </p:par>
                        <p:par>
                          <p:cTn id="27" fill="hold">
                            <p:stCondLst>
                              <p:cond delay="1000"/>
                            </p:stCondLst>
                            <p:childTnLst>
                              <p:par>
                                <p:cTn id="28" presetID="10" presetClass="entr" presetSubtype="0" fill="hold" grpId="0" nodeType="afterEffect">
                                  <p:stCondLst>
                                    <p:cond delay="0"/>
                                  </p:stCondLst>
                                  <p:childTnLst>
                                    <p:set>
                                      <p:cBhvr>
                                        <p:cTn id="29" dur="1" fill="hold">
                                          <p:stCondLst>
                                            <p:cond delay="0"/>
                                          </p:stCondLst>
                                        </p:cTn>
                                        <p:tgtEl>
                                          <p:spTgt spid="10">
                                            <p:txEl>
                                              <p:pRg st="0" end="0"/>
                                            </p:txEl>
                                          </p:spTgt>
                                        </p:tgtEl>
                                        <p:attrNameLst>
                                          <p:attrName>style.visibility</p:attrName>
                                        </p:attrNameLst>
                                      </p:cBhvr>
                                      <p:to>
                                        <p:strVal val="visible"/>
                                      </p:to>
                                    </p:set>
                                    <p:animEffect transition="in" filter="fade">
                                      <p:cBhvr>
                                        <p:cTn id="30" dur="500"/>
                                        <p:tgtEl>
                                          <p:spTgt spid="10">
                                            <p:txEl>
                                              <p:pRg st="0" end="0"/>
                                            </p:txEl>
                                          </p:spTgt>
                                        </p:tgtEl>
                                      </p:cBhvr>
                                    </p:animEffect>
                                  </p:childTnLst>
                                </p:cTn>
                              </p:par>
                              <p:par>
                                <p:cTn id="31" presetID="10" presetClass="entr" presetSubtype="0" fill="hold" grpId="0" nodeType="withEffect">
                                  <p:stCondLst>
                                    <p:cond delay="0"/>
                                  </p:stCondLst>
                                  <p:childTnLst>
                                    <p:set>
                                      <p:cBhvr>
                                        <p:cTn id="32" dur="1" fill="hold">
                                          <p:stCondLst>
                                            <p:cond delay="0"/>
                                          </p:stCondLst>
                                        </p:cTn>
                                        <p:tgtEl>
                                          <p:spTgt spid="11">
                                            <p:txEl>
                                              <p:pRg st="0" end="0"/>
                                            </p:txEl>
                                          </p:spTgt>
                                        </p:tgtEl>
                                        <p:attrNameLst>
                                          <p:attrName>style.visibility</p:attrName>
                                        </p:attrNameLst>
                                      </p:cBhvr>
                                      <p:to>
                                        <p:strVal val="visible"/>
                                      </p:to>
                                    </p:set>
                                    <p:animEffect transition="in" filter="fade">
                                      <p:cBhvr>
                                        <p:cTn id="33" dur="500"/>
                                        <p:tgtEl>
                                          <p:spTgt spid="11">
                                            <p:txEl>
                                              <p:pRg st="0" end="0"/>
                                            </p:txEl>
                                          </p:spTgt>
                                        </p:tgtEl>
                                      </p:cBhvr>
                                    </p:animEffect>
                                  </p:childTnLst>
                                </p:cTn>
                              </p:par>
                              <p:par>
                                <p:cTn id="34" presetID="10" presetClass="entr" presetSubtype="0" fill="hold" grpId="0" nodeType="withEffect">
                                  <p:stCondLst>
                                    <p:cond delay="0"/>
                                  </p:stCondLst>
                                  <p:childTnLst>
                                    <p:set>
                                      <p:cBhvr>
                                        <p:cTn id="35" dur="1" fill="hold">
                                          <p:stCondLst>
                                            <p:cond delay="0"/>
                                          </p:stCondLst>
                                        </p:cTn>
                                        <p:tgtEl>
                                          <p:spTgt spid="16">
                                            <p:txEl>
                                              <p:pRg st="0" end="0"/>
                                            </p:txEl>
                                          </p:spTgt>
                                        </p:tgtEl>
                                        <p:attrNameLst>
                                          <p:attrName>style.visibility</p:attrName>
                                        </p:attrNameLst>
                                      </p:cBhvr>
                                      <p:to>
                                        <p:strVal val="visible"/>
                                      </p:to>
                                    </p:set>
                                    <p:animEffect transition="in" filter="fade">
                                      <p:cBhvr>
                                        <p:cTn id="36" dur="500"/>
                                        <p:tgtEl>
                                          <p:spTgt spid="16">
                                            <p:txEl>
                                              <p:pRg st="0" end="0"/>
                                            </p:txEl>
                                          </p:spTgt>
                                        </p:tgtEl>
                                      </p:cBhvr>
                                    </p:animEffect>
                                  </p:childTnLst>
                                </p:cTn>
                              </p:par>
                              <p:par>
                                <p:cTn id="37" presetID="10" presetClass="entr" presetSubtype="0" fill="hold" grpId="0" nodeType="withEffect">
                                  <p:stCondLst>
                                    <p:cond delay="0"/>
                                  </p:stCondLst>
                                  <p:childTnLst>
                                    <p:set>
                                      <p:cBhvr>
                                        <p:cTn id="38" dur="1" fill="hold">
                                          <p:stCondLst>
                                            <p:cond delay="0"/>
                                          </p:stCondLst>
                                        </p:cTn>
                                        <p:tgtEl>
                                          <p:spTgt spid="18">
                                            <p:txEl>
                                              <p:pRg st="0" end="0"/>
                                            </p:txEl>
                                          </p:spTgt>
                                        </p:tgtEl>
                                        <p:attrNameLst>
                                          <p:attrName>style.visibility</p:attrName>
                                        </p:attrNameLst>
                                      </p:cBhvr>
                                      <p:to>
                                        <p:strVal val="visible"/>
                                      </p:to>
                                    </p:set>
                                    <p:animEffect transition="in" filter="fade">
                                      <p:cBhvr>
                                        <p:cTn id="39" dur="500"/>
                                        <p:tgtEl>
                                          <p:spTgt spid="18">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6" grpId="1" animBg="1"/>
      <p:bldP spid="8" grpId="0"/>
      <p:bldP spid="10" grpId="0" build="p">
        <p:tmplLst>
          <p:tmpl lvl="1">
            <p:tnLst>
              <p:par>
                <p:cTn presetID="10" presetClass="entr" presetSubtype="0" fill="hold" nodeType="afterEffect">
                  <p:stCondLst>
                    <p:cond delay="0"/>
                  </p:stCondLst>
                  <p:childTnLst>
                    <p:set>
                      <p:cBhvr>
                        <p:cTn dur="1" fill="hold">
                          <p:stCondLst>
                            <p:cond delay="0"/>
                          </p:stCondLst>
                        </p:cTn>
                        <p:tgtEl>
                          <p:spTgt spid="10"/>
                        </p:tgtEl>
                        <p:attrNameLst>
                          <p:attrName>style.visibility</p:attrName>
                        </p:attrNameLst>
                      </p:cBhvr>
                      <p:to>
                        <p:strVal val="visible"/>
                      </p:to>
                    </p:set>
                    <p:animEffect transition="in" filter="fade">
                      <p:cBhvr>
                        <p:cTn dur="500"/>
                        <p:tgtEl>
                          <p:spTgt spid="10"/>
                        </p:tgtEl>
                      </p:cBhvr>
                    </p:animEffect>
                  </p:childTnLst>
                </p:cTn>
              </p:par>
            </p:tnLst>
          </p:tmpl>
        </p:tmplLst>
      </p:bldP>
      <p:bldP spid="11" grpId="0" build="p">
        <p:tmplLst>
          <p:tmpl lvl="1">
            <p:tnLst>
              <p:par>
                <p:cTn presetID="10" presetClass="entr" presetSubtype="0" fill="hold" nodeType="withEffect">
                  <p:stCondLst>
                    <p:cond delay="0"/>
                  </p:stCondLst>
                  <p:childTnLst>
                    <p:set>
                      <p:cBhvr>
                        <p:cTn dur="1" fill="hold">
                          <p:stCondLst>
                            <p:cond delay="0"/>
                          </p:stCondLst>
                        </p:cTn>
                        <p:tgtEl>
                          <p:spTgt spid="11"/>
                        </p:tgtEl>
                        <p:attrNameLst>
                          <p:attrName>style.visibility</p:attrName>
                        </p:attrNameLst>
                      </p:cBhvr>
                      <p:to>
                        <p:strVal val="visible"/>
                      </p:to>
                    </p:set>
                    <p:animEffect transition="in" filter="fade">
                      <p:cBhvr>
                        <p:cTn dur="500"/>
                        <p:tgtEl>
                          <p:spTgt spid="11"/>
                        </p:tgtEl>
                      </p:cBhvr>
                    </p:animEffect>
                  </p:childTnLst>
                </p:cTn>
              </p:par>
            </p:tnLst>
          </p:tmpl>
        </p:tmplLst>
      </p:bldP>
      <p:bldP spid="12" grpId="0" animBg="1"/>
      <p:bldP spid="12" grpId="1" animBg="1"/>
      <p:bldP spid="15" grpId="0"/>
      <p:bldP spid="16" grpId="0" build="p">
        <p:tmplLst>
          <p:tmpl lvl="1">
            <p:tnLst>
              <p:par>
                <p:cTn presetID="10" presetClass="entr" presetSubtype="0" fill="hold" nodeType="withEffect">
                  <p:stCondLst>
                    <p:cond delay="0"/>
                  </p:stCondLst>
                  <p:childTnLst>
                    <p:set>
                      <p:cBhvr>
                        <p:cTn dur="1" fill="hold">
                          <p:stCondLst>
                            <p:cond delay="0"/>
                          </p:stCondLst>
                        </p:cTn>
                        <p:tgtEl>
                          <p:spTgt spid="16"/>
                        </p:tgtEl>
                        <p:attrNameLst>
                          <p:attrName>style.visibility</p:attrName>
                        </p:attrNameLst>
                      </p:cBhvr>
                      <p:to>
                        <p:strVal val="visible"/>
                      </p:to>
                    </p:set>
                    <p:animEffect transition="in" filter="fade">
                      <p:cBhvr>
                        <p:cTn dur="500"/>
                        <p:tgtEl>
                          <p:spTgt spid="16"/>
                        </p:tgtEl>
                      </p:cBhvr>
                    </p:animEffect>
                  </p:childTnLst>
                </p:cTn>
              </p:par>
            </p:tnLst>
          </p:tmpl>
        </p:tmplLst>
      </p:bldP>
      <p:bldP spid="18" grpId="0" build="p">
        <p:tmplLst>
          <p:tmpl lvl="1">
            <p:tnLst>
              <p:par>
                <p:cTn presetID="10" presetClass="entr" presetSubtype="0" fill="hold" nodeType="withEffect">
                  <p:stCondLst>
                    <p:cond delay="0"/>
                  </p:stCondLst>
                  <p:childTnLst>
                    <p:set>
                      <p:cBhvr>
                        <p:cTn dur="1" fill="hold">
                          <p:stCondLst>
                            <p:cond delay="0"/>
                          </p:stCondLst>
                        </p:cTn>
                        <p:tgtEl>
                          <p:spTgt spid="18"/>
                        </p:tgtEl>
                        <p:attrNameLst>
                          <p:attrName>style.visibility</p:attrName>
                        </p:attrNameLst>
                      </p:cBhvr>
                      <p:to>
                        <p:strVal val="visible"/>
                      </p:to>
                    </p:set>
                    <p:animEffect transition="in" filter="fade">
                      <p:cBhvr>
                        <p:cTn dur="500"/>
                        <p:tgtEl>
                          <p:spTgt spid="18"/>
                        </p:tgtEl>
                      </p:cBhvr>
                    </p:animEffect>
                  </p:childTnLst>
                </p:cTn>
              </p:par>
            </p:tnLst>
          </p:tmpl>
        </p:tmplLst>
      </p:bldP>
    </p:bldLst>
  </p:timing>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61.xml><?xml version="1.0" encoding="utf-8"?>
<p:sldLayout xmlns:a="http://schemas.openxmlformats.org/drawingml/2006/main" xmlns:r="http://schemas.openxmlformats.org/officeDocument/2006/relationships" xmlns:p="http://schemas.openxmlformats.org/presentationml/2006/main" preserve="1" userDrawn="1">
  <p:cSld name="Sponsors &amp; Partners">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81F0C48B-06BD-4196-8D22-CDED31C5CC76}"/>
              </a:ext>
            </a:extLst>
          </p:cNvPr>
          <p:cNvPicPr>
            <a:picLocks noChangeAspect="1"/>
          </p:cNvPicPr>
          <p:nvPr userDrawn="1"/>
        </p:nvPicPr>
        <p:blipFill>
          <a:blip r:embed="rId2">
            <a:extLst>
              <a:ext uri="{28A0092B-C50C-407E-A947-70E740481C1C}">
                <a14:useLocalDpi xmlns:a14="http://schemas.microsoft.com/office/drawing/2010/main" val="0"/>
              </a:ext>
            </a:extLst>
          </a:blip>
          <a:srcRect t="185" b="185"/>
          <a:stretch/>
        </p:blipFill>
        <p:spPr>
          <a:xfrm>
            <a:off x="567259" y="6288664"/>
            <a:ext cx="397941" cy="396470"/>
          </a:xfrm>
          <a:prstGeom prst="rect">
            <a:avLst/>
          </a:prstGeom>
        </p:spPr>
      </p:pic>
      <p:sp>
        <p:nvSpPr>
          <p:cNvPr id="23" name="TextBox 22">
            <a:extLst>
              <a:ext uri="{FF2B5EF4-FFF2-40B4-BE49-F238E27FC236}">
                <a16:creationId xmlns:a16="http://schemas.microsoft.com/office/drawing/2014/main" id="{B31B01D3-DFA7-4AC7-AE4A-0783DA5DA40F}"/>
              </a:ext>
            </a:extLst>
          </p:cNvPr>
          <p:cNvSpPr txBox="1"/>
          <p:nvPr userDrawn="1"/>
        </p:nvSpPr>
        <p:spPr>
          <a:xfrm>
            <a:off x="531240" y="1856831"/>
            <a:ext cx="2876108" cy="461665"/>
          </a:xfrm>
          <a:prstGeom prst="rect">
            <a:avLst/>
          </a:prstGeom>
          <a:noFill/>
        </p:spPr>
        <p:txBody>
          <a:bodyPr wrap="none" rtlCol="0">
            <a:spAutoFit/>
          </a:bodyPr>
          <a:lstStyle/>
          <a:p>
            <a:r>
              <a:rPr lang="lt-LT" sz="2400" b="0" dirty="0">
                <a:solidFill>
                  <a:schemeClr val="accent1"/>
                </a:solidFill>
                <a:latin typeface="+mj-lt"/>
              </a:rPr>
              <a:t>Platinum Sponsor</a:t>
            </a:r>
          </a:p>
        </p:txBody>
      </p:sp>
      <p:sp>
        <p:nvSpPr>
          <p:cNvPr id="24" name="TextBox 23">
            <a:extLst>
              <a:ext uri="{FF2B5EF4-FFF2-40B4-BE49-F238E27FC236}">
                <a16:creationId xmlns:a16="http://schemas.microsoft.com/office/drawing/2014/main" id="{B50F0940-A7F1-4A4E-902B-9F8DC373AC33}"/>
              </a:ext>
            </a:extLst>
          </p:cNvPr>
          <p:cNvSpPr txBox="1"/>
          <p:nvPr userDrawn="1"/>
        </p:nvSpPr>
        <p:spPr>
          <a:xfrm>
            <a:off x="531240" y="3662202"/>
            <a:ext cx="2858475" cy="461665"/>
          </a:xfrm>
          <a:prstGeom prst="rect">
            <a:avLst/>
          </a:prstGeom>
          <a:noFill/>
        </p:spPr>
        <p:txBody>
          <a:bodyPr wrap="none" rtlCol="0">
            <a:spAutoFit/>
          </a:bodyPr>
          <a:lstStyle/>
          <a:p>
            <a:r>
              <a:rPr lang="lt-LT" sz="2400" b="0" dirty="0">
                <a:solidFill>
                  <a:schemeClr val="accent1"/>
                </a:solidFill>
                <a:latin typeface="+mj-lt"/>
              </a:rPr>
              <a:t>Premier Sponsor</a:t>
            </a:r>
            <a:r>
              <a:rPr lang="en-GB" sz="2400" b="0">
                <a:solidFill>
                  <a:schemeClr val="accent1"/>
                </a:solidFill>
                <a:latin typeface="+mj-lt"/>
              </a:rPr>
              <a:t>s</a:t>
            </a:r>
            <a:endParaRPr lang="lt-LT" sz="2400" b="0" dirty="0">
              <a:solidFill>
                <a:schemeClr val="accent1"/>
              </a:solidFill>
              <a:latin typeface="+mj-lt"/>
            </a:endParaRPr>
          </a:p>
        </p:txBody>
      </p:sp>
      <p:cxnSp>
        <p:nvCxnSpPr>
          <p:cNvPr id="25" name="Straight Connector 24">
            <a:extLst>
              <a:ext uri="{FF2B5EF4-FFF2-40B4-BE49-F238E27FC236}">
                <a16:creationId xmlns:a16="http://schemas.microsoft.com/office/drawing/2014/main" id="{4FF8B557-AF77-4393-B533-395D6A678478}"/>
              </a:ext>
            </a:extLst>
          </p:cNvPr>
          <p:cNvCxnSpPr>
            <a:cxnSpLocks/>
          </p:cNvCxnSpPr>
          <p:nvPr userDrawn="1"/>
        </p:nvCxnSpPr>
        <p:spPr>
          <a:xfrm>
            <a:off x="5192617" y="1743816"/>
            <a:ext cx="0" cy="3616958"/>
          </a:xfrm>
          <a:prstGeom prst="line">
            <a:avLst/>
          </a:prstGeom>
          <a:ln w="12700" cap="rnd">
            <a:prstDash val="sysDot"/>
            <a:round/>
          </a:ln>
        </p:spPr>
        <p:style>
          <a:lnRef idx="1">
            <a:schemeClr val="accent1"/>
          </a:lnRef>
          <a:fillRef idx="0">
            <a:schemeClr val="accent1"/>
          </a:fillRef>
          <a:effectRef idx="0">
            <a:schemeClr val="accent1"/>
          </a:effectRef>
          <a:fontRef idx="minor">
            <a:schemeClr val="tx1"/>
          </a:fontRef>
        </p:style>
      </p:cxnSp>
      <p:sp>
        <p:nvSpPr>
          <p:cNvPr id="30" name="TextBox 29">
            <a:extLst>
              <a:ext uri="{FF2B5EF4-FFF2-40B4-BE49-F238E27FC236}">
                <a16:creationId xmlns:a16="http://schemas.microsoft.com/office/drawing/2014/main" id="{3B445EEE-B570-4C3E-9D8F-850BB36671B7}"/>
              </a:ext>
            </a:extLst>
          </p:cNvPr>
          <p:cNvSpPr txBox="1"/>
          <p:nvPr userDrawn="1"/>
        </p:nvSpPr>
        <p:spPr>
          <a:xfrm>
            <a:off x="5847147" y="1856831"/>
            <a:ext cx="1585690" cy="461665"/>
          </a:xfrm>
          <a:prstGeom prst="rect">
            <a:avLst/>
          </a:prstGeom>
          <a:noFill/>
        </p:spPr>
        <p:txBody>
          <a:bodyPr wrap="none" rtlCol="0">
            <a:spAutoFit/>
          </a:bodyPr>
          <a:lstStyle/>
          <a:p>
            <a:r>
              <a:rPr lang="lt-LT" sz="2400" b="0" dirty="0">
                <a:solidFill>
                  <a:schemeClr val="accent4"/>
                </a:solidFill>
                <a:latin typeface="+mj-lt"/>
              </a:rPr>
              <a:t>Sponsor</a:t>
            </a:r>
            <a:r>
              <a:rPr lang="en-US" sz="2400" b="0" dirty="0">
                <a:solidFill>
                  <a:schemeClr val="accent4"/>
                </a:solidFill>
                <a:latin typeface="+mj-lt"/>
              </a:rPr>
              <a:t>s</a:t>
            </a:r>
            <a:endParaRPr lang="lt-LT" sz="2400" b="0" dirty="0">
              <a:solidFill>
                <a:schemeClr val="accent4"/>
              </a:solidFill>
              <a:latin typeface="+mj-lt"/>
            </a:endParaRPr>
          </a:p>
        </p:txBody>
      </p:sp>
      <p:sp>
        <p:nvSpPr>
          <p:cNvPr id="13" name="Text Placeholder 38">
            <a:extLst>
              <a:ext uri="{FF2B5EF4-FFF2-40B4-BE49-F238E27FC236}">
                <a16:creationId xmlns:a16="http://schemas.microsoft.com/office/drawing/2014/main" id="{34AC6075-E483-47A8-AF6E-1EB79CB6D15F}"/>
              </a:ext>
            </a:extLst>
          </p:cNvPr>
          <p:cNvSpPr>
            <a:spLocks noGrp="1"/>
          </p:cNvSpPr>
          <p:nvPr>
            <p:ph type="body" sz="quarter" idx="23" hasCustomPrompt="1"/>
          </p:nvPr>
        </p:nvSpPr>
        <p:spPr>
          <a:xfrm>
            <a:off x="1608067" y="172866"/>
            <a:ext cx="8975866" cy="800100"/>
          </a:xfrm>
        </p:spPr>
        <p:txBody>
          <a:bodyPr anchor="ctr">
            <a:normAutofit/>
          </a:bodyPr>
          <a:lstStyle>
            <a:lvl1pPr marL="0" indent="0" algn="ctr">
              <a:buNone/>
              <a:defRPr sz="3600">
                <a:latin typeface="+mj-lt"/>
              </a:defRPr>
            </a:lvl1pPr>
            <a:lvl2pPr algn="ctr">
              <a:defRPr/>
            </a:lvl2pPr>
            <a:lvl3pPr algn="ctr">
              <a:defRPr/>
            </a:lvl3pPr>
            <a:lvl4pPr algn="ctr">
              <a:defRPr/>
            </a:lvl4pPr>
            <a:lvl5pPr algn="ctr">
              <a:defRPr/>
            </a:lvl5pPr>
          </a:lstStyle>
          <a:p>
            <a:pPr lvl="0"/>
            <a:r>
              <a:rPr lang="en-US" dirty="0"/>
              <a:t>Sponsors &amp; Partners</a:t>
            </a:r>
            <a:endParaRPr lang="lt-LT" dirty="0"/>
          </a:p>
        </p:txBody>
      </p:sp>
      <p:pic>
        <p:nvPicPr>
          <p:cNvPr id="8" name="Picture 7">
            <a:extLst>
              <a:ext uri="{FF2B5EF4-FFF2-40B4-BE49-F238E27FC236}">
                <a16:creationId xmlns:a16="http://schemas.microsoft.com/office/drawing/2014/main" id="{EEE6B340-1CC6-4446-B654-58D4A09D0975}"/>
              </a:ext>
            </a:extLst>
          </p:cNvPr>
          <p:cNvPicPr>
            <a:picLocks noChangeAspect="1"/>
          </p:cNvPicPr>
          <p:nvPr userDrawn="1"/>
        </p:nvPicPr>
        <p:blipFill>
          <a:blip r:embed="rId3"/>
          <a:stretch>
            <a:fillRect/>
          </a:stretch>
        </p:blipFill>
        <p:spPr>
          <a:xfrm>
            <a:off x="1044569" y="6341676"/>
            <a:ext cx="2243155" cy="297028"/>
          </a:xfrm>
          <a:prstGeom prst="rect">
            <a:avLst/>
          </a:prstGeom>
        </p:spPr>
      </p:pic>
    </p:spTree>
    <p:extLst>
      <p:ext uri="{BB962C8B-B14F-4D97-AF65-F5344CB8AC3E}">
        <p14:creationId xmlns:p14="http://schemas.microsoft.com/office/powerpoint/2010/main" val="3592820285"/>
      </p:ext>
    </p:extLst>
  </p:cSld>
  <p:clrMapOvr>
    <a:masterClrMapping/>
  </p:clrMapOvr>
  <p:transition spd="slow">
    <p:push dir="u"/>
  </p:transition>
</p:sldLayout>
</file>

<file path=ppt/slideLayouts/slideLayout62.xml><?xml version="1.0" encoding="utf-8"?>
<p:sldLayout xmlns:a="http://schemas.openxmlformats.org/drawingml/2006/main" xmlns:r="http://schemas.openxmlformats.org/officeDocument/2006/relationships" xmlns:p="http://schemas.openxmlformats.org/presentationml/2006/main" preserve="1" userDrawn="1">
  <p:cSld name="Picture">
    <p:spTree>
      <p:nvGrpSpPr>
        <p:cNvPr id="1" name=""/>
        <p:cNvGrpSpPr/>
        <p:nvPr/>
      </p:nvGrpSpPr>
      <p:grpSpPr>
        <a:xfrm>
          <a:off x="0" y="0"/>
          <a:ext cx="0" cy="0"/>
          <a:chOff x="0" y="0"/>
          <a:chExt cx="0" cy="0"/>
        </a:xfrm>
      </p:grpSpPr>
      <p:sp>
        <p:nvSpPr>
          <p:cNvPr id="7" name="Oval 6">
            <a:extLst>
              <a:ext uri="{FF2B5EF4-FFF2-40B4-BE49-F238E27FC236}">
                <a16:creationId xmlns:a16="http://schemas.microsoft.com/office/drawing/2014/main" id="{49D63B3E-0865-4DDB-A536-B0203CE7FE70}"/>
              </a:ext>
            </a:extLst>
          </p:cNvPr>
          <p:cNvSpPr/>
          <p:nvPr userDrawn="1"/>
        </p:nvSpPr>
        <p:spPr>
          <a:xfrm>
            <a:off x="5781206" y="-890665"/>
            <a:ext cx="8639331" cy="8639331"/>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sp>
        <p:nvSpPr>
          <p:cNvPr id="9" name="Picture Placeholder 8">
            <a:extLst>
              <a:ext uri="{FF2B5EF4-FFF2-40B4-BE49-F238E27FC236}">
                <a16:creationId xmlns:a16="http://schemas.microsoft.com/office/drawing/2014/main" id="{5F46F1FC-A1F4-4BB6-B0EE-27E99F9019E2}"/>
              </a:ext>
            </a:extLst>
          </p:cNvPr>
          <p:cNvSpPr>
            <a:spLocks noGrp="1"/>
          </p:cNvSpPr>
          <p:nvPr>
            <p:ph type="pic" sz="quarter" idx="10"/>
          </p:nvPr>
        </p:nvSpPr>
        <p:spPr>
          <a:xfrm>
            <a:off x="5969017" y="-702854"/>
            <a:ext cx="8263708" cy="8263708"/>
          </a:xfrm>
          <a:prstGeom prst="ellipse">
            <a:avLst/>
          </a:prstGeom>
        </p:spPr>
        <p:txBody>
          <a:bodyPr anchor="ctr"/>
          <a:lstStyle>
            <a:lvl1pPr marL="0" indent="0" algn="ctr">
              <a:buNone/>
              <a:defRPr/>
            </a:lvl1pPr>
          </a:lstStyle>
          <a:p>
            <a:endParaRPr lang="lt-LT" dirty="0"/>
          </a:p>
        </p:txBody>
      </p:sp>
      <p:pic>
        <p:nvPicPr>
          <p:cNvPr id="10" name="Picture 9">
            <a:extLst>
              <a:ext uri="{FF2B5EF4-FFF2-40B4-BE49-F238E27FC236}">
                <a16:creationId xmlns:a16="http://schemas.microsoft.com/office/drawing/2014/main" id="{9BF3BA38-839F-4466-A9A4-994B77F7AFE8}"/>
              </a:ext>
            </a:extLst>
          </p:cNvPr>
          <p:cNvPicPr>
            <a:picLocks noChangeAspect="1"/>
          </p:cNvPicPr>
          <p:nvPr userDrawn="1"/>
        </p:nvPicPr>
        <p:blipFill>
          <a:blip r:embed="rId2">
            <a:extLst>
              <a:ext uri="{28A0092B-C50C-407E-A947-70E740481C1C}">
                <a14:useLocalDpi xmlns:a14="http://schemas.microsoft.com/office/drawing/2010/main" val="0"/>
              </a:ext>
            </a:extLst>
          </a:blip>
          <a:srcRect t="185" b="185"/>
          <a:stretch/>
        </p:blipFill>
        <p:spPr>
          <a:xfrm>
            <a:off x="567259" y="6288664"/>
            <a:ext cx="397941" cy="396470"/>
          </a:xfrm>
          <a:prstGeom prst="rect">
            <a:avLst/>
          </a:prstGeom>
        </p:spPr>
      </p:pic>
      <p:sp>
        <p:nvSpPr>
          <p:cNvPr id="11" name="Text Placeholder 38">
            <a:extLst>
              <a:ext uri="{FF2B5EF4-FFF2-40B4-BE49-F238E27FC236}">
                <a16:creationId xmlns:a16="http://schemas.microsoft.com/office/drawing/2014/main" id="{BC3C42CB-3F84-4F42-B269-192083A0E43A}"/>
              </a:ext>
            </a:extLst>
          </p:cNvPr>
          <p:cNvSpPr>
            <a:spLocks noGrp="1"/>
          </p:cNvSpPr>
          <p:nvPr>
            <p:ph type="body" sz="quarter" idx="23" hasCustomPrompt="1"/>
          </p:nvPr>
        </p:nvSpPr>
        <p:spPr>
          <a:xfrm>
            <a:off x="567259" y="787462"/>
            <a:ext cx="4754249" cy="1399227"/>
          </a:xfrm>
        </p:spPr>
        <p:txBody>
          <a:bodyPr anchor="ctr">
            <a:normAutofit/>
          </a:bodyPr>
          <a:lstStyle>
            <a:lvl1pPr marL="0" indent="0" algn="l">
              <a:lnSpc>
                <a:spcPts val="3840"/>
              </a:lnSpc>
              <a:buNone/>
              <a:defRPr sz="3600">
                <a:latin typeface="+mj-lt"/>
              </a:defRPr>
            </a:lvl1pPr>
            <a:lvl2pPr algn="ctr">
              <a:defRPr/>
            </a:lvl2pPr>
            <a:lvl3pPr algn="ctr">
              <a:defRPr/>
            </a:lvl3pPr>
            <a:lvl4pPr algn="ctr">
              <a:defRPr/>
            </a:lvl4pPr>
            <a:lvl5pPr algn="ctr">
              <a:defRPr/>
            </a:lvl5pPr>
          </a:lstStyle>
          <a:p>
            <a:pPr lvl="0"/>
            <a:r>
              <a:rPr lang="da-DK" dirty="0"/>
              <a:t>Lorem ipsum dolor sit amet</a:t>
            </a:r>
            <a:endParaRPr lang="en-US" dirty="0"/>
          </a:p>
        </p:txBody>
      </p:sp>
      <p:sp>
        <p:nvSpPr>
          <p:cNvPr id="12" name="Text Placeholder 38">
            <a:extLst>
              <a:ext uri="{FF2B5EF4-FFF2-40B4-BE49-F238E27FC236}">
                <a16:creationId xmlns:a16="http://schemas.microsoft.com/office/drawing/2014/main" id="{F11A762B-F89D-47D1-8212-A8201D883DA1}"/>
              </a:ext>
            </a:extLst>
          </p:cNvPr>
          <p:cNvSpPr>
            <a:spLocks noGrp="1"/>
          </p:cNvSpPr>
          <p:nvPr>
            <p:ph type="body" sz="quarter" idx="24" hasCustomPrompt="1"/>
          </p:nvPr>
        </p:nvSpPr>
        <p:spPr>
          <a:xfrm>
            <a:off x="575232" y="2186690"/>
            <a:ext cx="4746710" cy="3883847"/>
          </a:xfrm>
        </p:spPr>
        <p:txBody>
          <a:bodyPr anchor="t">
            <a:normAutofit/>
          </a:bodyPr>
          <a:lstStyle>
            <a:lvl1pPr marL="0" indent="0" algn="l">
              <a:buNone/>
              <a:defRPr sz="2400" b="0" i="0">
                <a:latin typeface="+mn-lt"/>
              </a:defRPr>
            </a:lvl1pPr>
            <a:lvl2pPr algn="ctr">
              <a:defRPr/>
            </a:lvl2pPr>
            <a:lvl3pPr algn="ctr">
              <a:defRPr/>
            </a:lvl3pPr>
            <a:lvl4pPr algn="ctr">
              <a:defRPr/>
            </a:lvl4pPr>
            <a:lvl5pPr algn="ctr">
              <a:defRPr/>
            </a:lvl5pPr>
          </a:lstStyle>
          <a:p>
            <a:pPr lvl="0"/>
            <a:r>
              <a:rPr lang="en-US" dirty="0"/>
              <a:t>Lorem ipsum dolor sit </a:t>
            </a:r>
            <a:r>
              <a:rPr lang="en-US" dirty="0" err="1"/>
              <a:t>amet</a:t>
            </a:r>
            <a:r>
              <a:rPr lang="en-US" dirty="0"/>
              <a:t>, </a:t>
            </a:r>
            <a:r>
              <a:rPr lang="en-US" dirty="0" err="1"/>
              <a:t>consectetur</a:t>
            </a:r>
            <a:r>
              <a:rPr lang="en-US" dirty="0"/>
              <a:t> </a:t>
            </a:r>
            <a:r>
              <a:rPr lang="en-US" dirty="0" err="1"/>
              <a:t>adipiscing</a:t>
            </a:r>
            <a:r>
              <a:rPr lang="en-US" dirty="0"/>
              <a:t> </a:t>
            </a:r>
            <a:r>
              <a:rPr lang="en-US" dirty="0" err="1"/>
              <a:t>elit</a:t>
            </a:r>
            <a:r>
              <a:rPr lang="en-US" dirty="0"/>
              <a:t>, sed do </a:t>
            </a:r>
            <a:r>
              <a:rPr lang="en-US" dirty="0" err="1"/>
              <a:t>eiusmod</a:t>
            </a:r>
            <a:r>
              <a:rPr lang="en-US" dirty="0"/>
              <a:t> </a:t>
            </a:r>
            <a:r>
              <a:rPr lang="en-US" dirty="0" err="1"/>
              <a:t>tempor</a:t>
            </a:r>
            <a:r>
              <a:rPr lang="en-US" dirty="0"/>
              <a:t> </a:t>
            </a:r>
            <a:r>
              <a:rPr lang="en-US" dirty="0" err="1"/>
              <a:t>incididunt</a:t>
            </a:r>
            <a:r>
              <a:rPr lang="en-US" dirty="0"/>
              <a:t> </a:t>
            </a:r>
            <a:r>
              <a:rPr lang="en-US" dirty="0" err="1"/>
              <a:t>ut</a:t>
            </a:r>
            <a:r>
              <a:rPr lang="en-US" dirty="0"/>
              <a:t> </a:t>
            </a:r>
            <a:r>
              <a:rPr lang="en-US" dirty="0" err="1"/>
              <a:t>labore</a:t>
            </a:r>
            <a:r>
              <a:rPr lang="en-US" dirty="0"/>
              <a:t> et dolore magna </a:t>
            </a:r>
            <a:r>
              <a:rPr lang="en-US" dirty="0" err="1"/>
              <a:t>aliqua</a:t>
            </a:r>
            <a:r>
              <a:rPr lang="en-US" dirty="0"/>
              <a:t>. Ut </a:t>
            </a:r>
            <a:r>
              <a:rPr lang="en-US" dirty="0" err="1"/>
              <a:t>enim</a:t>
            </a:r>
            <a:r>
              <a:rPr lang="en-US" dirty="0"/>
              <a:t> ad minim </a:t>
            </a:r>
            <a:r>
              <a:rPr lang="en-US" dirty="0" err="1"/>
              <a:t>veniam</a:t>
            </a:r>
            <a:r>
              <a:rPr lang="en-US" dirty="0"/>
              <a:t>, </a:t>
            </a:r>
            <a:r>
              <a:rPr lang="en-US" dirty="0" err="1"/>
              <a:t>quis</a:t>
            </a:r>
            <a:r>
              <a:rPr lang="en-US" dirty="0"/>
              <a:t> </a:t>
            </a:r>
            <a:r>
              <a:rPr lang="en-US" dirty="0" err="1"/>
              <a:t>nostrud</a:t>
            </a:r>
            <a:r>
              <a:rPr lang="en-US" dirty="0"/>
              <a:t> exercitation </a:t>
            </a:r>
            <a:r>
              <a:rPr lang="en-US" dirty="0" err="1"/>
              <a:t>ullamco</a:t>
            </a:r>
            <a:r>
              <a:rPr lang="en-US" dirty="0"/>
              <a:t> </a:t>
            </a:r>
            <a:r>
              <a:rPr lang="en-US" dirty="0" err="1"/>
              <a:t>laboris</a:t>
            </a:r>
            <a:r>
              <a:rPr lang="en-US" dirty="0"/>
              <a:t> nisi </a:t>
            </a:r>
            <a:r>
              <a:rPr lang="en-US" dirty="0" err="1"/>
              <a:t>ut</a:t>
            </a:r>
            <a:r>
              <a:rPr lang="en-US" dirty="0"/>
              <a:t> </a:t>
            </a:r>
            <a:r>
              <a:rPr lang="en-US" dirty="0" err="1"/>
              <a:t>aliquip</a:t>
            </a:r>
            <a:r>
              <a:rPr lang="en-US" dirty="0"/>
              <a:t> ex </a:t>
            </a:r>
            <a:r>
              <a:rPr lang="en-US" dirty="0" err="1"/>
              <a:t>ea</a:t>
            </a:r>
            <a:r>
              <a:rPr lang="en-US" dirty="0"/>
              <a:t> </a:t>
            </a:r>
            <a:r>
              <a:rPr lang="en-US" dirty="0" err="1"/>
              <a:t>commodo</a:t>
            </a:r>
            <a:r>
              <a:rPr lang="en-US" dirty="0"/>
              <a:t> </a:t>
            </a:r>
            <a:r>
              <a:rPr lang="en-US" dirty="0" err="1"/>
              <a:t>consequat</a:t>
            </a:r>
            <a:r>
              <a:rPr lang="en-US" dirty="0"/>
              <a:t>. </a:t>
            </a:r>
          </a:p>
        </p:txBody>
      </p:sp>
      <p:pic>
        <p:nvPicPr>
          <p:cNvPr id="8" name="Picture 7">
            <a:extLst>
              <a:ext uri="{FF2B5EF4-FFF2-40B4-BE49-F238E27FC236}">
                <a16:creationId xmlns:a16="http://schemas.microsoft.com/office/drawing/2014/main" id="{1C8E341F-E66B-4D1C-8667-DAF9621AF642}"/>
              </a:ext>
            </a:extLst>
          </p:cNvPr>
          <p:cNvPicPr>
            <a:picLocks noChangeAspect="1"/>
          </p:cNvPicPr>
          <p:nvPr userDrawn="1"/>
        </p:nvPicPr>
        <p:blipFill>
          <a:blip r:embed="rId3"/>
          <a:stretch>
            <a:fillRect/>
          </a:stretch>
        </p:blipFill>
        <p:spPr>
          <a:xfrm>
            <a:off x="1044569" y="6341676"/>
            <a:ext cx="2243155" cy="297028"/>
          </a:xfrm>
          <a:prstGeom prst="rect">
            <a:avLst/>
          </a:prstGeom>
        </p:spPr>
      </p:pic>
    </p:spTree>
    <p:extLst>
      <p:ext uri="{BB962C8B-B14F-4D97-AF65-F5344CB8AC3E}">
        <p14:creationId xmlns:p14="http://schemas.microsoft.com/office/powerpoint/2010/main" val="1090433075"/>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grpId="0" nodeType="after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p:cTn id="7" dur="500" fill="hold"/>
                                        <p:tgtEl>
                                          <p:spTgt spid="7"/>
                                        </p:tgtEl>
                                        <p:attrNameLst>
                                          <p:attrName>ppt_w</p:attrName>
                                        </p:attrNameLst>
                                      </p:cBhvr>
                                      <p:tavLst>
                                        <p:tav tm="0">
                                          <p:val>
                                            <p:fltVal val="0"/>
                                          </p:val>
                                        </p:tav>
                                        <p:tav tm="100000">
                                          <p:val>
                                            <p:strVal val="#ppt_w"/>
                                          </p:val>
                                        </p:tav>
                                      </p:tavLst>
                                    </p:anim>
                                    <p:anim calcmode="lin" valueType="num">
                                      <p:cBhvr>
                                        <p:cTn id="8" dur="500" fill="hold"/>
                                        <p:tgtEl>
                                          <p:spTgt spid="7"/>
                                        </p:tgtEl>
                                        <p:attrNameLst>
                                          <p:attrName>ppt_h</p:attrName>
                                        </p:attrNameLst>
                                      </p:cBhvr>
                                      <p:tavLst>
                                        <p:tav tm="0">
                                          <p:val>
                                            <p:fltVal val="0"/>
                                          </p:val>
                                        </p:tav>
                                        <p:tav tm="100000">
                                          <p:val>
                                            <p:strVal val="#ppt_h"/>
                                          </p:val>
                                        </p:tav>
                                      </p:tavLst>
                                    </p:anim>
                                    <p:animEffect transition="in" filter="fade">
                                      <p:cBhvr>
                                        <p:cTn id="9" dur="500"/>
                                        <p:tgtEl>
                                          <p:spTgt spid="7"/>
                                        </p:tgtEl>
                                      </p:cBhvr>
                                    </p:animEffect>
                                  </p:childTnLst>
                                </p:cTn>
                              </p:par>
                              <p:par>
                                <p:cTn id="10" presetID="6" presetClass="emph" presetSubtype="0" accel="50000" decel="50000" autoRev="1" fill="hold" grpId="1" nodeType="withEffect">
                                  <p:stCondLst>
                                    <p:cond delay="0"/>
                                  </p:stCondLst>
                                  <p:childTnLst>
                                    <p:animScale>
                                      <p:cBhvr>
                                        <p:cTn id="11" dur="500" fill="hold"/>
                                        <p:tgtEl>
                                          <p:spTgt spid="7"/>
                                        </p:tgtEl>
                                      </p:cBhvr>
                                      <p:by x="105000" y="105000"/>
                                    </p:animScale>
                                  </p:childTnLst>
                                </p:cTn>
                              </p:par>
                              <p:par>
                                <p:cTn id="12" presetID="53" presetClass="entr" presetSubtype="16" fill="hold" grpId="0" nodeType="withEffect" nodePh="1">
                                  <p:stCondLst>
                                    <p:cond delay="0"/>
                                  </p:stCondLst>
                                  <p:endCondLst>
                                    <p:cond evt="begin" delay="0">
                                      <p:tn val="12"/>
                                    </p:cond>
                                  </p:endCondLst>
                                  <p:childTnLst>
                                    <p:set>
                                      <p:cBhvr>
                                        <p:cTn id="13" dur="1" fill="hold">
                                          <p:stCondLst>
                                            <p:cond delay="0"/>
                                          </p:stCondLst>
                                        </p:cTn>
                                        <p:tgtEl>
                                          <p:spTgt spid="9"/>
                                        </p:tgtEl>
                                        <p:attrNameLst>
                                          <p:attrName>style.visibility</p:attrName>
                                        </p:attrNameLst>
                                      </p:cBhvr>
                                      <p:to>
                                        <p:strVal val="visible"/>
                                      </p:to>
                                    </p:set>
                                    <p:anim calcmode="lin" valueType="num">
                                      <p:cBhvr>
                                        <p:cTn id="14" dur="500" fill="hold"/>
                                        <p:tgtEl>
                                          <p:spTgt spid="9"/>
                                        </p:tgtEl>
                                        <p:attrNameLst>
                                          <p:attrName>ppt_w</p:attrName>
                                        </p:attrNameLst>
                                      </p:cBhvr>
                                      <p:tavLst>
                                        <p:tav tm="0">
                                          <p:val>
                                            <p:fltVal val="0"/>
                                          </p:val>
                                        </p:tav>
                                        <p:tav tm="100000">
                                          <p:val>
                                            <p:strVal val="#ppt_w"/>
                                          </p:val>
                                        </p:tav>
                                      </p:tavLst>
                                    </p:anim>
                                    <p:anim calcmode="lin" valueType="num">
                                      <p:cBhvr>
                                        <p:cTn id="15" dur="500" fill="hold"/>
                                        <p:tgtEl>
                                          <p:spTgt spid="9"/>
                                        </p:tgtEl>
                                        <p:attrNameLst>
                                          <p:attrName>ppt_h</p:attrName>
                                        </p:attrNameLst>
                                      </p:cBhvr>
                                      <p:tavLst>
                                        <p:tav tm="0">
                                          <p:val>
                                            <p:fltVal val="0"/>
                                          </p:val>
                                        </p:tav>
                                        <p:tav tm="100000">
                                          <p:val>
                                            <p:strVal val="#ppt_h"/>
                                          </p:val>
                                        </p:tav>
                                      </p:tavLst>
                                    </p:anim>
                                    <p:animEffect transition="in" filter="fade">
                                      <p:cBhvr>
                                        <p:cTn id="16" dur="5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7" grpId="1" animBg="1"/>
      <p:bldP spid="9" grpId="0"/>
    </p:bldLst>
  </p:timing>
</p:sldLayout>
</file>

<file path=ppt/slideLayouts/slideLayout63.xml><?xml version="1.0" encoding="utf-8"?>
<p:sldLayout xmlns:a="http://schemas.openxmlformats.org/drawingml/2006/main" xmlns:r="http://schemas.openxmlformats.org/officeDocument/2006/relationships" xmlns:p="http://schemas.openxmlformats.org/presentationml/2006/main" preserve="1" userDrawn="1">
  <p:cSld name="Text">
    <p:spTree>
      <p:nvGrpSpPr>
        <p:cNvPr id="1" name=""/>
        <p:cNvGrpSpPr/>
        <p:nvPr/>
      </p:nvGrpSpPr>
      <p:grpSpPr>
        <a:xfrm>
          <a:off x="0" y="0"/>
          <a:ext cx="0" cy="0"/>
          <a:chOff x="0" y="0"/>
          <a:chExt cx="0" cy="0"/>
        </a:xfrm>
      </p:grpSpPr>
      <p:sp>
        <p:nvSpPr>
          <p:cNvPr id="10" name="Text Placeholder 38">
            <a:extLst>
              <a:ext uri="{FF2B5EF4-FFF2-40B4-BE49-F238E27FC236}">
                <a16:creationId xmlns:a16="http://schemas.microsoft.com/office/drawing/2014/main" id="{4D064D6B-1AF6-4044-9D65-64DEA56D6A35}"/>
              </a:ext>
            </a:extLst>
          </p:cNvPr>
          <p:cNvSpPr>
            <a:spLocks noGrp="1"/>
          </p:cNvSpPr>
          <p:nvPr>
            <p:ph type="body" sz="quarter" idx="24" hasCustomPrompt="1"/>
          </p:nvPr>
        </p:nvSpPr>
        <p:spPr>
          <a:xfrm>
            <a:off x="567259" y="1550576"/>
            <a:ext cx="10930193" cy="3883847"/>
          </a:xfrm>
        </p:spPr>
        <p:txBody>
          <a:bodyPr anchor="t">
            <a:normAutofit/>
          </a:bodyPr>
          <a:lstStyle>
            <a:lvl1pPr marL="0" indent="0" algn="l">
              <a:lnSpc>
                <a:spcPts val="2160"/>
              </a:lnSpc>
              <a:buNone/>
              <a:defRPr sz="1800" b="0" i="0">
                <a:latin typeface="+mn-lt"/>
              </a:defRPr>
            </a:lvl1pPr>
            <a:lvl2pPr algn="ctr">
              <a:defRPr/>
            </a:lvl2pPr>
            <a:lvl3pPr algn="ctr">
              <a:defRPr/>
            </a:lvl3pPr>
            <a:lvl4pPr algn="ctr">
              <a:defRPr/>
            </a:lvl4pPr>
            <a:lvl5pPr algn="ctr">
              <a:defRPr/>
            </a:lvl5pPr>
          </a:lstStyle>
          <a:p>
            <a:pPr lvl="0"/>
            <a:r>
              <a:rPr lang="en-US" dirty="0"/>
              <a:t>Lorem ipsum dolor sit </a:t>
            </a:r>
            <a:r>
              <a:rPr lang="en-US" dirty="0" err="1"/>
              <a:t>amet</a:t>
            </a:r>
            <a:r>
              <a:rPr lang="en-US" dirty="0"/>
              <a:t>, </a:t>
            </a:r>
            <a:r>
              <a:rPr lang="en-US" dirty="0" err="1"/>
              <a:t>consectetur</a:t>
            </a:r>
            <a:r>
              <a:rPr lang="en-US" dirty="0"/>
              <a:t> </a:t>
            </a:r>
            <a:r>
              <a:rPr lang="en-US" dirty="0" err="1"/>
              <a:t>adipiscing</a:t>
            </a:r>
            <a:r>
              <a:rPr lang="en-US" dirty="0"/>
              <a:t> </a:t>
            </a:r>
            <a:r>
              <a:rPr lang="en-US" dirty="0" err="1"/>
              <a:t>elit</a:t>
            </a:r>
            <a:r>
              <a:rPr lang="en-US" dirty="0"/>
              <a:t>, sed do </a:t>
            </a:r>
            <a:r>
              <a:rPr lang="en-US" dirty="0" err="1"/>
              <a:t>eiusmod</a:t>
            </a:r>
            <a:r>
              <a:rPr lang="en-US" dirty="0"/>
              <a:t> </a:t>
            </a:r>
            <a:r>
              <a:rPr lang="en-US" dirty="0" err="1"/>
              <a:t>tempor</a:t>
            </a:r>
            <a:r>
              <a:rPr lang="en-US" dirty="0"/>
              <a:t> </a:t>
            </a:r>
            <a:r>
              <a:rPr lang="en-US" dirty="0" err="1"/>
              <a:t>incididunt</a:t>
            </a:r>
            <a:r>
              <a:rPr lang="en-US" dirty="0"/>
              <a:t> </a:t>
            </a:r>
            <a:r>
              <a:rPr lang="en-US" dirty="0" err="1"/>
              <a:t>ut</a:t>
            </a:r>
            <a:r>
              <a:rPr lang="en-US" dirty="0"/>
              <a:t> </a:t>
            </a:r>
            <a:r>
              <a:rPr lang="en-US" dirty="0" err="1"/>
              <a:t>labore</a:t>
            </a:r>
            <a:r>
              <a:rPr lang="en-US" dirty="0"/>
              <a:t> et dolore magna </a:t>
            </a:r>
            <a:r>
              <a:rPr lang="en-US" dirty="0" err="1"/>
              <a:t>aliqua</a:t>
            </a:r>
            <a:r>
              <a:rPr lang="en-US" dirty="0"/>
              <a:t>. Ut </a:t>
            </a:r>
            <a:r>
              <a:rPr lang="en-US" dirty="0" err="1"/>
              <a:t>enim</a:t>
            </a:r>
            <a:r>
              <a:rPr lang="en-US" dirty="0"/>
              <a:t> ad minim </a:t>
            </a:r>
            <a:r>
              <a:rPr lang="en-US" dirty="0" err="1"/>
              <a:t>veniam</a:t>
            </a:r>
            <a:r>
              <a:rPr lang="en-US" dirty="0"/>
              <a:t>, </a:t>
            </a:r>
            <a:r>
              <a:rPr lang="en-US" dirty="0" err="1"/>
              <a:t>quis</a:t>
            </a:r>
            <a:r>
              <a:rPr lang="en-US" dirty="0"/>
              <a:t> </a:t>
            </a:r>
            <a:r>
              <a:rPr lang="en-US" dirty="0" err="1"/>
              <a:t>nostrud</a:t>
            </a:r>
            <a:r>
              <a:rPr lang="en-US" dirty="0"/>
              <a:t> exercitation </a:t>
            </a:r>
            <a:r>
              <a:rPr lang="en-US" dirty="0" err="1"/>
              <a:t>ullamco</a:t>
            </a:r>
            <a:r>
              <a:rPr lang="en-US" dirty="0"/>
              <a:t> </a:t>
            </a:r>
            <a:r>
              <a:rPr lang="en-US" dirty="0" err="1"/>
              <a:t>laboris</a:t>
            </a:r>
            <a:r>
              <a:rPr lang="en-US" dirty="0"/>
              <a:t> nisi </a:t>
            </a:r>
            <a:r>
              <a:rPr lang="en-US" dirty="0" err="1"/>
              <a:t>ut</a:t>
            </a:r>
            <a:r>
              <a:rPr lang="en-US" dirty="0"/>
              <a:t> </a:t>
            </a:r>
            <a:r>
              <a:rPr lang="en-US" dirty="0" err="1"/>
              <a:t>aliquip</a:t>
            </a:r>
            <a:r>
              <a:rPr lang="en-US" dirty="0"/>
              <a:t> ex </a:t>
            </a:r>
            <a:r>
              <a:rPr lang="en-US" dirty="0" err="1"/>
              <a:t>ea</a:t>
            </a:r>
            <a:r>
              <a:rPr lang="en-US" dirty="0"/>
              <a:t> </a:t>
            </a:r>
            <a:r>
              <a:rPr lang="en-US" dirty="0" err="1"/>
              <a:t>commodo</a:t>
            </a:r>
            <a:r>
              <a:rPr lang="en-US" dirty="0"/>
              <a:t> </a:t>
            </a:r>
            <a:r>
              <a:rPr lang="en-US" dirty="0" err="1"/>
              <a:t>consequat</a:t>
            </a:r>
            <a:r>
              <a:rPr lang="en-US" dirty="0"/>
              <a:t>. Duis </a:t>
            </a:r>
            <a:r>
              <a:rPr lang="en-US" dirty="0" err="1"/>
              <a:t>aute</a:t>
            </a:r>
            <a:r>
              <a:rPr lang="en-US" dirty="0"/>
              <a:t> </a:t>
            </a:r>
            <a:r>
              <a:rPr lang="en-US" dirty="0" err="1"/>
              <a:t>irure</a:t>
            </a:r>
            <a:r>
              <a:rPr lang="en-US" dirty="0"/>
              <a:t> dolor in </a:t>
            </a:r>
            <a:r>
              <a:rPr lang="en-US" dirty="0" err="1"/>
              <a:t>reprehenderit</a:t>
            </a:r>
            <a:r>
              <a:rPr lang="en-US" dirty="0"/>
              <a:t> in </a:t>
            </a:r>
            <a:r>
              <a:rPr lang="en-US" dirty="0" err="1"/>
              <a:t>voluptate</a:t>
            </a:r>
            <a:r>
              <a:rPr lang="en-US" dirty="0"/>
              <a:t> </a:t>
            </a:r>
            <a:r>
              <a:rPr lang="en-US" dirty="0" err="1"/>
              <a:t>velit</a:t>
            </a:r>
            <a:r>
              <a:rPr lang="en-US" dirty="0"/>
              <a:t> </a:t>
            </a:r>
            <a:r>
              <a:rPr lang="en-US" dirty="0" err="1"/>
              <a:t>esse</a:t>
            </a:r>
            <a:r>
              <a:rPr lang="en-US" dirty="0"/>
              <a:t> </a:t>
            </a:r>
            <a:r>
              <a:rPr lang="en-US" dirty="0" err="1"/>
              <a:t>cillum</a:t>
            </a:r>
            <a:r>
              <a:rPr lang="en-US" dirty="0"/>
              <a:t> dolore </a:t>
            </a:r>
            <a:r>
              <a:rPr lang="en-US" dirty="0" err="1"/>
              <a:t>eu</a:t>
            </a:r>
            <a:r>
              <a:rPr lang="en-US" dirty="0"/>
              <a:t> </a:t>
            </a:r>
            <a:r>
              <a:rPr lang="en-US" dirty="0" err="1"/>
              <a:t>fugiat</a:t>
            </a:r>
            <a:r>
              <a:rPr lang="en-US" dirty="0"/>
              <a:t> </a:t>
            </a:r>
            <a:r>
              <a:rPr lang="en-US" dirty="0" err="1"/>
              <a:t>nulla</a:t>
            </a:r>
            <a:r>
              <a:rPr lang="en-US" dirty="0"/>
              <a:t> </a:t>
            </a:r>
            <a:r>
              <a:rPr lang="en-US" dirty="0" err="1"/>
              <a:t>pariatur</a:t>
            </a:r>
            <a:r>
              <a:rPr lang="en-US" dirty="0"/>
              <a:t>. </a:t>
            </a:r>
            <a:r>
              <a:rPr lang="en-US" dirty="0" err="1"/>
              <a:t>Excepteur</a:t>
            </a:r>
            <a:r>
              <a:rPr lang="en-US" dirty="0"/>
              <a:t> </a:t>
            </a:r>
            <a:r>
              <a:rPr lang="en-US" dirty="0" err="1"/>
              <a:t>sint</a:t>
            </a:r>
            <a:r>
              <a:rPr lang="en-US" dirty="0"/>
              <a:t> </a:t>
            </a:r>
            <a:r>
              <a:rPr lang="en-US" dirty="0" err="1"/>
              <a:t>occaecat</a:t>
            </a:r>
            <a:r>
              <a:rPr lang="en-US" dirty="0"/>
              <a:t> </a:t>
            </a:r>
            <a:r>
              <a:rPr lang="en-US" dirty="0" err="1"/>
              <a:t>cupidatat</a:t>
            </a:r>
            <a:r>
              <a:rPr lang="en-US" dirty="0"/>
              <a:t> non </a:t>
            </a:r>
            <a:r>
              <a:rPr lang="en-US" dirty="0" err="1"/>
              <a:t>proident</a:t>
            </a:r>
            <a:r>
              <a:rPr lang="en-US" dirty="0"/>
              <a:t>, sunt in culpa qui </a:t>
            </a:r>
            <a:r>
              <a:rPr lang="en-US" dirty="0" err="1"/>
              <a:t>officia</a:t>
            </a:r>
            <a:r>
              <a:rPr lang="en-US" dirty="0"/>
              <a:t> </a:t>
            </a:r>
            <a:r>
              <a:rPr lang="en-US" dirty="0" err="1"/>
              <a:t>deserunt</a:t>
            </a:r>
            <a:r>
              <a:rPr lang="en-US" dirty="0"/>
              <a:t> </a:t>
            </a:r>
            <a:r>
              <a:rPr lang="en-US" dirty="0" err="1"/>
              <a:t>mollit</a:t>
            </a:r>
            <a:r>
              <a:rPr lang="en-US" dirty="0"/>
              <a:t> </a:t>
            </a:r>
            <a:r>
              <a:rPr lang="en-US" dirty="0" err="1"/>
              <a:t>anim</a:t>
            </a:r>
            <a:r>
              <a:rPr lang="en-US" dirty="0"/>
              <a:t> id </a:t>
            </a:r>
            <a:r>
              <a:rPr lang="en-US" dirty="0" err="1"/>
              <a:t>est</a:t>
            </a:r>
            <a:r>
              <a:rPr lang="en-US" dirty="0"/>
              <a:t> </a:t>
            </a:r>
            <a:r>
              <a:rPr lang="en-US" dirty="0" err="1"/>
              <a:t>laborum</a:t>
            </a:r>
            <a:r>
              <a:rPr lang="en-US" dirty="0"/>
              <a:t>.</a:t>
            </a:r>
          </a:p>
        </p:txBody>
      </p:sp>
      <p:pic>
        <p:nvPicPr>
          <p:cNvPr id="12" name="Picture 11" descr="Logo&#10;&#10;Description automatically generated">
            <a:extLst>
              <a:ext uri="{FF2B5EF4-FFF2-40B4-BE49-F238E27FC236}">
                <a16:creationId xmlns:a16="http://schemas.microsoft.com/office/drawing/2014/main" id="{7A67EF9D-13CB-4EF4-B33C-09196D8BCF9E}"/>
              </a:ext>
            </a:extLst>
          </p:cNvPr>
          <p:cNvPicPr>
            <a:picLocks noChangeAspect="1"/>
          </p:cNvPicPr>
          <p:nvPr userDrawn="1"/>
        </p:nvPicPr>
        <p:blipFill rotWithShape="1">
          <a:blip r:embed="rId2" cstate="print">
            <a:extLst>
              <a:ext uri="{28A0092B-C50C-407E-A947-70E740481C1C}">
                <a14:useLocalDpi xmlns:a14="http://schemas.microsoft.com/office/drawing/2010/main" val="0"/>
              </a:ext>
            </a:extLst>
          </a:blip>
          <a:srcRect r="80698"/>
          <a:stretch/>
        </p:blipFill>
        <p:spPr>
          <a:xfrm>
            <a:off x="567259" y="6288664"/>
            <a:ext cx="397941" cy="396470"/>
          </a:xfrm>
          <a:prstGeom prst="rect">
            <a:avLst/>
          </a:prstGeom>
        </p:spPr>
      </p:pic>
      <p:sp>
        <p:nvSpPr>
          <p:cNvPr id="13" name="Text Placeholder 38">
            <a:extLst>
              <a:ext uri="{FF2B5EF4-FFF2-40B4-BE49-F238E27FC236}">
                <a16:creationId xmlns:a16="http://schemas.microsoft.com/office/drawing/2014/main" id="{15F6B1CD-E320-41A8-94CC-1F65A6B09778}"/>
              </a:ext>
            </a:extLst>
          </p:cNvPr>
          <p:cNvSpPr>
            <a:spLocks noGrp="1"/>
          </p:cNvSpPr>
          <p:nvPr>
            <p:ph type="body" sz="quarter" idx="23" hasCustomPrompt="1"/>
          </p:nvPr>
        </p:nvSpPr>
        <p:spPr>
          <a:xfrm>
            <a:off x="1608067" y="172866"/>
            <a:ext cx="8975866" cy="800100"/>
          </a:xfrm>
        </p:spPr>
        <p:txBody>
          <a:bodyPr anchor="ctr">
            <a:normAutofit/>
          </a:bodyPr>
          <a:lstStyle>
            <a:lvl1pPr marL="0" indent="0" algn="ctr">
              <a:buNone/>
              <a:defRPr sz="3600">
                <a:latin typeface="+mj-lt"/>
              </a:defRPr>
            </a:lvl1pPr>
            <a:lvl2pPr algn="ctr">
              <a:defRPr/>
            </a:lvl2pPr>
            <a:lvl3pPr algn="ctr">
              <a:defRPr/>
            </a:lvl3pPr>
            <a:lvl4pPr algn="ctr">
              <a:defRPr/>
            </a:lvl4pPr>
            <a:lvl5pPr algn="ctr">
              <a:defRPr/>
            </a:lvl5pPr>
          </a:lstStyle>
          <a:p>
            <a:pPr lvl="0"/>
            <a:r>
              <a:rPr lang="en-US" dirty="0"/>
              <a:t>Title</a:t>
            </a:r>
            <a:endParaRPr lang="lt-LT" dirty="0"/>
          </a:p>
        </p:txBody>
      </p:sp>
      <p:pic>
        <p:nvPicPr>
          <p:cNvPr id="5" name="Picture 4">
            <a:extLst>
              <a:ext uri="{FF2B5EF4-FFF2-40B4-BE49-F238E27FC236}">
                <a16:creationId xmlns:a16="http://schemas.microsoft.com/office/drawing/2014/main" id="{4EF3BF89-E6AD-47DE-8A7B-EF9330FA5899}"/>
              </a:ext>
            </a:extLst>
          </p:cNvPr>
          <p:cNvPicPr>
            <a:picLocks noChangeAspect="1"/>
          </p:cNvPicPr>
          <p:nvPr userDrawn="1"/>
        </p:nvPicPr>
        <p:blipFill>
          <a:blip r:embed="rId3"/>
          <a:stretch>
            <a:fillRect/>
          </a:stretch>
        </p:blipFill>
        <p:spPr>
          <a:xfrm>
            <a:off x="1044569" y="6341676"/>
            <a:ext cx="2243155" cy="297028"/>
          </a:xfrm>
          <a:prstGeom prst="rect">
            <a:avLst/>
          </a:prstGeom>
        </p:spPr>
      </p:pic>
    </p:spTree>
    <p:extLst>
      <p:ext uri="{BB962C8B-B14F-4D97-AF65-F5344CB8AC3E}">
        <p14:creationId xmlns:p14="http://schemas.microsoft.com/office/powerpoint/2010/main" val="2335971945"/>
      </p:ext>
    </p:extLst>
  </p:cSld>
  <p:clrMapOvr>
    <a:masterClrMapping/>
  </p:clrMapOvr>
  <p:transition spd="slow">
    <p:push dir="u"/>
  </p:transition>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64.xml><?xml version="1.0" encoding="utf-8"?>
<p:sldLayout xmlns:a="http://schemas.openxmlformats.org/drawingml/2006/main" xmlns:r="http://schemas.openxmlformats.org/officeDocument/2006/relationships" xmlns:p="http://schemas.openxmlformats.org/presentationml/2006/main" preserve="1" userDrawn="1">
  <p:cSld name="Two Text Columns">
    <p:spTree>
      <p:nvGrpSpPr>
        <p:cNvPr id="1" name=""/>
        <p:cNvGrpSpPr/>
        <p:nvPr/>
      </p:nvGrpSpPr>
      <p:grpSpPr>
        <a:xfrm>
          <a:off x="0" y="0"/>
          <a:ext cx="0" cy="0"/>
          <a:chOff x="0" y="0"/>
          <a:chExt cx="0" cy="0"/>
        </a:xfrm>
      </p:grpSpPr>
      <p:sp>
        <p:nvSpPr>
          <p:cNvPr id="10" name="Text Placeholder 38">
            <a:extLst>
              <a:ext uri="{FF2B5EF4-FFF2-40B4-BE49-F238E27FC236}">
                <a16:creationId xmlns:a16="http://schemas.microsoft.com/office/drawing/2014/main" id="{4D064D6B-1AF6-4044-9D65-64DEA56D6A35}"/>
              </a:ext>
            </a:extLst>
          </p:cNvPr>
          <p:cNvSpPr>
            <a:spLocks noGrp="1"/>
          </p:cNvSpPr>
          <p:nvPr>
            <p:ph type="body" sz="quarter" idx="24" hasCustomPrompt="1"/>
          </p:nvPr>
        </p:nvSpPr>
        <p:spPr>
          <a:xfrm>
            <a:off x="994492" y="1487076"/>
            <a:ext cx="4746710" cy="3883847"/>
          </a:xfrm>
        </p:spPr>
        <p:txBody>
          <a:bodyPr anchor="ctr">
            <a:normAutofit/>
          </a:bodyPr>
          <a:lstStyle>
            <a:lvl1pPr marL="0" indent="0" algn="l">
              <a:lnSpc>
                <a:spcPts val="2160"/>
              </a:lnSpc>
              <a:buNone/>
              <a:defRPr sz="1800" b="0" i="0">
                <a:latin typeface="+mn-lt"/>
              </a:defRPr>
            </a:lvl1pPr>
            <a:lvl2pPr algn="ctr">
              <a:defRPr/>
            </a:lvl2pPr>
            <a:lvl3pPr algn="ctr">
              <a:defRPr/>
            </a:lvl3pPr>
            <a:lvl4pPr algn="ctr">
              <a:defRPr/>
            </a:lvl4pPr>
            <a:lvl5pPr algn="ctr">
              <a:defRPr/>
            </a:lvl5pPr>
          </a:lstStyle>
          <a:p>
            <a:pPr lvl="0"/>
            <a:r>
              <a:rPr lang="en-US" dirty="0"/>
              <a:t>Lorem ipsum dolor sit </a:t>
            </a:r>
            <a:r>
              <a:rPr lang="en-US" dirty="0" err="1"/>
              <a:t>amet</a:t>
            </a:r>
            <a:r>
              <a:rPr lang="en-US" dirty="0"/>
              <a:t>, </a:t>
            </a:r>
            <a:r>
              <a:rPr lang="en-US" dirty="0" err="1"/>
              <a:t>consectetur</a:t>
            </a:r>
            <a:r>
              <a:rPr lang="en-US" dirty="0"/>
              <a:t> </a:t>
            </a:r>
            <a:r>
              <a:rPr lang="en-US" dirty="0" err="1"/>
              <a:t>adipiscing</a:t>
            </a:r>
            <a:r>
              <a:rPr lang="en-US" dirty="0"/>
              <a:t> </a:t>
            </a:r>
            <a:r>
              <a:rPr lang="en-US" dirty="0" err="1"/>
              <a:t>elit</a:t>
            </a:r>
            <a:r>
              <a:rPr lang="en-US" dirty="0"/>
              <a:t>, sed do </a:t>
            </a:r>
            <a:r>
              <a:rPr lang="en-US" dirty="0" err="1"/>
              <a:t>eiusmod</a:t>
            </a:r>
            <a:r>
              <a:rPr lang="en-US" dirty="0"/>
              <a:t> </a:t>
            </a:r>
            <a:r>
              <a:rPr lang="en-US" dirty="0" err="1"/>
              <a:t>tempor</a:t>
            </a:r>
            <a:r>
              <a:rPr lang="en-US" dirty="0"/>
              <a:t> </a:t>
            </a:r>
            <a:r>
              <a:rPr lang="en-US" dirty="0" err="1"/>
              <a:t>incididunt</a:t>
            </a:r>
            <a:r>
              <a:rPr lang="en-US" dirty="0"/>
              <a:t> </a:t>
            </a:r>
            <a:r>
              <a:rPr lang="en-US" dirty="0" err="1"/>
              <a:t>ut</a:t>
            </a:r>
            <a:r>
              <a:rPr lang="en-US" dirty="0"/>
              <a:t> </a:t>
            </a:r>
            <a:r>
              <a:rPr lang="en-US" dirty="0" err="1"/>
              <a:t>labore</a:t>
            </a:r>
            <a:r>
              <a:rPr lang="en-US" dirty="0"/>
              <a:t> et dolore magna </a:t>
            </a:r>
            <a:r>
              <a:rPr lang="en-US" dirty="0" err="1"/>
              <a:t>aliqua</a:t>
            </a:r>
            <a:r>
              <a:rPr lang="en-US" dirty="0"/>
              <a:t>. Ut </a:t>
            </a:r>
            <a:r>
              <a:rPr lang="en-US" dirty="0" err="1"/>
              <a:t>enim</a:t>
            </a:r>
            <a:r>
              <a:rPr lang="en-US" dirty="0"/>
              <a:t> ad minim </a:t>
            </a:r>
            <a:r>
              <a:rPr lang="en-US" dirty="0" err="1"/>
              <a:t>veniam</a:t>
            </a:r>
            <a:r>
              <a:rPr lang="en-US" dirty="0"/>
              <a:t>, </a:t>
            </a:r>
            <a:r>
              <a:rPr lang="en-US" dirty="0" err="1"/>
              <a:t>quis</a:t>
            </a:r>
            <a:r>
              <a:rPr lang="en-US" dirty="0"/>
              <a:t> </a:t>
            </a:r>
            <a:r>
              <a:rPr lang="en-US" dirty="0" err="1"/>
              <a:t>nostrud</a:t>
            </a:r>
            <a:r>
              <a:rPr lang="en-US" dirty="0"/>
              <a:t> exercitation </a:t>
            </a:r>
            <a:r>
              <a:rPr lang="en-US" dirty="0" err="1"/>
              <a:t>ullamco</a:t>
            </a:r>
            <a:r>
              <a:rPr lang="en-US" dirty="0"/>
              <a:t> </a:t>
            </a:r>
            <a:r>
              <a:rPr lang="en-US" dirty="0" err="1"/>
              <a:t>laboris</a:t>
            </a:r>
            <a:r>
              <a:rPr lang="en-US" dirty="0"/>
              <a:t> nisi </a:t>
            </a:r>
            <a:r>
              <a:rPr lang="en-US" dirty="0" err="1"/>
              <a:t>ut</a:t>
            </a:r>
            <a:r>
              <a:rPr lang="en-US" dirty="0"/>
              <a:t> </a:t>
            </a:r>
            <a:r>
              <a:rPr lang="en-US" dirty="0" err="1"/>
              <a:t>aliquip</a:t>
            </a:r>
            <a:r>
              <a:rPr lang="en-US" dirty="0"/>
              <a:t> ex </a:t>
            </a:r>
            <a:r>
              <a:rPr lang="en-US" dirty="0" err="1"/>
              <a:t>ea</a:t>
            </a:r>
            <a:r>
              <a:rPr lang="en-US" dirty="0"/>
              <a:t> </a:t>
            </a:r>
            <a:r>
              <a:rPr lang="en-US" dirty="0" err="1"/>
              <a:t>commodo</a:t>
            </a:r>
            <a:r>
              <a:rPr lang="en-US" dirty="0"/>
              <a:t> </a:t>
            </a:r>
            <a:r>
              <a:rPr lang="en-US" dirty="0" err="1"/>
              <a:t>consequat</a:t>
            </a:r>
            <a:r>
              <a:rPr lang="en-US" dirty="0"/>
              <a:t>. Duis </a:t>
            </a:r>
            <a:r>
              <a:rPr lang="en-US" dirty="0" err="1"/>
              <a:t>aute</a:t>
            </a:r>
            <a:r>
              <a:rPr lang="en-US" dirty="0"/>
              <a:t> </a:t>
            </a:r>
            <a:r>
              <a:rPr lang="en-US" dirty="0" err="1"/>
              <a:t>irure</a:t>
            </a:r>
            <a:r>
              <a:rPr lang="en-US" dirty="0"/>
              <a:t> dolor in </a:t>
            </a:r>
            <a:r>
              <a:rPr lang="en-US" dirty="0" err="1"/>
              <a:t>reprehenderit</a:t>
            </a:r>
            <a:r>
              <a:rPr lang="en-US" dirty="0"/>
              <a:t> in </a:t>
            </a:r>
            <a:r>
              <a:rPr lang="en-US" dirty="0" err="1"/>
              <a:t>voluptate</a:t>
            </a:r>
            <a:r>
              <a:rPr lang="en-US" dirty="0"/>
              <a:t> </a:t>
            </a:r>
            <a:r>
              <a:rPr lang="en-US" dirty="0" err="1"/>
              <a:t>velit</a:t>
            </a:r>
            <a:r>
              <a:rPr lang="en-US" dirty="0"/>
              <a:t> </a:t>
            </a:r>
            <a:r>
              <a:rPr lang="en-US" dirty="0" err="1"/>
              <a:t>esse</a:t>
            </a:r>
            <a:r>
              <a:rPr lang="en-US" dirty="0"/>
              <a:t> </a:t>
            </a:r>
            <a:r>
              <a:rPr lang="en-US" dirty="0" err="1"/>
              <a:t>cillum</a:t>
            </a:r>
            <a:r>
              <a:rPr lang="en-US" dirty="0"/>
              <a:t> dolore </a:t>
            </a:r>
            <a:r>
              <a:rPr lang="en-US" dirty="0" err="1"/>
              <a:t>eu</a:t>
            </a:r>
            <a:r>
              <a:rPr lang="en-US" dirty="0"/>
              <a:t> </a:t>
            </a:r>
            <a:r>
              <a:rPr lang="en-US" dirty="0" err="1"/>
              <a:t>fugiat</a:t>
            </a:r>
            <a:r>
              <a:rPr lang="en-US" dirty="0"/>
              <a:t> </a:t>
            </a:r>
            <a:r>
              <a:rPr lang="en-US" dirty="0" err="1"/>
              <a:t>nulla</a:t>
            </a:r>
            <a:r>
              <a:rPr lang="en-US" dirty="0"/>
              <a:t> </a:t>
            </a:r>
            <a:r>
              <a:rPr lang="en-US" dirty="0" err="1"/>
              <a:t>pariatur</a:t>
            </a:r>
            <a:r>
              <a:rPr lang="en-US" dirty="0"/>
              <a:t>. </a:t>
            </a:r>
            <a:r>
              <a:rPr lang="en-US" dirty="0" err="1"/>
              <a:t>Excepteur</a:t>
            </a:r>
            <a:r>
              <a:rPr lang="en-US" dirty="0"/>
              <a:t> </a:t>
            </a:r>
            <a:r>
              <a:rPr lang="en-US" dirty="0" err="1"/>
              <a:t>sint</a:t>
            </a:r>
            <a:r>
              <a:rPr lang="en-US" dirty="0"/>
              <a:t> </a:t>
            </a:r>
            <a:r>
              <a:rPr lang="en-US" dirty="0" err="1"/>
              <a:t>occaecat</a:t>
            </a:r>
            <a:r>
              <a:rPr lang="en-US" dirty="0"/>
              <a:t> </a:t>
            </a:r>
            <a:r>
              <a:rPr lang="en-US" dirty="0" err="1"/>
              <a:t>cupidatat</a:t>
            </a:r>
            <a:r>
              <a:rPr lang="en-US" dirty="0"/>
              <a:t> non </a:t>
            </a:r>
            <a:r>
              <a:rPr lang="en-US" dirty="0" err="1"/>
              <a:t>proident</a:t>
            </a:r>
            <a:r>
              <a:rPr lang="en-US" dirty="0"/>
              <a:t>, sunt in culpa qui </a:t>
            </a:r>
            <a:r>
              <a:rPr lang="en-US" dirty="0" err="1"/>
              <a:t>officia</a:t>
            </a:r>
            <a:r>
              <a:rPr lang="en-US" dirty="0"/>
              <a:t> </a:t>
            </a:r>
            <a:r>
              <a:rPr lang="en-US" dirty="0" err="1"/>
              <a:t>deserunt</a:t>
            </a:r>
            <a:r>
              <a:rPr lang="en-US" dirty="0"/>
              <a:t> </a:t>
            </a:r>
            <a:r>
              <a:rPr lang="en-US" dirty="0" err="1"/>
              <a:t>mollit</a:t>
            </a:r>
            <a:r>
              <a:rPr lang="en-US" dirty="0"/>
              <a:t> </a:t>
            </a:r>
            <a:r>
              <a:rPr lang="en-US" dirty="0" err="1"/>
              <a:t>anim</a:t>
            </a:r>
            <a:r>
              <a:rPr lang="en-US" dirty="0"/>
              <a:t> id </a:t>
            </a:r>
            <a:r>
              <a:rPr lang="en-US" dirty="0" err="1"/>
              <a:t>est</a:t>
            </a:r>
            <a:r>
              <a:rPr lang="en-US" dirty="0"/>
              <a:t> </a:t>
            </a:r>
            <a:r>
              <a:rPr lang="en-US" dirty="0" err="1"/>
              <a:t>laborum</a:t>
            </a:r>
            <a:r>
              <a:rPr lang="en-US" dirty="0"/>
              <a:t>.</a:t>
            </a:r>
          </a:p>
        </p:txBody>
      </p:sp>
      <p:sp>
        <p:nvSpPr>
          <p:cNvPr id="11" name="Text Placeholder 38">
            <a:extLst>
              <a:ext uri="{FF2B5EF4-FFF2-40B4-BE49-F238E27FC236}">
                <a16:creationId xmlns:a16="http://schemas.microsoft.com/office/drawing/2014/main" id="{A5B5DA94-A7CB-44FD-A123-371563F8D1E2}"/>
              </a:ext>
            </a:extLst>
          </p:cNvPr>
          <p:cNvSpPr>
            <a:spLocks noGrp="1"/>
          </p:cNvSpPr>
          <p:nvPr>
            <p:ph type="body" sz="quarter" idx="25" hasCustomPrompt="1"/>
          </p:nvPr>
        </p:nvSpPr>
        <p:spPr>
          <a:xfrm>
            <a:off x="6495151" y="1487076"/>
            <a:ext cx="4746710" cy="3883847"/>
          </a:xfrm>
        </p:spPr>
        <p:txBody>
          <a:bodyPr anchor="ctr">
            <a:normAutofit/>
          </a:bodyPr>
          <a:lstStyle>
            <a:lvl1pPr marL="0" indent="0" algn="l">
              <a:lnSpc>
                <a:spcPts val="2160"/>
              </a:lnSpc>
              <a:buNone/>
              <a:defRPr sz="1800" b="0" i="0">
                <a:latin typeface="+mn-lt"/>
              </a:defRPr>
            </a:lvl1pPr>
            <a:lvl2pPr algn="ctr">
              <a:defRPr/>
            </a:lvl2pPr>
            <a:lvl3pPr algn="ctr">
              <a:defRPr/>
            </a:lvl3pPr>
            <a:lvl4pPr algn="ctr">
              <a:defRPr/>
            </a:lvl4pPr>
            <a:lvl5pPr algn="ctr">
              <a:defRPr/>
            </a:lvl5pPr>
          </a:lstStyle>
          <a:p>
            <a:pPr lvl="0"/>
            <a:r>
              <a:rPr lang="en-US" dirty="0"/>
              <a:t>Lorem ipsum dolor sit </a:t>
            </a:r>
            <a:r>
              <a:rPr lang="en-US" dirty="0" err="1"/>
              <a:t>amet</a:t>
            </a:r>
            <a:r>
              <a:rPr lang="en-US" dirty="0"/>
              <a:t>, </a:t>
            </a:r>
            <a:r>
              <a:rPr lang="en-US" dirty="0" err="1"/>
              <a:t>consectetur</a:t>
            </a:r>
            <a:r>
              <a:rPr lang="en-US" dirty="0"/>
              <a:t> </a:t>
            </a:r>
            <a:r>
              <a:rPr lang="en-US" dirty="0" err="1"/>
              <a:t>adipiscing</a:t>
            </a:r>
            <a:r>
              <a:rPr lang="en-US" dirty="0"/>
              <a:t> </a:t>
            </a:r>
            <a:r>
              <a:rPr lang="en-US" dirty="0" err="1"/>
              <a:t>elit</a:t>
            </a:r>
            <a:r>
              <a:rPr lang="en-US" dirty="0"/>
              <a:t>, sed do </a:t>
            </a:r>
            <a:r>
              <a:rPr lang="en-US" dirty="0" err="1"/>
              <a:t>eiusmod</a:t>
            </a:r>
            <a:r>
              <a:rPr lang="en-US" dirty="0"/>
              <a:t> </a:t>
            </a:r>
            <a:r>
              <a:rPr lang="en-US" dirty="0" err="1"/>
              <a:t>tempor</a:t>
            </a:r>
            <a:r>
              <a:rPr lang="en-US" dirty="0"/>
              <a:t> </a:t>
            </a:r>
            <a:r>
              <a:rPr lang="en-US" dirty="0" err="1"/>
              <a:t>incididunt</a:t>
            </a:r>
            <a:r>
              <a:rPr lang="en-US" dirty="0"/>
              <a:t> </a:t>
            </a:r>
            <a:r>
              <a:rPr lang="en-US" dirty="0" err="1"/>
              <a:t>ut</a:t>
            </a:r>
            <a:r>
              <a:rPr lang="en-US" dirty="0"/>
              <a:t> </a:t>
            </a:r>
            <a:r>
              <a:rPr lang="en-US" dirty="0" err="1"/>
              <a:t>labore</a:t>
            </a:r>
            <a:r>
              <a:rPr lang="en-US" dirty="0"/>
              <a:t> et dolore magna </a:t>
            </a:r>
            <a:r>
              <a:rPr lang="en-US" dirty="0" err="1"/>
              <a:t>aliqua</a:t>
            </a:r>
            <a:r>
              <a:rPr lang="en-US" dirty="0"/>
              <a:t>. Ut </a:t>
            </a:r>
            <a:r>
              <a:rPr lang="en-US" dirty="0" err="1"/>
              <a:t>enim</a:t>
            </a:r>
            <a:r>
              <a:rPr lang="en-US" dirty="0"/>
              <a:t> ad minim </a:t>
            </a:r>
            <a:r>
              <a:rPr lang="en-US" dirty="0" err="1"/>
              <a:t>veniam</a:t>
            </a:r>
            <a:r>
              <a:rPr lang="en-US" dirty="0"/>
              <a:t>, </a:t>
            </a:r>
            <a:r>
              <a:rPr lang="en-US" dirty="0" err="1"/>
              <a:t>quis</a:t>
            </a:r>
            <a:r>
              <a:rPr lang="en-US" dirty="0"/>
              <a:t> </a:t>
            </a:r>
            <a:r>
              <a:rPr lang="en-US" dirty="0" err="1"/>
              <a:t>nostrud</a:t>
            </a:r>
            <a:r>
              <a:rPr lang="en-US" dirty="0"/>
              <a:t> exercitation </a:t>
            </a:r>
            <a:r>
              <a:rPr lang="en-US" dirty="0" err="1"/>
              <a:t>ullamco</a:t>
            </a:r>
            <a:r>
              <a:rPr lang="en-US" dirty="0"/>
              <a:t> </a:t>
            </a:r>
            <a:r>
              <a:rPr lang="en-US" dirty="0" err="1"/>
              <a:t>laboris</a:t>
            </a:r>
            <a:r>
              <a:rPr lang="en-US" dirty="0"/>
              <a:t> nisi </a:t>
            </a:r>
            <a:r>
              <a:rPr lang="en-US" dirty="0" err="1"/>
              <a:t>ut</a:t>
            </a:r>
            <a:r>
              <a:rPr lang="en-US" dirty="0"/>
              <a:t> </a:t>
            </a:r>
            <a:r>
              <a:rPr lang="en-US" dirty="0" err="1"/>
              <a:t>aliquip</a:t>
            </a:r>
            <a:r>
              <a:rPr lang="en-US" dirty="0"/>
              <a:t> ex </a:t>
            </a:r>
            <a:r>
              <a:rPr lang="en-US" dirty="0" err="1"/>
              <a:t>ea</a:t>
            </a:r>
            <a:r>
              <a:rPr lang="en-US" dirty="0"/>
              <a:t> </a:t>
            </a:r>
            <a:r>
              <a:rPr lang="en-US" dirty="0" err="1"/>
              <a:t>commodo</a:t>
            </a:r>
            <a:r>
              <a:rPr lang="en-US" dirty="0"/>
              <a:t> </a:t>
            </a:r>
            <a:r>
              <a:rPr lang="en-US" dirty="0" err="1"/>
              <a:t>consequat</a:t>
            </a:r>
            <a:r>
              <a:rPr lang="en-US" dirty="0"/>
              <a:t>. Duis </a:t>
            </a:r>
            <a:r>
              <a:rPr lang="en-US" dirty="0" err="1"/>
              <a:t>aute</a:t>
            </a:r>
            <a:r>
              <a:rPr lang="en-US" dirty="0"/>
              <a:t> </a:t>
            </a:r>
            <a:r>
              <a:rPr lang="en-US" dirty="0" err="1"/>
              <a:t>irure</a:t>
            </a:r>
            <a:r>
              <a:rPr lang="en-US" dirty="0"/>
              <a:t> dolor in </a:t>
            </a:r>
            <a:r>
              <a:rPr lang="en-US" dirty="0" err="1"/>
              <a:t>reprehenderit</a:t>
            </a:r>
            <a:r>
              <a:rPr lang="en-US" dirty="0"/>
              <a:t> in </a:t>
            </a:r>
            <a:r>
              <a:rPr lang="en-US" dirty="0" err="1"/>
              <a:t>voluptate</a:t>
            </a:r>
            <a:r>
              <a:rPr lang="en-US" dirty="0"/>
              <a:t> </a:t>
            </a:r>
            <a:r>
              <a:rPr lang="en-US" dirty="0" err="1"/>
              <a:t>velit</a:t>
            </a:r>
            <a:r>
              <a:rPr lang="en-US" dirty="0"/>
              <a:t> </a:t>
            </a:r>
            <a:r>
              <a:rPr lang="en-US" dirty="0" err="1"/>
              <a:t>esse</a:t>
            </a:r>
            <a:r>
              <a:rPr lang="en-US" dirty="0"/>
              <a:t> </a:t>
            </a:r>
            <a:r>
              <a:rPr lang="en-US" dirty="0" err="1"/>
              <a:t>cillum</a:t>
            </a:r>
            <a:r>
              <a:rPr lang="en-US" dirty="0"/>
              <a:t> dolore </a:t>
            </a:r>
            <a:r>
              <a:rPr lang="en-US" dirty="0" err="1"/>
              <a:t>eu</a:t>
            </a:r>
            <a:r>
              <a:rPr lang="en-US" dirty="0"/>
              <a:t> </a:t>
            </a:r>
            <a:r>
              <a:rPr lang="en-US" dirty="0" err="1"/>
              <a:t>fugiat</a:t>
            </a:r>
            <a:r>
              <a:rPr lang="en-US" dirty="0"/>
              <a:t> </a:t>
            </a:r>
            <a:r>
              <a:rPr lang="en-US" dirty="0" err="1"/>
              <a:t>nulla</a:t>
            </a:r>
            <a:r>
              <a:rPr lang="en-US" dirty="0"/>
              <a:t> </a:t>
            </a:r>
            <a:r>
              <a:rPr lang="en-US" dirty="0" err="1"/>
              <a:t>pariatur</a:t>
            </a:r>
            <a:r>
              <a:rPr lang="en-US" dirty="0"/>
              <a:t>. </a:t>
            </a:r>
            <a:r>
              <a:rPr lang="en-US" dirty="0" err="1"/>
              <a:t>Excepteur</a:t>
            </a:r>
            <a:r>
              <a:rPr lang="en-US" dirty="0"/>
              <a:t> </a:t>
            </a:r>
            <a:r>
              <a:rPr lang="en-US" dirty="0" err="1"/>
              <a:t>sint</a:t>
            </a:r>
            <a:r>
              <a:rPr lang="en-US" dirty="0"/>
              <a:t> </a:t>
            </a:r>
            <a:r>
              <a:rPr lang="en-US" dirty="0" err="1"/>
              <a:t>occaecat</a:t>
            </a:r>
            <a:r>
              <a:rPr lang="en-US" dirty="0"/>
              <a:t> </a:t>
            </a:r>
            <a:r>
              <a:rPr lang="en-US" dirty="0" err="1"/>
              <a:t>cupidatat</a:t>
            </a:r>
            <a:r>
              <a:rPr lang="en-US" dirty="0"/>
              <a:t> non </a:t>
            </a:r>
            <a:r>
              <a:rPr lang="en-US" dirty="0" err="1"/>
              <a:t>proident</a:t>
            </a:r>
            <a:r>
              <a:rPr lang="en-US" dirty="0"/>
              <a:t>, sunt in culpa qui </a:t>
            </a:r>
            <a:r>
              <a:rPr lang="en-US" dirty="0" err="1"/>
              <a:t>officia</a:t>
            </a:r>
            <a:r>
              <a:rPr lang="en-US" dirty="0"/>
              <a:t> </a:t>
            </a:r>
            <a:r>
              <a:rPr lang="en-US" dirty="0" err="1"/>
              <a:t>deserunt</a:t>
            </a:r>
            <a:r>
              <a:rPr lang="en-US" dirty="0"/>
              <a:t> </a:t>
            </a:r>
            <a:r>
              <a:rPr lang="en-US" dirty="0" err="1"/>
              <a:t>mollit</a:t>
            </a:r>
            <a:r>
              <a:rPr lang="en-US" dirty="0"/>
              <a:t> </a:t>
            </a:r>
            <a:r>
              <a:rPr lang="en-US" dirty="0" err="1"/>
              <a:t>anim</a:t>
            </a:r>
            <a:r>
              <a:rPr lang="en-US" dirty="0"/>
              <a:t> id </a:t>
            </a:r>
            <a:r>
              <a:rPr lang="en-US" dirty="0" err="1"/>
              <a:t>est</a:t>
            </a:r>
            <a:r>
              <a:rPr lang="en-US" dirty="0"/>
              <a:t> </a:t>
            </a:r>
            <a:r>
              <a:rPr lang="en-US" dirty="0" err="1"/>
              <a:t>laborum</a:t>
            </a:r>
            <a:r>
              <a:rPr lang="en-US" dirty="0"/>
              <a:t>.</a:t>
            </a:r>
          </a:p>
        </p:txBody>
      </p:sp>
      <p:pic>
        <p:nvPicPr>
          <p:cNvPr id="12" name="Picture 11" descr="Logo&#10;&#10;Description automatically generated">
            <a:extLst>
              <a:ext uri="{FF2B5EF4-FFF2-40B4-BE49-F238E27FC236}">
                <a16:creationId xmlns:a16="http://schemas.microsoft.com/office/drawing/2014/main" id="{7A67EF9D-13CB-4EF4-B33C-09196D8BCF9E}"/>
              </a:ext>
            </a:extLst>
          </p:cNvPr>
          <p:cNvPicPr>
            <a:picLocks noChangeAspect="1"/>
          </p:cNvPicPr>
          <p:nvPr userDrawn="1"/>
        </p:nvPicPr>
        <p:blipFill rotWithShape="1">
          <a:blip r:embed="rId2" cstate="print">
            <a:extLst>
              <a:ext uri="{28A0092B-C50C-407E-A947-70E740481C1C}">
                <a14:useLocalDpi xmlns:a14="http://schemas.microsoft.com/office/drawing/2010/main" val="0"/>
              </a:ext>
            </a:extLst>
          </a:blip>
          <a:srcRect r="80698"/>
          <a:stretch/>
        </p:blipFill>
        <p:spPr>
          <a:xfrm>
            <a:off x="567259" y="6288664"/>
            <a:ext cx="397941" cy="396470"/>
          </a:xfrm>
          <a:prstGeom prst="rect">
            <a:avLst/>
          </a:prstGeom>
        </p:spPr>
      </p:pic>
      <p:cxnSp>
        <p:nvCxnSpPr>
          <p:cNvPr id="18" name="Straight Connector 17">
            <a:extLst>
              <a:ext uri="{FF2B5EF4-FFF2-40B4-BE49-F238E27FC236}">
                <a16:creationId xmlns:a16="http://schemas.microsoft.com/office/drawing/2014/main" id="{153B645D-A52C-40B4-9ED2-6CCF732B0739}"/>
              </a:ext>
            </a:extLst>
          </p:cNvPr>
          <p:cNvCxnSpPr/>
          <p:nvPr userDrawn="1"/>
        </p:nvCxnSpPr>
        <p:spPr>
          <a:xfrm>
            <a:off x="6096000" y="1244184"/>
            <a:ext cx="0" cy="4482059"/>
          </a:xfrm>
          <a:prstGeom prst="line">
            <a:avLst/>
          </a:prstGeom>
          <a:ln w="12700" cap="rnd">
            <a:prstDash val="sysDot"/>
            <a:round/>
          </a:ln>
        </p:spPr>
        <p:style>
          <a:lnRef idx="1">
            <a:schemeClr val="accent1"/>
          </a:lnRef>
          <a:fillRef idx="0">
            <a:schemeClr val="accent1"/>
          </a:fillRef>
          <a:effectRef idx="0">
            <a:schemeClr val="accent1"/>
          </a:effectRef>
          <a:fontRef idx="minor">
            <a:schemeClr val="tx1"/>
          </a:fontRef>
        </p:style>
      </p:cxnSp>
      <p:sp>
        <p:nvSpPr>
          <p:cNvPr id="17" name="Text Placeholder 38">
            <a:extLst>
              <a:ext uri="{FF2B5EF4-FFF2-40B4-BE49-F238E27FC236}">
                <a16:creationId xmlns:a16="http://schemas.microsoft.com/office/drawing/2014/main" id="{802C500B-DF0D-4C99-8A70-8CB40532EF9F}"/>
              </a:ext>
            </a:extLst>
          </p:cNvPr>
          <p:cNvSpPr>
            <a:spLocks noGrp="1"/>
          </p:cNvSpPr>
          <p:nvPr>
            <p:ph type="body" sz="quarter" idx="23" hasCustomPrompt="1"/>
          </p:nvPr>
        </p:nvSpPr>
        <p:spPr>
          <a:xfrm>
            <a:off x="1608067" y="172866"/>
            <a:ext cx="8975866" cy="800100"/>
          </a:xfrm>
        </p:spPr>
        <p:txBody>
          <a:bodyPr anchor="ctr">
            <a:normAutofit/>
          </a:bodyPr>
          <a:lstStyle>
            <a:lvl1pPr marL="0" indent="0" algn="ctr">
              <a:buNone/>
              <a:defRPr sz="3600">
                <a:latin typeface="+mj-lt"/>
              </a:defRPr>
            </a:lvl1pPr>
            <a:lvl2pPr algn="ctr">
              <a:defRPr/>
            </a:lvl2pPr>
            <a:lvl3pPr algn="ctr">
              <a:defRPr/>
            </a:lvl3pPr>
            <a:lvl4pPr algn="ctr">
              <a:defRPr/>
            </a:lvl4pPr>
            <a:lvl5pPr algn="ctr">
              <a:defRPr/>
            </a:lvl5pPr>
          </a:lstStyle>
          <a:p>
            <a:pPr lvl="0"/>
            <a:r>
              <a:rPr lang="en-US" dirty="0"/>
              <a:t>Title</a:t>
            </a:r>
            <a:endParaRPr lang="lt-LT" dirty="0"/>
          </a:p>
        </p:txBody>
      </p:sp>
      <p:pic>
        <p:nvPicPr>
          <p:cNvPr id="7" name="Picture 6">
            <a:extLst>
              <a:ext uri="{FF2B5EF4-FFF2-40B4-BE49-F238E27FC236}">
                <a16:creationId xmlns:a16="http://schemas.microsoft.com/office/drawing/2014/main" id="{468F6180-723C-406B-A870-EFC2D2D7410B}"/>
              </a:ext>
            </a:extLst>
          </p:cNvPr>
          <p:cNvPicPr>
            <a:picLocks noChangeAspect="1"/>
          </p:cNvPicPr>
          <p:nvPr userDrawn="1"/>
        </p:nvPicPr>
        <p:blipFill>
          <a:blip r:embed="rId3"/>
          <a:stretch>
            <a:fillRect/>
          </a:stretch>
        </p:blipFill>
        <p:spPr>
          <a:xfrm>
            <a:off x="1044569" y="6341676"/>
            <a:ext cx="2243155" cy="297028"/>
          </a:xfrm>
          <a:prstGeom prst="rect">
            <a:avLst/>
          </a:prstGeom>
        </p:spPr>
      </p:pic>
    </p:spTree>
    <p:extLst>
      <p:ext uri="{BB962C8B-B14F-4D97-AF65-F5344CB8AC3E}">
        <p14:creationId xmlns:p14="http://schemas.microsoft.com/office/powerpoint/2010/main" val="668836435"/>
      </p:ext>
    </p:extLst>
  </p:cSld>
  <p:clrMapOvr>
    <a:masterClrMapping/>
  </p:clrMapOvr>
  <p:transition spd="slow">
    <p:push dir="u"/>
  </p:transition>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65.xml><?xml version="1.0" encoding="utf-8"?>
<p:sldLayout xmlns:a="http://schemas.openxmlformats.org/drawingml/2006/main" xmlns:r="http://schemas.openxmlformats.org/officeDocument/2006/relationships" xmlns:p="http://schemas.openxmlformats.org/presentationml/2006/main" preserve="1" userDrawn="1">
  <p:cSld name="Graph">
    <p:spTree>
      <p:nvGrpSpPr>
        <p:cNvPr id="1" name=""/>
        <p:cNvGrpSpPr/>
        <p:nvPr/>
      </p:nvGrpSpPr>
      <p:grpSpPr>
        <a:xfrm>
          <a:off x="0" y="0"/>
          <a:ext cx="0" cy="0"/>
          <a:chOff x="0" y="0"/>
          <a:chExt cx="0" cy="0"/>
        </a:xfrm>
      </p:grpSpPr>
      <p:sp>
        <p:nvSpPr>
          <p:cNvPr id="10" name="Text Placeholder 38">
            <a:extLst>
              <a:ext uri="{FF2B5EF4-FFF2-40B4-BE49-F238E27FC236}">
                <a16:creationId xmlns:a16="http://schemas.microsoft.com/office/drawing/2014/main" id="{4D064D6B-1AF6-4044-9D65-64DEA56D6A35}"/>
              </a:ext>
            </a:extLst>
          </p:cNvPr>
          <p:cNvSpPr>
            <a:spLocks noGrp="1"/>
          </p:cNvSpPr>
          <p:nvPr>
            <p:ph type="body" sz="quarter" idx="24" hasCustomPrompt="1"/>
          </p:nvPr>
        </p:nvSpPr>
        <p:spPr>
          <a:xfrm>
            <a:off x="567259" y="1550653"/>
            <a:ext cx="3974761" cy="4176000"/>
          </a:xfrm>
        </p:spPr>
        <p:txBody>
          <a:bodyPr anchor="ctr">
            <a:normAutofit/>
          </a:bodyPr>
          <a:lstStyle>
            <a:lvl1pPr marL="0" indent="0" algn="l">
              <a:lnSpc>
                <a:spcPts val="2160"/>
              </a:lnSpc>
              <a:buNone/>
              <a:defRPr sz="1800" b="0" i="0">
                <a:latin typeface="+mn-lt"/>
              </a:defRPr>
            </a:lvl1pPr>
            <a:lvl2pPr algn="ctr">
              <a:defRPr/>
            </a:lvl2pPr>
            <a:lvl3pPr algn="ctr">
              <a:defRPr/>
            </a:lvl3pPr>
            <a:lvl4pPr algn="ctr">
              <a:defRPr/>
            </a:lvl4pPr>
            <a:lvl5pPr algn="ctr">
              <a:defRPr/>
            </a:lvl5pPr>
          </a:lstStyle>
          <a:p>
            <a:pPr lvl="0"/>
            <a:r>
              <a:rPr lang="en-US" dirty="0"/>
              <a:t>Lorem ipsum dolor sit </a:t>
            </a:r>
            <a:r>
              <a:rPr lang="en-US" dirty="0" err="1"/>
              <a:t>amet</a:t>
            </a:r>
            <a:r>
              <a:rPr lang="en-US" dirty="0"/>
              <a:t>, </a:t>
            </a:r>
            <a:r>
              <a:rPr lang="en-US" dirty="0" err="1"/>
              <a:t>consectetur</a:t>
            </a:r>
            <a:r>
              <a:rPr lang="en-US" dirty="0"/>
              <a:t> </a:t>
            </a:r>
            <a:r>
              <a:rPr lang="en-US" dirty="0" err="1"/>
              <a:t>adipiscing</a:t>
            </a:r>
            <a:r>
              <a:rPr lang="en-US" dirty="0"/>
              <a:t> </a:t>
            </a:r>
            <a:r>
              <a:rPr lang="en-US" dirty="0" err="1"/>
              <a:t>elit</a:t>
            </a:r>
            <a:r>
              <a:rPr lang="en-US" dirty="0"/>
              <a:t>, sed do </a:t>
            </a:r>
            <a:r>
              <a:rPr lang="en-US" dirty="0" err="1"/>
              <a:t>eiusmod</a:t>
            </a:r>
            <a:r>
              <a:rPr lang="en-US" dirty="0"/>
              <a:t> </a:t>
            </a:r>
            <a:r>
              <a:rPr lang="en-US" dirty="0" err="1"/>
              <a:t>tempor</a:t>
            </a:r>
            <a:r>
              <a:rPr lang="en-US" dirty="0"/>
              <a:t> </a:t>
            </a:r>
            <a:r>
              <a:rPr lang="en-US" dirty="0" err="1"/>
              <a:t>incididunt</a:t>
            </a:r>
            <a:r>
              <a:rPr lang="en-US" dirty="0"/>
              <a:t> </a:t>
            </a:r>
            <a:r>
              <a:rPr lang="en-US" dirty="0" err="1"/>
              <a:t>ut</a:t>
            </a:r>
            <a:r>
              <a:rPr lang="en-US" dirty="0"/>
              <a:t> </a:t>
            </a:r>
            <a:r>
              <a:rPr lang="en-US" dirty="0" err="1"/>
              <a:t>labore</a:t>
            </a:r>
            <a:r>
              <a:rPr lang="en-US" dirty="0"/>
              <a:t> et dolore magna </a:t>
            </a:r>
            <a:r>
              <a:rPr lang="en-US" dirty="0" err="1"/>
              <a:t>aliqua</a:t>
            </a:r>
            <a:r>
              <a:rPr lang="en-US" dirty="0"/>
              <a:t>. Ut </a:t>
            </a:r>
            <a:r>
              <a:rPr lang="en-US" dirty="0" err="1"/>
              <a:t>enim</a:t>
            </a:r>
            <a:r>
              <a:rPr lang="en-US" dirty="0"/>
              <a:t> ad minim </a:t>
            </a:r>
            <a:r>
              <a:rPr lang="en-US" dirty="0" err="1"/>
              <a:t>veniam</a:t>
            </a:r>
            <a:r>
              <a:rPr lang="en-US" dirty="0"/>
              <a:t>, </a:t>
            </a:r>
            <a:r>
              <a:rPr lang="en-US" dirty="0" err="1"/>
              <a:t>quis</a:t>
            </a:r>
            <a:r>
              <a:rPr lang="en-US" dirty="0"/>
              <a:t> </a:t>
            </a:r>
            <a:r>
              <a:rPr lang="en-US" dirty="0" err="1"/>
              <a:t>nostrud</a:t>
            </a:r>
            <a:r>
              <a:rPr lang="en-US" dirty="0"/>
              <a:t> exercitation </a:t>
            </a:r>
            <a:r>
              <a:rPr lang="en-US" dirty="0" err="1"/>
              <a:t>ullamco</a:t>
            </a:r>
            <a:r>
              <a:rPr lang="en-US" dirty="0"/>
              <a:t> </a:t>
            </a:r>
            <a:r>
              <a:rPr lang="en-US" dirty="0" err="1"/>
              <a:t>laboris</a:t>
            </a:r>
            <a:r>
              <a:rPr lang="en-US" dirty="0"/>
              <a:t> nisi </a:t>
            </a:r>
            <a:r>
              <a:rPr lang="en-US" dirty="0" err="1"/>
              <a:t>ut</a:t>
            </a:r>
            <a:r>
              <a:rPr lang="en-US" dirty="0"/>
              <a:t> </a:t>
            </a:r>
            <a:r>
              <a:rPr lang="en-US" dirty="0" err="1"/>
              <a:t>aliquip</a:t>
            </a:r>
            <a:r>
              <a:rPr lang="en-US" dirty="0"/>
              <a:t> ex </a:t>
            </a:r>
            <a:r>
              <a:rPr lang="en-US" dirty="0" err="1"/>
              <a:t>ea</a:t>
            </a:r>
            <a:r>
              <a:rPr lang="en-US" dirty="0"/>
              <a:t> </a:t>
            </a:r>
            <a:r>
              <a:rPr lang="en-US" dirty="0" err="1"/>
              <a:t>commodo</a:t>
            </a:r>
            <a:r>
              <a:rPr lang="en-US" dirty="0"/>
              <a:t> </a:t>
            </a:r>
            <a:r>
              <a:rPr lang="en-US" dirty="0" err="1"/>
              <a:t>consequat</a:t>
            </a:r>
            <a:r>
              <a:rPr lang="en-US" dirty="0"/>
              <a:t>. Duis </a:t>
            </a:r>
            <a:r>
              <a:rPr lang="en-US" dirty="0" err="1"/>
              <a:t>aute</a:t>
            </a:r>
            <a:r>
              <a:rPr lang="en-US" dirty="0"/>
              <a:t> </a:t>
            </a:r>
            <a:r>
              <a:rPr lang="en-US" dirty="0" err="1"/>
              <a:t>irure</a:t>
            </a:r>
            <a:r>
              <a:rPr lang="en-US" dirty="0"/>
              <a:t> dolor in </a:t>
            </a:r>
            <a:r>
              <a:rPr lang="en-US" dirty="0" err="1"/>
              <a:t>reprehenderit</a:t>
            </a:r>
            <a:r>
              <a:rPr lang="en-US" dirty="0"/>
              <a:t> in </a:t>
            </a:r>
            <a:r>
              <a:rPr lang="en-US" dirty="0" err="1"/>
              <a:t>voluptate</a:t>
            </a:r>
            <a:r>
              <a:rPr lang="en-US" dirty="0"/>
              <a:t> </a:t>
            </a:r>
            <a:r>
              <a:rPr lang="en-US" dirty="0" err="1"/>
              <a:t>velit</a:t>
            </a:r>
            <a:r>
              <a:rPr lang="en-US" dirty="0"/>
              <a:t> </a:t>
            </a:r>
            <a:r>
              <a:rPr lang="en-US" dirty="0" err="1"/>
              <a:t>esse</a:t>
            </a:r>
            <a:r>
              <a:rPr lang="en-US" dirty="0"/>
              <a:t> </a:t>
            </a:r>
            <a:r>
              <a:rPr lang="en-US" dirty="0" err="1"/>
              <a:t>cillum</a:t>
            </a:r>
            <a:r>
              <a:rPr lang="en-US" dirty="0"/>
              <a:t> dolore </a:t>
            </a:r>
            <a:r>
              <a:rPr lang="en-US" dirty="0" err="1"/>
              <a:t>eu</a:t>
            </a:r>
            <a:r>
              <a:rPr lang="en-US" dirty="0"/>
              <a:t> </a:t>
            </a:r>
            <a:r>
              <a:rPr lang="en-US" dirty="0" err="1"/>
              <a:t>fugiat</a:t>
            </a:r>
            <a:r>
              <a:rPr lang="en-US" dirty="0"/>
              <a:t> </a:t>
            </a:r>
            <a:r>
              <a:rPr lang="en-US" dirty="0" err="1"/>
              <a:t>nulla</a:t>
            </a:r>
            <a:r>
              <a:rPr lang="en-US" dirty="0"/>
              <a:t> </a:t>
            </a:r>
            <a:r>
              <a:rPr lang="en-US" dirty="0" err="1"/>
              <a:t>pariatur</a:t>
            </a:r>
            <a:r>
              <a:rPr lang="en-US" dirty="0"/>
              <a:t>. </a:t>
            </a:r>
            <a:r>
              <a:rPr lang="en-US" dirty="0" err="1"/>
              <a:t>Excepteur</a:t>
            </a:r>
            <a:r>
              <a:rPr lang="en-US" dirty="0"/>
              <a:t> </a:t>
            </a:r>
            <a:r>
              <a:rPr lang="en-US" dirty="0" err="1"/>
              <a:t>sint</a:t>
            </a:r>
            <a:r>
              <a:rPr lang="en-US" dirty="0"/>
              <a:t> </a:t>
            </a:r>
            <a:r>
              <a:rPr lang="en-US" dirty="0" err="1"/>
              <a:t>occaecat</a:t>
            </a:r>
            <a:r>
              <a:rPr lang="en-US" dirty="0"/>
              <a:t> </a:t>
            </a:r>
            <a:r>
              <a:rPr lang="en-US" dirty="0" err="1"/>
              <a:t>cupidatat</a:t>
            </a:r>
            <a:r>
              <a:rPr lang="en-US" dirty="0"/>
              <a:t> non </a:t>
            </a:r>
            <a:r>
              <a:rPr lang="en-US" dirty="0" err="1"/>
              <a:t>proident</a:t>
            </a:r>
            <a:r>
              <a:rPr lang="en-US" dirty="0"/>
              <a:t>, sunt in culpa qui </a:t>
            </a:r>
            <a:r>
              <a:rPr lang="en-US" dirty="0" err="1"/>
              <a:t>officia</a:t>
            </a:r>
            <a:r>
              <a:rPr lang="en-US" dirty="0"/>
              <a:t> </a:t>
            </a:r>
            <a:r>
              <a:rPr lang="en-US" dirty="0" err="1"/>
              <a:t>deserunt</a:t>
            </a:r>
            <a:r>
              <a:rPr lang="en-US" dirty="0"/>
              <a:t> </a:t>
            </a:r>
            <a:r>
              <a:rPr lang="en-US" dirty="0" err="1"/>
              <a:t>mollit</a:t>
            </a:r>
            <a:r>
              <a:rPr lang="en-US" dirty="0"/>
              <a:t> </a:t>
            </a:r>
            <a:r>
              <a:rPr lang="en-US" dirty="0" err="1"/>
              <a:t>anim</a:t>
            </a:r>
            <a:r>
              <a:rPr lang="en-US" dirty="0"/>
              <a:t> id </a:t>
            </a:r>
            <a:r>
              <a:rPr lang="en-US" dirty="0" err="1"/>
              <a:t>est</a:t>
            </a:r>
            <a:r>
              <a:rPr lang="en-US" dirty="0"/>
              <a:t> </a:t>
            </a:r>
            <a:r>
              <a:rPr lang="en-US" dirty="0" err="1"/>
              <a:t>laborum</a:t>
            </a:r>
            <a:r>
              <a:rPr lang="en-US" dirty="0"/>
              <a:t>.</a:t>
            </a:r>
          </a:p>
        </p:txBody>
      </p:sp>
      <p:pic>
        <p:nvPicPr>
          <p:cNvPr id="12" name="Picture 11" descr="Logo&#10;&#10;Description automatically generated">
            <a:extLst>
              <a:ext uri="{FF2B5EF4-FFF2-40B4-BE49-F238E27FC236}">
                <a16:creationId xmlns:a16="http://schemas.microsoft.com/office/drawing/2014/main" id="{7A67EF9D-13CB-4EF4-B33C-09196D8BCF9E}"/>
              </a:ext>
            </a:extLst>
          </p:cNvPr>
          <p:cNvPicPr>
            <a:picLocks noChangeAspect="1"/>
          </p:cNvPicPr>
          <p:nvPr userDrawn="1"/>
        </p:nvPicPr>
        <p:blipFill rotWithShape="1">
          <a:blip r:embed="rId2" cstate="print">
            <a:extLst>
              <a:ext uri="{28A0092B-C50C-407E-A947-70E740481C1C}">
                <a14:useLocalDpi xmlns:a14="http://schemas.microsoft.com/office/drawing/2010/main" val="0"/>
              </a:ext>
            </a:extLst>
          </a:blip>
          <a:srcRect r="80698"/>
          <a:stretch/>
        </p:blipFill>
        <p:spPr>
          <a:xfrm>
            <a:off x="567259" y="6288664"/>
            <a:ext cx="397941" cy="396470"/>
          </a:xfrm>
          <a:prstGeom prst="rect">
            <a:avLst/>
          </a:prstGeom>
        </p:spPr>
      </p:pic>
      <p:sp>
        <p:nvSpPr>
          <p:cNvPr id="3" name="Chart Placeholder 2">
            <a:extLst>
              <a:ext uri="{FF2B5EF4-FFF2-40B4-BE49-F238E27FC236}">
                <a16:creationId xmlns:a16="http://schemas.microsoft.com/office/drawing/2014/main" id="{EAEBDD00-330E-4548-A73A-F42CE91C827F}"/>
              </a:ext>
            </a:extLst>
          </p:cNvPr>
          <p:cNvSpPr>
            <a:spLocks noGrp="1"/>
          </p:cNvSpPr>
          <p:nvPr>
            <p:ph type="chart" sz="quarter" idx="27"/>
          </p:nvPr>
        </p:nvSpPr>
        <p:spPr>
          <a:xfrm>
            <a:off x="5426075" y="1550653"/>
            <a:ext cx="6026150" cy="4176000"/>
          </a:xfrm>
        </p:spPr>
        <p:txBody>
          <a:bodyPr anchor="ctr"/>
          <a:lstStyle>
            <a:lvl1pPr marL="0" indent="0" algn="ctr">
              <a:buNone/>
              <a:defRPr/>
            </a:lvl1pPr>
          </a:lstStyle>
          <a:p>
            <a:endParaRPr lang="lt-LT"/>
          </a:p>
        </p:txBody>
      </p:sp>
      <p:cxnSp>
        <p:nvCxnSpPr>
          <p:cNvPr id="9" name="Straight Connector 8">
            <a:extLst>
              <a:ext uri="{FF2B5EF4-FFF2-40B4-BE49-F238E27FC236}">
                <a16:creationId xmlns:a16="http://schemas.microsoft.com/office/drawing/2014/main" id="{23D0AEFC-6838-4C2C-B75D-A9756A04F1C8}"/>
              </a:ext>
            </a:extLst>
          </p:cNvPr>
          <p:cNvCxnSpPr>
            <a:cxnSpLocks/>
          </p:cNvCxnSpPr>
          <p:nvPr userDrawn="1"/>
        </p:nvCxnSpPr>
        <p:spPr>
          <a:xfrm>
            <a:off x="4971738" y="1397624"/>
            <a:ext cx="0" cy="4482059"/>
          </a:xfrm>
          <a:prstGeom prst="line">
            <a:avLst/>
          </a:prstGeom>
          <a:ln w="12700" cap="rnd">
            <a:prstDash val="sysDot"/>
            <a:round/>
          </a:ln>
        </p:spPr>
        <p:style>
          <a:lnRef idx="1">
            <a:schemeClr val="accent1"/>
          </a:lnRef>
          <a:fillRef idx="0">
            <a:schemeClr val="accent1"/>
          </a:fillRef>
          <a:effectRef idx="0">
            <a:schemeClr val="accent1"/>
          </a:effectRef>
          <a:fontRef idx="minor">
            <a:schemeClr val="tx1"/>
          </a:fontRef>
        </p:style>
      </p:cxnSp>
      <p:sp>
        <p:nvSpPr>
          <p:cNvPr id="17" name="Text Placeholder 38">
            <a:extLst>
              <a:ext uri="{FF2B5EF4-FFF2-40B4-BE49-F238E27FC236}">
                <a16:creationId xmlns:a16="http://schemas.microsoft.com/office/drawing/2014/main" id="{F147DBDF-8AB1-4577-B617-8C841E1A5576}"/>
              </a:ext>
            </a:extLst>
          </p:cNvPr>
          <p:cNvSpPr>
            <a:spLocks noGrp="1"/>
          </p:cNvSpPr>
          <p:nvPr>
            <p:ph type="body" sz="quarter" idx="23" hasCustomPrompt="1"/>
          </p:nvPr>
        </p:nvSpPr>
        <p:spPr>
          <a:xfrm>
            <a:off x="1608067" y="172866"/>
            <a:ext cx="8975866" cy="800100"/>
          </a:xfrm>
        </p:spPr>
        <p:txBody>
          <a:bodyPr anchor="ctr">
            <a:normAutofit/>
          </a:bodyPr>
          <a:lstStyle>
            <a:lvl1pPr marL="0" indent="0" algn="ctr">
              <a:buNone/>
              <a:defRPr sz="3600">
                <a:latin typeface="+mj-lt"/>
              </a:defRPr>
            </a:lvl1pPr>
            <a:lvl2pPr algn="ctr">
              <a:defRPr/>
            </a:lvl2pPr>
            <a:lvl3pPr algn="ctr">
              <a:defRPr/>
            </a:lvl3pPr>
            <a:lvl4pPr algn="ctr">
              <a:defRPr/>
            </a:lvl4pPr>
            <a:lvl5pPr algn="ctr">
              <a:defRPr/>
            </a:lvl5pPr>
          </a:lstStyle>
          <a:p>
            <a:pPr lvl="0"/>
            <a:r>
              <a:rPr lang="en-US" dirty="0"/>
              <a:t>Graph Slide</a:t>
            </a:r>
            <a:endParaRPr lang="lt-LT" dirty="0"/>
          </a:p>
        </p:txBody>
      </p:sp>
      <p:pic>
        <p:nvPicPr>
          <p:cNvPr id="7" name="Picture 6">
            <a:extLst>
              <a:ext uri="{FF2B5EF4-FFF2-40B4-BE49-F238E27FC236}">
                <a16:creationId xmlns:a16="http://schemas.microsoft.com/office/drawing/2014/main" id="{7801E5F7-DAD0-4CF1-8656-D8C7266E6E2E}"/>
              </a:ext>
            </a:extLst>
          </p:cNvPr>
          <p:cNvPicPr>
            <a:picLocks noChangeAspect="1"/>
          </p:cNvPicPr>
          <p:nvPr userDrawn="1"/>
        </p:nvPicPr>
        <p:blipFill>
          <a:blip r:embed="rId3"/>
          <a:stretch>
            <a:fillRect/>
          </a:stretch>
        </p:blipFill>
        <p:spPr>
          <a:xfrm>
            <a:off x="1044569" y="6341676"/>
            <a:ext cx="2243155" cy="297028"/>
          </a:xfrm>
          <a:prstGeom prst="rect">
            <a:avLst/>
          </a:prstGeom>
        </p:spPr>
      </p:pic>
    </p:spTree>
    <p:extLst>
      <p:ext uri="{BB962C8B-B14F-4D97-AF65-F5344CB8AC3E}">
        <p14:creationId xmlns:p14="http://schemas.microsoft.com/office/powerpoint/2010/main" val="1137659985"/>
      </p:ext>
    </p:extLst>
  </p:cSld>
  <p:clrMapOvr>
    <a:masterClrMapping/>
  </p:clrMapOvr>
  <p:transition spd="slow">
    <p:push dir="u"/>
  </p:transition>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66.xml><?xml version="1.0" encoding="utf-8"?>
<p:sldLayout xmlns:a="http://schemas.openxmlformats.org/drawingml/2006/main" xmlns:r="http://schemas.openxmlformats.org/officeDocument/2006/relationships" xmlns:p="http://schemas.openxmlformats.org/presentationml/2006/main" preserve="1" userDrawn="1">
  <p:cSld name="Chapter Title">
    <p:spTree>
      <p:nvGrpSpPr>
        <p:cNvPr id="1" name=""/>
        <p:cNvGrpSpPr/>
        <p:nvPr/>
      </p:nvGrpSpPr>
      <p:grpSpPr>
        <a:xfrm>
          <a:off x="0" y="0"/>
          <a:ext cx="0" cy="0"/>
          <a:chOff x="0" y="0"/>
          <a:chExt cx="0" cy="0"/>
        </a:xfrm>
      </p:grpSpPr>
      <p:sp>
        <p:nvSpPr>
          <p:cNvPr id="16" name="Text Placeholder 38">
            <a:extLst>
              <a:ext uri="{FF2B5EF4-FFF2-40B4-BE49-F238E27FC236}">
                <a16:creationId xmlns:a16="http://schemas.microsoft.com/office/drawing/2014/main" id="{361AC9EB-A177-41BF-9233-054266D8555E}"/>
              </a:ext>
            </a:extLst>
          </p:cNvPr>
          <p:cNvSpPr>
            <a:spLocks noGrp="1"/>
          </p:cNvSpPr>
          <p:nvPr>
            <p:ph type="body" sz="quarter" idx="26" hasCustomPrompt="1"/>
          </p:nvPr>
        </p:nvSpPr>
        <p:spPr>
          <a:xfrm>
            <a:off x="676275" y="835947"/>
            <a:ext cx="10839450" cy="2167195"/>
          </a:xfrm>
        </p:spPr>
        <p:txBody>
          <a:bodyPr anchor="ctr">
            <a:noAutofit/>
          </a:bodyPr>
          <a:lstStyle>
            <a:lvl1pPr marL="0" indent="0" algn="ctr">
              <a:buNone/>
              <a:defRPr sz="5400">
                <a:latin typeface="+mj-lt"/>
              </a:defRPr>
            </a:lvl1pPr>
            <a:lvl2pPr algn="ctr">
              <a:defRPr/>
            </a:lvl2pPr>
            <a:lvl3pPr algn="ctr">
              <a:defRPr/>
            </a:lvl3pPr>
            <a:lvl4pPr algn="ctr">
              <a:defRPr/>
            </a:lvl4pPr>
            <a:lvl5pPr algn="ctr">
              <a:defRPr/>
            </a:lvl5pPr>
          </a:lstStyle>
          <a:p>
            <a:pPr lvl="0"/>
            <a:r>
              <a:rPr lang="lt-LT" dirty="0"/>
              <a:t>Chapter Title</a:t>
            </a:r>
            <a:br>
              <a:rPr lang="en-US" dirty="0"/>
            </a:br>
            <a:r>
              <a:rPr lang="en-US" dirty="0"/>
              <a:t>2 lines</a:t>
            </a:r>
          </a:p>
        </p:txBody>
      </p:sp>
      <p:pic>
        <p:nvPicPr>
          <p:cNvPr id="3" name="Picture 2">
            <a:extLst>
              <a:ext uri="{FF2B5EF4-FFF2-40B4-BE49-F238E27FC236}">
                <a16:creationId xmlns:a16="http://schemas.microsoft.com/office/drawing/2014/main" id="{8DE31EA5-A87A-43FB-A5A6-63F4F9885D8D}"/>
              </a:ext>
            </a:extLst>
          </p:cNvPr>
          <p:cNvPicPr>
            <a:picLocks noChangeAspect="1"/>
          </p:cNvPicPr>
          <p:nvPr userDrawn="1"/>
        </p:nvPicPr>
        <p:blipFill>
          <a:blip r:embed="rId2">
            <a:extLst>
              <a:ext uri="{28A0092B-C50C-407E-A947-70E740481C1C}">
                <a14:useLocalDpi xmlns:a14="http://schemas.microsoft.com/office/drawing/2010/main" val="0"/>
              </a:ext>
            </a:extLst>
          </a:blip>
          <a:srcRect t="5434" b="5434"/>
          <a:stretch/>
        </p:blipFill>
        <p:spPr>
          <a:xfrm>
            <a:off x="224096" y="2673890"/>
            <a:ext cx="11743809" cy="5243255"/>
          </a:xfrm>
          <a:prstGeom prst="rect">
            <a:avLst/>
          </a:prstGeom>
        </p:spPr>
      </p:pic>
    </p:spTree>
    <p:extLst>
      <p:ext uri="{BB962C8B-B14F-4D97-AF65-F5344CB8AC3E}">
        <p14:creationId xmlns:p14="http://schemas.microsoft.com/office/powerpoint/2010/main" val="1889110224"/>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3" presetClass="entr" presetSubtype="16" fill="hold" grpId="0" nodeType="withEffect">
                                  <p:stCondLst>
                                    <p:cond delay="0"/>
                                  </p:stCondLst>
                                  <p:childTnLst>
                                    <p:set>
                                      <p:cBhvr>
                                        <p:cTn id="6" dur="1" fill="hold">
                                          <p:stCondLst>
                                            <p:cond delay="0"/>
                                          </p:stCondLst>
                                        </p:cTn>
                                        <p:tgtEl>
                                          <p:spTgt spid="16">
                                            <p:txEl>
                                              <p:pRg st="0" end="0"/>
                                            </p:txEl>
                                          </p:spTgt>
                                        </p:tgtEl>
                                        <p:attrNameLst>
                                          <p:attrName>style.visibility</p:attrName>
                                        </p:attrNameLst>
                                      </p:cBhvr>
                                      <p:to>
                                        <p:strVal val="visible"/>
                                      </p:to>
                                    </p:set>
                                    <p:anim calcmode="lin" valueType="num">
                                      <p:cBhvr>
                                        <p:cTn id="7" dur="500" fill="hold"/>
                                        <p:tgtEl>
                                          <p:spTgt spid="16">
                                            <p:txEl>
                                              <p:pRg st="0" end="0"/>
                                            </p:txEl>
                                          </p:spTgt>
                                        </p:tgtEl>
                                        <p:attrNameLst>
                                          <p:attrName>ppt_w</p:attrName>
                                        </p:attrNameLst>
                                      </p:cBhvr>
                                      <p:tavLst>
                                        <p:tav tm="0">
                                          <p:val>
                                            <p:fltVal val="0"/>
                                          </p:val>
                                        </p:tav>
                                        <p:tav tm="100000">
                                          <p:val>
                                            <p:strVal val="#ppt_w"/>
                                          </p:val>
                                        </p:tav>
                                      </p:tavLst>
                                    </p:anim>
                                    <p:anim calcmode="lin" valueType="num">
                                      <p:cBhvr>
                                        <p:cTn id="8" dur="500" fill="hold"/>
                                        <p:tgtEl>
                                          <p:spTgt spid="16">
                                            <p:txEl>
                                              <p:pRg st="0" end="0"/>
                                            </p:txEl>
                                          </p:spTgt>
                                        </p:tgtEl>
                                        <p:attrNameLst>
                                          <p:attrName>ppt_h</p:attrName>
                                        </p:attrNameLst>
                                      </p:cBhvr>
                                      <p:tavLst>
                                        <p:tav tm="0">
                                          <p:val>
                                            <p:fltVal val="0"/>
                                          </p:val>
                                        </p:tav>
                                        <p:tav tm="100000">
                                          <p:val>
                                            <p:strVal val="#ppt_h"/>
                                          </p:val>
                                        </p:tav>
                                      </p:tavLst>
                                    </p:anim>
                                  </p:childTnLst>
                                </p:cTn>
                              </p:par>
                              <p:par>
                                <p:cTn id="9" presetID="6" presetClass="emph" presetSubtype="0" accel="50000" decel="50000" autoRev="1" fill="hold" grpId="1" nodeType="withEffect">
                                  <p:stCondLst>
                                    <p:cond delay="400"/>
                                  </p:stCondLst>
                                  <p:childTnLst>
                                    <p:animScale>
                                      <p:cBhvr>
                                        <p:cTn id="10" dur="500" fill="hold"/>
                                        <p:tgtEl>
                                          <p:spTgt spid="16">
                                            <p:txEl>
                                              <p:pRg st="0" end="0"/>
                                            </p:txEl>
                                          </p:spTgt>
                                        </p:tgtEl>
                                      </p:cBhvr>
                                      <p:by x="105000" y="105000"/>
                                    </p:animScale>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 grpId="0" uiExpand="1" build="p">
        <p:tmplLst>
          <p:tmpl lvl="1">
            <p:tnLst>
              <p:par>
                <p:cTn presetID="23" presetClass="entr" presetSubtype="16" fill="hold" nodeType="withEffect">
                  <p:stCondLst>
                    <p:cond delay="0"/>
                  </p:stCondLst>
                  <p:childTnLst>
                    <p:set>
                      <p:cBhvr>
                        <p:cTn dur="1" fill="hold">
                          <p:stCondLst>
                            <p:cond delay="0"/>
                          </p:stCondLst>
                        </p:cTn>
                        <p:tgtEl>
                          <p:spTgt spid="16"/>
                        </p:tgtEl>
                        <p:attrNameLst>
                          <p:attrName>style.visibility</p:attrName>
                        </p:attrNameLst>
                      </p:cBhvr>
                      <p:to>
                        <p:strVal val="visible"/>
                      </p:to>
                    </p:set>
                    <p:anim calcmode="lin" valueType="num">
                      <p:cBhvr>
                        <p:cTn dur="500" fill="hold"/>
                        <p:tgtEl>
                          <p:spTgt spid="16"/>
                        </p:tgtEl>
                        <p:attrNameLst>
                          <p:attrName>ppt_w</p:attrName>
                        </p:attrNameLst>
                      </p:cBhvr>
                      <p:tavLst>
                        <p:tav tm="0">
                          <p:val>
                            <p:fltVal val="0"/>
                          </p:val>
                        </p:tav>
                        <p:tav tm="100000">
                          <p:val>
                            <p:strVal val="#ppt_w"/>
                          </p:val>
                        </p:tav>
                      </p:tavLst>
                    </p:anim>
                    <p:anim calcmode="lin" valueType="num">
                      <p:cBhvr>
                        <p:cTn dur="500" fill="hold"/>
                        <p:tgtEl>
                          <p:spTgt spid="16"/>
                        </p:tgtEl>
                        <p:attrNameLst>
                          <p:attrName>ppt_h</p:attrName>
                        </p:attrNameLst>
                      </p:cBhvr>
                      <p:tavLst>
                        <p:tav tm="0">
                          <p:val>
                            <p:fltVal val="0"/>
                          </p:val>
                        </p:tav>
                        <p:tav tm="100000">
                          <p:val>
                            <p:strVal val="#ppt_h"/>
                          </p:val>
                        </p:tav>
                      </p:tavLst>
                    </p:anim>
                  </p:childTnLst>
                </p:cTn>
              </p:par>
            </p:tnLst>
          </p:tmpl>
        </p:tmplLst>
      </p:bldP>
      <p:bldP spid="16" grpId="1" build="p">
        <p:tmplLst>
          <p:tmpl lvl="1">
            <p:tnLst>
              <p:par>
                <p:cTn presetID="6" presetClass="emph" presetSubtype="0" accel="50000" decel="50000" autoRev="1" fill="hold" nodeType="withEffect">
                  <p:stCondLst>
                    <p:cond delay="400"/>
                  </p:stCondLst>
                  <p:childTnLst>
                    <p:animScale>
                      <p:cBhvr>
                        <p:cTn dur="500" fill="hold"/>
                        <p:tgtEl>
                          <p:spTgt spid="16"/>
                        </p:tgtEl>
                      </p:cBhvr>
                      <p:by x="105000" y="105000"/>
                    </p:animScale>
                  </p:childTnLst>
                </p:cTn>
              </p:par>
            </p:tnLst>
          </p:tmpl>
        </p:tmplLst>
      </p:bldP>
    </p:bldLst>
  </p:timing>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67.xml><?xml version="1.0" encoding="utf-8"?>
<p:sldLayout xmlns:a="http://schemas.openxmlformats.org/drawingml/2006/main" xmlns:r="http://schemas.openxmlformats.org/officeDocument/2006/relationships" xmlns:p="http://schemas.openxmlformats.org/presentationml/2006/main" preserve="1" userDrawn="1">
  <p:cSld name="1_Chapter Title">
    <p:spTree>
      <p:nvGrpSpPr>
        <p:cNvPr id="1" name=""/>
        <p:cNvGrpSpPr/>
        <p:nvPr/>
      </p:nvGrpSpPr>
      <p:grpSpPr>
        <a:xfrm>
          <a:off x="0" y="0"/>
          <a:ext cx="0" cy="0"/>
          <a:chOff x="0" y="0"/>
          <a:chExt cx="0" cy="0"/>
        </a:xfrm>
      </p:grpSpPr>
      <p:sp>
        <p:nvSpPr>
          <p:cNvPr id="16" name="Text Placeholder 38">
            <a:extLst>
              <a:ext uri="{FF2B5EF4-FFF2-40B4-BE49-F238E27FC236}">
                <a16:creationId xmlns:a16="http://schemas.microsoft.com/office/drawing/2014/main" id="{361AC9EB-A177-41BF-9233-054266D8555E}"/>
              </a:ext>
            </a:extLst>
          </p:cNvPr>
          <p:cNvSpPr>
            <a:spLocks noGrp="1"/>
          </p:cNvSpPr>
          <p:nvPr>
            <p:ph type="body" sz="quarter" idx="26" hasCustomPrompt="1"/>
          </p:nvPr>
        </p:nvSpPr>
        <p:spPr>
          <a:xfrm>
            <a:off x="676275" y="835947"/>
            <a:ext cx="10839450" cy="2167195"/>
          </a:xfrm>
        </p:spPr>
        <p:txBody>
          <a:bodyPr anchor="ctr">
            <a:noAutofit/>
          </a:bodyPr>
          <a:lstStyle>
            <a:lvl1pPr marL="0" indent="0" algn="ctr">
              <a:buNone/>
              <a:defRPr sz="5400">
                <a:latin typeface="+mj-lt"/>
              </a:defRPr>
            </a:lvl1pPr>
            <a:lvl2pPr algn="ctr">
              <a:defRPr/>
            </a:lvl2pPr>
            <a:lvl3pPr algn="ctr">
              <a:defRPr/>
            </a:lvl3pPr>
            <a:lvl4pPr algn="ctr">
              <a:defRPr/>
            </a:lvl4pPr>
            <a:lvl5pPr algn="ctr">
              <a:defRPr/>
            </a:lvl5pPr>
          </a:lstStyle>
          <a:p>
            <a:pPr lvl="0"/>
            <a:r>
              <a:rPr lang="lt-LT" dirty="0"/>
              <a:t>Chapter Title</a:t>
            </a:r>
            <a:br>
              <a:rPr lang="en-US" dirty="0"/>
            </a:br>
            <a:r>
              <a:rPr lang="en-US" dirty="0"/>
              <a:t>2 lines</a:t>
            </a:r>
          </a:p>
        </p:txBody>
      </p:sp>
    </p:spTree>
    <p:extLst>
      <p:ext uri="{BB962C8B-B14F-4D97-AF65-F5344CB8AC3E}">
        <p14:creationId xmlns:p14="http://schemas.microsoft.com/office/powerpoint/2010/main" val="4036104406"/>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3" presetClass="entr" presetSubtype="16" fill="hold" grpId="0" nodeType="withEffect">
                                  <p:stCondLst>
                                    <p:cond delay="0"/>
                                  </p:stCondLst>
                                  <p:childTnLst>
                                    <p:set>
                                      <p:cBhvr>
                                        <p:cTn id="6" dur="1" fill="hold">
                                          <p:stCondLst>
                                            <p:cond delay="0"/>
                                          </p:stCondLst>
                                        </p:cTn>
                                        <p:tgtEl>
                                          <p:spTgt spid="16">
                                            <p:txEl>
                                              <p:pRg st="0" end="0"/>
                                            </p:txEl>
                                          </p:spTgt>
                                        </p:tgtEl>
                                        <p:attrNameLst>
                                          <p:attrName>style.visibility</p:attrName>
                                        </p:attrNameLst>
                                      </p:cBhvr>
                                      <p:to>
                                        <p:strVal val="visible"/>
                                      </p:to>
                                    </p:set>
                                    <p:anim calcmode="lin" valueType="num">
                                      <p:cBhvr>
                                        <p:cTn id="7" dur="500" fill="hold"/>
                                        <p:tgtEl>
                                          <p:spTgt spid="16">
                                            <p:txEl>
                                              <p:pRg st="0" end="0"/>
                                            </p:txEl>
                                          </p:spTgt>
                                        </p:tgtEl>
                                        <p:attrNameLst>
                                          <p:attrName>ppt_w</p:attrName>
                                        </p:attrNameLst>
                                      </p:cBhvr>
                                      <p:tavLst>
                                        <p:tav tm="0">
                                          <p:val>
                                            <p:fltVal val="0"/>
                                          </p:val>
                                        </p:tav>
                                        <p:tav tm="100000">
                                          <p:val>
                                            <p:strVal val="#ppt_w"/>
                                          </p:val>
                                        </p:tav>
                                      </p:tavLst>
                                    </p:anim>
                                    <p:anim calcmode="lin" valueType="num">
                                      <p:cBhvr>
                                        <p:cTn id="8" dur="500" fill="hold"/>
                                        <p:tgtEl>
                                          <p:spTgt spid="16">
                                            <p:txEl>
                                              <p:pRg st="0" end="0"/>
                                            </p:txEl>
                                          </p:spTgt>
                                        </p:tgtEl>
                                        <p:attrNameLst>
                                          <p:attrName>ppt_h</p:attrName>
                                        </p:attrNameLst>
                                      </p:cBhvr>
                                      <p:tavLst>
                                        <p:tav tm="0">
                                          <p:val>
                                            <p:fltVal val="0"/>
                                          </p:val>
                                        </p:tav>
                                        <p:tav tm="100000">
                                          <p:val>
                                            <p:strVal val="#ppt_h"/>
                                          </p:val>
                                        </p:tav>
                                      </p:tavLst>
                                    </p:anim>
                                  </p:childTnLst>
                                </p:cTn>
                              </p:par>
                              <p:par>
                                <p:cTn id="9" presetID="6" presetClass="emph" presetSubtype="0" accel="50000" decel="50000" autoRev="1" fill="hold" grpId="1" nodeType="withEffect">
                                  <p:stCondLst>
                                    <p:cond delay="400"/>
                                  </p:stCondLst>
                                  <p:childTnLst>
                                    <p:animScale>
                                      <p:cBhvr>
                                        <p:cTn id="10" dur="500" fill="hold"/>
                                        <p:tgtEl>
                                          <p:spTgt spid="16">
                                            <p:txEl>
                                              <p:pRg st="0" end="0"/>
                                            </p:txEl>
                                          </p:spTgt>
                                        </p:tgtEl>
                                      </p:cBhvr>
                                      <p:by x="105000" y="105000"/>
                                    </p:animScale>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 grpId="0" uiExpand="1" build="p">
        <p:tmplLst>
          <p:tmpl lvl="1">
            <p:tnLst>
              <p:par>
                <p:cTn presetID="23" presetClass="entr" presetSubtype="16" fill="hold" nodeType="withEffect">
                  <p:stCondLst>
                    <p:cond delay="0"/>
                  </p:stCondLst>
                  <p:childTnLst>
                    <p:set>
                      <p:cBhvr>
                        <p:cTn dur="1" fill="hold">
                          <p:stCondLst>
                            <p:cond delay="0"/>
                          </p:stCondLst>
                        </p:cTn>
                        <p:tgtEl>
                          <p:spTgt spid="16"/>
                        </p:tgtEl>
                        <p:attrNameLst>
                          <p:attrName>style.visibility</p:attrName>
                        </p:attrNameLst>
                      </p:cBhvr>
                      <p:to>
                        <p:strVal val="visible"/>
                      </p:to>
                    </p:set>
                    <p:anim calcmode="lin" valueType="num">
                      <p:cBhvr>
                        <p:cTn dur="500" fill="hold"/>
                        <p:tgtEl>
                          <p:spTgt spid="16"/>
                        </p:tgtEl>
                        <p:attrNameLst>
                          <p:attrName>ppt_w</p:attrName>
                        </p:attrNameLst>
                      </p:cBhvr>
                      <p:tavLst>
                        <p:tav tm="0">
                          <p:val>
                            <p:fltVal val="0"/>
                          </p:val>
                        </p:tav>
                        <p:tav tm="100000">
                          <p:val>
                            <p:strVal val="#ppt_w"/>
                          </p:val>
                        </p:tav>
                      </p:tavLst>
                    </p:anim>
                    <p:anim calcmode="lin" valueType="num">
                      <p:cBhvr>
                        <p:cTn dur="500" fill="hold"/>
                        <p:tgtEl>
                          <p:spTgt spid="16"/>
                        </p:tgtEl>
                        <p:attrNameLst>
                          <p:attrName>ppt_h</p:attrName>
                        </p:attrNameLst>
                      </p:cBhvr>
                      <p:tavLst>
                        <p:tav tm="0">
                          <p:val>
                            <p:fltVal val="0"/>
                          </p:val>
                        </p:tav>
                        <p:tav tm="100000">
                          <p:val>
                            <p:strVal val="#ppt_h"/>
                          </p:val>
                        </p:tav>
                      </p:tavLst>
                    </p:anim>
                  </p:childTnLst>
                </p:cTn>
              </p:par>
            </p:tnLst>
          </p:tmpl>
        </p:tmplLst>
      </p:bldP>
      <p:bldP spid="16" grpId="1" build="p">
        <p:tmplLst>
          <p:tmpl lvl="1">
            <p:tnLst>
              <p:par>
                <p:cTn presetID="6" presetClass="emph" presetSubtype="0" accel="50000" decel="50000" autoRev="1" fill="hold" nodeType="withEffect">
                  <p:stCondLst>
                    <p:cond delay="400"/>
                  </p:stCondLst>
                  <p:childTnLst>
                    <p:animScale>
                      <p:cBhvr>
                        <p:cTn dur="500" fill="hold"/>
                        <p:tgtEl>
                          <p:spTgt spid="16"/>
                        </p:tgtEl>
                      </p:cBhvr>
                      <p:by x="105000" y="105000"/>
                    </p:animScale>
                  </p:childTnLst>
                </p:cTn>
              </p:par>
            </p:tnLst>
          </p:tmpl>
        </p:tmplLst>
      </p:bldP>
    </p:bldLst>
  </p:timing>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68.xml><?xml version="1.0" encoding="utf-8"?>
<p:sldLayout xmlns:a="http://schemas.openxmlformats.org/drawingml/2006/main" xmlns:r="http://schemas.openxmlformats.org/officeDocument/2006/relationships" xmlns:p="http://schemas.openxmlformats.org/presentationml/2006/main" type="title">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B75467D-72FC-2547-9A06-B248242A9FFA}"/>
              </a:ext>
            </a:extLst>
          </p:cNvPr>
          <p:cNvSpPr>
            <a:spLocks noGrp="1"/>
          </p:cNvSpPr>
          <p:nvPr>
            <p:ph type="ctrTitle"/>
          </p:nvPr>
        </p:nvSpPr>
        <p:spPr>
          <a:xfrm>
            <a:off x="1524000" y="1122363"/>
            <a:ext cx="9144000" cy="2387600"/>
          </a:xfrm>
        </p:spPr>
        <p:txBody>
          <a:bodyPr anchor="b"/>
          <a:lstStyle>
            <a:lvl1pPr algn="ctr">
              <a:defRPr sz="6000"/>
            </a:lvl1pPr>
          </a:lstStyle>
          <a:p>
            <a:r>
              <a:rPr lang="en-GB"/>
              <a:t>Click to edit Master title style</a:t>
            </a:r>
            <a:endParaRPr lang="en-US"/>
          </a:p>
        </p:txBody>
      </p:sp>
      <p:sp>
        <p:nvSpPr>
          <p:cNvPr id="3" name="Subtitle 2">
            <a:extLst>
              <a:ext uri="{FF2B5EF4-FFF2-40B4-BE49-F238E27FC236}">
                <a16:creationId xmlns:a16="http://schemas.microsoft.com/office/drawing/2014/main" id="{F2AAF767-C546-374D-AE71-184A8DCCB0AC}"/>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GB"/>
              <a:t>Click to edit Master subtitle style</a:t>
            </a:r>
            <a:endParaRPr lang="en-US"/>
          </a:p>
        </p:txBody>
      </p:sp>
      <p:sp>
        <p:nvSpPr>
          <p:cNvPr id="4" name="Date Placeholder 3">
            <a:extLst>
              <a:ext uri="{FF2B5EF4-FFF2-40B4-BE49-F238E27FC236}">
                <a16:creationId xmlns:a16="http://schemas.microsoft.com/office/drawing/2014/main" id="{6130383C-8200-284F-B8B7-6E3E6393D2A4}"/>
              </a:ext>
            </a:extLst>
          </p:cNvPr>
          <p:cNvSpPr>
            <a:spLocks noGrp="1"/>
          </p:cNvSpPr>
          <p:nvPr>
            <p:ph type="dt" sz="half" idx="10"/>
          </p:nvPr>
        </p:nvSpPr>
        <p:spPr/>
        <p:txBody>
          <a:bodyPr/>
          <a:lstStyle/>
          <a:p>
            <a:fld id="{44A1AFE8-8B09-1040-A94E-06D03BF24BD7}" type="datetimeFigureOut">
              <a:rPr lang="en-US" smtClean="0"/>
              <a:t>6/16/2021</a:t>
            </a:fld>
            <a:endParaRPr lang="en-US"/>
          </a:p>
        </p:txBody>
      </p:sp>
      <p:sp>
        <p:nvSpPr>
          <p:cNvPr id="5" name="Footer Placeholder 4">
            <a:extLst>
              <a:ext uri="{FF2B5EF4-FFF2-40B4-BE49-F238E27FC236}">
                <a16:creationId xmlns:a16="http://schemas.microsoft.com/office/drawing/2014/main" id="{40CBD745-2E05-6E43-9333-52DBEB2ED107}"/>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F912DF68-B6CB-9B45-9053-29F085CD685A}"/>
              </a:ext>
            </a:extLst>
          </p:cNvPr>
          <p:cNvSpPr>
            <a:spLocks noGrp="1"/>
          </p:cNvSpPr>
          <p:nvPr>
            <p:ph type="sldNum" sz="quarter" idx="12"/>
          </p:nvPr>
        </p:nvSpPr>
        <p:spPr/>
        <p:txBody>
          <a:bodyPr/>
          <a:lstStyle/>
          <a:p>
            <a:fld id="{A984EAE0-10B5-A745-A49C-18B69F824CE8}" type="slidenum">
              <a:rPr lang="en-US" smtClean="0"/>
              <a:t>‹#›</a:t>
            </a:fld>
            <a:endParaRPr lang="en-US"/>
          </a:p>
        </p:txBody>
      </p:sp>
    </p:spTree>
    <p:extLst>
      <p:ext uri="{BB962C8B-B14F-4D97-AF65-F5344CB8AC3E}">
        <p14:creationId xmlns:p14="http://schemas.microsoft.com/office/powerpoint/2010/main" val="2879942565"/>
      </p:ext>
    </p:extLst>
  </p:cSld>
  <p:clrMapOvr>
    <a:masterClrMapping/>
  </p:clrMapOvr>
</p:sldLayout>
</file>

<file path=ppt/slideLayouts/slideLayout69.xml><?xml version="1.0" encoding="utf-8"?>
<p:sldLayout xmlns:a="http://schemas.openxmlformats.org/drawingml/2006/main" xmlns:r="http://schemas.openxmlformats.org/officeDocument/2006/relationships" xmlns:p="http://schemas.openxmlformats.org/presentationml/2006/main" userDrawn="1">
  <p:cSld name="Text 1 column">
    <p:spTree>
      <p:nvGrpSpPr>
        <p:cNvPr id="1" name=""/>
        <p:cNvGrpSpPr/>
        <p:nvPr/>
      </p:nvGrpSpPr>
      <p:grpSpPr>
        <a:xfrm>
          <a:off x="0" y="0"/>
          <a:ext cx="0" cy="0"/>
          <a:chOff x="0" y="0"/>
          <a:chExt cx="0" cy="0"/>
        </a:xfrm>
      </p:grpSpPr>
      <p:sp>
        <p:nvSpPr>
          <p:cNvPr id="7" name="Content Placeholder 2"/>
          <p:cNvSpPr>
            <a:spLocks noGrp="1"/>
          </p:cNvSpPr>
          <p:nvPr>
            <p:ph idx="1"/>
          </p:nvPr>
        </p:nvSpPr>
        <p:spPr>
          <a:xfrm>
            <a:off x="719624" y="1952856"/>
            <a:ext cx="10558254" cy="4212448"/>
          </a:xfrm>
          <a:prstGeom prst="rect">
            <a:avLst/>
          </a:prstGeom>
          <a:noFill/>
        </p:spPr>
        <p:txBody>
          <a:bodyPr lIns="0" tIns="0" rIns="0" bIns="0"/>
          <a:lstStyle>
            <a:lvl1pPr marL="0" indent="0">
              <a:buClr>
                <a:srgbClr val="FF003C"/>
              </a:buClr>
              <a:buFont typeface="Arial" panose="020B0604020202020204" pitchFamily="34" charset="0"/>
              <a:buNone/>
              <a:defRPr sz="1999" b="0" i="0" baseline="0">
                <a:solidFill>
                  <a:srgbClr val="1E1E1E"/>
                </a:solidFill>
                <a:latin typeface="Arial" panose="020B0604020202020204" pitchFamily="34" charset="0"/>
                <a:ea typeface="Tahoma" pitchFamily="34" charset="0"/>
                <a:cs typeface="Arial" panose="020B0604020202020204" pitchFamily="34" charset="0"/>
              </a:defRPr>
            </a:lvl1pPr>
            <a:lvl2pPr>
              <a:defRPr sz="1799" b="1">
                <a:solidFill>
                  <a:srgbClr val="1E1E1E"/>
                </a:solidFill>
                <a:latin typeface="+mn-lt"/>
                <a:ea typeface="Tahoma" pitchFamily="34" charset="0"/>
                <a:cs typeface="Tahoma" pitchFamily="34" charset="0"/>
              </a:defRPr>
            </a:lvl2pPr>
            <a:lvl3pPr>
              <a:defRPr sz="1599">
                <a:solidFill>
                  <a:srgbClr val="1E1E1E"/>
                </a:solidFill>
                <a:latin typeface="+mn-lt"/>
                <a:ea typeface="Tahoma" pitchFamily="34" charset="0"/>
                <a:cs typeface="Tahoma" pitchFamily="34" charset="0"/>
              </a:defRPr>
            </a:lvl3pPr>
            <a:lvl4pPr>
              <a:defRPr sz="1599">
                <a:solidFill>
                  <a:srgbClr val="1E1E1E"/>
                </a:solidFill>
                <a:latin typeface="+mn-lt"/>
                <a:ea typeface="Tahoma" pitchFamily="34" charset="0"/>
                <a:cs typeface="Tahoma" pitchFamily="34" charset="0"/>
              </a:defRPr>
            </a:lvl4pPr>
            <a:lvl5pPr marL="1827886" indent="0">
              <a:buNone/>
              <a:defRPr sz="1599">
                <a:solidFill>
                  <a:srgbClr val="1E1E1E"/>
                </a:solidFill>
                <a:latin typeface="+mn-lt"/>
                <a:ea typeface="Tahoma" pitchFamily="34" charset="0"/>
                <a:cs typeface="Tahoma" pitchFamily="34" charset="0"/>
              </a:defRPr>
            </a:lvl5pPr>
          </a:lstStyle>
          <a:p>
            <a:pPr lvl="0"/>
            <a:r>
              <a:rPr lang="en-US"/>
              <a:t>Click to edit Master text styles</a:t>
            </a:r>
          </a:p>
        </p:txBody>
      </p:sp>
      <p:sp>
        <p:nvSpPr>
          <p:cNvPr id="9" name="Tijdelijke aanduiding voor tekst 8"/>
          <p:cNvSpPr>
            <a:spLocks noGrp="1"/>
          </p:cNvSpPr>
          <p:nvPr>
            <p:ph type="body" sz="quarter" idx="10" hasCustomPrompt="1"/>
          </p:nvPr>
        </p:nvSpPr>
        <p:spPr>
          <a:xfrm>
            <a:off x="716996" y="562333"/>
            <a:ext cx="10557907" cy="1390524"/>
          </a:xfrm>
        </p:spPr>
        <p:txBody>
          <a:bodyPr lIns="0" tIns="108000" rIns="0" bIns="0">
            <a:normAutofit/>
          </a:bodyPr>
          <a:lstStyle>
            <a:lvl1pPr marL="0" indent="0">
              <a:spcBef>
                <a:spcPts val="0"/>
              </a:spcBef>
              <a:defRPr sz="3598" b="1" baseline="0">
                <a:solidFill>
                  <a:schemeClr val="tx1"/>
                </a:solidFill>
              </a:defRPr>
            </a:lvl1pPr>
          </a:lstStyle>
          <a:p>
            <a:pPr lvl="0"/>
            <a:r>
              <a:rPr lang="nl-NL" dirty="0"/>
              <a:t>Page title overlined</a:t>
            </a:r>
          </a:p>
        </p:txBody>
      </p:sp>
      <p:sp>
        <p:nvSpPr>
          <p:cNvPr id="4" name="Tijdelijke aanduiding voor tekst 25"/>
          <p:cNvSpPr>
            <a:spLocks noGrp="1"/>
          </p:cNvSpPr>
          <p:nvPr>
            <p:ph type="body" sz="quarter" idx="14"/>
          </p:nvPr>
        </p:nvSpPr>
        <p:spPr>
          <a:xfrm>
            <a:off x="716997" y="6453336"/>
            <a:ext cx="10560881" cy="216024"/>
          </a:xfrm>
        </p:spPr>
        <p:txBody>
          <a:bodyPr lIns="0" tIns="0" rIns="0" bIns="0">
            <a:normAutofit/>
          </a:bodyPr>
          <a:lstStyle>
            <a:lvl1pPr marL="0" indent="0">
              <a:spcBef>
                <a:spcPts val="0"/>
              </a:spcBef>
              <a:defRPr sz="1099" b="0">
                <a:solidFill>
                  <a:srgbClr val="1E1E1E"/>
                </a:solidFill>
              </a:defRPr>
            </a:lvl1pPr>
          </a:lstStyle>
          <a:p>
            <a:pPr lvl="0"/>
            <a:r>
              <a:rPr lang="en-US"/>
              <a:t>Click to edit Master text styles</a:t>
            </a:r>
          </a:p>
        </p:txBody>
      </p:sp>
      <p:cxnSp>
        <p:nvCxnSpPr>
          <p:cNvPr id="6"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423510869"/>
      </p:ext>
    </p:extLst>
  </p:cSld>
  <p:clrMapOvr>
    <a:masterClrMapping/>
  </p:clrMapOvr>
</p:sldLayout>
</file>

<file path=ppt/slideLayouts/slideLayout70.xml><?xml version="1.0" encoding="utf-8"?>
<p:sldLayout xmlns:a="http://schemas.openxmlformats.org/drawingml/2006/main" xmlns:r="http://schemas.openxmlformats.org/officeDocument/2006/relationships" xmlns:p="http://schemas.openxmlformats.org/presentationml/2006/main" userDrawn="1">
  <p:cSld name="Intro Growth Graph">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pic>
        <p:nvPicPr>
          <p:cNvPr id="3" name="Picture 2" descr="C:\Users\c.cristache\Desktop\wfa_logotype_horizontal.png"/>
          <p:cNvPicPr>
            <a:picLocks noChangeAspect="1" noChangeArrowheads="1"/>
          </p:cNvPicPr>
          <p:nvPr userDrawn="1"/>
        </p:nvPicPr>
        <p:blipFill rotWithShape="1">
          <a:blip r:embed="rId2" cstate="print">
            <a:extLst>
              <a:ext uri="{28A0092B-C50C-407E-A947-70E740481C1C}">
                <a14:useLocalDpi xmlns:a14="http://schemas.microsoft.com/office/drawing/2010/main" val="0"/>
              </a:ext>
            </a:extLst>
          </a:blip>
          <a:srcRect r="70635"/>
          <a:stretch/>
        </p:blipFill>
        <p:spPr bwMode="auto">
          <a:xfrm>
            <a:off x="719625" y="404664"/>
            <a:ext cx="585473" cy="563398"/>
          </a:xfrm>
          <a:prstGeom prst="rect">
            <a:avLst/>
          </a:prstGeom>
          <a:noFill/>
          <a:extLst>
            <a:ext uri="{909E8E84-426E-40DD-AFC4-6F175D3DCCD1}">
              <a14:hiddenFill xmlns:a14="http://schemas.microsoft.com/office/drawing/2010/main">
                <a:solidFill>
                  <a:srgbClr val="FFFFFF"/>
                </a:solidFill>
              </a14:hiddenFill>
            </a:ext>
          </a:extLst>
        </p:spPr>
      </p:pic>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n-lt"/>
              </a:defRPr>
            </a:lvl1pPr>
          </a:lstStyle>
          <a:p>
            <a:pPr lvl="0"/>
            <a:r>
              <a:rPr lang="en-US"/>
              <a:t>Click to edit Master text styles</a:t>
            </a:r>
          </a:p>
        </p:txBody>
      </p:sp>
      <p:pic>
        <p:nvPicPr>
          <p:cNvPr id="1026" name="Picture 2" descr="\\dc1\CompanyData\WFA_Communications\Website\New website 2017\Illustrations\From Dogstudio\Chart\Chart transparent bg.png"/>
          <p:cNvPicPr>
            <a:picLocks noChangeAspect="1" noChangeArrowheads="1"/>
          </p:cNvPicPr>
          <p:nvPr userDrawn="1"/>
        </p:nvPicPr>
        <p:blipFill>
          <a:blip r:embed="rId3" cstate="print">
            <a:extLst>
              <a:ext uri="{28A0092B-C50C-407E-A947-70E740481C1C}">
                <a14:useLocalDpi xmlns:a14="http://schemas.microsoft.com/office/drawing/2010/main" val="0"/>
              </a:ext>
            </a:extLst>
          </a:blip>
          <a:srcRect/>
          <a:stretch>
            <a:fillRect/>
          </a:stretch>
        </p:blipFill>
        <p:spPr bwMode="auto">
          <a:xfrm>
            <a:off x="8609291" y="2362200"/>
            <a:ext cx="2949775" cy="39116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828656441"/>
      </p:ext>
    </p:extLst>
  </p:cSld>
  <p:clrMapOvr>
    <a:masterClrMapping/>
  </p:clrMapOvr>
</p:sldLayout>
</file>

<file path=ppt/slideLayouts/slideLayout71.xml><?xml version="1.0" encoding="utf-8"?>
<p:sldLayout xmlns:a="http://schemas.openxmlformats.org/drawingml/2006/main" xmlns:r="http://schemas.openxmlformats.org/officeDocument/2006/relationships" xmlns:p="http://schemas.openxmlformats.org/presentationml/2006/main" userDrawn="1">
  <p:cSld name="Text 1 colom">
    <p:spTree>
      <p:nvGrpSpPr>
        <p:cNvPr id="1" name=""/>
        <p:cNvGrpSpPr/>
        <p:nvPr/>
      </p:nvGrpSpPr>
      <p:grpSpPr>
        <a:xfrm>
          <a:off x="0" y="0"/>
          <a:ext cx="0" cy="0"/>
          <a:chOff x="0" y="0"/>
          <a:chExt cx="0" cy="0"/>
        </a:xfrm>
      </p:grpSpPr>
      <p:sp>
        <p:nvSpPr>
          <p:cNvPr id="7" name="Content Placeholder 2"/>
          <p:cNvSpPr>
            <a:spLocks noGrp="1"/>
          </p:cNvSpPr>
          <p:nvPr>
            <p:ph idx="1"/>
          </p:nvPr>
        </p:nvSpPr>
        <p:spPr>
          <a:xfrm>
            <a:off x="719625" y="1952856"/>
            <a:ext cx="10558254" cy="4212448"/>
          </a:xfrm>
          <a:prstGeom prst="rect">
            <a:avLst/>
          </a:prstGeom>
          <a:noFill/>
        </p:spPr>
        <p:txBody>
          <a:bodyPr lIns="0" tIns="0" rIns="0" bIns="0"/>
          <a:lstStyle>
            <a:lvl1pPr marL="0" indent="0">
              <a:buClr>
                <a:srgbClr val="FF003C"/>
              </a:buClr>
              <a:buFont typeface="Arial" panose="020B0604020202020204" pitchFamily="34" charset="0"/>
              <a:buNone/>
              <a:defRPr sz="1998" b="0" i="0" baseline="0">
                <a:solidFill>
                  <a:srgbClr val="1E1E1E"/>
                </a:solidFill>
                <a:latin typeface="Arial" panose="020B0604020202020204" pitchFamily="34" charset="0"/>
                <a:ea typeface="Tahoma" pitchFamily="34" charset="0"/>
                <a:cs typeface="Arial" panose="020B0604020202020204" pitchFamily="34" charset="0"/>
              </a:defRPr>
            </a:lvl1pPr>
            <a:lvl2pPr>
              <a:defRPr sz="1798" b="1">
                <a:solidFill>
                  <a:srgbClr val="1E1E1E"/>
                </a:solidFill>
                <a:latin typeface="+mn-lt"/>
                <a:ea typeface="Tahoma" pitchFamily="34" charset="0"/>
                <a:cs typeface="Tahoma" pitchFamily="34" charset="0"/>
              </a:defRPr>
            </a:lvl2pPr>
            <a:lvl3pPr>
              <a:defRPr sz="1598">
                <a:solidFill>
                  <a:srgbClr val="1E1E1E"/>
                </a:solidFill>
                <a:latin typeface="+mn-lt"/>
                <a:ea typeface="Tahoma" pitchFamily="34" charset="0"/>
                <a:cs typeface="Tahoma" pitchFamily="34" charset="0"/>
              </a:defRPr>
            </a:lvl3pPr>
            <a:lvl4pPr>
              <a:defRPr sz="1598">
                <a:solidFill>
                  <a:srgbClr val="1E1E1E"/>
                </a:solidFill>
                <a:latin typeface="+mn-lt"/>
                <a:ea typeface="Tahoma" pitchFamily="34" charset="0"/>
                <a:cs typeface="Tahoma" pitchFamily="34" charset="0"/>
              </a:defRPr>
            </a:lvl4pPr>
            <a:lvl5pPr marL="1826972" indent="0">
              <a:buNone/>
              <a:defRPr sz="1598">
                <a:solidFill>
                  <a:srgbClr val="1E1E1E"/>
                </a:solidFill>
                <a:latin typeface="+mn-lt"/>
                <a:ea typeface="Tahoma" pitchFamily="34" charset="0"/>
                <a:cs typeface="Tahoma" pitchFamily="34" charset="0"/>
              </a:defRPr>
            </a:lvl5pPr>
          </a:lstStyle>
          <a:p>
            <a:pPr lvl="0"/>
            <a:r>
              <a:rPr lang="en-US"/>
              <a:t>Click to edit Master text styles</a:t>
            </a:r>
          </a:p>
        </p:txBody>
      </p:sp>
      <p:sp>
        <p:nvSpPr>
          <p:cNvPr id="9" name="Tijdelijke aanduiding voor tekst 8"/>
          <p:cNvSpPr>
            <a:spLocks noGrp="1"/>
          </p:cNvSpPr>
          <p:nvPr>
            <p:ph type="body" sz="quarter" idx="10" hasCustomPrompt="1"/>
          </p:nvPr>
        </p:nvSpPr>
        <p:spPr>
          <a:xfrm>
            <a:off x="716997" y="562333"/>
            <a:ext cx="10557907" cy="1390524"/>
          </a:xfrm>
        </p:spPr>
        <p:txBody>
          <a:bodyPr lIns="0" tIns="108000" rIns="0" bIns="0">
            <a:normAutofit/>
          </a:bodyPr>
          <a:lstStyle>
            <a:lvl1pPr marL="0" indent="0">
              <a:spcBef>
                <a:spcPts val="0"/>
              </a:spcBef>
              <a:defRPr sz="3596" b="1" baseline="0">
                <a:solidFill>
                  <a:schemeClr val="tx1"/>
                </a:solidFill>
              </a:defRPr>
            </a:lvl1pPr>
          </a:lstStyle>
          <a:p>
            <a:pPr lvl="0"/>
            <a:r>
              <a:rPr lang="nl-NL" dirty="0"/>
              <a:t>Page title overlined</a:t>
            </a:r>
          </a:p>
        </p:txBody>
      </p:sp>
      <p:sp>
        <p:nvSpPr>
          <p:cNvPr id="4" name="Tijdelijke aanduiding voor tekst 25"/>
          <p:cNvSpPr>
            <a:spLocks noGrp="1"/>
          </p:cNvSpPr>
          <p:nvPr>
            <p:ph type="body" sz="quarter" idx="14"/>
          </p:nvPr>
        </p:nvSpPr>
        <p:spPr>
          <a:xfrm>
            <a:off x="716998" y="6453336"/>
            <a:ext cx="10560881" cy="216024"/>
          </a:xfrm>
        </p:spPr>
        <p:txBody>
          <a:bodyPr lIns="0" tIns="0" rIns="0" bIns="0">
            <a:normAutofit/>
          </a:bodyPr>
          <a:lstStyle>
            <a:lvl1pPr marL="0" indent="0">
              <a:spcBef>
                <a:spcPts val="0"/>
              </a:spcBef>
              <a:defRPr sz="1098" b="0">
                <a:solidFill>
                  <a:srgbClr val="1E1E1E"/>
                </a:solidFill>
              </a:defRPr>
            </a:lvl1pPr>
          </a:lstStyle>
          <a:p>
            <a:pPr lvl="0"/>
            <a:r>
              <a:rPr lang="en-US"/>
              <a:t>Click to edit Master text styles</a:t>
            </a:r>
          </a:p>
        </p:txBody>
      </p:sp>
      <p:cxnSp>
        <p:nvCxnSpPr>
          <p:cNvPr id="6"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483934005"/>
      </p:ext>
    </p:extLst>
  </p:cSld>
  <p:clrMapOvr>
    <a:masterClrMapping/>
  </p:clrMapOvr>
</p:sldLayout>
</file>

<file path=ppt/slideLayouts/slideLayout72.xml><?xml version="1.0" encoding="utf-8"?>
<p:sldLayout xmlns:a="http://schemas.openxmlformats.org/drawingml/2006/main" xmlns:r="http://schemas.openxmlformats.org/officeDocument/2006/relationships" xmlns:p="http://schemas.openxmlformats.org/presentationml/2006/main" userDrawn="1">
  <p:cSld name="Blank slide">
    <p:spTree>
      <p:nvGrpSpPr>
        <p:cNvPr id="1" name=""/>
        <p:cNvGrpSpPr/>
        <p:nvPr/>
      </p:nvGrpSpPr>
      <p:grpSpPr>
        <a:xfrm>
          <a:off x="0" y="0"/>
          <a:ext cx="0" cy="0"/>
          <a:chOff x="0" y="0"/>
          <a:chExt cx="0" cy="0"/>
        </a:xfrm>
      </p:grpSpPr>
    </p:spTree>
    <p:extLst>
      <p:ext uri="{BB962C8B-B14F-4D97-AF65-F5344CB8AC3E}">
        <p14:creationId xmlns:p14="http://schemas.microsoft.com/office/powerpoint/2010/main" val="3139877784"/>
      </p:ext>
    </p:extLst>
  </p:cSld>
  <p:clrMapOvr>
    <a:masterClrMapping/>
  </p:clrMapOvr>
</p:sldLayout>
</file>

<file path=ppt/slideLayouts/slideLayout73.xml><?xml version="1.0" encoding="utf-8"?>
<p:sldLayout xmlns:a="http://schemas.openxmlformats.org/drawingml/2006/main" xmlns:r="http://schemas.openxmlformats.org/officeDocument/2006/relationships" xmlns:p="http://schemas.openxmlformats.org/presentationml/2006/main" preserve="1" userDrawn="1">
  <p:cSld name="Cover">
    <p:spTree>
      <p:nvGrpSpPr>
        <p:cNvPr id="1" name=""/>
        <p:cNvGrpSpPr/>
        <p:nvPr/>
      </p:nvGrpSpPr>
      <p:grpSpPr>
        <a:xfrm>
          <a:off x="0" y="0"/>
          <a:ext cx="0" cy="0"/>
          <a:chOff x="0" y="0"/>
          <a:chExt cx="0" cy="0"/>
        </a:xfrm>
      </p:grpSpPr>
      <p:pic>
        <p:nvPicPr>
          <p:cNvPr id="48" name="Picture 47">
            <a:extLst>
              <a:ext uri="{FF2B5EF4-FFF2-40B4-BE49-F238E27FC236}">
                <a16:creationId xmlns:a16="http://schemas.microsoft.com/office/drawing/2014/main" id="{60F15383-0E5B-4FF3-A280-04C203AD150F}"/>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5650165" y="885140"/>
            <a:ext cx="6594844" cy="4884460"/>
          </a:xfrm>
          <a:prstGeom prst="rect">
            <a:avLst/>
          </a:prstGeom>
        </p:spPr>
      </p:pic>
      <p:pic>
        <p:nvPicPr>
          <p:cNvPr id="44" name="Picture 43">
            <a:extLst>
              <a:ext uri="{FF2B5EF4-FFF2-40B4-BE49-F238E27FC236}">
                <a16:creationId xmlns:a16="http://schemas.microsoft.com/office/drawing/2014/main" id="{2894BCC1-5E6D-4566-B2D7-F51088A47B52}"/>
              </a:ext>
            </a:extLst>
          </p:cNvPr>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6647004" y="1569145"/>
            <a:ext cx="4153820" cy="4030287"/>
          </a:xfrm>
          <a:prstGeom prst="rect">
            <a:avLst/>
          </a:prstGeom>
        </p:spPr>
      </p:pic>
      <p:pic>
        <p:nvPicPr>
          <p:cNvPr id="16" name="Picture 15">
            <a:extLst>
              <a:ext uri="{FF2B5EF4-FFF2-40B4-BE49-F238E27FC236}">
                <a16:creationId xmlns:a16="http://schemas.microsoft.com/office/drawing/2014/main" id="{21FD2393-EF99-47B3-9645-E4B9DD0B81B5}"/>
              </a:ext>
            </a:extLst>
          </p:cNvPr>
          <p:cNvPicPr>
            <a:picLocks noChangeAspect="1"/>
          </p:cNvPicPr>
          <p:nvPr userDrawn="1"/>
        </p:nvPicPr>
        <p:blipFill>
          <a:blip r:embed="rId4" cstate="screen">
            <a:extLst>
              <a:ext uri="{28A0092B-C50C-407E-A947-70E740481C1C}">
                <a14:useLocalDpi xmlns:a14="http://schemas.microsoft.com/office/drawing/2010/main"/>
              </a:ext>
            </a:extLst>
          </a:blip>
          <a:stretch>
            <a:fillRect/>
          </a:stretch>
        </p:blipFill>
        <p:spPr>
          <a:xfrm>
            <a:off x="5725120" y="1457530"/>
            <a:ext cx="1656586" cy="1539925"/>
          </a:xfrm>
          <a:prstGeom prst="rect">
            <a:avLst/>
          </a:prstGeom>
        </p:spPr>
      </p:pic>
      <p:pic>
        <p:nvPicPr>
          <p:cNvPr id="18" name="Picture 17">
            <a:extLst>
              <a:ext uri="{FF2B5EF4-FFF2-40B4-BE49-F238E27FC236}">
                <a16:creationId xmlns:a16="http://schemas.microsoft.com/office/drawing/2014/main" id="{C5B5D621-24AB-4D77-8107-A00D4F3B8DBC}"/>
              </a:ext>
            </a:extLst>
          </p:cNvPr>
          <p:cNvPicPr>
            <a:picLocks noChangeAspect="1"/>
          </p:cNvPicPr>
          <p:nvPr userDrawn="1"/>
        </p:nvPicPr>
        <p:blipFill>
          <a:blip r:embed="rId5" cstate="screen">
            <a:extLst>
              <a:ext uri="{28A0092B-C50C-407E-A947-70E740481C1C}">
                <a14:useLocalDpi xmlns:a14="http://schemas.microsoft.com/office/drawing/2010/main"/>
              </a:ext>
            </a:extLst>
          </a:blip>
          <a:stretch>
            <a:fillRect/>
          </a:stretch>
        </p:blipFill>
        <p:spPr>
          <a:xfrm>
            <a:off x="8008953" y="1043013"/>
            <a:ext cx="1199283" cy="1659157"/>
          </a:xfrm>
          <a:prstGeom prst="rect">
            <a:avLst/>
          </a:prstGeom>
        </p:spPr>
      </p:pic>
      <p:pic>
        <p:nvPicPr>
          <p:cNvPr id="20" name="Picture 19">
            <a:extLst>
              <a:ext uri="{FF2B5EF4-FFF2-40B4-BE49-F238E27FC236}">
                <a16:creationId xmlns:a16="http://schemas.microsoft.com/office/drawing/2014/main" id="{8FEB48FF-FFA0-4761-B107-F2151F2DDBAE}"/>
              </a:ext>
            </a:extLst>
          </p:cNvPr>
          <p:cNvPicPr>
            <a:picLocks noChangeAspect="1"/>
          </p:cNvPicPr>
          <p:nvPr userDrawn="1"/>
        </p:nvPicPr>
        <p:blipFill>
          <a:blip r:embed="rId6" cstate="screen">
            <a:extLst>
              <a:ext uri="{28A0092B-C50C-407E-A947-70E740481C1C}">
                <a14:useLocalDpi xmlns:a14="http://schemas.microsoft.com/office/drawing/2010/main"/>
              </a:ext>
            </a:extLst>
          </a:blip>
          <a:stretch>
            <a:fillRect/>
          </a:stretch>
        </p:blipFill>
        <p:spPr>
          <a:xfrm>
            <a:off x="9687184" y="1569147"/>
            <a:ext cx="1292979" cy="1133023"/>
          </a:xfrm>
          <a:prstGeom prst="rect">
            <a:avLst/>
          </a:prstGeom>
        </p:spPr>
      </p:pic>
      <p:pic>
        <p:nvPicPr>
          <p:cNvPr id="22" name="Picture 21">
            <a:extLst>
              <a:ext uri="{FF2B5EF4-FFF2-40B4-BE49-F238E27FC236}">
                <a16:creationId xmlns:a16="http://schemas.microsoft.com/office/drawing/2014/main" id="{90654D59-DD7D-4133-8DA9-6C71AE1F40D4}"/>
              </a:ext>
            </a:extLst>
          </p:cNvPr>
          <p:cNvPicPr>
            <a:picLocks noChangeAspect="1"/>
          </p:cNvPicPr>
          <p:nvPr userDrawn="1"/>
        </p:nvPicPr>
        <p:blipFill>
          <a:blip r:embed="rId7" cstate="screen">
            <a:extLst>
              <a:ext uri="{28A0092B-C50C-407E-A947-70E740481C1C}">
                <a14:useLocalDpi xmlns:a14="http://schemas.microsoft.com/office/drawing/2010/main"/>
              </a:ext>
            </a:extLst>
          </a:blip>
          <a:stretch>
            <a:fillRect/>
          </a:stretch>
        </p:blipFill>
        <p:spPr>
          <a:xfrm>
            <a:off x="10046020" y="2960326"/>
            <a:ext cx="1871770" cy="1320185"/>
          </a:xfrm>
          <a:prstGeom prst="rect">
            <a:avLst/>
          </a:prstGeom>
        </p:spPr>
      </p:pic>
      <p:pic>
        <p:nvPicPr>
          <p:cNvPr id="24" name="Picture 23">
            <a:extLst>
              <a:ext uri="{FF2B5EF4-FFF2-40B4-BE49-F238E27FC236}">
                <a16:creationId xmlns:a16="http://schemas.microsoft.com/office/drawing/2014/main" id="{E166C53F-C958-4AD9-ADD1-BBA5A6357083}"/>
              </a:ext>
            </a:extLst>
          </p:cNvPr>
          <p:cNvPicPr>
            <a:picLocks noChangeAspect="1"/>
          </p:cNvPicPr>
          <p:nvPr userDrawn="1"/>
        </p:nvPicPr>
        <p:blipFill>
          <a:blip r:embed="rId8" cstate="screen">
            <a:extLst>
              <a:ext uri="{28A0092B-C50C-407E-A947-70E740481C1C}">
                <a14:useLocalDpi xmlns:a14="http://schemas.microsoft.com/office/drawing/2010/main"/>
              </a:ext>
            </a:extLst>
          </a:blip>
          <a:stretch>
            <a:fillRect/>
          </a:stretch>
        </p:blipFill>
        <p:spPr>
          <a:xfrm>
            <a:off x="5619608" y="3938306"/>
            <a:ext cx="1747458" cy="1425558"/>
          </a:xfrm>
          <a:prstGeom prst="rect">
            <a:avLst/>
          </a:prstGeom>
        </p:spPr>
      </p:pic>
      <p:pic>
        <p:nvPicPr>
          <p:cNvPr id="26" name="Picture 25">
            <a:extLst>
              <a:ext uri="{FF2B5EF4-FFF2-40B4-BE49-F238E27FC236}">
                <a16:creationId xmlns:a16="http://schemas.microsoft.com/office/drawing/2014/main" id="{2861B89E-D45B-41FE-8242-33B2C3A2C652}"/>
              </a:ext>
            </a:extLst>
          </p:cNvPr>
          <p:cNvPicPr>
            <a:picLocks noChangeAspect="1"/>
          </p:cNvPicPr>
          <p:nvPr userDrawn="1"/>
        </p:nvPicPr>
        <p:blipFill>
          <a:blip r:embed="rId9" cstate="screen">
            <a:extLst>
              <a:ext uri="{28A0092B-C50C-407E-A947-70E740481C1C}">
                <a14:useLocalDpi xmlns:a14="http://schemas.microsoft.com/office/drawing/2010/main"/>
              </a:ext>
            </a:extLst>
          </a:blip>
          <a:stretch>
            <a:fillRect/>
          </a:stretch>
        </p:blipFill>
        <p:spPr>
          <a:xfrm>
            <a:off x="9904268" y="4157577"/>
            <a:ext cx="1361644" cy="1206289"/>
          </a:xfrm>
          <a:prstGeom prst="rect">
            <a:avLst/>
          </a:prstGeom>
        </p:spPr>
      </p:pic>
      <p:pic>
        <p:nvPicPr>
          <p:cNvPr id="28" name="Picture 27">
            <a:extLst>
              <a:ext uri="{FF2B5EF4-FFF2-40B4-BE49-F238E27FC236}">
                <a16:creationId xmlns:a16="http://schemas.microsoft.com/office/drawing/2014/main" id="{E69B1125-16B4-4201-B1CE-CDED472A2278}"/>
              </a:ext>
            </a:extLst>
          </p:cNvPr>
          <p:cNvPicPr>
            <a:picLocks noChangeAspect="1"/>
          </p:cNvPicPr>
          <p:nvPr userDrawn="1"/>
        </p:nvPicPr>
        <p:blipFill>
          <a:blip r:embed="rId10" cstate="screen">
            <a:extLst>
              <a:ext uri="{28A0092B-C50C-407E-A947-70E740481C1C}">
                <a14:useLocalDpi xmlns:a14="http://schemas.microsoft.com/office/drawing/2010/main"/>
              </a:ext>
            </a:extLst>
          </a:blip>
          <a:stretch>
            <a:fillRect/>
          </a:stretch>
        </p:blipFill>
        <p:spPr>
          <a:xfrm>
            <a:off x="8558033" y="4223795"/>
            <a:ext cx="1359989" cy="1432041"/>
          </a:xfrm>
          <a:prstGeom prst="rect">
            <a:avLst/>
          </a:prstGeom>
        </p:spPr>
      </p:pic>
      <p:sp>
        <p:nvSpPr>
          <p:cNvPr id="51" name="Title Placeholder 1">
            <a:extLst>
              <a:ext uri="{FF2B5EF4-FFF2-40B4-BE49-F238E27FC236}">
                <a16:creationId xmlns:a16="http://schemas.microsoft.com/office/drawing/2014/main" id="{29BCAFFA-6972-425B-A02E-B3D2280505A3}"/>
              </a:ext>
            </a:extLst>
          </p:cNvPr>
          <p:cNvSpPr>
            <a:spLocks noGrp="1"/>
          </p:cNvSpPr>
          <p:nvPr userDrawn="1">
            <p:ph type="title"/>
          </p:nvPr>
        </p:nvSpPr>
        <p:spPr>
          <a:xfrm>
            <a:off x="601914" y="1869238"/>
            <a:ext cx="4350627" cy="3489079"/>
          </a:xfrm>
          <a:prstGeom prst="rect">
            <a:avLst/>
          </a:prstGeom>
        </p:spPr>
        <p:txBody>
          <a:bodyPr vert="horz" lIns="91440" tIns="45720" rIns="91440" bIns="45720" rtlCol="0" anchor="ctr">
            <a:normAutofit/>
          </a:bodyPr>
          <a:lstStyle>
            <a:lvl1pPr>
              <a:lnSpc>
                <a:spcPts val="5997"/>
              </a:lnSpc>
              <a:defRPr sz="5397"/>
            </a:lvl1pPr>
          </a:lstStyle>
          <a:p>
            <a:r>
              <a:rPr lang="en-US" dirty="0"/>
              <a:t>Click to edit Master title style</a:t>
            </a:r>
            <a:endParaRPr lang="lt-LT" dirty="0"/>
          </a:p>
        </p:txBody>
      </p:sp>
      <p:pic>
        <p:nvPicPr>
          <p:cNvPr id="52" name="Picture 51">
            <a:extLst>
              <a:ext uri="{FF2B5EF4-FFF2-40B4-BE49-F238E27FC236}">
                <a16:creationId xmlns:a16="http://schemas.microsoft.com/office/drawing/2014/main" id="{4AF85EFC-A29E-4832-A2E6-7FDF7B29BB4E}"/>
              </a:ext>
            </a:extLst>
          </p:cNvPr>
          <p:cNvPicPr>
            <a:picLocks noChangeAspect="1"/>
          </p:cNvPicPr>
          <p:nvPr userDrawn="1"/>
        </p:nvPicPr>
        <p:blipFill>
          <a:blip r:embed="rId11" cstate="screen">
            <a:extLst>
              <a:ext uri="{28A0092B-C50C-407E-A947-70E740481C1C}">
                <a14:useLocalDpi xmlns:a14="http://schemas.microsoft.com/office/drawing/2010/main"/>
              </a:ext>
            </a:extLst>
          </a:blip>
          <a:srcRect/>
          <a:stretch/>
        </p:blipFill>
        <p:spPr>
          <a:xfrm>
            <a:off x="597275" y="349045"/>
            <a:ext cx="4622521" cy="900491"/>
          </a:xfrm>
          <a:prstGeom prst="rect">
            <a:avLst/>
          </a:prstGeom>
        </p:spPr>
      </p:pic>
    </p:spTree>
    <p:extLst>
      <p:ext uri="{BB962C8B-B14F-4D97-AF65-F5344CB8AC3E}">
        <p14:creationId xmlns:p14="http://schemas.microsoft.com/office/powerpoint/2010/main" val="112049774"/>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nodeType="withEffect">
                                  <p:stCondLst>
                                    <p:cond delay="0"/>
                                  </p:stCondLst>
                                  <p:childTnLst>
                                    <p:set>
                                      <p:cBhvr>
                                        <p:cTn id="6" dur="1" fill="hold">
                                          <p:stCondLst>
                                            <p:cond delay="0"/>
                                          </p:stCondLst>
                                        </p:cTn>
                                        <p:tgtEl>
                                          <p:spTgt spid="44"/>
                                        </p:tgtEl>
                                        <p:attrNameLst>
                                          <p:attrName>style.visibility</p:attrName>
                                        </p:attrNameLst>
                                      </p:cBhvr>
                                      <p:to>
                                        <p:strVal val="visible"/>
                                      </p:to>
                                    </p:set>
                                    <p:anim calcmode="lin" valueType="num">
                                      <p:cBhvr>
                                        <p:cTn id="7" dur="1000" fill="hold"/>
                                        <p:tgtEl>
                                          <p:spTgt spid="44"/>
                                        </p:tgtEl>
                                        <p:attrNameLst>
                                          <p:attrName>ppt_w</p:attrName>
                                        </p:attrNameLst>
                                      </p:cBhvr>
                                      <p:tavLst>
                                        <p:tav tm="0">
                                          <p:val>
                                            <p:fltVal val="0"/>
                                          </p:val>
                                        </p:tav>
                                        <p:tav tm="100000">
                                          <p:val>
                                            <p:strVal val="#ppt_w"/>
                                          </p:val>
                                        </p:tav>
                                      </p:tavLst>
                                    </p:anim>
                                    <p:anim calcmode="lin" valueType="num">
                                      <p:cBhvr>
                                        <p:cTn id="8" dur="1000" fill="hold"/>
                                        <p:tgtEl>
                                          <p:spTgt spid="44"/>
                                        </p:tgtEl>
                                        <p:attrNameLst>
                                          <p:attrName>ppt_h</p:attrName>
                                        </p:attrNameLst>
                                      </p:cBhvr>
                                      <p:tavLst>
                                        <p:tav tm="0">
                                          <p:val>
                                            <p:fltVal val="0"/>
                                          </p:val>
                                        </p:tav>
                                        <p:tav tm="100000">
                                          <p:val>
                                            <p:strVal val="#ppt_h"/>
                                          </p:val>
                                        </p:tav>
                                      </p:tavLst>
                                    </p:anim>
                                    <p:animEffect transition="in" filter="fade">
                                      <p:cBhvr>
                                        <p:cTn id="9" dur="1000"/>
                                        <p:tgtEl>
                                          <p:spTgt spid="44"/>
                                        </p:tgtEl>
                                      </p:cBhvr>
                                    </p:animEffect>
                                  </p:childTnLst>
                                </p:cTn>
                              </p:par>
                              <p:par>
                                <p:cTn id="10" presetID="6" presetClass="emph" presetSubtype="0" autoRev="1" fill="hold" nodeType="withEffect">
                                  <p:stCondLst>
                                    <p:cond delay="750"/>
                                  </p:stCondLst>
                                  <p:childTnLst>
                                    <p:animScale>
                                      <p:cBhvr>
                                        <p:cTn id="11" dur="500" fill="hold"/>
                                        <p:tgtEl>
                                          <p:spTgt spid="44"/>
                                        </p:tgtEl>
                                      </p:cBhvr>
                                      <p:by x="110000" y="110000"/>
                                    </p:animScale>
                                  </p:childTnLst>
                                </p:cTn>
                              </p:par>
                              <p:par>
                                <p:cTn id="12" presetID="53" presetClass="entr" presetSubtype="16" fill="hold" nodeType="withEffect">
                                  <p:stCondLst>
                                    <p:cond delay="750"/>
                                  </p:stCondLst>
                                  <p:childTnLst>
                                    <p:set>
                                      <p:cBhvr>
                                        <p:cTn id="13" dur="1" fill="hold">
                                          <p:stCondLst>
                                            <p:cond delay="0"/>
                                          </p:stCondLst>
                                        </p:cTn>
                                        <p:tgtEl>
                                          <p:spTgt spid="16"/>
                                        </p:tgtEl>
                                        <p:attrNameLst>
                                          <p:attrName>style.visibility</p:attrName>
                                        </p:attrNameLst>
                                      </p:cBhvr>
                                      <p:to>
                                        <p:strVal val="visible"/>
                                      </p:to>
                                    </p:set>
                                    <p:anim calcmode="lin" valueType="num">
                                      <p:cBhvr>
                                        <p:cTn id="14" dur="200" fill="hold"/>
                                        <p:tgtEl>
                                          <p:spTgt spid="16"/>
                                        </p:tgtEl>
                                        <p:attrNameLst>
                                          <p:attrName>ppt_w</p:attrName>
                                        </p:attrNameLst>
                                      </p:cBhvr>
                                      <p:tavLst>
                                        <p:tav tm="0">
                                          <p:val>
                                            <p:fltVal val="0"/>
                                          </p:val>
                                        </p:tav>
                                        <p:tav tm="100000">
                                          <p:val>
                                            <p:strVal val="#ppt_w"/>
                                          </p:val>
                                        </p:tav>
                                      </p:tavLst>
                                    </p:anim>
                                    <p:anim calcmode="lin" valueType="num">
                                      <p:cBhvr>
                                        <p:cTn id="15" dur="200" fill="hold"/>
                                        <p:tgtEl>
                                          <p:spTgt spid="16"/>
                                        </p:tgtEl>
                                        <p:attrNameLst>
                                          <p:attrName>ppt_h</p:attrName>
                                        </p:attrNameLst>
                                      </p:cBhvr>
                                      <p:tavLst>
                                        <p:tav tm="0">
                                          <p:val>
                                            <p:fltVal val="0"/>
                                          </p:val>
                                        </p:tav>
                                        <p:tav tm="100000">
                                          <p:val>
                                            <p:strVal val="#ppt_h"/>
                                          </p:val>
                                        </p:tav>
                                      </p:tavLst>
                                    </p:anim>
                                    <p:animEffect transition="in" filter="fade">
                                      <p:cBhvr>
                                        <p:cTn id="16" dur="200"/>
                                        <p:tgtEl>
                                          <p:spTgt spid="16"/>
                                        </p:tgtEl>
                                      </p:cBhvr>
                                    </p:animEffect>
                                  </p:childTnLst>
                                </p:cTn>
                              </p:par>
                              <p:par>
                                <p:cTn id="17" presetID="53" presetClass="entr" presetSubtype="16" fill="hold" nodeType="withEffect">
                                  <p:stCondLst>
                                    <p:cond delay="900"/>
                                  </p:stCondLst>
                                  <p:childTnLst>
                                    <p:set>
                                      <p:cBhvr>
                                        <p:cTn id="18" dur="1" fill="hold">
                                          <p:stCondLst>
                                            <p:cond delay="0"/>
                                          </p:stCondLst>
                                        </p:cTn>
                                        <p:tgtEl>
                                          <p:spTgt spid="18"/>
                                        </p:tgtEl>
                                        <p:attrNameLst>
                                          <p:attrName>style.visibility</p:attrName>
                                        </p:attrNameLst>
                                      </p:cBhvr>
                                      <p:to>
                                        <p:strVal val="visible"/>
                                      </p:to>
                                    </p:set>
                                    <p:anim calcmode="lin" valueType="num">
                                      <p:cBhvr>
                                        <p:cTn id="19" dur="200" fill="hold"/>
                                        <p:tgtEl>
                                          <p:spTgt spid="18"/>
                                        </p:tgtEl>
                                        <p:attrNameLst>
                                          <p:attrName>ppt_w</p:attrName>
                                        </p:attrNameLst>
                                      </p:cBhvr>
                                      <p:tavLst>
                                        <p:tav tm="0">
                                          <p:val>
                                            <p:fltVal val="0"/>
                                          </p:val>
                                        </p:tav>
                                        <p:tav tm="100000">
                                          <p:val>
                                            <p:strVal val="#ppt_w"/>
                                          </p:val>
                                        </p:tav>
                                      </p:tavLst>
                                    </p:anim>
                                    <p:anim calcmode="lin" valueType="num">
                                      <p:cBhvr>
                                        <p:cTn id="20" dur="200" fill="hold"/>
                                        <p:tgtEl>
                                          <p:spTgt spid="18"/>
                                        </p:tgtEl>
                                        <p:attrNameLst>
                                          <p:attrName>ppt_h</p:attrName>
                                        </p:attrNameLst>
                                      </p:cBhvr>
                                      <p:tavLst>
                                        <p:tav tm="0">
                                          <p:val>
                                            <p:fltVal val="0"/>
                                          </p:val>
                                        </p:tav>
                                        <p:tav tm="100000">
                                          <p:val>
                                            <p:strVal val="#ppt_h"/>
                                          </p:val>
                                        </p:tav>
                                      </p:tavLst>
                                    </p:anim>
                                    <p:animEffect transition="in" filter="fade">
                                      <p:cBhvr>
                                        <p:cTn id="21" dur="200"/>
                                        <p:tgtEl>
                                          <p:spTgt spid="18"/>
                                        </p:tgtEl>
                                      </p:cBhvr>
                                    </p:animEffect>
                                  </p:childTnLst>
                                </p:cTn>
                              </p:par>
                              <p:par>
                                <p:cTn id="22" presetID="53" presetClass="entr" presetSubtype="16" fill="hold" nodeType="withEffect">
                                  <p:stCondLst>
                                    <p:cond delay="1100"/>
                                  </p:stCondLst>
                                  <p:childTnLst>
                                    <p:set>
                                      <p:cBhvr>
                                        <p:cTn id="23" dur="1" fill="hold">
                                          <p:stCondLst>
                                            <p:cond delay="0"/>
                                          </p:stCondLst>
                                        </p:cTn>
                                        <p:tgtEl>
                                          <p:spTgt spid="20"/>
                                        </p:tgtEl>
                                        <p:attrNameLst>
                                          <p:attrName>style.visibility</p:attrName>
                                        </p:attrNameLst>
                                      </p:cBhvr>
                                      <p:to>
                                        <p:strVal val="visible"/>
                                      </p:to>
                                    </p:set>
                                    <p:anim calcmode="lin" valueType="num">
                                      <p:cBhvr>
                                        <p:cTn id="24" dur="200" fill="hold"/>
                                        <p:tgtEl>
                                          <p:spTgt spid="20"/>
                                        </p:tgtEl>
                                        <p:attrNameLst>
                                          <p:attrName>ppt_w</p:attrName>
                                        </p:attrNameLst>
                                      </p:cBhvr>
                                      <p:tavLst>
                                        <p:tav tm="0">
                                          <p:val>
                                            <p:fltVal val="0"/>
                                          </p:val>
                                        </p:tav>
                                        <p:tav tm="100000">
                                          <p:val>
                                            <p:strVal val="#ppt_w"/>
                                          </p:val>
                                        </p:tav>
                                      </p:tavLst>
                                    </p:anim>
                                    <p:anim calcmode="lin" valueType="num">
                                      <p:cBhvr>
                                        <p:cTn id="25" dur="200" fill="hold"/>
                                        <p:tgtEl>
                                          <p:spTgt spid="20"/>
                                        </p:tgtEl>
                                        <p:attrNameLst>
                                          <p:attrName>ppt_h</p:attrName>
                                        </p:attrNameLst>
                                      </p:cBhvr>
                                      <p:tavLst>
                                        <p:tav tm="0">
                                          <p:val>
                                            <p:fltVal val="0"/>
                                          </p:val>
                                        </p:tav>
                                        <p:tav tm="100000">
                                          <p:val>
                                            <p:strVal val="#ppt_h"/>
                                          </p:val>
                                        </p:tav>
                                      </p:tavLst>
                                    </p:anim>
                                    <p:animEffect transition="in" filter="fade">
                                      <p:cBhvr>
                                        <p:cTn id="26" dur="200"/>
                                        <p:tgtEl>
                                          <p:spTgt spid="20"/>
                                        </p:tgtEl>
                                      </p:cBhvr>
                                    </p:animEffect>
                                  </p:childTnLst>
                                </p:cTn>
                              </p:par>
                              <p:par>
                                <p:cTn id="27" presetID="53" presetClass="entr" presetSubtype="16" fill="hold" nodeType="withEffect">
                                  <p:stCondLst>
                                    <p:cond delay="1200"/>
                                  </p:stCondLst>
                                  <p:childTnLst>
                                    <p:set>
                                      <p:cBhvr>
                                        <p:cTn id="28" dur="1" fill="hold">
                                          <p:stCondLst>
                                            <p:cond delay="0"/>
                                          </p:stCondLst>
                                        </p:cTn>
                                        <p:tgtEl>
                                          <p:spTgt spid="22"/>
                                        </p:tgtEl>
                                        <p:attrNameLst>
                                          <p:attrName>style.visibility</p:attrName>
                                        </p:attrNameLst>
                                      </p:cBhvr>
                                      <p:to>
                                        <p:strVal val="visible"/>
                                      </p:to>
                                    </p:set>
                                    <p:anim calcmode="lin" valueType="num">
                                      <p:cBhvr>
                                        <p:cTn id="29" dur="200" fill="hold"/>
                                        <p:tgtEl>
                                          <p:spTgt spid="22"/>
                                        </p:tgtEl>
                                        <p:attrNameLst>
                                          <p:attrName>ppt_w</p:attrName>
                                        </p:attrNameLst>
                                      </p:cBhvr>
                                      <p:tavLst>
                                        <p:tav tm="0">
                                          <p:val>
                                            <p:fltVal val="0"/>
                                          </p:val>
                                        </p:tav>
                                        <p:tav tm="100000">
                                          <p:val>
                                            <p:strVal val="#ppt_w"/>
                                          </p:val>
                                        </p:tav>
                                      </p:tavLst>
                                    </p:anim>
                                    <p:anim calcmode="lin" valueType="num">
                                      <p:cBhvr>
                                        <p:cTn id="30" dur="200" fill="hold"/>
                                        <p:tgtEl>
                                          <p:spTgt spid="22"/>
                                        </p:tgtEl>
                                        <p:attrNameLst>
                                          <p:attrName>ppt_h</p:attrName>
                                        </p:attrNameLst>
                                      </p:cBhvr>
                                      <p:tavLst>
                                        <p:tav tm="0">
                                          <p:val>
                                            <p:fltVal val="0"/>
                                          </p:val>
                                        </p:tav>
                                        <p:tav tm="100000">
                                          <p:val>
                                            <p:strVal val="#ppt_h"/>
                                          </p:val>
                                        </p:tav>
                                      </p:tavLst>
                                    </p:anim>
                                    <p:animEffect transition="in" filter="fade">
                                      <p:cBhvr>
                                        <p:cTn id="31" dur="200"/>
                                        <p:tgtEl>
                                          <p:spTgt spid="22"/>
                                        </p:tgtEl>
                                      </p:cBhvr>
                                    </p:animEffect>
                                  </p:childTnLst>
                                </p:cTn>
                              </p:par>
                              <p:par>
                                <p:cTn id="32" presetID="53" presetClass="entr" presetSubtype="16" fill="hold" nodeType="withEffect">
                                  <p:stCondLst>
                                    <p:cond delay="1400"/>
                                  </p:stCondLst>
                                  <p:childTnLst>
                                    <p:set>
                                      <p:cBhvr>
                                        <p:cTn id="33" dur="1" fill="hold">
                                          <p:stCondLst>
                                            <p:cond delay="0"/>
                                          </p:stCondLst>
                                        </p:cTn>
                                        <p:tgtEl>
                                          <p:spTgt spid="26"/>
                                        </p:tgtEl>
                                        <p:attrNameLst>
                                          <p:attrName>style.visibility</p:attrName>
                                        </p:attrNameLst>
                                      </p:cBhvr>
                                      <p:to>
                                        <p:strVal val="visible"/>
                                      </p:to>
                                    </p:set>
                                    <p:anim calcmode="lin" valueType="num">
                                      <p:cBhvr>
                                        <p:cTn id="34" dur="200" fill="hold"/>
                                        <p:tgtEl>
                                          <p:spTgt spid="26"/>
                                        </p:tgtEl>
                                        <p:attrNameLst>
                                          <p:attrName>ppt_w</p:attrName>
                                        </p:attrNameLst>
                                      </p:cBhvr>
                                      <p:tavLst>
                                        <p:tav tm="0">
                                          <p:val>
                                            <p:fltVal val="0"/>
                                          </p:val>
                                        </p:tav>
                                        <p:tav tm="100000">
                                          <p:val>
                                            <p:strVal val="#ppt_w"/>
                                          </p:val>
                                        </p:tav>
                                      </p:tavLst>
                                    </p:anim>
                                    <p:anim calcmode="lin" valueType="num">
                                      <p:cBhvr>
                                        <p:cTn id="35" dur="200" fill="hold"/>
                                        <p:tgtEl>
                                          <p:spTgt spid="26"/>
                                        </p:tgtEl>
                                        <p:attrNameLst>
                                          <p:attrName>ppt_h</p:attrName>
                                        </p:attrNameLst>
                                      </p:cBhvr>
                                      <p:tavLst>
                                        <p:tav tm="0">
                                          <p:val>
                                            <p:fltVal val="0"/>
                                          </p:val>
                                        </p:tav>
                                        <p:tav tm="100000">
                                          <p:val>
                                            <p:strVal val="#ppt_h"/>
                                          </p:val>
                                        </p:tav>
                                      </p:tavLst>
                                    </p:anim>
                                    <p:animEffect transition="in" filter="fade">
                                      <p:cBhvr>
                                        <p:cTn id="36" dur="200"/>
                                        <p:tgtEl>
                                          <p:spTgt spid="26"/>
                                        </p:tgtEl>
                                      </p:cBhvr>
                                    </p:animEffect>
                                  </p:childTnLst>
                                </p:cTn>
                              </p:par>
                              <p:par>
                                <p:cTn id="37" presetID="53" presetClass="entr" presetSubtype="16" fill="hold" nodeType="withEffect">
                                  <p:stCondLst>
                                    <p:cond delay="1600"/>
                                  </p:stCondLst>
                                  <p:childTnLst>
                                    <p:set>
                                      <p:cBhvr>
                                        <p:cTn id="38" dur="1" fill="hold">
                                          <p:stCondLst>
                                            <p:cond delay="0"/>
                                          </p:stCondLst>
                                        </p:cTn>
                                        <p:tgtEl>
                                          <p:spTgt spid="28"/>
                                        </p:tgtEl>
                                        <p:attrNameLst>
                                          <p:attrName>style.visibility</p:attrName>
                                        </p:attrNameLst>
                                      </p:cBhvr>
                                      <p:to>
                                        <p:strVal val="visible"/>
                                      </p:to>
                                    </p:set>
                                    <p:anim calcmode="lin" valueType="num">
                                      <p:cBhvr>
                                        <p:cTn id="39" dur="200" fill="hold"/>
                                        <p:tgtEl>
                                          <p:spTgt spid="28"/>
                                        </p:tgtEl>
                                        <p:attrNameLst>
                                          <p:attrName>ppt_w</p:attrName>
                                        </p:attrNameLst>
                                      </p:cBhvr>
                                      <p:tavLst>
                                        <p:tav tm="0">
                                          <p:val>
                                            <p:fltVal val="0"/>
                                          </p:val>
                                        </p:tav>
                                        <p:tav tm="100000">
                                          <p:val>
                                            <p:strVal val="#ppt_w"/>
                                          </p:val>
                                        </p:tav>
                                      </p:tavLst>
                                    </p:anim>
                                    <p:anim calcmode="lin" valueType="num">
                                      <p:cBhvr>
                                        <p:cTn id="40" dur="200" fill="hold"/>
                                        <p:tgtEl>
                                          <p:spTgt spid="28"/>
                                        </p:tgtEl>
                                        <p:attrNameLst>
                                          <p:attrName>ppt_h</p:attrName>
                                        </p:attrNameLst>
                                      </p:cBhvr>
                                      <p:tavLst>
                                        <p:tav tm="0">
                                          <p:val>
                                            <p:fltVal val="0"/>
                                          </p:val>
                                        </p:tav>
                                        <p:tav tm="100000">
                                          <p:val>
                                            <p:strVal val="#ppt_h"/>
                                          </p:val>
                                        </p:tav>
                                      </p:tavLst>
                                    </p:anim>
                                    <p:animEffect transition="in" filter="fade">
                                      <p:cBhvr>
                                        <p:cTn id="41" dur="200"/>
                                        <p:tgtEl>
                                          <p:spTgt spid="28"/>
                                        </p:tgtEl>
                                      </p:cBhvr>
                                    </p:animEffect>
                                  </p:childTnLst>
                                </p:cTn>
                              </p:par>
                              <p:par>
                                <p:cTn id="42" presetID="53" presetClass="entr" presetSubtype="16" fill="hold" nodeType="withEffect">
                                  <p:stCondLst>
                                    <p:cond delay="1800"/>
                                  </p:stCondLst>
                                  <p:childTnLst>
                                    <p:set>
                                      <p:cBhvr>
                                        <p:cTn id="43" dur="1" fill="hold">
                                          <p:stCondLst>
                                            <p:cond delay="0"/>
                                          </p:stCondLst>
                                        </p:cTn>
                                        <p:tgtEl>
                                          <p:spTgt spid="24"/>
                                        </p:tgtEl>
                                        <p:attrNameLst>
                                          <p:attrName>style.visibility</p:attrName>
                                        </p:attrNameLst>
                                      </p:cBhvr>
                                      <p:to>
                                        <p:strVal val="visible"/>
                                      </p:to>
                                    </p:set>
                                    <p:anim calcmode="lin" valueType="num">
                                      <p:cBhvr>
                                        <p:cTn id="44" dur="200" fill="hold"/>
                                        <p:tgtEl>
                                          <p:spTgt spid="24"/>
                                        </p:tgtEl>
                                        <p:attrNameLst>
                                          <p:attrName>ppt_w</p:attrName>
                                        </p:attrNameLst>
                                      </p:cBhvr>
                                      <p:tavLst>
                                        <p:tav tm="0">
                                          <p:val>
                                            <p:fltVal val="0"/>
                                          </p:val>
                                        </p:tav>
                                        <p:tav tm="100000">
                                          <p:val>
                                            <p:strVal val="#ppt_w"/>
                                          </p:val>
                                        </p:tav>
                                      </p:tavLst>
                                    </p:anim>
                                    <p:anim calcmode="lin" valueType="num">
                                      <p:cBhvr>
                                        <p:cTn id="45" dur="200" fill="hold"/>
                                        <p:tgtEl>
                                          <p:spTgt spid="24"/>
                                        </p:tgtEl>
                                        <p:attrNameLst>
                                          <p:attrName>ppt_h</p:attrName>
                                        </p:attrNameLst>
                                      </p:cBhvr>
                                      <p:tavLst>
                                        <p:tav tm="0">
                                          <p:val>
                                            <p:fltVal val="0"/>
                                          </p:val>
                                        </p:tav>
                                        <p:tav tm="100000">
                                          <p:val>
                                            <p:strVal val="#ppt_h"/>
                                          </p:val>
                                        </p:tav>
                                      </p:tavLst>
                                    </p:anim>
                                    <p:animEffect transition="in" filter="fade">
                                      <p:cBhvr>
                                        <p:cTn id="46" dur="200"/>
                                        <p:tgtEl>
                                          <p:spTgt spid="24"/>
                                        </p:tgtEl>
                                      </p:cBhvr>
                                    </p:animEffect>
                                  </p:childTnLst>
                                </p:cTn>
                              </p:par>
                              <p:par>
                                <p:cTn id="47" presetID="21" presetClass="entr" presetSubtype="1" fill="hold" nodeType="withEffect">
                                  <p:stCondLst>
                                    <p:cond delay="0"/>
                                  </p:stCondLst>
                                  <p:childTnLst>
                                    <p:set>
                                      <p:cBhvr>
                                        <p:cTn id="48" dur="1" fill="hold">
                                          <p:stCondLst>
                                            <p:cond delay="0"/>
                                          </p:stCondLst>
                                        </p:cTn>
                                        <p:tgtEl>
                                          <p:spTgt spid="48"/>
                                        </p:tgtEl>
                                        <p:attrNameLst>
                                          <p:attrName>style.visibility</p:attrName>
                                        </p:attrNameLst>
                                      </p:cBhvr>
                                      <p:to>
                                        <p:strVal val="visible"/>
                                      </p:to>
                                    </p:set>
                                    <p:animEffect transition="in" filter="wheel(1)">
                                      <p:cBhvr>
                                        <p:cTn id="49" dur="2000"/>
                                        <p:tgtEl>
                                          <p:spTgt spid="4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extLst>
    <p:ext uri="{DCECCB84-F9BA-43D5-87BE-67443E8EF086}">
      <p15:sldGuideLst xmlns:p15="http://schemas.microsoft.com/office/powerpoint/2012/main">
        <p15:guide id="1" orient="horz" pos="2160">
          <p15:clr>
            <a:srgbClr val="FBAE40"/>
          </p15:clr>
        </p15:guide>
        <p15:guide id="2" pos="370">
          <p15:clr>
            <a:srgbClr val="FBAE40"/>
          </p15:clr>
        </p15:guide>
        <p15:guide id="3" pos="3137">
          <p15:clr>
            <a:srgbClr val="FBAE40"/>
          </p15:clr>
        </p15:guide>
      </p15:sldGuideLst>
    </p:ext>
  </p:extLst>
</p:sldLayout>
</file>

<file path=ppt/slideLayouts/slideLayout74.xml><?xml version="1.0" encoding="utf-8"?>
<p:sldLayout xmlns:a="http://schemas.openxmlformats.org/drawingml/2006/main" xmlns:r="http://schemas.openxmlformats.org/officeDocument/2006/relationships" xmlns:p="http://schemas.openxmlformats.org/presentationml/2006/main" preserve="1" userDrawn="1">
  <p:cSld name="2_Cover">
    <p:spTree>
      <p:nvGrpSpPr>
        <p:cNvPr id="1" name=""/>
        <p:cNvGrpSpPr/>
        <p:nvPr/>
      </p:nvGrpSpPr>
      <p:grpSpPr>
        <a:xfrm>
          <a:off x="0" y="0"/>
          <a:ext cx="0" cy="0"/>
          <a:chOff x="0" y="0"/>
          <a:chExt cx="0" cy="0"/>
        </a:xfrm>
      </p:grpSpPr>
      <p:sp>
        <p:nvSpPr>
          <p:cNvPr id="51" name="Title Placeholder 1">
            <a:extLst>
              <a:ext uri="{FF2B5EF4-FFF2-40B4-BE49-F238E27FC236}">
                <a16:creationId xmlns:a16="http://schemas.microsoft.com/office/drawing/2014/main" id="{29BCAFFA-6972-425B-A02E-B3D2280505A3}"/>
              </a:ext>
            </a:extLst>
          </p:cNvPr>
          <p:cNvSpPr>
            <a:spLocks noGrp="1"/>
          </p:cNvSpPr>
          <p:nvPr userDrawn="1">
            <p:ph type="title"/>
          </p:nvPr>
        </p:nvSpPr>
        <p:spPr>
          <a:xfrm>
            <a:off x="601914" y="1869238"/>
            <a:ext cx="4350627" cy="3489079"/>
          </a:xfrm>
          <a:prstGeom prst="rect">
            <a:avLst/>
          </a:prstGeom>
        </p:spPr>
        <p:txBody>
          <a:bodyPr vert="horz" lIns="91440" tIns="45720" rIns="91440" bIns="45720" rtlCol="0" anchor="ctr">
            <a:normAutofit/>
          </a:bodyPr>
          <a:lstStyle>
            <a:lvl1pPr>
              <a:lnSpc>
                <a:spcPts val="5997"/>
              </a:lnSpc>
              <a:defRPr sz="5397"/>
            </a:lvl1pPr>
          </a:lstStyle>
          <a:p>
            <a:r>
              <a:rPr lang="en-US" dirty="0"/>
              <a:t>Click to edit Master title style</a:t>
            </a:r>
            <a:endParaRPr lang="lt-LT" dirty="0"/>
          </a:p>
        </p:txBody>
      </p:sp>
      <p:pic>
        <p:nvPicPr>
          <p:cNvPr id="3" name="Picture 2" descr="Chart, sunburst chart&#10;&#10;Description automatically generated">
            <a:extLst>
              <a:ext uri="{FF2B5EF4-FFF2-40B4-BE49-F238E27FC236}">
                <a16:creationId xmlns:a16="http://schemas.microsoft.com/office/drawing/2014/main" id="{21DEBA11-011D-46AF-8B4A-2D36C5EC1162}"/>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5328940" y="184776"/>
            <a:ext cx="6863061" cy="6858000"/>
          </a:xfrm>
          <a:prstGeom prst="rect">
            <a:avLst/>
          </a:prstGeom>
        </p:spPr>
      </p:pic>
      <p:pic>
        <p:nvPicPr>
          <p:cNvPr id="4" name="Picture 3" descr="A picture containing text, clipart&#10;&#10;Description automatically generated">
            <a:extLst>
              <a:ext uri="{FF2B5EF4-FFF2-40B4-BE49-F238E27FC236}">
                <a16:creationId xmlns:a16="http://schemas.microsoft.com/office/drawing/2014/main" id="{EA8DA4EB-772E-4941-A18F-983C432DDAC6}"/>
              </a:ext>
            </a:extLst>
          </p:cNvPr>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527995" y="657120"/>
            <a:ext cx="2982749" cy="842564"/>
          </a:xfrm>
          <a:prstGeom prst="rect">
            <a:avLst/>
          </a:prstGeom>
        </p:spPr>
      </p:pic>
    </p:spTree>
    <p:extLst>
      <p:ext uri="{BB962C8B-B14F-4D97-AF65-F5344CB8AC3E}">
        <p14:creationId xmlns:p14="http://schemas.microsoft.com/office/powerpoint/2010/main" val="1965010904"/>
      </p:ext>
    </p:extLst>
  </p:cSld>
  <p:clrMapOvr>
    <a:masterClrMapping/>
  </p:clrMapOvr>
  <p:transition spd="slow">
    <p:push dir="u"/>
  </p:transition>
  <p:extLst>
    <p:ext uri="{DCECCB84-F9BA-43D5-87BE-67443E8EF086}">
      <p15:sldGuideLst xmlns:p15="http://schemas.microsoft.com/office/powerpoint/2012/main">
        <p15:guide id="1" orient="horz" pos="2160">
          <p15:clr>
            <a:srgbClr val="FBAE40"/>
          </p15:clr>
        </p15:guide>
        <p15:guide id="2" pos="370">
          <p15:clr>
            <a:srgbClr val="FBAE40"/>
          </p15:clr>
        </p15:guide>
        <p15:guide id="3" pos="3137">
          <p15:clr>
            <a:srgbClr val="FBAE40"/>
          </p15:clr>
        </p15:guide>
      </p15:sldGuideLst>
    </p:ext>
  </p:extLst>
</p:sldLayout>
</file>

<file path=ppt/slideLayouts/slideLayout75.xml><?xml version="1.0" encoding="utf-8"?>
<p:sldLayout xmlns:a="http://schemas.openxmlformats.org/drawingml/2006/main" xmlns:r="http://schemas.openxmlformats.org/officeDocument/2006/relationships" xmlns:p="http://schemas.openxmlformats.org/presentationml/2006/main" preserve="1" userDrawn="1">
  <p:cSld name="1_Cover">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1A90DE79-D76C-4718-831E-203D29EDDCF5}"/>
              </a:ext>
            </a:extLst>
          </p:cNvPr>
          <p:cNvSpPr/>
          <p:nvPr userDrawn="1"/>
        </p:nvSpPr>
        <p:spPr>
          <a:xfrm>
            <a:off x="0" y="0"/>
            <a:ext cx="12245008" cy="685800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sz="1799"/>
          </a:p>
        </p:txBody>
      </p:sp>
      <p:sp>
        <p:nvSpPr>
          <p:cNvPr id="51" name="Title Placeholder 1">
            <a:extLst>
              <a:ext uri="{FF2B5EF4-FFF2-40B4-BE49-F238E27FC236}">
                <a16:creationId xmlns:a16="http://schemas.microsoft.com/office/drawing/2014/main" id="{29BCAFFA-6972-425B-A02E-B3D2280505A3}"/>
              </a:ext>
            </a:extLst>
          </p:cNvPr>
          <p:cNvSpPr>
            <a:spLocks noGrp="1"/>
          </p:cNvSpPr>
          <p:nvPr userDrawn="1">
            <p:ph type="title"/>
          </p:nvPr>
        </p:nvSpPr>
        <p:spPr>
          <a:xfrm>
            <a:off x="601914" y="1869238"/>
            <a:ext cx="4350627" cy="3489079"/>
          </a:xfrm>
          <a:prstGeom prst="rect">
            <a:avLst/>
          </a:prstGeom>
        </p:spPr>
        <p:txBody>
          <a:bodyPr vert="horz" lIns="91440" tIns="45720" rIns="91440" bIns="45720" rtlCol="0" anchor="ctr">
            <a:normAutofit/>
          </a:bodyPr>
          <a:lstStyle>
            <a:lvl1pPr>
              <a:lnSpc>
                <a:spcPts val="5997"/>
              </a:lnSpc>
              <a:defRPr sz="5397">
                <a:solidFill>
                  <a:schemeClr val="bg1"/>
                </a:solidFill>
              </a:defRPr>
            </a:lvl1pPr>
          </a:lstStyle>
          <a:p>
            <a:r>
              <a:rPr lang="en-US" dirty="0"/>
              <a:t>Click to edit Master title style</a:t>
            </a:r>
            <a:endParaRPr lang="lt-LT" dirty="0"/>
          </a:p>
        </p:txBody>
      </p:sp>
      <p:pic>
        <p:nvPicPr>
          <p:cNvPr id="52" name="Picture 51">
            <a:extLst>
              <a:ext uri="{FF2B5EF4-FFF2-40B4-BE49-F238E27FC236}">
                <a16:creationId xmlns:a16="http://schemas.microsoft.com/office/drawing/2014/main" id="{4AF85EFC-A29E-4832-A2E6-7FDF7B29BB4E}"/>
              </a:ext>
            </a:extLst>
          </p:cNvPr>
          <p:cNvPicPr>
            <a:picLocks noChangeAspect="1"/>
          </p:cNvPicPr>
          <p:nvPr userDrawn="1"/>
        </p:nvPicPr>
        <p:blipFill>
          <a:blip r:embed="rId2" cstate="screen">
            <a:extLst>
              <a:ext uri="{28A0092B-C50C-407E-A947-70E740481C1C}">
                <a14:useLocalDpi xmlns:a14="http://schemas.microsoft.com/office/drawing/2010/main"/>
              </a:ext>
            </a:extLst>
          </a:blip>
          <a:srcRect/>
          <a:stretch/>
        </p:blipFill>
        <p:spPr>
          <a:xfrm>
            <a:off x="597275" y="349045"/>
            <a:ext cx="4622521" cy="900491"/>
          </a:xfrm>
          <a:prstGeom prst="rect">
            <a:avLst/>
          </a:prstGeom>
        </p:spPr>
      </p:pic>
      <p:pic>
        <p:nvPicPr>
          <p:cNvPr id="14" name="Picture 13">
            <a:extLst>
              <a:ext uri="{FF2B5EF4-FFF2-40B4-BE49-F238E27FC236}">
                <a16:creationId xmlns:a16="http://schemas.microsoft.com/office/drawing/2014/main" id="{8FE2691F-92B1-4D04-964F-1CA39BA3D0A4}"/>
              </a:ext>
            </a:extLst>
          </p:cNvPr>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5650165" y="885140"/>
            <a:ext cx="6594844" cy="4884460"/>
          </a:xfrm>
          <a:prstGeom prst="rect">
            <a:avLst/>
          </a:prstGeom>
        </p:spPr>
      </p:pic>
      <p:pic>
        <p:nvPicPr>
          <p:cNvPr id="15" name="Picture 14">
            <a:extLst>
              <a:ext uri="{FF2B5EF4-FFF2-40B4-BE49-F238E27FC236}">
                <a16:creationId xmlns:a16="http://schemas.microsoft.com/office/drawing/2014/main" id="{563EDD6D-6146-49FB-AA41-524E5F8EEF0F}"/>
              </a:ext>
            </a:extLst>
          </p:cNvPr>
          <p:cNvPicPr>
            <a:picLocks noChangeAspect="1"/>
          </p:cNvPicPr>
          <p:nvPr userDrawn="1"/>
        </p:nvPicPr>
        <p:blipFill>
          <a:blip r:embed="rId4" cstate="screen">
            <a:extLst>
              <a:ext uri="{28A0092B-C50C-407E-A947-70E740481C1C}">
                <a14:useLocalDpi xmlns:a14="http://schemas.microsoft.com/office/drawing/2010/main"/>
              </a:ext>
            </a:extLst>
          </a:blip>
          <a:stretch>
            <a:fillRect/>
          </a:stretch>
        </p:blipFill>
        <p:spPr>
          <a:xfrm>
            <a:off x="6647004" y="1569145"/>
            <a:ext cx="4153820" cy="4030287"/>
          </a:xfrm>
          <a:prstGeom prst="rect">
            <a:avLst/>
          </a:prstGeom>
        </p:spPr>
      </p:pic>
      <p:pic>
        <p:nvPicPr>
          <p:cNvPr id="17" name="Picture 16">
            <a:extLst>
              <a:ext uri="{FF2B5EF4-FFF2-40B4-BE49-F238E27FC236}">
                <a16:creationId xmlns:a16="http://schemas.microsoft.com/office/drawing/2014/main" id="{86703212-C26C-4F46-80EE-60FB064D80A8}"/>
              </a:ext>
            </a:extLst>
          </p:cNvPr>
          <p:cNvPicPr>
            <a:picLocks noChangeAspect="1"/>
          </p:cNvPicPr>
          <p:nvPr userDrawn="1"/>
        </p:nvPicPr>
        <p:blipFill>
          <a:blip r:embed="rId5" cstate="screen">
            <a:extLst>
              <a:ext uri="{28A0092B-C50C-407E-A947-70E740481C1C}">
                <a14:useLocalDpi xmlns:a14="http://schemas.microsoft.com/office/drawing/2010/main"/>
              </a:ext>
            </a:extLst>
          </a:blip>
          <a:stretch>
            <a:fillRect/>
          </a:stretch>
        </p:blipFill>
        <p:spPr>
          <a:xfrm>
            <a:off x="5725120" y="1457530"/>
            <a:ext cx="1656586" cy="1539925"/>
          </a:xfrm>
          <a:prstGeom prst="rect">
            <a:avLst/>
          </a:prstGeom>
        </p:spPr>
      </p:pic>
      <p:pic>
        <p:nvPicPr>
          <p:cNvPr id="19" name="Picture 18">
            <a:extLst>
              <a:ext uri="{FF2B5EF4-FFF2-40B4-BE49-F238E27FC236}">
                <a16:creationId xmlns:a16="http://schemas.microsoft.com/office/drawing/2014/main" id="{B655800A-F6AB-4C96-A0F7-02293FD334BE}"/>
              </a:ext>
            </a:extLst>
          </p:cNvPr>
          <p:cNvPicPr>
            <a:picLocks noChangeAspect="1"/>
          </p:cNvPicPr>
          <p:nvPr userDrawn="1"/>
        </p:nvPicPr>
        <p:blipFill>
          <a:blip r:embed="rId6" cstate="screen">
            <a:extLst>
              <a:ext uri="{28A0092B-C50C-407E-A947-70E740481C1C}">
                <a14:useLocalDpi xmlns:a14="http://schemas.microsoft.com/office/drawing/2010/main"/>
              </a:ext>
            </a:extLst>
          </a:blip>
          <a:stretch>
            <a:fillRect/>
          </a:stretch>
        </p:blipFill>
        <p:spPr>
          <a:xfrm>
            <a:off x="8008953" y="1043013"/>
            <a:ext cx="1199283" cy="1659157"/>
          </a:xfrm>
          <a:prstGeom prst="rect">
            <a:avLst/>
          </a:prstGeom>
        </p:spPr>
      </p:pic>
      <p:pic>
        <p:nvPicPr>
          <p:cNvPr id="21" name="Picture 20">
            <a:extLst>
              <a:ext uri="{FF2B5EF4-FFF2-40B4-BE49-F238E27FC236}">
                <a16:creationId xmlns:a16="http://schemas.microsoft.com/office/drawing/2014/main" id="{81ABCACE-8E54-4FFE-AADF-3204BCA3DB62}"/>
              </a:ext>
            </a:extLst>
          </p:cNvPr>
          <p:cNvPicPr>
            <a:picLocks noChangeAspect="1"/>
          </p:cNvPicPr>
          <p:nvPr userDrawn="1"/>
        </p:nvPicPr>
        <p:blipFill>
          <a:blip r:embed="rId7" cstate="screen">
            <a:extLst>
              <a:ext uri="{28A0092B-C50C-407E-A947-70E740481C1C}">
                <a14:useLocalDpi xmlns:a14="http://schemas.microsoft.com/office/drawing/2010/main"/>
              </a:ext>
            </a:extLst>
          </a:blip>
          <a:stretch>
            <a:fillRect/>
          </a:stretch>
        </p:blipFill>
        <p:spPr>
          <a:xfrm>
            <a:off x="9687184" y="1569147"/>
            <a:ext cx="1292979" cy="1133023"/>
          </a:xfrm>
          <a:prstGeom prst="rect">
            <a:avLst/>
          </a:prstGeom>
        </p:spPr>
      </p:pic>
      <p:pic>
        <p:nvPicPr>
          <p:cNvPr id="23" name="Picture 22">
            <a:extLst>
              <a:ext uri="{FF2B5EF4-FFF2-40B4-BE49-F238E27FC236}">
                <a16:creationId xmlns:a16="http://schemas.microsoft.com/office/drawing/2014/main" id="{97D470BD-71AE-4EAA-ACA4-A251E8F56DDC}"/>
              </a:ext>
            </a:extLst>
          </p:cNvPr>
          <p:cNvPicPr>
            <a:picLocks noChangeAspect="1"/>
          </p:cNvPicPr>
          <p:nvPr userDrawn="1"/>
        </p:nvPicPr>
        <p:blipFill>
          <a:blip r:embed="rId8" cstate="screen">
            <a:extLst>
              <a:ext uri="{28A0092B-C50C-407E-A947-70E740481C1C}">
                <a14:useLocalDpi xmlns:a14="http://schemas.microsoft.com/office/drawing/2010/main"/>
              </a:ext>
            </a:extLst>
          </a:blip>
          <a:stretch>
            <a:fillRect/>
          </a:stretch>
        </p:blipFill>
        <p:spPr>
          <a:xfrm>
            <a:off x="10046020" y="2960326"/>
            <a:ext cx="1871770" cy="1320185"/>
          </a:xfrm>
          <a:prstGeom prst="rect">
            <a:avLst/>
          </a:prstGeom>
        </p:spPr>
      </p:pic>
      <p:pic>
        <p:nvPicPr>
          <p:cNvPr id="25" name="Picture 24">
            <a:extLst>
              <a:ext uri="{FF2B5EF4-FFF2-40B4-BE49-F238E27FC236}">
                <a16:creationId xmlns:a16="http://schemas.microsoft.com/office/drawing/2014/main" id="{832956BE-4574-45B1-AB95-7F4607484C1D}"/>
              </a:ext>
            </a:extLst>
          </p:cNvPr>
          <p:cNvPicPr>
            <a:picLocks noChangeAspect="1"/>
          </p:cNvPicPr>
          <p:nvPr userDrawn="1"/>
        </p:nvPicPr>
        <p:blipFill>
          <a:blip r:embed="rId9" cstate="screen">
            <a:extLst>
              <a:ext uri="{28A0092B-C50C-407E-A947-70E740481C1C}">
                <a14:useLocalDpi xmlns:a14="http://schemas.microsoft.com/office/drawing/2010/main"/>
              </a:ext>
            </a:extLst>
          </a:blip>
          <a:stretch>
            <a:fillRect/>
          </a:stretch>
        </p:blipFill>
        <p:spPr>
          <a:xfrm>
            <a:off x="5619608" y="3938306"/>
            <a:ext cx="1747458" cy="1425558"/>
          </a:xfrm>
          <a:prstGeom prst="rect">
            <a:avLst/>
          </a:prstGeom>
        </p:spPr>
      </p:pic>
      <p:pic>
        <p:nvPicPr>
          <p:cNvPr id="27" name="Picture 26">
            <a:extLst>
              <a:ext uri="{FF2B5EF4-FFF2-40B4-BE49-F238E27FC236}">
                <a16:creationId xmlns:a16="http://schemas.microsoft.com/office/drawing/2014/main" id="{E05CB63F-83D7-4087-B0A5-4755395911EB}"/>
              </a:ext>
            </a:extLst>
          </p:cNvPr>
          <p:cNvPicPr>
            <a:picLocks noChangeAspect="1"/>
          </p:cNvPicPr>
          <p:nvPr userDrawn="1"/>
        </p:nvPicPr>
        <p:blipFill>
          <a:blip r:embed="rId10" cstate="screen">
            <a:extLst>
              <a:ext uri="{28A0092B-C50C-407E-A947-70E740481C1C}">
                <a14:useLocalDpi xmlns:a14="http://schemas.microsoft.com/office/drawing/2010/main"/>
              </a:ext>
            </a:extLst>
          </a:blip>
          <a:stretch>
            <a:fillRect/>
          </a:stretch>
        </p:blipFill>
        <p:spPr>
          <a:xfrm>
            <a:off x="9904268" y="4157577"/>
            <a:ext cx="1361644" cy="1206289"/>
          </a:xfrm>
          <a:prstGeom prst="rect">
            <a:avLst/>
          </a:prstGeom>
        </p:spPr>
      </p:pic>
      <p:pic>
        <p:nvPicPr>
          <p:cNvPr id="29" name="Picture 28">
            <a:extLst>
              <a:ext uri="{FF2B5EF4-FFF2-40B4-BE49-F238E27FC236}">
                <a16:creationId xmlns:a16="http://schemas.microsoft.com/office/drawing/2014/main" id="{FC096551-FDC5-47F0-8DF6-B0657335CB4F}"/>
              </a:ext>
            </a:extLst>
          </p:cNvPr>
          <p:cNvPicPr>
            <a:picLocks noChangeAspect="1"/>
          </p:cNvPicPr>
          <p:nvPr userDrawn="1"/>
        </p:nvPicPr>
        <p:blipFill>
          <a:blip r:embed="rId11" cstate="screen">
            <a:extLst>
              <a:ext uri="{28A0092B-C50C-407E-A947-70E740481C1C}">
                <a14:useLocalDpi xmlns:a14="http://schemas.microsoft.com/office/drawing/2010/main"/>
              </a:ext>
            </a:extLst>
          </a:blip>
          <a:stretch>
            <a:fillRect/>
          </a:stretch>
        </p:blipFill>
        <p:spPr>
          <a:xfrm>
            <a:off x="8558033" y="4223795"/>
            <a:ext cx="1359989" cy="1432041"/>
          </a:xfrm>
          <a:prstGeom prst="rect">
            <a:avLst/>
          </a:prstGeom>
        </p:spPr>
      </p:pic>
    </p:spTree>
    <p:extLst>
      <p:ext uri="{BB962C8B-B14F-4D97-AF65-F5344CB8AC3E}">
        <p14:creationId xmlns:p14="http://schemas.microsoft.com/office/powerpoint/2010/main" val="834358113"/>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nodeType="withEffect">
                                  <p:stCondLst>
                                    <p:cond delay="0"/>
                                  </p:stCondLst>
                                  <p:childTnLst>
                                    <p:set>
                                      <p:cBhvr>
                                        <p:cTn id="6" dur="1" fill="hold">
                                          <p:stCondLst>
                                            <p:cond delay="0"/>
                                          </p:stCondLst>
                                        </p:cTn>
                                        <p:tgtEl>
                                          <p:spTgt spid="15"/>
                                        </p:tgtEl>
                                        <p:attrNameLst>
                                          <p:attrName>style.visibility</p:attrName>
                                        </p:attrNameLst>
                                      </p:cBhvr>
                                      <p:to>
                                        <p:strVal val="visible"/>
                                      </p:to>
                                    </p:set>
                                    <p:anim calcmode="lin" valueType="num">
                                      <p:cBhvr>
                                        <p:cTn id="7" dur="1000" fill="hold"/>
                                        <p:tgtEl>
                                          <p:spTgt spid="15"/>
                                        </p:tgtEl>
                                        <p:attrNameLst>
                                          <p:attrName>ppt_w</p:attrName>
                                        </p:attrNameLst>
                                      </p:cBhvr>
                                      <p:tavLst>
                                        <p:tav tm="0">
                                          <p:val>
                                            <p:fltVal val="0"/>
                                          </p:val>
                                        </p:tav>
                                        <p:tav tm="100000">
                                          <p:val>
                                            <p:strVal val="#ppt_w"/>
                                          </p:val>
                                        </p:tav>
                                      </p:tavLst>
                                    </p:anim>
                                    <p:anim calcmode="lin" valueType="num">
                                      <p:cBhvr>
                                        <p:cTn id="8" dur="1000" fill="hold"/>
                                        <p:tgtEl>
                                          <p:spTgt spid="15"/>
                                        </p:tgtEl>
                                        <p:attrNameLst>
                                          <p:attrName>ppt_h</p:attrName>
                                        </p:attrNameLst>
                                      </p:cBhvr>
                                      <p:tavLst>
                                        <p:tav tm="0">
                                          <p:val>
                                            <p:fltVal val="0"/>
                                          </p:val>
                                        </p:tav>
                                        <p:tav tm="100000">
                                          <p:val>
                                            <p:strVal val="#ppt_h"/>
                                          </p:val>
                                        </p:tav>
                                      </p:tavLst>
                                    </p:anim>
                                    <p:animEffect transition="in" filter="fade">
                                      <p:cBhvr>
                                        <p:cTn id="9" dur="1000"/>
                                        <p:tgtEl>
                                          <p:spTgt spid="15"/>
                                        </p:tgtEl>
                                      </p:cBhvr>
                                    </p:animEffect>
                                  </p:childTnLst>
                                </p:cTn>
                              </p:par>
                              <p:par>
                                <p:cTn id="10" presetID="6" presetClass="emph" presetSubtype="0" autoRev="1" fill="hold" nodeType="withEffect">
                                  <p:stCondLst>
                                    <p:cond delay="750"/>
                                  </p:stCondLst>
                                  <p:childTnLst>
                                    <p:animScale>
                                      <p:cBhvr>
                                        <p:cTn id="11" dur="500" fill="hold"/>
                                        <p:tgtEl>
                                          <p:spTgt spid="15"/>
                                        </p:tgtEl>
                                      </p:cBhvr>
                                      <p:by x="110000" y="110000"/>
                                    </p:animScale>
                                  </p:childTnLst>
                                </p:cTn>
                              </p:par>
                              <p:par>
                                <p:cTn id="12" presetID="53" presetClass="entr" presetSubtype="16" fill="hold" nodeType="withEffect">
                                  <p:stCondLst>
                                    <p:cond delay="750"/>
                                  </p:stCondLst>
                                  <p:childTnLst>
                                    <p:set>
                                      <p:cBhvr>
                                        <p:cTn id="13" dur="1" fill="hold">
                                          <p:stCondLst>
                                            <p:cond delay="0"/>
                                          </p:stCondLst>
                                        </p:cTn>
                                        <p:tgtEl>
                                          <p:spTgt spid="17"/>
                                        </p:tgtEl>
                                        <p:attrNameLst>
                                          <p:attrName>style.visibility</p:attrName>
                                        </p:attrNameLst>
                                      </p:cBhvr>
                                      <p:to>
                                        <p:strVal val="visible"/>
                                      </p:to>
                                    </p:set>
                                    <p:anim calcmode="lin" valueType="num">
                                      <p:cBhvr>
                                        <p:cTn id="14" dur="200" fill="hold"/>
                                        <p:tgtEl>
                                          <p:spTgt spid="17"/>
                                        </p:tgtEl>
                                        <p:attrNameLst>
                                          <p:attrName>ppt_w</p:attrName>
                                        </p:attrNameLst>
                                      </p:cBhvr>
                                      <p:tavLst>
                                        <p:tav tm="0">
                                          <p:val>
                                            <p:fltVal val="0"/>
                                          </p:val>
                                        </p:tav>
                                        <p:tav tm="100000">
                                          <p:val>
                                            <p:strVal val="#ppt_w"/>
                                          </p:val>
                                        </p:tav>
                                      </p:tavLst>
                                    </p:anim>
                                    <p:anim calcmode="lin" valueType="num">
                                      <p:cBhvr>
                                        <p:cTn id="15" dur="200" fill="hold"/>
                                        <p:tgtEl>
                                          <p:spTgt spid="17"/>
                                        </p:tgtEl>
                                        <p:attrNameLst>
                                          <p:attrName>ppt_h</p:attrName>
                                        </p:attrNameLst>
                                      </p:cBhvr>
                                      <p:tavLst>
                                        <p:tav tm="0">
                                          <p:val>
                                            <p:fltVal val="0"/>
                                          </p:val>
                                        </p:tav>
                                        <p:tav tm="100000">
                                          <p:val>
                                            <p:strVal val="#ppt_h"/>
                                          </p:val>
                                        </p:tav>
                                      </p:tavLst>
                                    </p:anim>
                                    <p:animEffect transition="in" filter="fade">
                                      <p:cBhvr>
                                        <p:cTn id="16" dur="200"/>
                                        <p:tgtEl>
                                          <p:spTgt spid="17"/>
                                        </p:tgtEl>
                                      </p:cBhvr>
                                    </p:animEffect>
                                  </p:childTnLst>
                                </p:cTn>
                              </p:par>
                              <p:par>
                                <p:cTn id="17" presetID="53" presetClass="entr" presetSubtype="16" fill="hold" nodeType="withEffect">
                                  <p:stCondLst>
                                    <p:cond delay="900"/>
                                  </p:stCondLst>
                                  <p:childTnLst>
                                    <p:set>
                                      <p:cBhvr>
                                        <p:cTn id="18" dur="1" fill="hold">
                                          <p:stCondLst>
                                            <p:cond delay="0"/>
                                          </p:stCondLst>
                                        </p:cTn>
                                        <p:tgtEl>
                                          <p:spTgt spid="19"/>
                                        </p:tgtEl>
                                        <p:attrNameLst>
                                          <p:attrName>style.visibility</p:attrName>
                                        </p:attrNameLst>
                                      </p:cBhvr>
                                      <p:to>
                                        <p:strVal val="visible"/>
                                      </p:to>
                                    </p:set>
                                    <p:anim calcmode="lin" valueType="num">
                                      <p:cBhvr>
                                        <p:cTn id="19" dur="200" fill="hold"/>
                                        <p:tgtEl>
                                          <p:spTgt spid="19"/>
                                        </p:tgtEl>
                                        <p:attrNameLst>
                                          <p:attrName>ppt_w</p:attrName>
                                        </p:attrNameLst>
                                      </p:cBhvr>
                                      <p:tavLst>
                                        <p:tav tm="0">
                                          <p:val>
                                            <p:fltVal val="0"/>
                                          </p:val>
                                        </p:tav>
                                        <p:tav tm="100000">
                                          <p:val>
                                            <p:strVal val="#ppt_w"/>
                                          </p:val>
                                        </p:tav>
                                      </p:tavLst>
                                    </p:anim>
                                    <p:anim calcmode="lin" valueType="num">
                                      <p:cBhvr>
                                        <p:cTn id="20" dur="200" fill="hold"/>
                                        <p:tgtEl>
                                          <p:spTgt spid="19"/>
                                        </p:tgtEl>
                                        <p:attrNameLst>
                                          <p:attrName>ppt_h</p:attrName>
                                        </p:attrNameLst>
                                      </p:cBhvr>
                                      <p:tavLst>
                                        <p:tav tm="0">
                                          <p:val>
                                            <p:fltVal val="0"/>
                                          </p:val>
                                        </p:tav>
                                        <p:tav tm="100000">
                                          <p:val>
                                            <p:strVal val="#ppt_h"/>
                                          </p:val>
                                        </p:tav>
                                      </p:tavLst>
                                    </p:anim>
                                    <p:animEffect transition="in" filter="fade">
                                      <p:cBhvr>
                                        <p:cTn id="21" dur="200"/>
                                        <p:tgtEl>
                                          <p:spTgt spid="19"/>
                                        </p:tgtEl>
                                      </p:cBhvr>
                                    </p:animEffect>
                                  </p:childTnLst>
                                </p:cTn>
                              </p:par>
                              <p:par>
                                <p:cTn id="22" presetID="53" presetClass="entr" presetSubtype="16" fill="hold" nodeType="withEffect">
                                  <p:stCondLst>
                                    <p:cond delay="1100"/>
                                  </p:stCondLst>
                                  <p:childTnLst>
                                    <p:set>
                                      <p:cBhvr>
                                        <p:cTn id="23" dur="1" fill="hold">
                                          <p:stCondLst>
                                            <p:cond delay="0"/>
                                          </p:stCondLst>
                                        </p:cTn>
                                        <p:tgtEl>
                                          <p:spTgt spid="21"/>
                                        </p:tgtEl>
                                        <p:attrNameLst>
                                          <p:attrName>style.visibility</p:attrName>
                                        </p:attrNameLst>
                                      </p:cBhvr>
                                      <p:to>
                                        <p:strVal val="visible"/>
                                      </p:to>
                                    </p:set>
                                    <p:anim calcmode="lin" valueType="num">
                                      <p:cBhvr>
                                        <p:cTn id="24" dur="200" fill="hold"/>
                                        <p:tgtEl>
                                          <p:spTgt spid="21"/>
                                        </p:tgtEl>
                                        <p:attrNameLst>
                                          <p:attrName>ppt_w</p:attrName>
                                        </p:attrNameLst>
                                      </p:cBhvr>
                                      <p:tavLst>
                                        <p:tav tm="0">
                                          <p:val>
                                            <p:fltVal val="0"/>
                                          </p:val>
                                        </p:tav>
                                        <p:tav tm="100000">
                                          <p:val>
                                            <p:strVal val="#ppt_w"/>
                                          </p:val>
                                        </p:tav>
                                      </p:tavLst>
                                    </p:anim>
                                    <p:anim calcmode="lin" valueType="num">
                                      <p:cBhvr>
                                        <p:cTn id="25" dur="200" fill="hold"/>
                                        <p:tgtEl>
                                          <p:spTgt spid="21"/>
                                        </p:tgtEl>
                                        <p:attrNameLst>
                                          <p:attrName>ppt_h</p:attrName>
                                        </p:attrNameLst>
                                      </p:cBhvr>
                                      <p:tavLst>
                                        <p:tav tm="0">
                                          <p:val>
                                            <p:fltVal val="0"/>
                                          </p:val>
                                        </p:tav>
                                        <p:tav tm="100000">
                                          <p:val>
                                            <p:strVal val="#ppt_h"/>
                                          </p:val>
                                        </p:tav>
                                      </p:tavLst>
                                    </p:anim>
                                    <p:animEffect transition="in" filter="fade">
                                      <p:cBhvr>
                                        <p:cTn id="26" dur="200"/>
                                        <p:tgtEl>
                                          <p:spTgt spid="21"/>
                                        </p:tgtEl>
                                      </p:cBhvr>
                                    </p:animEffect>
                                  </p:childTnLst>
                                </p:cTn>
                              </p:par>
                              <p:par>
                                <p:cTn id="27" presetID="53" presetClass="entr" presetSubtype="16" fill="hold" nodeType="withEffect">
                                  <p:stCondLst>
                                    <p:cond delay="1200"/>
                                  </p:stCondLst>
                                  <p:childTnLst>
                                    <p:set>
                                      <p:cBhvr>
                                        <p:cTn id="28" dur="1" fill="hold">
                                          <p:stCondLst>
                                            <p:cond delay="0"/>
                                          </p:stCondLst>
                                        </p:cTn>
                                        <p:tgtEl>
                                          <p:spTgt spid="23"/>
                                        </p:tgtEl>
                                        <p:attrNameLst>
                                          <p:attrName>style.visibility</p:attrName>
                                        </p:attrNameLst>
                                      </p:cBhvr>
                                      <p:to>
                                        <p:strVal val="visible"/>
                                      </p:to>
                                    </p:set>
                                    <p:anim calcmode="lin" valueType="num">
                                      <p:cBhvr>
                                        <p:cTn id="29" dur="200" fill="hold"/>
                                        <p:tgtEl>
                                          <p:spTgt spid="23"/>
                                        </p:tgtEl>
                                        <p:attrNameLst>
                                          <p:attrName>ppt_w</p:attrName>
                                        </p:attrNameLst>
                                      </p:cBhvr>
                                      <p:tavLst>
                                        <p:tav tm="0">
                                          <p:val>
                                            <p:fltVal val="0"/>
                                          </p:val>
                                        </p:tav>
                                        <p:tav tm="100000">
                                          <p:val>
                                            <p:strVal val="#ppt_w"/>
                                          </p:val>
                                        </p:tav>
                                      </p:tavLst>
                                    </p:anim>
                                    <p:anim calcmode="lin" valueType="num">
                                      <p:cBhvr>
                                        <p:cTn id="30" dur="200" fill="hold"/>
                                        <p:tgtEl>
                                          <p:spTgt spid="23"/>
                                        </p:tgtEl>
                                        <p:attrNameLst>
                                          <p:attrName>ppt_h</p:attrName>
                                        </p:attrNameLst>
                                      </p:cBhvr>
                                      <p:tavLst>
                                        <p:tav tm="0">
                                          <p:val>
                                            <p:fltVal val="0"/>
                                          </p:val>
                                        </p:tav>
                                        <p:tav tm="100000">
                                          <p:val>
                                            <p:strVal val="#ppt_h"/>
                                          </p:val>
                                        </p:tav>
                                      </p:tavLst>
                                    </p:anim>
                                    <p:animEffect transition="in" filter="fade">
                                      <p:cBhvr>
                                        <p:cTn id="31" dur="200"/>
                                        <p:tgtEl>
                                          <p:spTgt spid="23"/>
                                        </p:tgtEl>
                                      </p:cBhvr>
                                    </p:animEffect>
                                  </p:childTnLst>
                                </p:cTn>
                              </p:par>
                              <p:par>
                                <p:cTn id="32" presetID="53" presetClass="entr" presetSubtype="16" fill="hold" nodeType="withEffect">
                                  <p:stCondLst>
                                    <p:cond delay="1400"/>
                                  </p:stCondLst>
                                  <p:childTnLst>
                                    <p:set>
                                      <p:cBhvr>
                                        <p:cTn id="33" dur="1" fill="hold">
                                          <p:stCondLst>
                                            <p:cond delay="0"/>
                                          </p:stCondLst>
                                        </p:cTn>
                                        <p:tgtEl>
                                          <p:spTgt spid="27"/>
                                        </p:tgtEl>
                                        <p:attrNameLst>
                                          <p:attrName>style.visibility</p:attrName>
                                        </p:attrNameLst>
                                      </p:cBhvr>
                                      <p:to>
                                        <p:strVal val="visible"/>
                                      </p:to>
                                    </p:set>
                                    <p:anim calcmode="lin" valueType="num">
                                      <p:cBhvr>
                                        <p:cTn id="34" dur="200" fill="hold"/>
                                        <p:tgtEl>
                                          <p:spTgt spid="27"/>
                                        </p:tgtEl>
                                        <p:attrNameLst>
                                          <p:attrName>ppt_w</p:attrName>
                                        </p:attrNameLst>
                                      </p:cBhvr>
                                      <p:tavLst>
                                        <p:tav tm="0">
                                          <p:val>
                                            <p:fltVal val="0"/>
                                          </p:val>
                                        </p:tav>
                                        <p:tav tm="100000">
                                          <p:val>
                                            <p:strVal val="#ppt_w"/>
                                          </p:val>
                                        </p:tav>
                                      </p:tavLst>
                                    </p:anim>
                                    <p:anim calcmode="lin" valueType="num">
                                      <p:cBhvr>
                                        <p:cTn id="35" dur="200" fill="hold"/>
                                        <p:tgtEl>
                                          <p:spTgt spid="27"/>
                                        </p:tgtEl>
                                        <p:attrNameLst>
                                          <p:attrName>ppt_h</p:attrName>
                                        </p:attrNameLst>
                                      </p:cBhvr>
                                      <p:tavLst>
                                        <p:tav tm="0">
                                          <p:val>
                                            <p:fltVal val="0"/>
                                          </p:val>
                                        </p:tav>
                                        <p:tav tm="100000">
                                          <p:val>
                                            <p:strVal val="#ppt_h"/>
                                          </p:val>
                                        </p:tav>
                                      </p:tavLst>
                                    </p:anim>
                                    <p:animEffect transition="in" filter="fade">
                                      <p:cBhvr>
                                        <p:cTn id="36" dur="200"/>
                                        <p:tgtEl>
                                          <p:spTgt spid="27"/>
                                        </p:tgtEl>
                                      </p:cBhvr>
                                    </p:animEffect>
                                  </p:childTnLst>
                                </p:cTn>
                              </p:par>
                              <p:par>
                                <p:cTn id="37" presetID="53" presetClass="entr" presetSubtype="16" fill="hold" nodeType="withEffect">
                                  <p:stCondLst>
                                    <p:cond delay="1600"/>
                                  </p:stCondLst>
                                  <p:childTnLst>
                                    <p:set>
                                      <p:cBhvr>
                                        <p:cTn id="38" dur="1" fill="hold">
                                          <p:stCondLst>
                                            <p:cond delay="0"/>
                                          </p:stCondLst>
                                        </p:cTn>
                                        <p:tgtEl>
                                          <p:spTgt spid="29"/>
                                        </p:tgtEl>
                                        <p:attrNameLst>
                                          <p:attrName>style.visibility</p:attrName>
                                        </p:attrNameLst>
                                      </p:cBhvr>
                                      <p:to>
                                        <p:strVal val="visible"/>
                                      </p:to>
                                    </p:set>
                                    <p:anim calcmode="lin" valueType="num">
                                      <p:cBhvr>
                                        <p:cTn id="39" dur="200" fill="hold"/>
                                        <p:tgtEl>
                                          <p:spTgt spid="29"/>
                                        </p:tgtEl>
                                        <p:attrNameLst>
                                          <p:attrName>ppt_w</p:attrName>
                                        </p:attrNameLst>
                                      </p:cBhvr>
                                      <p:tavLst>
                                        <p:tav tm="0">
                                          <p:val>
                                            <p:fltVal val="0"/>
                                          </p:val>
                                        </p:tav>
                                        <p:tav tm="100000">
                                          <p:val>
                                            <p:strVal val="#ppt_w"/>
                                          </p:val>
                                        </p:tav>
                                      </p:tavLst>
                                    </p:anim>
                                    <p:anim calcmode="lin" valueType="num">
                                      <p:cBhvr>
                                        <p:cTn id="40" dur="200" fill="hold"/>
                                        <p:tgtEl>
                                          <p:spTgt spid="29"/>
                                        </p:tgtEl>
                                        <p:attrNameLst>
                                          <p:attrName>ppt_h</p:attrName>
                                        </p:attrNameLst>
                                      </p:cBhvr>
                                      <p:tavLst>
                                        <p:tav tm="0">
                                          <p:val>
                                            <p:fltVal val="0"/>
                                          </p:val>
                                        </p:tav>
                                        <p:tav tm="100000">
                                          <p:val>
                                            <p:strVal val="#ppt_h"/>
                                          </p:val>
                                        </p:tav>
                                      </p:tavLst>
                                    </p:anim>
                                    <p:animEffect transition="in" filter="fade">
                                      <p:cBhvr>
                                        <p:cTn id="41" dur="200"/>
                                        <p:tgtEl>
                                          <p:spTgt spid="29"/>
                                        </p:tgtEl>
                                      </p:cBhvr>
                                    </p:animEffect>
                                  </p:childTnLst>
                                </p:cTn>
                              </p:par>
                              <p:par>
                                <p:cTn id="42" presetID="53" presetClass="entr" presetSubtype="16" fill="hold" nodeType="withEffect">
                                  <p:stCondLst>
                                    <p:cond delay="1800"/>
                                  </p:stCondLst>
                                  <p:childTnLst>
                                    <p:set>
                                      <p:cBhvr>
                                        <p:cTn id="43" dur="1" fill="hold">
                                          <p:stCondLst>
                                            <p:cond delay="0"/>
                                          </p:stCondLst>
                                        </p:cTn>
                                        <p:tgtEl>
                                          <p:spTgt spid="25"/>
                                        </p:tgtEl>
                                        <p:attrNameLst>
                                          <p:attrName>style.visibility</p:attrName>
                                        </p:attrNameLst>
                                      </p:cBhvr>
                                      <p:to>
                                        <p:strVal val="visible"/>
                                      </p:to>
                                    </p:set>
                                    <p:anim calcmode="lin" valueType="num">
                                      <p:cBhvr>
                                        <p:cTn id="44" dur="200" fill="hold"/>
                                        <p:tgtEl>
                                          <p:spTgt spid="25"/>
                                        </p:tgtEl>
                                        <p:attrNameLst>
                                          <p:attrName>ppt_w</p:attrName>
                                        </p:attrNameLst>
                                      </p:cBhvr>
                                      <p:tavLst>
                                        <p:tav tm="0">
                                          <p:val>
                                            <p:fltVal val="0"/>
                                          </p:val>
                                        </p:tav>
                                        <p:tav tm="100000">
                                          <p:val>
                                            <p:strVal val="#ppt_w"/>
                                          </p:val>
                                        </p:tav>
                                      </p:tavLst>
                                    </p:anim>
                                    <p:anim calcmode="lin" valueType="num">
                                      <p:cBhvr>
                                        <p:cTn id="45" dur="200" fill="hold"/>
                                        <p:tgtEl>
                                          <p:spTgt spid="25"/>
                                        </p:tgtEl>
                                        <p:attrNameLst>
                                          <p:attrName>ppt_h</p:attrName>
                                        </p:attrNameLst>
                                      </p:cBhvr>
                                      <p:tavLst>
                                        <p:tav tm="0">
                                          <p:val>
                                            <p:fltVal val="0"/>
                                          </p:val>
                                        </p:tav>
                                        <p:tav tm="100000">
                                          <p:val>
                                            <p:strVal val="#ppt_h"/>
                                          </p:val>
                                        </p:tav>
                                      </p:tavLst>
                                    </p:anim>
                                    <p:animEffect transition="in" filter="fade">
                                      <p:cBhvr>
                                        <p:cTn id="46" dur="200"/>
                                        <p:tgtEl>
                                          <p:spTgt spid="25"/>
                                        </p:tgtEl>
                                      </p:cBhvr>
                                    </p:animEffect>
                                  </p:childTnLst>
                                </p:cTn>
                              </p:par>
                              <p:par>
                                <p:cTn id="47" presetID="21" presetClass="entr" presetSubtype="1" fill="hold" nodeType="withEffect">
                                  <p:stCondLst>
                                    <p:cond delay="0"/>
                                  </p:stCondLst>
                                  <p:childTnLst>
                                    <p:set>
                                      <p:cBhvr>
                                        <p:cTn id="48" dur="1" fill="hold">
                                          <p:stCondLst>
                                            <p:cond delay="0"/>
                                          </p:stCondLst>
                                        </p:cTn>
                                        <p:tgtEl>
                                          <p:spTgt spid="14"/>
                                        </p:tgtEl>
                                        <p:attrNameLst>
                                          <p:attrName>style.visibility</p:attrName>
                                        </p:attrNameLst>
                                      </p:cBhvr>
                                      <p:to>
                                        <p:strVal val="visible"/>
                                      </p:to>
                                    </p:set>
                                    <p:animEffect transition="in" filter="wheel(1)">
                                      <p:cBhvr>
                                        <p:cTn id="49" dur="2000"/>
                                        <p:tgtEl>
                                          <p:spTgt spid="1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extLst>
    <p:ext uri="{DCECCB84-F9BA-43D5-87BE-67443E8EF086}">
      <p15:sldGuideLst xmlns:p15="http://schemas.microsoft.com/office/powerpoint/2012/main">
        <p15:guide id="1" orient="horz" pos="2160">
          <p15:clr>
            <a:srgbClr val="FBAE40"/>
          </p15:clr>
        </p15:guide>
        <p15:guide id="2" pos="370">
          <p15:clr>
            <a:srgbClr val="FBAE40"/>
          </p15:clr>
        </p15:guide>
        <p15:guide id="3" pos="3137">
          <p15:clr>
            <a:srgbClr val="FBAE40"/>
          </p15:clr>
        </p15:guide>
      </p15:sldGuideLst>
    </p:ext>
  </p:extLst>
</p:sldLayout>
</file>

<file path=ppt/slideLayouts/slideLayout76.xml><?xml version="1.0" encoding="utf-8"?>
<p:sldLayout xmlns:a="http://schemas.openxmlformats.org/drawingml/2006/main" xmlns:r="http://schemas.openxmlformats.org/officeDocument/2006/relationships" xmlns:p="http://schemas.openxmlformats.org/presentationml/2006/main" preserve="1" userDrawn="1">
  <p:cSld name="Speakers">
    <p:spTree>
      <p:nvGrpSpPr>
        <p:cNvPr id="1" name=""/>
        <p:cNvGrpSpPr/>
        <p:nvPr/>
      </p:nvGrpSpPr>
      <p:grpSpPr>
        <a:xfrm>
          <a:off x="0" y="0"/>
          <a:ext cx="0" cy="0"/>
          <a:chOff x="0" y="0"/>
          <a:chExt cx="0" cy="0"/>
        </a:xfrm>
      </p:grpSpPr>
      <p:pic>
        <p:nvPicPr>
          <p:cNvPr id="7" name="Picture 6" descr="Logo&#10;&#10;Description automatically generated">
            <a:extLst>
              <a:ext uri="{FF2B5EF4-FFF2-40B4-BE49-F238E27FC236}">
                <a16:creationId xmlns:a16="http://schemas.microsoft.com/office/drawing/2014/main" id="{90F872E7-8A16-4869-8001-D24CB6DC9BD5}"/>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a:stretch/>
        </p:blipFill>
        <p:spPr>
          <a:xfrm>
            <a:off x="567259" y="6288664"/>
            <a:ext cx="397941" cy="396470"/>
          </a:xfrm>
          <a:prstGeom prst="rect">
            <a:avLst/>
          </a:prstGeom>
        </p:spPr>
      </p:pic>
      <p:sp>
        <p:nvSpPr>
          <p:cNvPr id="11" name="Oval 10">
            <a:extLst>
              <a:ext uri="{FF2B5EF4-FFF2-40B4-BE49-F238E27FC236}">
                <a16:creationId xmlns:a16="http://schemas.microsoft.com/office/drawing/2014/main" id="{2E5CD1AF-7427-4940-9AC7-2548A67CACBA}"/>
              </a:ext>
            </a:extLst>
          </p:cNvPr>
          <p:cNvSpPr/>
          <p:nvPr userDrawn="1"/>
        </p:nvSpPr>
        <p:spPr>
          <a:xfrm>
            <a:off x="603356" y="139121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sz="1799"/>
          </a:p>
        </p:txBody>
      </p:sp>
      <p:sp>
        <p:nvSpPr>
          <p:cNvPr id="12" name="Oval 11">
            <a:extLst>
              <a:ext uri="{FF2B5EF4-FFF2-40B4-BE49-F238E27FC236}">
                <a16:creationId xmlns:a16="http://schemas.microsoft.com/office/drawing/2014/main" id="{8A1D52EF-9972-4A5C-A0CB-20F73D5D2A49}"/>
              </a:ext>
            </a:extLst>
          </p:cNvPr>
          <p:cNvSpPr/>
          <p:nvPr userDrawn="1"/>
        </p:nvSpPr>
        <p:spPr>
          <a:xfrm>
            <a:off x="2202314" y="139121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sz="1799"/>
          </a:p>
        </p:txBody>
      </p:sp>
      <p:sp>
        <p:nvSpPr>
          <p:cNvPr id="13" name="Oval 12">
            <a:extLst>
              <a:ext uri="{FF2B5EF4-FFF2-40B4-BE49-F238E27FC236}">
                <a16:creationId xmlns:a16="http://schemas.microsoft.com/office/drawing/2014/main" id="{CAE116D3-BA4C-4C79-87F9-2EA35FA3FD35}"/>
              </a:ext>
            </a:extLst>
          </p:cNvPr>
          <p:cNvSpPr/>
          <p:nvPr userDrawn="1"/>
        </p:nvSpPr>
        <p:spPr>
          <a:xfrm>
            <a:off x="3801272" y="139121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sz="1799"/>
          </a:p>
        </p:txBody>
      </p:sp>
      <p:sp>
        <p:nvSpPr>
          <p:cNvPr id="14" name="Oval 13">
            <a:extLst>
              <a:ext uri="{FF2B5EF4-FFF2-40B4-BE49-F238E27FC236}">
                <a16:creationId xmlns:a16="http://schemas.microsoft.com/office/drawing/2014/main" id="{F91DA299-B084-45E9-A4D6-A0467C5CC704}"/>
              </a:ext>
            </a:extLst>
          </p:cNvPr>
          <p:cNvSpPr/>
          <p:nvPr userDrawn="1"/>
        </p:nvSpPr>
        <p:spPr>
          <a:xfrm>
            <a:off x="5400229" y="139121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sz="1799"/>
          </a:p>
        </p:txBody>
      </p:sp>
      <p:sp>
        <p:nvSpPr>
          <p:cNvPr id="15" name="Oval 14">
            <a:extLst>
              <a:ext uri="{FF2B5EF4-FFF2-40B4-BE49-F238E27FC236}">
                <a16:creationId xmlns:a16="http://schemas.microsoft.com/office/drawing/2014/main" id="{DF40D941-929E-4974-B4B9-7A76E8742222}"/>
              </a:ext>
            </a:extLst>
          </p:cNvPr>
          <p:cNvSpPr/>
          <p:nvPr userDrawn="1"/>
        </p:nvSpPr>
        <p:spPr>
          <a:xfrm>
            <a:off x="6999187" y="139121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sz="1799"/>
          </a:p>
        </p:txBody>
      </p:sp>
      <p:sp>
        <p:nvSpPr>
          <p:cNvPr id="16" name="Oval 15">
            <a:extLst>
              <a:ext uri="{FF2B5EF4-FFF2-40B4-BE49-F238E27FC236}">
                <a16:creationId xmlns:a16="http://schemas.microsoft.com/office/drawing/2014/main" id="{8E73C6E8-7509-4C3F-BD6B-514A7B623AA0}"/>
              </a:ext>
            </a:extLst>
          </p:cNvPr>
          <p:cNvSpPr/>
          <p:nvPr userDrawn="1"/>
        </p:nvSpPr>
        <p:spPr>
          <a:xfrm>
            <a:off x="8598146" y="139121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sz="1799"/>
          </a:p>
        </p:txBody>
      </p:sp>
      <p:sp>
        <p:nvSpPr>
          <p:cNvPr id="17" name="Oval 16">
            <a:extLst>
              <a:ext uri="{FF2B5EF4-FFF2-40B4-BE49-F238E27FC236}">
                <a16:creationId xmlns:a16="http://schemas.microsoft.com/office/drawing/2014/main" id="{C4943CB5-D605-49F3-8394-0B5BF5740D0C}"/>
              </a:ext>
            </a:extLst>
          </p:cNvPr>
          <p:cNvSpPr/>
          <p:nvPr userDrawn="1"/>
        </p:nvSpPr>
        <p:spPr>
          <a:xfrm>
            <a:off x="10197104" y="139121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sz="1799"/>
          </a:p>
        </p:txBody>
      </p:sp>
      <p:sp>
        <p:nvSpPr>
          <p:cNvPr id="18" name="Oval 17">
            <a:extLst>
              <a:ext uri="{FF2B5EF4-FFF2-40B4-BE49-F238E27FC236}">
                <a16:creationId xmlns:a16="http://schemas.microsoft.com/office/drawing/2014/main" id="{BA45D2F0-9129-4DAE-94B0-29FB6FECA7DF}"/>
              </a:ext>
            </a:extLst>
          </p:cNvPr>
          <p:cNvSpPr/>
          <p:nvPr userDrawn="1"/>
        </p:nvSpPr>
        <p:spPr>
          <a:xfrm>
            <a:off x="1443222" y="391194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sz="1799"/>
          </a:p>
        </p:txBody>
      </p:sp>
      <p:sp>
        <p:nvSpPr>
          <p:cNvPr id="19" name="Oval 18">
            <a:extLst>
              <a:ext uri="{FF2B5EF4-FFF2-40B4-BE49-F238E27FC236}">
                <a16:creationId xmlns:a16="http://schemas.microsoft.com/office/drawing/2014/main" id="{447A516F-FD0A-46C4-8CFB-5CD6DED2E54E}"/>
              </a:ext>
            </a:extLst>
          </p:cNvPr>
          <p:cNvSpPr/>
          <p:nvPr userDrawn="1"/>
        </p:nvSpPr>
        <p:spPr>
          <a:xfrm>
            <a:off x="3030772" y="391194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sz="1799"/>
          </a:p>
        </p:txBody>
      </p:sp>
      <p:sp>
        <p:nvSpPr>
          <p:cNvPr id="20" name="Oval 19">
            <a:extLst>
              <a:ext uri="{FF2B5EF4-FFF2-40B4-BE49-F238E27FC236}">
                <a16:creationId xmlns:a16="http://schemas.microsoft.com/office/drawing/2014/main" id="{644A9D9B-D7E2-473A-8C8D-BD62613F8CFE}"/>
              </a:ext>
            </a:extLst>
          </p:cNvPr>
          <p:cNvSpPr/>
          <p:nvPr userDrawn="1"/>
        </p:nvSpPr>
        <p:spPr>
          <a:xfrm>
            <a:off x="4618322" y="391194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sz="1799"/>
          </a:p>
        </p:txBody>
      </p:sp>
      <p:sp>
        <p:nvSpPr>
          <p:cNvPr id="21" name="Oval 20">
            <a:extLst>
              <a:ext uri="{FF2B5EF4-FFF2-40B4-BE49-F238E27FC236}">
                <a16:creationId xmlns:a16="http://schemas.microsoft.com/office/drawing/2014/main" id="{D40A0433-1088-44FF-9BBA-7131CBB72C7E}"/>
              </a:ext>
            </a:extLst>
          </p:cNvPr>
          <p:cNvSpPr/>
          <p:nvPr userDrawn="1"/>
        </p:nvSpPr>
        <p:spPr>
          <a:xfrm>
            <a:off x="6205873" y="391194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sz="1799"/>
          </a:p>
        </p:txBody>
      </p:sp>
      <p:sp>
        <p:nvSpPr>
          <p:cNvPr id="22" name="Oval 21">
            <a:extLst>
              <a:ext uri="{FF2B5EF4-FFF2-40B4-BE49-F238E27FC236}">
                <a16:creationId xmlns:a16="http://schemas.microsoft.com/office/drawing/2014/main" id="{14AF699A-4A35-4A8B-A196-EA3FD1052440}"/>
              </a:ext>
            </a:extLst>
          </p:cNvPr>
          <p:cNvSpPr/>
          <p:nvPr userDrawn="1"/>
        </p:nvSpPr>
        <p:spPr>
          <a:xfrm>
            <a:off x="7793423" y="391194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sz="1799"/>
          </a:p>
        </p:txBody>
      </p:sp>
      <p:sp>
        <p:nvSpPr>
          <p:cNvPr id="23" name="Oval 22">
            <a:extLst>
              <a:ext uri="{FF2B5EF4-FFF2-40B4-BE49-F238E27FC236}">
                <a16:creationId xmlns:a16="http://schemas.microsoft.com/office/drawing/2014/main" id="{6D527D10-C430-4D76-B3DB-A222EEFF6810}"/>
              </a:ext>
            </a:extLst>
          </p:cNvPr>
          <p:cNvSpPr/>
          <p:nvPr userDrawn="1"/>
        </p:nvSpPr>
        <p:spPr>
          <a:xfrm>
            <a:off x="9380971" y="3911949"/>
            <a:ext cx="1368000" cy="1368000"/>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sz="1799"/>
          </a:p>
        </p:txBody>
      </p:sp>
      <p:sp>
        <p:nvSpPr>
          <p:cNvPr id="25" name="Picture Placeholder 24">
            <a:extLst>
              <a:ext uri="{FF2B5EF4-FFF2-40B4-BE49-F238E27FC236}">
                <a16:creationId xmlns:a16="http://schemas.microsoft.com/office/drawing/2014/main" id="{9083C58A-C4DA-4DAF-A850-90A3E65887C9}"/>
              </a:ext>
            </a:extLst>
          </p:cNvPr>
          <p:cNvSpPr>
            <a:spLocks noGrp="1"/>
          </p:cNvSpPr>
          <p:nvPr>
            <p:ph type="pic" sz="quarter" idx="10"/>
          </p:nvPr>
        </p:nvSpPr>
        <p:spPr>
          <a:xfrm>
            <a:off x="675259" y="1459759"/>
            <a:ext cx="1224000" cy="1224000"/>
          </a:xfrm>
          <a:prstGeom prst="ellipse">
            <a:avLst/>
          </a:prstGeom>
        </p:spPr>
        <p:txBody>
          <a:bodyPr anchor="ctr">
            <a:normAutofit/>
          </a:bodyPr>
          <a:lstStyle>
            <a:lvl1pPr marL="0" indent="0" algn="ctr">
              <a:buNone/>
              <a:defRPr sz="1599"/>
            </a:lvl1pPr>
          </a:lstStyle>
          <a:p>
            <a:endParaRPr lang="lt-LT" dirty="0"/>
          </a:p>
        </p:txBody>
      </p:sp>
      <p:sp>
        <p:nvSpPr>
          <p:cNvPr id="26" name="Picture Placeholder 24">
            <a:extLst>
              <a:ext uri="{FF2B5EF4-FFF2-40B4-BE49-F238E27FC236}">
                <a16:creationId xmlns:a16="http://schemas.microsoft.com/office/drawing/2014/main" id="{DE43EBCE-89CA-4DE5-A760-04C14B14571D}"/>
              </a:ext>
            </a:extLst>
          </p:cNvPr>
          <p:cNvSpPr>
            <a:spLocks noGrp="1"/>
          </p:cNvSpPr>
          <p:nvPr>
            <p:ph type="pic" sz="quarter" idx="11"/>
          </p:nvPr>
        </p:nvSpPr>
        <p:spPr>
          <a:xfrm>
            <a:off x="2274217" y="1459759"/>
            <a:ext cx="1224000" cy="1224000"/>
          </a:xfrm>
          <a:prstGeom prst="ellipse">
            <a:avLst/>
          </a:prstGeom>
        </p:spPr>
        <p:txBody>
          <a:bodyPr anchor="ctr">
            <a:normAutofit/>
          </a:bodyPr>
          <a:lstStyle>
            <a:lvl1pPr marL="0" indent="0" algn="ctr">
              <a:buNone/>
              <a:defRPr sz="1599"/>
            </a:lvl1pPr>
          </a:lstStyle>
          <a:p>
            <a:endParaRPr lang="lt-LT" dirty="0"/>
          </a:p>
        </p:txBody>
      </p:sp>
      <p:sp>
        <p:nvSpPr>
          <p:cNvPr id="27" name="Picture Placeholder 24">
            <a:extLst>
              <a:ext uri="{FF2B5EF4-FFF2-40B4-BE49-F238E27FC236}">
                <a16:creationId xmlns:a16="http://schemas.microsoft.com/office/drawing/2014/main" id="{AAD009F2-2FCD-45E1-AF48-1A79FE0E4973}"/>
              </a:ext>
            </a:extLst>
          </p:cNvPr>
          <p:cNvSpPr>
            <a:spLocks noGrp="1"/>
          </p:cNvSpPr>
          <p:nvPr>
            <p:ph type="pic" sz="quarter" idx="12"/>
          </p:nvPr>
        </p:nvSpPr>
        <p:spPr>
          <a:xfrm>
            <a:off x="3873175" y="1459759"/>
            <a:ext cx="1224000" cy="1224000"/>
          </a:xfrm>
          <a:prstGeom prst="ellipse">
            <a:avLst/>
          </a:prstGeom>
        </p:spPr>
        <p:txBody>
          <a:bodyPr anchor="ctr">
            <a:normAutofit/>
          </a:bodyPr>
          <a:lstStyle>
            <a:lvl1pPr marL="0" indent="0" algn="ctr">
              <a:buNone/>
              <a:defRPr sz="1599"/>
            </a:lvl1pPr>
          </a:lstStyle>
          <a:p>
            <a:endParaRPr lang="lt-LT" dirty="0"/>
          </a:p>
        </p:txBody>
      </p:sp>
      <p:sp>
        <p:nvSpPr>
          <p:cNvPr id="28" name="Picture Placeholder 24">
            <a:extLst>
              <a:ext uri="{FF2B5EF4-FFF2-40B4-BE49-F238E27FC236}">
                <a16:creationId xmlns:a16="http://schemas.microsoft.com/office/drawing/2014/main" id="{8968300D-4ECF-4241-AF91-A83205813EC9}"/>
              </a:ext>
            </a:extLst>
          </p:cNvPr>
          <p:cNvSpPr>
            <a:spLocks noGrp="1"/>
          </p:cNvSpPr>
          <p:nvPr>
            <p:ph type="pic" sz="quarter" idx="13"/>
          </p:nvPr>
        </p:nvSpPr>
        <p:spPr>
          <a:xfrm>
            <a:off x="5472133" y="1459759"/>
            <a:ext cx="1224000" cy="1224000"/>
          </a:xfrm>
          <a:prstGeom prst="ellipse">
            <a:avLst/>
          </a:prstGeom>
        </p:spPr>
        <p:txBody>
          <a:bodyPr anchor="ctr">
            <a:normAutofit/>
          </a:bodyPr>
          <a:lstStyle>
            <a:lvl1pPr marL="0" indent="0" algn="ctr">
              <a:buNone/>
              <a:defRPr sz="1599"/>
            </a:lvl1pPr>
          </a:lstStyle>
          <a:p>
            <a:endParaRPr lang="lt-LT" dirty="0"/>
          </a:p>
        </p:txBody>
      </p:sp>
      <p:sp>
        <p:nvSpPr>
          <p:cNvPr id="29" name="Picture Placeholder 24">
            <a:extLst>
              <a:ext uri="{FF2B5EF4-FFF2-40B4-BE49-F238E27FC236}">
                <a16:creationId xmlns:a16="http://schemas.microsoft.com/office/drawing/2014/main" id="{414A56BF-9E3F-4E0B-9EA8-AE55F7848278}"/>
              </a:ext>
            </a:extLst>
          </p:cNvPr>
          <p:cNvSpPr>
            <a:spLocks noGrp="1"/>
          </p:cNvSpPr>
          <p:nvPr>
            <p:ph type="pic" sz="quarter" idx="14"/>
          </p:nvPr>
        </p:nvSpPr>
        <p:spPr>
          <a:xfrm>
            <a:off x="7071091" y="1459759"/>
            <a:ext cx="1224000" cy="1224000"/>
          </a:xfrm>
          <a:prstGeom prst="ellipse">
            <a:avLst/>
          </a:prstGeom>
        </p:spPr>
        <p:txBody>
          <a:bodyPr anchor="ctr">
            <a:normAutofit/>
          </a:bodyPr>
          <a:lstStyle>
            <a:lvl1pPr marL="0" indent="0" algn="ctr">
              <a:buNone/>
              <a:defRPr sz="1599"/>
            </a:lvl1pPr>
          </a:lstStyle>
          <a:p>
            <a:endParaRPr lang="lt-LT" dirty="0"/>
          </a:p>
        </p:txBody>
      </p:sp>
      <p:sp>
        <p:nvSpPr>
          <p:cNvPr id="30" name="Picture Placeholder 24">
            <a:extLst>
              <a:ext uri="{FF2B5EF4-FFF2-40B4-BE49-F238E27FC236}">
                <a16:creationId xmlns:a16="http://schemas.microsoft.com/office/drawing/2014/main" id="{8D04B636-AA9D-4E03-A24B-AB3485D4AD60}"/>
              </a:ext>
            </a:extLst>
          </p:cNvPr>
          <p:cNvSpPr>
            <a:spLocks noGrp="1"/>
          </p:cNvSpPr>
          <p:nvPr>
            <p:ph type="pic" sz="quarter" idx="15"/>
          </p:nvPr>
        </p:nvSpPr>
        <p:spPr>
          <a:xfrm>
            <a:off x="8670049" y="1459759"/>
            <a:ext cx="1224000" cy="1224000"/>
          </a:xfrm>
          <a:prstGeom prst="ellipse">
            <a:avLst/>
          </a:prstGeom>
        </p:spPr>
        <p:txBody>
          <a:bodyPr anchor="ctr">
            <a:normAutofit/>
          </a:bodyPr>
          <a:lstStyle>
            <a:lvl1pPr marL="0" indent="0" algn="ctr">
              <a:buNone/>
              <a:defRPr sz="1599"/>
            </a:lvl1pPr>
          </a:lstStyle>
          <a:p>
            <a:endParaRPr lang="lt-LT" dirty="0"/>
          </a:p>
        </p:txBody>
      </p:sp>
      <p:sp>
        <p:nvSpPr>
          <p:cNvPr id="31" name="Picture Placeholder 24">
            <a:extLst>
              <a:ext uri="{FF2B5EF4-FFF2-40B4-BE49-F238E27FC236}">
                <a16:creationId xmlns:a16="http://schemas.microsoft.com/office/drawing/2014/main" id="{C4266052-01B5-4CE4-BE1E-151572A203CD}"/>
              </a:ext>
            </a:extLst>
          </p:cNvPr>
          <p:cNvSpPr>
            <a:spLocks noGrp="1"/>
          </p:cNvSpPr>
          <p:nvPr>
            <p:ph type="pic" sz="quarter" idx="16"/>
          </p:nvPr>
        </p:nvSpPr>
        <p:spPr>
          <a:xfrm>
            <a:off x="10269007" y="1459759"/>
            <a:ext cx="1224000" cy="1224000"/>
          </a:xfrm>
          <a:prstGeom prst="ellipse">
            <a:avLst/>
          </a:prstGeom>
        </p:spPr>
        <p:txBody>
          <a:bodyPr anchor="ctr">
            <a:normAutofit/>
          </a:bodyPr>
          <a:lstStyle>
            <a:lvl1pPr marL="0" indent="0" algn="ctr">
              <a:buNone/>
              <a:defRPr sz="1599"/>
            </a:lvl1pPr>
          </a:lstStyle>
          <a:p>
            <a:endParaRPr lang="lt-LT" dirty="0"/>
          </a:p>
        </p:txBody>
      </p:sp>
      <p:sp>
        <p:nvSpPr>
          <p:cNvPr id="39" name="Text Placeholder 38">
            <a:extLst>
              <a:ext uri="{FF2B5EF4-FFF2-40B4-BE49-F238E27FC236}">
                <a16:creationId xmlns:a16="http://schemas.microsoft.com/office/drawing/2014/main" id="{63C7554F-2340-4528-99E6-D2151D364EEF}"/>
              </a:ext>
            </a:extLst>
          </p:cNvPr>
          <p:cNvSpPr>
            <a:spLocks noGrp="1"/>
          </p:cNvSpPr>
          <p:nvPr>
            <p:ph type="body" sz="quarter" idx="23" hasCustomPrompt="1"/>
          </p:nvPr>
        </p:nvSpPr>
        <p:spPr>
          <a:xfrm>
            <a:off x="1608068" y="172866"/>
            <a:ext cx="8975866" cy="800100"/>
          </a:xfrm>
        </p:spPr>
        <p:txBody>
          <a:bodyPr anchor="ctr">
            <a:normAutofit/>
          </a:bodyPr>
          <a:lstStyle>
            <a:lvl1pPr marL="0" indent="0" algn="ctr">
              <a:buNone/>
              <a:defRPr sz="3598">
                <a:latin typeface="+mj-lt"/>
              </a:defRPr>
            </a:lvl1pPr>
            <a:lvl2pPr algn="ctr">
              <a:defRPr/>
            </a:lvl2pPr>
            <a:lvl3pPr algn="ctr">
              <a:defRPr/>
            </a:lvl3pPr>
            <a:lvl4pPr algn="ctr">
              <a:defRPr/>
            </a:lvl4pPr>
            <a:lvl5pPr algn="ctr">
              <a:defRPr/>
            </a:lvl5pPr>
          </a:lstStyle>
          <a:p>
            <a:pPr lvl="0"/>
            <a:r>
              <a:rPr lang="en-US" dirty="0"/>
              <a:t>Speakers</a:t>
            </a:r>
            <a:endParaRPr lang="lt-LT" dirty="0"/>
          </a:p>
        </p:txBody>
      </p:sp>
      <p:sp>
        <p:nvSpPr>
          <p:cNvPr id="56" name="Text Placeholder 9">
            <a:extLst>
              <a:ext uri="{FF2B5EF4-FFF2-40B4-BE49-F238E27FC236}">
                <a16:creationId xmlns:a16="http://schemas.microsoft.com/office/drawing/2014/main" id="{5CA0D2ED-904D-45F2-BA41-C14018E26712}"/>
              </a:ext>
            </a:extLst>
          </p:cNvPr>
          <p:cNvSpPr>
            <a:spLocks noGrp="1"/>
          </p:cNvSpPr>
          <p:nvPr>
            <p:ph type="body" sz="quarter" idx="38" hasCustomPrompt="1"/>
          </p:nvPr>
        </p:nvSpPr>
        <p:spPr>
          <a:xfrm>
            <a:off x="1282764" y="5390751"/>
            <a:ext cx="1584000" cy="288000"/>
          </a:xfrm>
        </p:spPr>
        <p:txBody>
          <a:bodyPr>
            <a:noAutofit/>
          </a:bodyPr>
          <a:lstStyle>
            <a:lvl1pPr marL="0" indent="0" algn="ctr">
              <a:buNone/>
              <a:defRPr sz="1199" b="0">
                <a:solidFill>
                  <a:schemeClr val="accent1"/>
                </a:solidFill>
                <a:latin typeface="+mj-lt"/>
              </a:defRPr>
            </a:lvl1pPr>
          </a:lstStyle>
          <a:p>
            <a:pPr lvl="0"/>
            <a:r>
              <a:rPr lang="lt-LT" dirty="0"/>
              <a:t>Name Surname</a:t>
            </a:r>
          </a:p>
        </p:txBody>
      </p:sp>
      <p:sp>
        <p:nvSpPr>
          <p:cNvPr id="57" name="Text Placeholder 9">
            <a:extLst>
              <a:ext uri="{FF2B5EF4-FFF2-40B4-BE49-F238E27FC236}">
                <a16:creationId xmlns:a16="http://schemas.microsoft.com/office/drawing/2014/main" id="{84701532-C437-44C6-BD4F-AFB08FC13474}"/>
              </a:ext>
            </a:extLst>
          </p:cNvPr>
          <p:cNvSpPr>
            <a:spLocks noGrp="1"/>
          </p:cNvSpPr>
          <p:nvPr>
            <p:ph type="body" sz="quarter" idx="39" hasCustomPrompt="1"/>
          </p:nvPr>
        </p:nvSpPr>
        <p:spPr>
          <a:xfrm>
            <a:off x="1282765" y="5628617"/>
            <a:ext cx="1584000" cy="605663"/>
          </a:xfrm>
        </p:spPr>
        <p:txBody>
          <a:bodyPr>
            <a:noAutofit/>
          </a:bodyPr>
          <a:lstStyle>
            <a:lvl1pPr marL="0" indent="0" algn="ctr">
              <a:lnSpc>
                <a:spcPts val="1199"/>
              </a:lnSpc>
              <a:buNone/>
              <a:defRPr sz="999" b="0">
                <a:solidFill>
                  <a:schemeClr val="tx1"/>
                </a:solidFill>
              </a:defRPr>
            </a:lvl1pPr>
          </a:lstStyle>
          <a:p>
            <a:pPr marL="0" marR="0" lvl="0" indent="0" algn="ctr" defTabSz="913943" rtl="0" eaLnBrk="1" fontAlgn="auto" latinLnBrk="0" hangingPunct="1">
              <a:lnSpc>
                <a:spcPct val="90000"/>
              </a:lnSpc>
              <a:spcBef>
                <a:spcPts val="999"/>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sp>
        <p:nvSpPr>
          <p:cNvPr id="91" name="Picture Placeholder 24">
            <a:extLst>
              <a:ext uri="{FF2B5EF4-FFF2-40B4-BE49-F238E27FC236}">
                <a16:creationId xmlns:a16="http://schemas.microsoft.com/office/drawing/2014/main" id="{ED432F51-C40C-4A93-BF02-1B40E467C15A}"/>
              </a:ext>
            </a:extLst>
          </p:cNvPr>
          <p:cNvSpPr>
            <a:spLocks noGrp="1"/>
          </p:cNvSpPr>
          <p:nvPr>
            <p:ph type="pic" sz="quarter" idx="50"/>
          </p:nvPr>
        </p:nvSpPr>
        <p:spPr>
          <a:xfrm>
            <a:off x="1515723" y="3987529"/>
            <a:ext cx="1224000" cy="1224000"/>
          </a:xfrm>
          <a:prstGeom prst="ellipse">
            <a:avLst/>
          </a:prstGeom>
        </p:spPr>
        <p:txBody>
          <a:bodyPr anchor="ctr">
            <a:normAutofit/>
          </a:bodyPr>
          <a:lstStyle>
            <a:lvl1pPr marL="0" indent="0" algn="ctr">
              <a:buNone/>
              <a:defRPr sz="1599"/>
            </a:lvl1pPr>
          </a:lstStyle>
          <a:p>
            <a:endParaRPr lang="lt-LT" dirty="0"/>
          </a:p>
        </p:txBody>
      </p:sp>
      <p:sp>
        <p:nvSpPr>
          <p:cNvPr id="93" name="Picture Placeholder 24">
            <a:extLst>
              <a:ext uri="{FF2B5EF4-FFF2-40B4-BE49-F238E27FC236}">
                <a16:creationId xmlns:a16="http://schemas.microsoft.com/office/drawing/2014/main" id="{ACBB80FF-EDC2-437A-A079-13B03B5B6E55}"/>
              </a:ext>
            </a:extLst>
          </p:cNvPr>
          <p:cNvSpPr>
            <a:spLocks noGrp="1"/>
          </p:cNvSpPr>
          <p:nvPr>
            <p:ph type="pic" sz="quarter" idx="52"/>
          </p:nvPr>
        </p:nvSpPr>
        <p:spPr>
          <a:xfrm>
            <a:off x="3103153" y="3987529"/>
            <a:ext cx="1224000" cy="1224000"/>
          </a:xfrm>
          <a:prstGeom prst="ellipse">
            <a:avLst/>
          </a:prstGeom>
        </p:spPr>
        <p:txBody>
          <a:bodyPr anchor="ctr">
            <a:normAutofit/>
          </a:bodyPr>
          <a:lstStyle>
            <a:lvl1pPr marL="0" indent="0" algn="ctr">
              <a:buNone/>
              <a:defRPr sz="1599"/>
            </a:lvl1pPr>
          </a:lstStyle>
          <a:p>
            <a:endParaRPr lang="lt-LT" dirty="0"/>
          </a:p>
        </p:txBody>
      </p:sp>
      <p:sp>
        <p:nvSpPr>
          <p:cNvPr id="94" name="Picture Placeholder 24">
            <a:extLst>
              <a:ext uri="{FF2B5EF4-FFF2-40B4-BE49-F238E27FC236}">
                <a16:creationId xmlns:a16="http://schemas.microsoft.com/office/drawing/2014/main" id="{DE21D15D-E3C8-4294-8654-B78AC84D909E}"/>
              </a:ext>
            </a:extLst>
          </p:cNvPr>
          <p:cNvSpPr>
            <a:spLocks noGrp="1"/>
          </p:cNvSpPr>
          <p:nvPr>
            <p:ph type="pic" sz="quarter" idx="53"/>
          </p:nvPr>
        </p:nvSpPr>
        <p:spPr>
          <a:xfrm>
            <a:off x="4690583" y="3987529"/>
            <a:ext cx="1224000" cy="1224000"/>
          </a:xfrm>
          <a:prstGeom prst="ellipse">
            <a:avLst/>
          </a:prstGeom>
        </p:spPr>
        <p:txBody>
          <a:bodyPr anchor="ctr">
            <a:normAutofit/>
          </a:bodyPr>
          <a:lstStyle>
            <a:lvl1pPr marL="0" indent="0" algn="ctr">
              <a:buNone/>
              <a:defRPr sz="1599"/>
            </a:lvl1pPr>
          </a:lstStyle>
          <a:p>
            <a:endParaRPr lang="lt-LT" dirty="0"/>
          </a:p>
        </p:txBody>
      </p:sp>
      <p:sp>
        <p:nvSpPr>
          <p:cNvPr id="95" name="Picture Placeholder 24">
            <a:extLst>
              <a:ext uri="{FF2B5EF4-FFF2-40B4-BE49-F238E27FC236}">
                <a16:creationId xmlns:a16="http://schemas.microsoft.com/office/drawing/2014/main" id="{A4661054-ADFB-43C8-AF4F-2AB3189C58C4}"/>
              </a:ext>
            </a:extLst>
          </p:cNvPr>
          <p:cNvSpPr>
            <a:spLocks noGrp="1"/>
          </p:cNvSpPr>
          <p:nvPr>
            <p:ph type="pic" sz="quarter" idx="54"/>
          </p:nvPr>
        </p:nvSpPr>
        <p:spPr>
          <a:xfrm>
            <a:off x="6278013" y="3987529"/>
            <a:ext cx="1224000" cy="1224000"/>
          </a:xfrm>
          <a:prstGeom prst="ellipse">
            <a:avLst/>
          </a:prstGeom>
        </p:spPr>
        <p:txBody>
          <a:bodyPr anchor="ctr">
            <a:normAutofit/>
          </a:bodyPr>
          <a:lstStyle>
            <a:lvl1pPr marL="0" indent="0" algn="ctr">
              <a:buNone/>
              <a:defRPr sz="1599"/>
            </a:lvl1pPr>
          </a:lstStyle>
          <a:p>
            <a:endParaRPr lang="lt-LT" dirty="0"/>
          </a:p>
        </p:txBody>
      </p:sp>
      <p:sp>
        <p:nvSpPr>
          <p:cNvPr id="96" name="Picture Placeholder 24">
            <a:extLst>
              <a:ext uri="{FF2B5EF4-FFF2-40B4-BE49-F238E27FC236}">
                <a16:creationId xmlns:a16="http://schemas.microsoft.com/office/drawing/2014/main" id="{FB7E84BC-7AF6-458B-B060-0D7439257EAE}"/>
              </a:ext>
            </a:extLst>
          </p:cNvPr>
          <p:cNvSpPr>
            <a:spLocks noGrp="1"/>
          </p:cNvSpPr>
          <p:nvPr>
            <p:ph type="pic" sz="quarter" idx="55"/>
          </p:nvPr>
        </p:nvSpPr>
        <p:spPr>
          <a:xfrm>
            <a:off x="7865443" y="3987529"/>
            <a:ext cx="1224000" cy="1224000"/>
          </a:xfrm>
          <a:prstGeom prst="ellipse">
            <a:avLst/>
          </a:prstGeom>
        </p:spPr>
        <p:txBody>
          <a:bodyPr anchor="ctr">
            <a:normAutofit/>
          </a:bodyPr>
          <a:lstStyle>
            <a:lvl1pPr marL="0" indent="0" algn="ctr">
              <a:buNone/>
              <a:defRPr sz="1599"/>
            </a:lvl1pPr>
          </a:lstStyle>
          <a:p>
            <a:endParaRPr lang="lt-LT" dirty="0"/>
          </a:p>
        </p:txBody>
      </p:sp>
      <p:sp>
        <p:nvSpPr>
          <p:cNvPr id="97" name="Picture Placeholder 24">
            <a:extLst>
              <a:ext uri="{FF2B5EF4-FFF2-40B4-BE49-F238E27FC236}">
                <a16:creationId xmlns:a16="http://schemas.microsoft.com/office/drawing/2014/main" id="{A0A84123-B8DB-4C3F-A5C8-2A84D0CAD2EA}"/>
              </a:ext>
            </a:extLst>
          </p:cNvPr>
          <p:cNvSpPr>
            <a:spLocks noGrp="1"/>
          </p:cNvSpPr>
          <p:nvPr>
            <p:ph type="pic" sz="quarter" idx="56"/>
          </p:nvPr>
        </p:nvSpPr>
        <p:spPr>
          <a:xfrm>
            <a:off x="9452874" y="3987529"/>
            <a:ext cx="1224000" cy="1224000"/>
          </a:xfrm>
          <a:prstGeom prst="ellipse">
            <a:avLst/>
          </a:prstGeom>
        </p:spPr>
        <p:txBody>
          <a:bodyPr anchor="ctr">
            <a:normAutofit/>
          </a:bodyPr>
          <a:lstStyle>
            <a:lvl1pPr marL="0" indent="0" algn="ctr">
              <a:buNone/>
              <a:defRPr sz="1599"/>
            </a:lvl1pPr>
          </a:lstStyle>
          <a:p>
            <a:endParaRPr lang="lt-LT" dirty="0"/>
          </a:p>
        </p:txBody>
      </p:sp>
      <p:sp>
        <p:nvSpPr>
          <p:cNvPr id="100" name="Text Placeholder 9">
            <a:extLst>
              <a:ext uri="{FF2B5EF4-FFF2-40B4-BE49-F238E27FC236}">
                <a16:creationId xmlns:a16="http://schemas.microsoft.com/office/drawing/2014/main" id="{DFF3488C-90CF-45A1-BBD6-2E2CF09F6BDF}"/>
              </a:ext>
            </a:extLst>
          </p:cNvPr>
          <p:cNvSpPr>
            <a:spLocks noGrp="1"/>
          </p:cNvSpPr>
          <p:nvPr>
            <p:ph type="body" sz="quarter" idx="57" hasCustomPrompt="1"/>
          </p:nvPr>
        </p:nvSpPr>
        <p:spPr>
          <a:xfrm>
            <a:off x="2880420" y="5390751"/>
            <a:ext cx="1584000" cy="288000"/>
          </a:xfrm>
        </p:spPr>
        <p:txBody>
          <a:bodyPr>
            <a:noAutofit/>
          </a:bodyPr>
          <a:lstStyle>
            <a:lvl1pPr marL="0" indent="0" algn="ctr">
              <a:buNone/>
              <a:defRPr sz="1199" b="0">
                <a:solidFill>
                  <a:schemeClr val="accent1"/>
                </a:solidFill>
                <a:latin typeface="+mj-lt"/>
              </a:defRPr>
            </a:lvl1pPr>
          </a:lstStyle>
          <a:p>
            <a:pPr lvl="0"/>
            <a:r>
              <a:rPr lang="lt-LT" dirty="0"/>
              <a:t>Name Surname</a:t>
            </a:r>
          </a:p>
        </p:txBody>
      </p:sp>
      <p:sp>
        <p:nvSpPr>
          <p:cNvPr id="101" name="Text Placeholder 9">
            <a:extLst>
              <a:ext uri="{FF2B5EF4-FFF2-40B4-BE49-F238E27FC236}">
                <a16:creationId xmlns:a16="http://schemas.microsoft.com/office/drawing/2014/main" id="{EF66F06C-5F80-4813-8875-F0DCC63C2561}"/>
              </a:ext>
            </a:extLst>
          </p:cNvPr>
          <p:cNvSpPr>
            <a:spLocks noGrp="1"/>
          </p:cNvSpPr>
          <p:nvPr>
            <p:ph type="body" sz="quarter" idx="58" hasCustomPrompt="1"/>
          </p:nvPr>
        </p:nvSpPr>
        <p:spPr>
          <a:xfrm>
            <a:off x="2880421" y="5628617"/>
            <a:ext cx="1584000" cy="605663"/>
          </a:xfrm>
        </p:spPr>
        <p:txBody>
          <a:bodyPr>
            <a:noAutofit/>
          </a:bodyPr>
          <a:lstStyle>
            <a:lvl1pPr marL="0" indent="0" algn="ctr">
              <a:lnSpc>
                <a:spcPts val="1199"/>
              </a:lnSpc>
              <a:buNone/>
              <a:defRPr sz="999" b="0">
                <a:solidFill>
                  <a:schemeClr val="tx1"/>
                </a:solidFill>
              </a:defRPr>
            </a:lvl1pPr>
          </a:lstStyle>
          <a:p>
            <a:pPr marL="0" marR="0" lvl="0" indent="0" algn="ctr" defTabSz="913943" rtl="0" eaLnBrk="1" fontAlgn="auto" latinLnBrk="0" hangingPunct="1">
              <a:lnSpc>
                <a:spcPct val="90000"/>
              </a:lnSpc>
              <a:spcBef>
                <a:spcPts val="999"/>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sp>
        <p:nvSpPr>
          <p:cNvPr id="102" name="Text Placeholder 9">
            <a:extLst>
              <a:ext uri="{FF2B5EF4-FFF2-40B4-BE49-F238E27FC236}">
                <a16:creationId xmlns:a16="http://schemas.microsoft.com/office/drawing/2014/main" id="{A3D87452-4214-439D-B2A9-039FC89231E3}"/>
              </a:ext>
            </a:extLst>
          </p:cNvPr>
          <p:cNvSpPr>
            <a:spLocks noGrp="1"/>
          </p:cNvSpPr>
          <p:nvPr>
            <p:ph type="body" sz="quarter" idx="59" hasCustomPrompt="1"/>
          </p:nvPr>
        </p:nvSpPr>
        <p:spPr>
          <a:xfrm>
            <a:off x="4478076" y="5390751"/>
            <a:ext cx="1584000" cy="288000"/>
          </a:xfrm>
        </p:spPr>
        <p:txBody>
          <a:bodyPr>
            <a:noAutofit/>
          </a:bodyPr>
          <a:lstStyle>
            <a:lvl1pPr marL="0" indent="0" algn="ctr">
              <a:buNone/>
              <a:defRPr sz="1199" b="0">
                <a:solidFill>
                  <a:schemeClr val="accent1"/>
                </a:solidFill>
                <a:latin typeface="+mj-lt"/>
              </a:defRPr>
            </a:lvl1pPr>
          </a:lstStyle>
          <a:p>
            <a:pPr lvl="0"/>
            <a:r>
              <a:rPr lang="lt-LT" dirty="0"/>
              <a:t>Name Surname</a:t>
            </a:r>
          </a:p>
        </p:txBody>
      </p:sp>
      <p:sp>
        <p:nvSpPr>
          <p:cNvPr id="103" name="Text Placeholder 9">
            <a:extLst>
              <a:ext uri="{FF2B5EF4-FFF2-40B4-BE49-F238E27FC236}">
                <a16:creationId xmlns:a16="http://schemas.microsoft.com/office/drawing/2014/main" id="{B1A0D840-6325-41C8-AF47-9C451DB99BA8}"/>
              </a:ext>
            </a:extLst>
          </p:cNvPr>
          <p:cNvSpPr>
            <a:spLocks noGrp="1"/>
          </p:cNvSpPr>
          <p:nvPr>
            <p:ph type="body" sz="quarter" idx="60" hasCustomPrompt="1"/>
          </p:nvPr>
        </p:nvSpPr>
        <p:spPr>
          <a:xfrm>
            <a:off x="4478077" y="5628617"/>
            <a:ext cx="1584000" cy="605663"/>
          </a:xfrm>
        </p:spPr>
        <p:txBody>
          <a:bodyPr>
            <a:noAutofit/>
          </a:bodyPr>
          <a:lstStyle>
            <a:lvl1pPr marL="0" indent="0" algn="ctr">
              <a:lnSpc>
                <a:spcPts val="1199"/>
              </a:lnSpc>
              <a:buNone/>
              <a:defRPr sz="999" b="0">
                <a:solidFill>
                  <a:schemeClr val="tx1"/>
                </a:solidFill>
              </a:defRPr>
            </a:lvl1pPr>
          </a:lstStyle>
          <a:p>
            <a:pPr marL="0" marR="0" lvl="0" indent="0" algn="ctr" defTabSz="913943" rtl="0" eaLnBrk="1" fontAlgn="auto" latinLnBrk="0" hangingPunct="1">
              <a:lnSpc>
                <a:spcPct val="90000"/>
              </a:lnSpc>
              <a:spcBef>
                <a:spcPts val="999"/>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sp>
        <p:nvSpPr>
          <p:cNvPr id="104" name="Text Placeholder 9">
            <a:extLst>
              <a:ext uri="{FF2B5EF4-FFF2-40B4-BE49-F238E27FC236}">
                <a16:creationId xmlns:a16="http://schemas.microsoft.com/office/drawing/2014/main" id="{25AD546B-7C45-45F3-8CD1-1AC53B904162}"/>
              </a:ext>
            </a:extLst>
          </p:cNvPr>
          <p:cNvSpPr>
            <a:spLocks noGrp="1"/>
          </p:cNvSpPr>
          <p:nvPr>
            <p:ph type="body" sz="quarter" idx="61" hasCustomPrompt="1"/>
          </p:nvPr>
        </p:nvSpPr>
        <p:spPr>
          <a:xfrm>
            <a:off x="6075732" y="5390751"/>
            <a:ext cx="1584000" cy="288000"/>
          </a:xfrm>
        </p:spPr>
        <p:txBody>
          <a:bodyPr>
            <a:noAutofit/>
          </a:bodyPr>
          <a:lstStyle>
            <a:lvl1pPr marL="0" indent="0" algn="ctr">
              <a:buNone/>
              <a:defRPr sz="1199" b="0">
                <a:solidFill>
                  <a:schemeClr val="accent1"/>
                </a:solidFill>
                <a:latin typeface="+mj-lt"/>
              </a:defRPr>
            </a:lvl1pPr>
          </a:lstStyle>
          <a:p>
            <a:pPr lvl="0"/>
            <a:r>
              <a:rPr lang="lt-LT" dirty="0"/>
              <a:t>Name Surname</a:t>
            </a:r>
          </a:p>
        </p:txBody>
      </p:sp>
      <p:sp>
        <p:nvSpPr>
          <p:cNvPr id="105" name="Text Placeholder 9">
            <a:extLst>
              <a:ext uri="{FF2B5EF4-FFF2-40B4-BE49-F238E27FC236}">
                <a16:creationId xmlns:a16="http://schemas.microsoft.com/office/drawing/2014/main" id="{3AC044C3-FCDE-40BD-9232-D5CD1876F442}"/>
              </a:ext>
            </a:extLst>
          </p:cNvPr>
          <p:cNvSpPr>
            <a:spLocks noGrp="1"/>
          </p:cNvSpPr>
          <p:nvPr>
            <p:ph type="body" sz="quarter" idx="62" hasCustomPrompt="1"/>
          </p:nvPr>
        </p:nvSpPr>
        <p:spPr>
          <a:xfrm>
            <a:off x="6075733" y="5628617"/>
            <a:ext cx="1584000" cy="605663"/>
          </a:xfrm>
        </p:spPr>
        <p:txBody>
          <a:bodyPr>
            <a:noAutofit/>
          </a:bodyPr>
          <a:lstStyle>
            <a:lvl1pPr marL="0" indent="0" algn="ctr">
              <a:lnSpc>
                <a:spcPts val="1199"/>
              </a:lnSpc>
              <a:buNone/>
              <a:defRPr sz="999" b="0">
                <a:solidFill>
                  <a:schemeClr val="tx1"/>
                </a:solidFill>
              </a:defRPr>
            </a:lvl1pPr>
          </a:lstStyle>
          <a:p>
            <a:pPr marL="0" marR="0" lvl="0" indent="0" algn="ctr" defTabSz="913943" rtl="0" eaLnBrk="1" fontAlgn="auto" latinLnBrk="0" hangingPunct="1">
              <a:lnSpc>
                <a:spcPct val="90000"/>
              </a:lnSpc>
              <a:spcBef>
                <a:spcPts val="999"/>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sp>
        <p:nvSpPr>
          <p:cNvPr id="106" name="Text Placeholder 9">
            <a:extLst>
              <a:ext uri="{FF2B5EF4-FFF2-40B4-BE49-F238E27FC236}">
                <a16:creationId xmlns:a16="http://schemas.microsoft.com/office/drawing/2014/main" id="{20A2A951-D9D2-4F64-82CA-308B79CA1C16}"/>
              </a:ext>
            </a:extLst>
          </p:cNvPr>
          <p:cNvSpPr>
            <a:spLocks noGrp="1"/>
          </p:cNvSpPr>
          <p:nvPr>
            <p:ph type="body" sz="quarter" idx="63" hasCustomPrompt="1"/>
          </p:nvPr>
        </p:nvSpPr>
        <p:spPr>
          <a:xfrm>
            <a:off x="7673389" y="5390751"/>
            <a:ext cx="1584000" cy="288000"/>
          </a:xfrm>
        </p:spPr>
        <p:txBody>
          <a:bodyPr>
            <a:noAutofit/>
          </a:bodyPr>
          <a:lstStyle>
            <a:lvl1pPr marL="0" indent="0" algn="ctr">
              <a:buNone/>
              <a:defRPr sz="1199" b="0">
                <a:solidFill>
                  <a:schemeClr val="accent1"/>
                </a:solidFill>
                <a:latin typeface="+mj-lt"/>
              </a:defRPr>
            </a:lvl1pPr>
          </a:lstStyle>
          <a:p>
            <a:pPr lvl="0"/>
            <a:r>
              <a:rPr lang="lt-LT" dirty="0"/>
              <a:t>Name Surname</a:t>
            </a:r>
          </a:p>
        </p:txBody>
      </p:sp>
      <p:sp>
        <p:nvSpPr>
          <p:cNvPr id="107" name="Text Placeholder 9">
            <a:extLst>
              <a:ext uri="{FF2B5EF4-FFF2-40B4-BE49-F238E27FC236}">
                <a16:creationId xmlns:a16="http://schemas.microsoft.com/office/drawing/2014/main" id="{DDC9839A-D62A-40E4-9859-77F556EAF5F7}"/>
              </a:ext>
            </a:extLst>
          </p:cNvPr>
          <p:cNvSpPr>
            <a:spLocks noGrp="1"/>
          </p:cNvSpPr>
          <p:nvPr>
            <p:ph type="body" sz="quarter" idx="64" hasCustomPrompt="1"/>
          </p:nvPr>
        </p:nvSpPr>
        <p:spPr>
          <a:xfrm>
            <a:off x="7673390" y="5628617"/>
            <a:ext cx="1584000" cy="605663"/>
          </a:xfrm>
        </p:spPr>
        <p:txBody>
          <a:bodyPr>
            <a:noAutofit/>
          </a:bodyPr>
          <a:lstStyle>
            <a:lvl1pPr marL="0" indent="0" algn="ctr">
              <a:lnSpc>
                <a:spcPts val="1199"/>
              </a:lnSpc>
              <a:buNone/>
              <a:defRPr sz="999" b="0">
                <a:solidFill>
                  <a:schemeClr val="tx1"/>
                </a:solidFill>
              </a:defRPr>
            </a:lvl1pPr>
          </a:lstStyle>
          <a:p>
            <a:pPr marL="0" marR="0" lvl="0" indent="0" algn="ctr" defTabSz="913943" rtl="0" eaLnBrk="1" fontAlgn="auto" latinLnBrk="0" hangingPunct="1">
              <a:lnSpc>
                <a:spcPct val="90000"/>
              </a:lnSpc>
              <a:spcBef>
                <a:spcPts val="999"/>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sp>
        <p:nvSpPr>
          <p:cNvPr id="112" name="Text Placeholder 9">
            <a:extLst>
              <a:ext uri="{FF2B5EF4-FFF2-40B4-BE49-F238E27FC236}">
                <a16:creationId xmlns:a16="http://schemas.microsoft.com/office/drawing/2014/main" id="{891058C9-77DA-4085-A13C-EFE491B7B4B0}"/>
              </a:ext>
            </a:extLst>
          </p:cNvPr>
          <p:cNvSpPr>
            <a:spLocks noGrp="1"/>
          </p:cNvSpPr>
          <p:nvPr>
            <p:ph type="body" sz="quarter" idx="65" hasCustomPrompt="1"/>
          </p:nvPr>
        </p:nvSpPr>
        <p:spPr>
          <a:xfrm>
            <a:off x="9271045" y="5390751"/>
            <a:ext cx="1584000" cy="288000"/>
          </a:xfrm>
        </p:spPr>
        <p:txBody>
          <a:bodyPr>
            <a:noAutofit/>
          </a:bodyPr>
          <a:lstStyle>
            <a:lvl1pPr marL="0" indent="0" algn="ctr">
              <a:buNone/>
              <a:defRPr sz="1199" b="0">
                <a:solidFill>
                  <a:schemeClr val="accent1"/>
                </a:solidFill>
                <a:latin typeface="+mj-lt"/>
              </a:defRPr>
            </a:lvl1pPr>
          </a:lstStyle>
          <a:p>
            <a:pPr lvl="0"/>
            <a:r>
              <a:rPr lang="lt-LT" dirty="0"/>
              <a:t>Name Surname</a:t>
            </a:r>
          </a:p>
        </p:txBody>
      </p:sp>
      <p:sp>
        <p:nvSpPr>
          <p:cNvPr id="113" name="Text Placeholder 9">
            <a:extLst>
              <a:ext uri="{FF2B5EF4-FFF2-40B4-BE49-F238E27FC236}">
                <a16:creationId xmlns:a16="http://schemas.microsoft.com/office/drawing/2014/main" id="{D258FB39-C075-4BFD-99CF-AEA66CD23075}"/>
              </a:ext>
            </a:extLst>
          </p:cNvPr>
          <p:cNvSpPr>
            <a:spLocks noGrp="1"/>
          </p:cNvSpPr>
          <p:nvPr>
            <p:ph type="body" sz="quarter" idx="66" hasCustomPrompt="1"/>
          </p:nvPr>
        </p:nvSpPr>
        <p:spPr>
          <a:xfrm>
            <a:off x="9271046" y="5628617"/>
            <a:ext cx="1584000" cy="605663"/>
          </a:xfrm>
        </p:spPr>
        <p:txBody>
          <a:bodyPr>
            <a:noAutofit/>
          </a:bodyPr>
          <a:lstStyle>
            <a:lvl1pPr marL="0" indent="0" algn="ctr">
              <a:lnSpc>
                <a:spcPts val="1199"/>
              </a:lnSpc>
              <a:buNone/>
              <a:defRPr sz="999" b="0">
                <a:solidFill>
                  <a:schemeClr val="tx1"/>
                </a:solidFill>
              </a:defRPr>
            </a:lvl1pPr>
          </a:lstStyle>
          <a:p>
            <a:pPr marL="0" marR="0" lvl="0" indent="0" algn="ctr" defTabSz="913943" rtl="0" eaLnBrk="1" fontAlgn="auto" latinLnBrk="0" hangingPunct="1">
              <a:lnSpc>
                <a:spcPct val="90000"/>
              </a:lnSpc>
              <a:spcBef>
                <a:spcPts val="999"/>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sp>
        <p:nvSpPr>
          <p:cNvPr id="114" name="Text Placeholder 9">
            <a:extLst>
              <a:ext uri="{FF2B5EF4-FFF2-40B4-BE49-F238E27FC236}">
                <a16:creationId xmlns:a16="http://schemas.microsoft.com/office/drawing/2014/main" id="{A4A05EA4-A79C-421C-AB54-B1E7284B095E}"/>
              </a:ext>
            </a:extLst>
          </p:cNvPr>
          <p:cNvSpPr>
            <a:spLocks noGrp="1"/>
          </p:cNvSpPr>
          <p:nvPr>
            <p:ph type="body" sz="quarter" idx="67" hasCustomPrompt="1"/>
          </p:nvPr>
        </p:nvSpPr>
        <p:spPr>
          <a:xfrm>
            <a:off x="490764" y="2860911"/>
            <a:ext cx="1584000" cy="288000"/>
          </a:xfrm>
        </p:spPr>
        <p:txBody>
          <a:bodyPr>
            <a:noAutofit/>
          </a:bodyPr>
          <a:lstStyle>
            <a:lvl1pPr marL="0" indent="0" algn="ctr">
              <a:buNone/>
              <a:defRPr sz="1199" b="0">
                <a:solidFill>
                  <a:schemeClr val="accent1"/>
                </a:solidFill>
                <a:latin typeface="+mj-lt"/>
              </a:defRPr>
            </a:lvl1pPr>
          </a:lstStyle>
          <a:p>
            <a:pPr lvl="0"/>
            <a:r>
              <a:rPr lang="lt-LT" dirty="0"/>
              <a:t>Name Surname</a:t>
            </a:r>
          </a:p>
        </p:txBody>
      </p:sp>
      <p:sp>
        <p:nvSpPr>
          <p:cNvPr id="115" name="Text Placeholder 9">
            <a:extLst>
              <a:ext uri="{FF2B5EF4-FFF2-40B4-BE49-F238E27FC236}">
                <a16:creationId xmlns:a16="http://schemas.microsoft.com/office/drawing/2014/main" id="{4D04F9F7-CA86-4DD1-9AAD-5E11C8E693D5}"/>
              </a:ext>
            </a:extLst>
          </p:cNvPr>
          <p:cNvSpPr>
            <a:spLocks noGrp="1"/>
          </p:cNvSpPr>
          <p:nvPr>
            <p:ph type="body" sz="quarter" idx="68" hasCustomPrompt="1"/>
          </p:nvPr>
        </p:nvSpPr>
        <p:spPr>
          <a:xfrm>
            <a:off x="490765" y="3094060"/>
            <a:ext cx="1584000" cy="605663"/>
          </a:xfrm>
        </p:spPr>
        <p:txBody>
          <a:bodyPr>
            <a:noAutofit/>
          </a:bodyPr>
          <a:lstStyle>
            <a:lvl1pPr marL="0" indent="0" algn="ctr">
              <a:lnSpc>
                <a:spcPts val="1199"/>
              </a:lnSpc>
              <a:buNone/>
              <a:defRPr sz="999" b="0">
                <a:solidFill>
                  <a:schemeClr val="tx1"/>
                </a:solidFill>
              </a:defRPr>
            </a:lvl1pPr>
          </a:lstStyle>
          <a:p>
            <a:pPr marL="0" marR="0" lvl="0" indent="0" algn="ctr" defTabSz="913943" rtl="0" eaLnBrk="1" fontAlgn="auto" latinLnBrk="0" hangingPunct="1">
              <a:lnSpc>
                <a:spcPct val="90000"/>
              </a:lnSpc>
              <a:spcBef>
                <a:spcPts val="999"/>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sp>
        <p:nvSpPr>
          <p:cNvPr id="116" name="Text Placeholder 9">
            <a:extLst>
              <a:ext uri="{FF2B5EF4-FFF2-40B4-BE49-F238E27FC236}">
                <a16:creationId xmlns:a16="http://schemas.microsoft.com/office/drawing/2014/main" id="{A47D13D7-7448-4484-A44C-5F4AC60C6890}"/>
              </a:ext>
            </a:extLst>
          </p:cNvPr>
          <p:cNvSpPr>
            <a:spLocks noGrp="1"/>
          </p:cNvSpPr>
          <p:nvPr>
            <p:ph type="body" sz="quarter" idx="69" hasCustomPrompt="1"/>
          </p:nvPr>
        </p:nvSpPr>
        <p:spPr>
          <a:xfrm>
            <a:off x="2092539" y="2860911"/>
            <a:ext cx="1584000" cy="288000"/>
          </a:xfrm>
        </p:spPr>
        <p:txBody>
          <a:bodyPr>
            <a:noAutofit/>
          </a:bodyPr>
          <a:lstStyle>
            <a:lvl1pPr marL="0" indent="0" algn="ctr">
              <a:buNone/>
              <a:defRPr sz="1199" b="0">
                <a:solidFill>
                  <a:schemeClr val="accent1"/>
                </a:solidFill>
                <a:latin typeface="+mj-lt"/>
              </a:defRPr>
            </a:lvl1pPr>
          </a:lstStyle>
          <a:p>
            <a:pPr lvl="0"/>
            <a:r>
              <a:rPr lang="lt-LT" dirty="0"/>
              <a:t>Name Surname</a:t>
            </a:r>
          </a:p>
        </p:txBody>
      </p:sp>
      <p:sp>
        <p:nvSpPr>
          <p:cNvPr id="117" name="Text Placeholder 9">
            <a:extLst>
              <a:ext uri="{FF2B5EF4-FFF2-40B4-BE49-F238E27FC236}">
                <a16:creationId xmlns:a16="http://schemas.microsoft.com/office/drawing/2014/main" id="{52E670DB-0F68-4FED-BA2F-12A829A15B9E}"/>
              </a:ext>
            </a:extLst>
          </p:cNvPr>
          <p:cNvSpPr>
            <a:spLocks noGrp="1"/>
          </p:cNvSpPr>
          <p:nvPr>
            <p:ph type="body" sz="quarter" idx="70" hasCustomPrompt="1"/>
          </p:nvPr>
        </p:nvSpPr>
        <p:spPr>
          <a:xfrm>
            <a:off x="2090532" y="3094060"/>
            <a:ext cx="1584000" cy="605663"/>
          </a:xfrm>
        </p:spPr>
        <p:txBody>
          <a:bodyPr>
            <a:noAutofit/>
          </a:bodyPr>
          <a:lstStyle>
            <a:lvl1pPr marL="0" indent="0" algn="ctr">
              <a:lnSpc>
                <a:spcPts val="1199"/>
              </a:lnSpc>
              <a:buNone/>
              <a:defRPr sz="999" b="0">
                <a:solidFill>
                  <a:schemeClr val="tx1"/>
                </a:solidFill>
              </a:defRPr>
            </a:lvl1pPr>
          </a:lstStyle>
          <a:p>
            <a:pPr marL="0" marR="0" lvl="0" indent="0" algn="ctr" defTabSz="913943" rtl="0" eaLnBrk="1" fontAlgn="auto" latinLnBrk="0" hangingPunct="1">
              <a:lnSpc>
                <a:spcPct val="90000"/>
              </a:lnSpc>
              <a:spcBef>
                <a:spcPts val="999"/>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sp>
        <p:nvSpPr>
          <p:cNvPr id="118" name="Text Placeholder 9">
            <a:extLst>
              <a:ext uri="{FF2B5EF4-FFF2-40B4-BE49-F238E27FC236}">
                <a16:creationId xmlns:a16="http://schemas.microsoft.com/office/drawing/2014/main" id="{ED48016D-486A-4029-8DC9-8F7FD5A3101A}"/>
              </a:ext>
            </a:extLst>
          </p:cNvPr>
          <p:cNvSpPr>
            <a:spLocks noGrp="1"/>
          </p:cNvSpPr>
          <p:nvPr>
            <p:ph type="body" sz="quarter" idx="71" hasCustomPrompt="1"/>
          </p:nvPr>
        </p:nvSpPr>
        <p:spPr>
          <a:xfrm>
            <a:off x="3694313" y="2860911"/>
            <a:ext cx="1584000" cy="288000"/>
          </a:xfrm>
        </p:spPr>
        <p:txBody>
          <a:bodyPr>
            <a:noAutofit/>
          </a:bodyPr>
          <a:lstStyle>
            <a:lvl1pPr marL="0" indent="0" algn="ctr">
              <a:buNone/>
              <a:defRPr sz="1199" b="0">
                <a:solidFill>
                  <a:schemeClr val="accent1"/>
                </a:solidFill>
                <a:latin typeface="+mj-lt"/>
              </a:defRPr>
            </a:lvl1pPr>
          </a:lstStyle>
          <a:p>
            <a:pPr lvl="0"/>
            <a:r>
              <a:rPr lang="lt-LT" dirty="0"/>
              <a:t>Name Surname</a:t>
            </a:r>
          </a:p>
        </p:txBody>
      </p:sp>
      <p:sp>
        <p:nvSpPr>
          <p:cNvPr id="119" name="Text Placeholder 9">
            <a:extLst>
              <a:ext uri="{FF2B5EF4-FFF2-40B4-BE49-F238E27FC236}">
                <a16:creationId xmlns:a16="http://schemas.microsoft.com/office/drawing/2014/main" id="{374D56D9-6DAD-486E-8698-32CF80AC4112}"/>
              </a:ext>
            </a:extLst>
          </p:cNvPr>
          <p:cNvSpPr>
            <a:spLocks noGrp="1"/>
          </p:cNvSpPr>
          <p:nvPr>
            <p:ph type="body" sz="quarter" idx="72" hasCustomPrompt="1"/>
          </p:nvPr>
        </p:nvSpPr>
        <p:spPr>
          <a:xfrm>
            <a:off x="3690298" y="3094060"/>
            <a:ext cx="1584000" cy="605663"/>
          </a:xfrm>
        </p:spPr>
        <p:txBody>
          <a:bodyPr>
            <a:noAutofit/>
          </a:bodyPr>
          <a:lstStyle>
            <a:lvl1pPr marL="0" indent="0" algn="ctr">
              <a:lnSpc>
                <a:spcPts val="1199"/>
              </a:lnSpc>
              <a:buNone/>
              <a:defRPr sz="999" b="0">
                <a:solidFill>
                  <a:schemeClr val="tx1"/>
                </a:solidFill>
              </a:defRPr>
            </a:lvl1pPr>
          </a:lstStyle>
          <a:p>
            <a:pPr marL="0" marR="0" lvl="0" indent="0" algn="ctr" defTabSz="913943" rtl="0" eaLnBrk="1" fontAlgn="auto" latinLnBrk="0" hangingPunct="1">
              <a:lnSpc>
                <a:spcPct val="90000"/>
              </a:lnSpc>
              <a:spcBef>
                <a:spcPts val="999"/>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sp>
        <p:nvSpPr>
          <p:cNvPr id="120" name="Text Placeholder 9">
            <a:extLst>
              <a:ext uri="{FF2B5EF4-FFF2-40B4-BE49-F238E27FC236}">
                <a16:creationId xmlns:a16="http://schemas.microsoft.com/office/drawing/2014/main" id="{AD193766-B5FA-4483-9A75-AFA9C7A0B91F}"/>
              </a:ext>
            </a:extLst>
          </p:cNvPr>
          <p:cNvSpPr>
            <a:spLocks noGrp="1"/>
          </p:cNvSpPr>
          <p:nvPr>
            <p:ph type="body" sz="quarter" idx="73" hasCustomPrompt="1"/>
          </p:nvPr>
        </p:nvSpPr>
        <p:spPr>
          <a:xfrm>
            <a:off x="5296088" y="2860911"/>
            <a:ext cx="1584000" cy="288000"/>
          </a:xfrm>
        </p:spPr>
        <p:txBody>
          <a:bodyPr>
            <a:noAutofit/>
          </a:bodyPr>
          <a:lstStyle>
            <a:lvl1pPr marL="0" indent="0" algn="ctr">
              <a:buNone/>
              <a:defRPr sz="1199" b="0">
                <a:solidFill>
                  <a:schemeClr val="accent1"/>
                </a:solidFill>
                <a:latin typeface="+mj-lt"/>
              </a:defRPr>
            </a:lvl1pPr>
          </a:lstStyle>
          <a:p>
            <a:pPr lvl="0"/>
            <a:r>
              <a:rPr lang="lt-LT" dirty="0"/>
              <a:t>Name Surname</a:t>
            </a:r>
          </a:p>
        </p:txBody>
      </p:sp>
      <p:sp>
        <p:nvSpPr>
          <p:cNvPr id="121" name="Text Placeholder 9">
            <a:extLst>
              <a:ext uri="{FF2B5EF4-FFF2-40B4-BE49-F238E27FC236}">
                <a16:creationId xmlns:a16="http://schemas.microsoft.com/office/drawing/2014/main" id="{671EC85D-6B6C-491E-B648-935E358AF360}"/>
              </a:ext>
            </a:extLst>
          </p:cNvPr>
          <p:cNvSpPr>
            <a:spLocks noGrp="1"/>
          </p:cNvSpPr>
          <p:nvPr>
            <p:ph type="body" sz="quarter" idx="74" hasCustomPrompt="1"/>
          </p:nvPr>
        </p:nvSpPr>
        <p:spPr>
          <a:xfrm>
            <a:off x="5290065" y="3094060"/>
            <a:ext cx="1584000" cy="605663"/>
          </a:xfrm>
        </p:spPr>
        <p:txBody>
          <a:bodyPr>
            <a:noAutofit/>
          </a:bodyPr>
          <a:lstStyle>
            <a:lvl1pPr marL="0" indent="0" algn="ctr">
              <a:lnSpc>
                <a:spcPts val="1199"/>
              </a:lnSpc>
              <a:buNone/>
              <a:defRPr sz="999" b="0">
                <a:solidFill>
                  <a:schemeClr val="tx1"/>
                </a:solidFill>
              </a:defRPr>
            </a:lvl1pPr>
          </a:lstStyle>
          <a:p>
            <a:pPr marL="0" marR="0" lvl="0" indent="0" algn="ctr" defTabSz="913943" rtl="0" eaLnBrk="1" fontAlgn="auto" latinLnBrk="0" hangingPunct="1">
              <a:lnSpc>
                <a:spcPct val="90000"/>
              </a:lnSpc>
              <a:spcBef>
                <a:spcPts val="999"/>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sp>
        <p:nvSpPr>
          <p:cNvPr id="122" name="Text Placeholder 9">
            <a:extLst>
              <a:ext uri="{FF2B5EF4-FFF2-40B4-BE49-F238E27FC236}">
                <a16:creationId xmlns:a16="http://schemas.microsoft.com/office/drawing/2014/main" id="{DAAC77DE-C429-4215-A6C2-D18BCDD1D250}"/>
              </a:ext>
            </a:extLst>
          </p:cNvPr>
          <p:cNvSpPr>
            <a:spLocks noGrp="1"/>
          </p:cNvSpPr>
          <p:nvPr>
            <p:ph type="body" sz="quarter" idx="75" hasCustomPrompt="1"/>
          </p:nvPr>
        </p:nvSpPr>
        <p:spPr>
          <a:xfrm>
            <a:off x="6897864" y="2860911"/>
            <a:ext cx="1584000" cy="288000"/>
          </a:xfrm>
        </p:spPr>
        <p:txBody>
          <a:bodyPr>
            <a:noAutofit/>
          </a:bodyPr>
          <a:lstStyle>
            <a:lvl1pPr marL="0" indent="0" algn="ctr">
              <a:buNone/>
              <a:defRPr sz="1199" b="0">
                <a:solidFill>
                  <a:schemeClr val="accent1"/>
                </a:solidFill>
                <a:latin typeface="+mj-lt"/>
              </a:defRPr>
            </a:lvl1pPr>
          </a:lstStyle>
          <a:p>
            <a:pPr lvl="0"/>
            <a:r>
              <a:rPr lang="lt-LT" dirty="0"/>
              <a:t>Name Surname</a:t>
            </a:r>
          </a:p>
        </p:txBody>
      </p:sp>
      <p:sp>
        <p:nvSpPr>
          <p:cNvPr id="123" name="Text Placeholder 9">
            <a:extLst>
              <a:ext uri="{FF2B5EF4-FFF2-40B4-BE49-F238E27FC236}">
                <a16:creationId xmlns:a16="http://schemas.microsoft.com/office/drawing/2014/main" id="{CB060C57-E7AC-4E67-9727-FA58F76EC2AA}"/>
              </a:ext>
            </a:extLst>
          </p:cNvPr>
          <p:cNvSpPr>
            <a:spLocks noGrp="1"/>
          </p:cNvSpPr>
          <p:nvPr>
            <p:ph type="body" sz="quarter" idx="76" hasCustomPrompt="1"/>
          </p:nvPr>
        </p:nvSpPr>
        <p:spPr>
          <a:xfrm>
            <a:off x="6889832" y="3094060"/>
            <a:ext cx="1584000" cy="605663"/>
          </a:xfrm>
        </p:spPr>
        <p:txBody>
          <a:bodyPr>
            <a:noAutofit/>
          </a:bodyPr>
          <a:lstStyle>
            <a:lvl1pPr marL="0" indent="0" algn="ctr">
              <a:lnSpc>
                <a:spcPts val="1199"/>
              </a:lnSpc>
              <a:buNone/>
              <a:defRPr sz="999" b="0">
                <a:solidFill>
                  <a:schemeClr val="tx1"/>
                </a:solidFill>
              </a:defRPr>
            </a:lvl1pPr>
          </a:lstStyle>
          <a:p>
            <a:pPr marL="0" marR="0" lvl="0" indent="0" algn="ctr" defTabSz="913943" rtl="0" eaLnBrk="1" fontAlgn="auto" latinLnBrk="0" hangingPunct="1">
              <a:lnSpc>
                <a:spcPct val="90000"/>
              </a:lnSpc>
              <a:spcBef>
                <a:spcPts val="999"/>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sp>
        <p:nvSpPr>
          <p:cNvPr id="124" name="Text Placeholder 9">
            <a:extLst>
              <a:ext uri="{FF2B5EF4-FFF2-40B4-BE49-F238E27FC236}">
                <a16:creationId xmlns:a16="http://schemas.microsoft.com/office/drawing/2014/main" id="{45B9C4C6-0186-49D9-B364-B44D265D8911}"/>
              </a:ext>
            </a:extLst>
          </p:cNvPr>
          <p:cNvSpPr>
            <a:spLocks noGrp="1"/>
          </p:cNvSpPr>
          <p:nvPr>
            <p:ph type="body" sz="quarter" idx="77" hasCustomPrompt="1"/>
          </p:nvPr>
        </p:nvSpPr>
        <p:spPr>
          <a:xfrm>
            <a:off x="8499639" y="2860911"/>
            <a:ext cx="1584000" cy="288000"/>
          </a:xfrm>
        </p:spPr>
        <p:txBody>
          <a:bodyPr>
            <a:noAutofit/>
          </a:bodyPr>
          <a:lstStyle>
            <a:lvl1pPr marL="0" indent="0" algn="ctr">
              <a:buNone/>
              <a:defRPr sz="1199" b="0">
                <a:solidFill>
                  <a:schemeClr val="accent1"/>
                </a:solidFill>
                <a:latin typeface="+mj-lt"/>
              </a:defRPr>
            </a:lvl1pPr>
          </a:lstStyle>
          <a:p>
            <a:pPr lvl="0"/>
            <a:r>
              <a:rPr lang="lt-LT" dirty="0"/>
              <a:t>Name Surname</a:t>
            </a:r>
          </a:p>
        </p:txBody>
      </p:sp>
      <p:sp>
        <p:nvSpPr>
          <p:cNvPr id="125" name="Text Placeholder 9">
            <a:extLst>
              <a:ext uri="{FF2B5EF4-FFF2-40B4-BE49-F238E27FC236}">
                <a16:creationId xmlns:a16="http://schemas.microsoft.com/office/drawing/2014/main" id="{88E57F30-A8DC-4991-B111-7C6046F9FC1C}"/>
              </a:ext>
            </a:extLst>
          </p:cNvPr>
          <p:cNvSpPr>
            <a:spLocks noGrp="1"/>
          </p:cNvSpPr>
          <p:nvPr>
            <p:ph type="body" sz="quarter" idx="78" hasCustomPrompt="1"/>
          </p:nvPr>
        </p:nvSpPr>
        <p:spPr>
          <a:xfrm>
            <a:off x="8489600" y="3094060"/>
            <a:ext cx="1584000" cy="605663"/>
          </a:xfrm>
        </p:spPr>
        <p:txBody>
          <a:bodyPr>
            <a:noAutofit/>
          </a:bodyPr>
          <a:lstStyle>
            <a:lvl1pPr marL="0" indent="0" algn="ctr">
              <a:lnSpc>
                <a:spcPts val="1199"/>
              </a:lnSpc>
              <a:buNone/>
              <a:defRPr sz="999" b="0">
                <a:solidFill>
                  <a:schemeClr val="tx1"/>
                </a:solidFill>
              </a:defRPr>
            </a:lvl1pPr>
          </a:lstStyle>
          <a:p>
            <a:pPr marL="0" marR="0" lvl="0" indent="0" algn="ctr" defTabSz="913943" rtl="0" eaLnBrk="1" fontAlgn="auto" latinLnBrk="0" hangingPunct="1">
              <a:lnSpc>
                <a:spcPct val="90000"/>
              </a:lnSpc>
              <a:spcBef>
                <a:spcPts val="999"/>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sp>
        <p:nvSpPr>
          <p:cNvPr id="126" name="Text Placeholder 9">
            <a:extLst>
              <a:ext uri="{FF2B5EF4-FFF2-40B4-BE49-F238E27FC236}">
                <a16:creationId xmlns:a16="http://schemas.microsoft.com/office/drawing/2014/main" id="{0135A422-D938-457D-BDCB-4C4C881FCEE6}"/>
              </a:ext>
            </a:extLst>
          </p:cNvPr>
          <p:cNvSpPr>
            <a:spLocks noGrp="1"/>
          </p:cNvSpPr>
          <p:nvPr>
            <p:ph type="body" sz="quarter" idx="79" hasCustomPrompt="1"/>
          </p:nvPr>
        </p:nvSpPr>
        <p:spPr>
          <a:xfrm>
            <a:off x="10101415" y="2860911"/>
            <a:ext cx="1584000" cy="288000"/>
          </a:xfrm>
        </p:spPr>
        <p:txBody>
          <a:bodyPr>
            <a:noAutofit/>
          </a:bodyPr>
          <a:lstStyle>
            <a:lvl1pPr marL="0" indent="0" algn="ctr">
              <a:buNone/>
              <a:defRPr sz="1199" b="0">
                <a:solidFill>
                  <a:schemeClr val="accent1"/>
                </a:solidFill>
                <a:latin typeface="+mj-lt"/>
              </a:defRPr>
            </a:lvl1pPr>
          </a:lstStyle>
          <a:p>
            <a:pPr lvl="0"/>
            <a:r>
              <a:rPr lang="lt-LT" dirty="0"/>
              <a:t>Name Surname</a:t>
            </a:r>
          </a:p>
        </p:txBody>
      </p:sp>
      <p:sp>
        <p:nvSpPr>
          <p:cNvPr id="127" name="Text Placeholder 9">
            <a:extLst>
              <a:ext uri="{FF2B5EF4-FFF2-40B4-BE49-F238E27FC236}">
                <a16:creationId xmlns:a16="http://schemas.microsoft.com/office/drawing/2014/main" id="{2AE950F7-7996-4020-A58D-027EF2EDAC2C}"/>
              </a:ext>
            </a:extLst>
          </p:cNvPr>
          <p:cNvSpPr>
            <a:spLocks noGrp="1"/>
          </p:cNvSpPr>
          <p:nvPr>
            <p:ph type="body" sz="quarter" idx="80" hasCustomPrompt="1"/>
          </p:nvPr>
        </p:nvSpPr>
        <p:spPr>
          <a:xfrm>
            <a:off x="10101416" y="3094060"/>
            <a:ext cx="1584000" cy="605663"/>
          </a:xfrm>
        </p:spPr>
        <p:txBody>
          <a:bodyPr>
            <a:noAutofit/>
          </a:bodyPr>
          <a:lstStyle>
            <a:lvl1pPr marL="0" indent="0" algn="ctr">
              <a:lnSpc>
                <a:spcPts val="1199"/>
              </a:lnSpc>
              <a:buNone/>
              <a:defRPr sz="999" b="0">
                <a:solidFill>
                  <a:schemeClr val="tx1"/>
                </a:solidFill>
              </a:defRPr>
            </a:lvl1pPr>
          </a:lstStyle>
          <a:p>
            <a:pPr marL="0" marR="0" lvl="0" indent="0" algn="ctr" defTabSz="913943" rtl="0" eaLnBrk="1" fontAlgn="auto" latinLnBrk="0" hangingPunct="1">
              <a:lnSpc>
                <a:spcPct val="90000"/>
              </a:lnSpc>
              <a:spcBef>
                <a:spcPts val="999"/>
              </a:spcBef>
              <a:spcAft>
                <a:spcPts val="0"/>
              </a:spcAft>
              <a:buClrTx/>
              <a:buSzTx/>
              <a:buFont typeface="Arial" panose="020B0604020202020204" pitchFamily="34" charset="0"/>
              <a:buNone/>
              <a:tabLst/>
              <a:defRPr/>
            </a:pPr>
            <a:r>
              <a:rPr lang="lt-LT" dirty="0"/>
              <a:t>Job Title</a:t>
            </a:r>
            <a:r>
              <a:rPr lang="en-US" dirty="0"/>
              <a:t>,</a:t>
            </a:r>
            <a:r>
              <a:rPr lang="lt-LT" dirty="0"/>
              <a:t> Company</a:t>
            </a:r>
          </a:p>
        </p:txBody>
      </p:sp>
      <p:pic>
        <p:nvPicPr>
          <p:cNvPr id="58" name="Picture 57">
            <a:extLst>
              <a:ext uri="{FF2B5EF4-FFF2-40B4-BE49-F238E27FC236}">
                <a16:creationId xmlns:a16="http://schemas.microsoft.com/office/drawing/2014/main" id="{718BD445-C7B4-48E5-830D-F8C6C9A26C6A}"/>
              </a:ext>
            </a:extLst>
          </p:cNvPr>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1044570" y="6341676"/>
            <a:ext cx="2243155" cy="297028"/>
          </a:xfrm>
          <a:prstGeom prst="rect">
            <a:avLst/>
          </a:prstGeom>
        </p:spPr>
      </p:pic>
    </p:spTree>
    <p:extLst>
      <p:ext uri="{BB962C8B-B14F-4D97-AF65-F5344CB8AC3E}">
        <p14:creationId xmlns:p14="http://schemas.microsoft.com/office/powerpoint/2010/main" val="2069376851"/>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grpId="0" nodeType="withEffect">
                                  <p:stCondLst>
                                    <p:cond delay="0"/>
                                  </p:stCondLst>
                                  <p:childTnLst>
                                    <p:set>
                                      <p:cBhvr>
                                        <p:cTn id="6" dur="1" fill="hold">
                                          <p:stCondLst>
                                            <p:cond delay="0"/>
                                          </p:stCondLst>
                                        </p:cTn>
                                        <p:tgtEl>
                                          <p:spTgt spid="11"/>
                                        </p:tgtEl>
                                        <p:attrNameLst>
                                          <p:attrName>style.visibility</p:attrName>
                                        </p:attrNameLst>
                                      </p:cBhvr>
                                      <p:to>
                                        <p:strVal val="visible"/>
                                      </p:to>
                                    </p:set>
                                    <p:anim calcmode="lin" valueType="num">
                                      <p:cBhvr>
                                        <p:cTn id="7" dur="500" fill="hold"/>
                                        <p:tgtEl>
                                          <p:spTgt spid="11"/>
                                        </p:tgtEl>
                                        <p:attrNameLst>
                                          <p:attrName>ppt_w</p:attrName>
                                        </p:attrNameLst>
                                      </p:cBhvr>
                                      <p:tavLst>
                                        <p:tav tm="0">
                                          <p:val>
                                            <p:fltVal val="0"/>
                                          </p:val>
                                        </p:tav>
                                        <p:tav tm="100000">
                                          <p:val>
                                            <p:strVal val="#ppt_w"/>
                                          </p:val>
                                        </p:tav>
                                      </p:tavLst>
                                    </p:anim>
                                    <p:anim calcmode="lin" valueType="num">
                                      <p:cBhvr>
                                        <p:cTn id="8" dur="500" fill="hold"/>
                                        <p:tgtEl>
                                          <p:spTgt spid="11"/>
                                        </p:tgtEl>
                                        <p:attrNameLst>
                                          <p:attrName>ppt_h</p:attrName>
                                        </p:attrNameLst>
                                      </p:cBhvr>
                                      <p:tavLst>
                                        <p:tav tm="0">
                                          <p:val>
                                            <p:fltVal val="0"/>
                                          </p:val>
                                        </p:tav>
                                        <p:tav tm="100000">
                                          <p:val>
                                            <p:strVal val="#ppt_h"/>
                                          </p:val>
                                        </p:tav>
                                      </p:tavLst>
                                    </p:anim>
                                    <p:animEffect transition="in" filter="fade">
                                      <p:cBhvr>
                                        <p:cTn id="9" dur="500"/>
                                        <p:tgtEl>
                                          <p:spTgt spid="11"/>
                                        </p:tgtEl>
                                      </p:cBhvr>
                                    </p:animEffect>
                                  </p:childTnLst>
                                </p:cTn>
                              </p:par>
                              <p:par>
                                <p:cTn id="10" presetID="6" presetClass="emph" presetSubtype="0" accel="50000" decel="50000" autoRev="1" fill="hold" grpId="1" nodeType="withEffect">
                                  <p:stCondLst>
                                    <p:cond delay="0"/>
                                  </p:stCondLst>
                                  <p:childTnLst>
                                    <p:animScale>
                                      <p:cBhvr>
                                        <p:cTn id="11" dur="500" fill="hold"/>
                                        <p:tgtEl>
                                          <p:spTgt spid="11"/>
                                        </p:tgtEl>
                                      </p:cBhvr>
                                      <p:by x="105000" y="105000"/>
                                    </p:animScale>
                                  </p:childTnLst>
                                </p:cTn>
                              </p:par>
                              <p:par>
                                <p:cTn id="12" presetID="23" presetClass="entr" presetSubtype="16" fill="hold" grpId="0" nodeType="withEffect" nodePh="1">
                                  <p:stCondLst>
                                    <p:cond delay="500"/>
                                  </p:stCondLst>
                                  <p:endCondLst>
                                    <p:cond evt="begin" delay="0">
                                      <p:tn val="12"/>
                                    </p:cond>
                                  </p:endCondLst>
                                  <p:childTnLst>
                                    <p:set>
                                      <p:cBhvr>
                                        <p:cTn id="13" dur="1" fill="hold">
                                          <p:stCondLst>
                                            <p:cond delay="0"/>
                                          </p:stCondLst>
                                        </p:cTn>
                                        <p:tgtEl>
                                          <p:spTgt spid="25"/>
                                        </p:tgtEl>
                                        <p:attrNameLst>
                                          <p:attrName>style.visibility</p:attrName>
                                        </p:attrNameLst>
                                      </p:cBhvr>
                                      <p:to>
                                        <p:strVal val="visible"/>
                                      </p:to>
                                    </p:set>
                                    <p:anim calcmode="lin" valueType="num">
                                      <p:cBhvr>
                                        <p:cTn id="14" dur="500" fill="hold"/>
                                        <p:tgtEl>
                                          <p:spTgt spid="25"/>
                                        </p:tgtEl>
                                        <p:attrNameLst>
                                          <p:attrName>ppt_w</p:attrName>
                                        </p:attrNameLst>
                                      </p:cBhvr>
                                      <p:tavLst>
                                        <p:tav tm="0">
                                          <p:val>
                                            <p:fltVal val="0"/>
                                          </p:val>
                                        </p:tav>
                                        <p:tav tm="100000">
                                          <p:val>
                                            <p:strVal val="#ppt_w"/>
                                          </p:val>
                                        </p:tav>
                                      </p:tavLst>
                                    </p:anim>
                                    <p:anim calcmode="lin" valueType="num">
                                      <p:cBhvr>
                                        <p:cTn id="15" dur="500" fill="hold"/>
                                        <p:tgtEl>
                                          <p:spTgt spid="25"/>
                                        </p:tgtEl>
                                        <p:attrNameLst>
                                          <p:attrName>ppt_h</p:attrName>
                                        </p:attrNameLst>
                                      </p:cBhvr>
                                      <p:tavLst>
                                        <p:tav tm="0">
                                          <p:val>
                                            <p:fltVal val="0"/>
                                          </p:val>
                                        </p:tav>
                                        <p:tav tm="100000">
                                          <p:val>
                                            <p:strVal val="#ppt_h"/>
                                          </p:val>
                                        </p:tav>
                                      </p:tavLst>
                                    </p:anim>
                                  </p:childTnLst>
                                </p:cTn>
                              </p:par>
                              <p:par>
                                <p:cTn id="16" presetID="53" presetClass="entr" presetSubtype="16" fill="hold" grpId="0" nodeType="withEffect">
                                  <p:stCondLst>
                                    <p:cond delay="0"/>
                                  </p:stCondLst>
                                  <p:childTnLst>
                                    <p:set>
                                      <p:cBhvr>
                                        <p:cTn id="17" dur="1" fill="hold">
                                          <p:stCondLst>
                                            <p:cond delay="0"/>
                                          </p:stCondLst>
                                        </p:cTn>
                                        <p:tgtEl>
                                          <p:spTgt spid="12"/>
                                        </p:tgtEl>
                                        <p:attrNameLst>
                                          <p:attrName>style.visibility</p:attrName>
                                        </p:attrNameLst>
                                      </p:cBhvr>
                                      <p:to>
                                        <p:strVal val="visible"/>
                                      </p:to>
                                    </p:set>
                                    <p:anim calcmode="lin" valueType="num">
                                      <p:cBhvr>
                                        <p:cTn id="18" dur="500" fill="hold"/>
                                        <p:tgtEl>
                                          <p:spTgt spid="12"/>
                                        </p:tgtEl>
                                        <p:attrNameLst>
                                          <p:attrName>ppt_w</p:attrName>
                                        </p:attrNameLst>
                                      </p:cBhvr>
                                      <p:tavLst>
                                        <p:tav tm="0">
                                          <p:val>
                                            <p:fltVal val="0"/>
                                          </p:val>
                                        </p:tav>
                                        <p:tav tm="100000">
                                          <p:val>
                                            <p:strVal val="#ppt_w"/>
                                          </p:val>
                                        </p:tav>
                                      </p:tavLst>
                                    </p:anim>
                                    <p:anim calcmode="lin" valueType="num">
                                      <p:cBhvr>
                                        <p:cTn id="19" dur="500" fill="hold"/>
                                        <p:tgtEl>
                                          <p:spTgt spid="12"/>
                                        </p:tgtEl>
                                        <p:attrNameLst>
                                          <p:attrName>ppt_h</p:attrName>
                                        </p:attrNameLst>
                                      </p:cBhvr>
                                      <p:tavLst>
                                        <p:tav tm="0">
                                          <p:val>
                                            <p:fltVal val="0"/>
                                          </p:val>
                                        </p:tav>
                                        <p:tav tm="100000">
                                          <p:val>
                                            <p:strVal val="#ppt_h"/>
                                          </p:val>
                                        </p:tav>
                                      </p:tavLst>
                                    </p:anim>
                                    <p:animEffect transition="in" filter="fade">
                                      <p:cBhvr>
                                        <p:cTn id="20" dur="500"/>
                                        <p:tgtEl>
                                          <p:spTgt spid="12"/>
                                        </p:tgtEl>
                                      </p:cBhvr>
                                    </p:animEffect>
                                  </p:childTnLst>
                                </p:cTn>
                              </p:par>
                              <p:par>
                                <p:cTn id="21" presetID="6" presetClass="emph" presetSubtype="0" accel="50000" decel="50000" autoRev="1" fill="hold" grpId="1" nodeType="withEffect">
                                  <p:stCondLst>
                                    <p:cond delay="0"/>
                                  </p:stCondLst>
                                  <p:childTnLst>
                                    <p:animScale>
                                      <p:cBhvr>
                                        <p:cTn id="22" dur="500" fill="hold"/>
                                        <p:tgtEl>
                                          <p:spTgt spid="12"/>
                                        </p:tgtEl>
                                      </p:cBhvr>
                                      <p:by x="105000" y="105000"/>
                                    </p:animScale>
                                  </p:childTnLst>
                                </p:cTn>
                              </p:par>
                              <p:par>
                                <p:cTn id="23" presetID="23" presetClass="entr" presetSubtype="16" fill="hold" grpId="0" nodeType="withEffect" nodePh="1">
                                  <p:stCondLst>
                                    <p:cond delay="500"/>
                                  </p:stCondLst>
                                  <p:endCondLst>
                                    <p:cond evt="begin" delay="0">
                                      <p:tn val="23"/>
                                    </p:cond>
                                  </p:endCondLst>
                                  <p:childTnLst>
                                    <p:set>
                                      <p:cBhvr>
                                        <p:cTn id="24" dur="1" fill="hold">
                                          <p:stCondLst>
                                            <p:cond delay="0"/>
                                          </p:stCondLst>
                                        </p:cTn>
                                        <p:tgtEl>
                                          <p:spTgt spid="26"/>
                                        </p:tgtEl>
                                        <p:attrNameLst>
                                          <p:attrName>style.visibility</p:attrName>
                                        </p:attrNameLst>
                                      </p:cBhvr>
                                      <p:to>
                                        <p:strVal val="visible"/>
                                      </p:to>
                                    </p:set>
                                    <p:anim calcmode="lin" valueType="num">
                                      <p:cBhvr>
                                        <p:cTn id="25" dur="500" fill="hold"/>
                                        <p:tgtEl>
                                          <p:spTgt spid="26"/>
                                        </p:tgtEl>
                                        <p:attrNameLst>
                                          <p:attrName>ppt_w</p:attrName>
                                        </p:attrNameLst>
                                      </p:cBhvr>
                                      <p:tavLst>
                                        <p:tav tm="0">
                                          <p:val>
                                            <p:fltVal val="0"/>
                                          </p:val>
                                        </p:tav>
                                        <p:tav tm="100000">
                                          <p:val>
                                            <p:strVal val="#ppt_w"/>
                                          </p:val>
                                        </p:tav>
                                      </p:tavLst>
                                    </p:anim>
                                    <p:anim calcmode="lin" valueType="num">
                                      <p:cBhvr>
                                        <p:cTn id="26" dur="500" fill="hold"/>
                                        <p:tgtEl>
                                          <p:spTgt spid="26"/>
                                        </p:tgtEl>
                                        <p:attrNameLst>
                                          <p:attrName>ppt_h</p:attrName>
                                        </p:attrNameLst>
                                      </p:cBhvr>
                                      <p:tavLst>
                                        <p:tav tm="0">
                                          <p:val>
                                            <p:fltVal val="0"/>
                                          </p:val>
                                        </p:tav>
                                        <p:tav tm="100000">
                                          <p:val>
                                            <p:strVal val="#ppt_h"/>
                                          </p:val>
                                        </p:tav>
                                      </p:tavLst>
                                    </p:anim>
                                  </p:childTnLst>
                                </p:cTn>
                              </p:par>
                              <p:par>
                                <p:cTn id="27" presetID="53" presetClass="entr" presetSubtype="16" fill="hold" grpId="0" nodeType="withEffect">
                                  <p:stCondLst>
                                    <p:cond delay="0"/>
                                  </p:stCondLst>
                                  <p:childTnLst>
                                    <p:set>
                                      <p:cBhvr>
                                        <p:cTn id="28" dur="1" fill="hold">
                                          <p:stCondLst>
                                            <p:cond delay="0"/>
                                          </p:stCondLst>
                                        </p:cTn>
                                        <p:tgtEl>
                                          <p:spTgt spid="13"/>
                                        </p:tgtEl>
                                        <p:attrNameLst>
                                          <p:attrName>style.visibility</p:attrName>
                                        </p:attrNameLst>
                                      </p:cBhvr>
                                      <p:to>
                                        <p:strVal val="visible"/>
                                      </p:to>
                                    </p:set>
                                    <p:anim calcmode="lin" valueType="num">
                                      <p:cBhvr>
                                        <p:cTn id="29" dur="500" fill="hold"/>
                                        <p:tgtEl>
                                          <p:spTgt spid="13"/>
                                        </p:tgtEl>
                                        <p:attrNameLst>
                                          <p:attrName>ppt_w</p:attrName>
                                        </p:attrNameLst>
                                      </p:cBhvr>
                                      <p:tavLst>
                                        <p:tav tm="0">
                                          <p:val>
                                            <p:fltVal val="0"/>
                                          </p:val>
                                        </p:tav>
                                        <p:tav tm="100000">
                                          <p:val>
                                            <p:strVal val="#ppt_w"/>
                                          </p:val>
                                        </p:tav>
                                      </p:tavLst>
                                    </p:anim>
                                    <p:anim calcmode="lin" valueType="num">
                                      <p:cBhvr>
                                        <p:cTn id="30" dur="500" fill="hold"/>
                                        <p:tgtEl>
                                          <p:spTgt spid="13"/>
                                        </p:tgtEl>
                                        <p:attrNameLst>
                                          <p:attrName>ppt_h</p:attrName>
                                        </p:attrNameLst>
                                      </p:cBhvr>
                                      <p:tavLst>
                                        <p:tav tm="0">
                                          <p:val>
                                            <p:fltVal val="0"/>
                                          </p:val>
                                        </p:tav>
                                        <p:tav tm="100000">
                                          <p:val>
                                            <p:strVal val="#ppt_h"/>
                                          </p:val>
                                        </p:tav>
                                      </p:tavLst>
                                    </p:anim>
                                    <p:animEffect transition="in" filter="fade">
                                      <p:cBhvr>
                                        <p:cTn id="31" dur="500"/>
                                        <p:tgtEl>
                                          <p:spTgt spid="13"/>
                                        </p:tgtEl>
                                      </p:cBhvr>
                                    </p:animEffect>
                                  </p:childTnLst>
                                </p:cTn>
                              </p:par>
                              <p:par>
                                <p:cTn id="32" presetID="6" presetClass="emph" presetSubtype="0" accel="50000" decel="50000" autoRev="1" fill="hold" grpId="1" nodeType="withEffect">
                                  <p:stCondLst>
                                    <p:cond delay="0"/>
                                  </p:stCondLst>
                                  <p:childTnLst>
                                    <p:animScale>
                                      <p:cBhvr>
                                        <p:cTn id="33" dur="500" fill="hold"/>
                                        <p:tgtEl>
                                          <p:spTgt spid="13"/>
                                        </p:tgtEl>
                                      </p:cBhvr>
                                      <p:by x="105000" y="105000"/>
                                    </p:animScale>
                                  </p:childTnLst>
                                </p:cTn>
                              </p:par>
                              <p:par>
                                <p:cTn id="34" presetID="23" presetClass="entr" presetSubtype="16" fill="hold" grpId="0" nodeType="withEffect" nodePh="1">
                                  <p:stCondLst>
                                    <p:cond delay="500"/>
                                  </p:stCondLst>
                                  <p:endCondLst>
                                    <p:cond evt="begin" delay="0">
                                      <p:tn val="34"/>
                                    </p:cond>
                                  </p:endCondLst>
                                  <p:childTnLst>
                                    <p:set>
                                      <p:cBhvr>
                                        <p:cTn id="35" dur="1" fill="hold">
                                          <p:stCondLst>
                                            <p:cond delay="0"/>
                                          </p:stCondLst>
                                        </p:cTn>
                                        <p:tgtEl>
                                          <p:spTgt spid="27"/>
                                        </p:tgtEl>
                                        <p:attrNameLst>
                                          <p:attrName>style.visibility</p:attrName>
                                        </p:attrNameLst>
                                      </p:cBhvr>
                                      <p:to>
                                        <p:strVal val="visible"/>
                                      </p:to>
                                    </p:set>
                                    <p:anim calcmode="lin" valueType="num">
                                      <p:cBhvr>
                                        <p:cTn id="36" dur="500" fill="hold"/>
                                        <p:tgtEl>
                                          <p:spTgt spid="27"/>
                                        </p:tgtEl>
                                        <p:attrNameLst>
                                          <p:attrName>ppt_w</p:attrName>
                                        </p:attrNameLst>
                                      </p:cBhvr>
                                      <p:tavLst>
                                        <p:tav tm="0">
                                          <p:val>
                                            <p:fltVal val="0"/>
                                          </p:val>
                                        </p:tav>
                                        <p:tav tm="100000">
                                          <p:val>
                                            <p:strVal val="#ppt_w"/>
                                          </p:val>
                                        </p:tav>
                                      </p:tavLst>
                                    </p:anim>
                                    <p:anim calcmode="lin" valueType="num">
                                      <p:cBhvr>
                                        <p:cTn id="37" dur="500" fill="hold"/>
                                        <p:tgtEl>
                                          <p:spTgt spid="27"/>
                                        </p:tgtEl>
                                        <p:attrNameLst>
                                          <p:attrName>ppt_h</p:attrName>
                                        </p:attrNameLst>
                                      </p:cBhvr>
                                      <p:tavLst>
                                        <p:tav tm="0">
                                          <p:val>
                                            <p:fltVal val="0"/>
                                          </p:val>
                                        </p:tav>
                                        <p:tav tm="100000">
                                          <p:val>
                                            <p:strVal val="#ppt_h"/>
                                          </p:val>
                                        </p:tav>
                                      </p:tavLst>
                                    </p:anim>
                                  </p:childTnLst>
                                </p:cTn>
                              </p:par>
                              <p:par>
                                <p:cTn id="38" presetID="53" presetClass="entr" presetSubtype="16" fill="hold" grpId="0" nodeType="withEffect">
                                  <p:stCondLst>
                                    <p:cond delay="0"/>
                                  </p:stCondLst>
                                  <p:childTnLst>
                                    <p:set>
                                      <p:cBhvr>
                                        <p:cTn id="39" dur="1" fill="hold">
                                          <p:stCondLst>
                                            <p:cond delay="0"/>
                                          </p:stCondLst>
                                        </p:cTn>
                                        <p:tgtEl>
                                          <p:spTgt spid="14"/>
                                        </p:tgtEl>
                                        <p:attrNameLst>
                                          <p:attrName>style.visibility</p:attrName>
                                        </p:attrNameLst>
                                      </p:cBhvr>
                                      <p:to>
                                        <p:strVal val="visible"/>
                                      </p:to>
                                    </p:set>
                                    <p:anim calcmode="lin" valueType="num">
                                      <p:cBhvr>
                                        <p:cTn id="40" dur="500" fill="hold"/>
                                        <p:tgtEl>
                                          <p:spTgt spid="14"/>
                                        </p:tgtEl>
                                        <p:attrNameLst>
                                          <p:attrName>ppt_w</p:attrName>
                                        </p:attrNameLst>
                                      </p:cBhvr>
                                      <p:tavLst>
                                        <p:tav tm="0">
                                          <p:val>
                                            <p:fltVal val="0"/>
                                          </p:val>
                                        </p:tav>
                                        <p:tav tm="100000">
                                          <p:val>
                                            <p:strVal val="#ppt_w"/>
                                          </p:val>
                                        </p:tav>
                                      </p:tavLst>
                                    </p:anim>
                                    <p:anim calcmode="lin" valueType="num">
                                      <p:cBhvr>
                                        <p:cTn id="41" dur="500" fill="hold"/>
                                        <p:tgtEl>
                                          <p:spTgt spid="14"/>
                                        </p:tgtEl>
                                        <p:attrNameLst>
                                          <p:attrName>ppt_h</p:attrName>
                                        </p:attrNameLst>
                                      </p:cBhvr>
                                      <p:tavLst>
                                        <p:tav tm="0">
                                          <p:val>
                                            <p:fltVal val="0"/>
                                          </p:val>
                                        </p:tav>
                                        <p:tav tm="100000">
                                          <p:val>
                                            <p:strVal val="#ppt_h"/>
                                          </p:val>
                                        </p:tav>
                                      </p:tavLst>
                                    </p:anim>
                                    <p:animEffect transition="in" filter="fade">
                                      <p:cBhvr>
                                        <p:cTn id="42" dur="500"/>
                                        <p:tgtEl>
                                          <p:spTgt spid="14"/>
                                        </p:tgtEl>
                                      </p:cBhvr>
                                    </p:animEffect>
                                  </p:childTnLst>
                                </p:cTn>
                              </p:par>
                              <p:par>
                                <p:cTn id="43" presetID="6" presetClass="emph" presetSubtype="0" accel="50000" decel="50000" autoRev="1" fill="hold" grpId="1" nodeType="withEffect">
                                  <p:stCondLst>
                                    <p:cond delay="0"/>
                                  </p:stCondLst>
                                  <p:childTnLst>
                                    <p:animScale>
                                      <p:cBhvr>
                                        <p:cTn id="44" dur="500" fill="hold"/>
                                        <p:tgtEl>
                                          <p:spTgt spid="14"/>
                                        </p:tgtEl>
                                      </p:cBhvr>
                                      <p:by x="105000" y="105000"/>
                                    </p:animScale>
                                  </p:childTnLst>
                                </p:cTn>
                              </p:par>
                              <p:par>
                                <p:cTn id="45" presetID="23" presetClass="entr" presetSubtype="16" fill="hold" grpId="0" nodeType="withEffect" nodePh="1">
                                  <p:stCondLst>
                                    <p:cond delay="500"/>
                                  </p:stCondLst>
                                  <p:endCondLst>
                                    <p:cond evt="begin" delay="0">
                                      <p:tn val="45"/>
                                    </p:cond>
                                  </p:endCondLst>
                                  <p:childTnLst>
                                    <p:set>
                                      <p:cBhvr>
                                        <p:cTn id="46" dur="1" fill="hold">
                                          <p:stCondLst>
                                            <p:cond delay="0"/>
                                          </p:stCondLst>
                                        </p:cTn>
                                        <p:tgtEl>
                                          <p:spTgt spid="28"/>
                                        </p:tgtEl>
                                        <p:attrNameLst>
                                          <p:attrName>style.visibility</p:attrName>
                                        </p:attrNameLst>
                                      </p:cBhvr>
                                      <p:to>
                                        <p:strVal val="visible"/>
                                      </p:to>
                                    </p:set>
                                    <p:anim calcmode="lin" valueType="num">
                                      <p:cBhvr>
                                        <p:cTn id="47" dur="500" fill="hold"/>
                                        <p:tgtEl>
                                          <p:spTgt spid="28"/>
                                        </p:tgtEl>
                                        <p:attrNameLst>
                                          <p:attrName>ppt_w</p:attrName>
                                        </p:attrNameLst>
                                      </p:cBhvr>
                                      <p:tavLst>
                                        <p:tav tm="0">
                                          <p:val>
                                            <p:fltVal val="0"/>
                                          </p:val>
                                        </p:tav>
                                        <p:tav tm="100000">
                                          <p:val>
                                            <p:strVal val="#ppt_w"/>
                                          </p:val>
                                        </p:tav>
                                      </p:tavLst>
                                    </p:anim>
                                    <p:anim calcmode="lin" valueType="num">
                                      <p:cBhvr>
                                        <p:cTn id="48" dur="500" fill="hold"/>
                                        <p:tgtEl>
                                          <p:spTgt spid="28"/>
                                        </p:tgtEl>
                                        <p:attrNameLst>
                                          <p:attrName>ppt_h</p:attrName>
                                        </p:attrNameLst>
                                      </p:cBhvr>
                                      <p:tavLst>
                                        <p:tav tm="0">
                                          <p:val>
                                            <p:fltVal val="0"/>
                                          </p:val>
                                        </p:tav>
                                        <p:tav tm="100000">
                                          <p:val>
                                            <p:strVal val="#ppt_h"/>
                                          </p:val>
                                        </p:tav>
                                      </p:tavLst>
                                    </p:anim>
                                  </p:childTnLst>
                                </p:cTn>
                              </p:par>
                              <p:par>
                                <p:cTn id="49" presetID="53" presetClass="entr" presetSubtype="16" fill="hold" grpId="0" nodeType="withEffect">
                                  <p:stCondLst>
                                    <p:cond delay="0"/>
                                  </p:stCondLst>
                                  <p:childTnLst>
                                    <p:set>
                                      <p:cBhvr>
                                        <p:cTn id="50" dur="1" fill="hold">
                                          <p:stCondLst>
                                            <p:cond delay="0"/>
                                          </p:stCondLst>
                                        </p:cTn>
                                        <p:tgtEl>
                                          <p:spTgt spid="15"/>
                                        </p:tgtEl>
                                        <p:attrNameLst>
                                          <p:attrName>style.visibility</p:attrName>
                                        </p:attrNameLst>
                                      </p:cBhvr>
                                      <p:to>
                                        <p:strVal val="visible"/>
                                      </p:to>
                                    </p:set>
                                    <p:anim calcmode="lin" valueType="num">
                                      <p:cBhvr>
                                        <p:cTn id="51" dur="500" fill="hold"/>
                                        <p:tgtEl>
                                          <p:spTgt spid="15"/>
                                        </p:tgtEl>
                                        <p:attrNameLst>
                                          <p:attrName>ppt_w</p:attrName>
                                        </p:attrNameLst>
                                      </p:cBhvr>
                                      <p:tavLst>
                                        <p:tav tm="0">
                                          <p:val>
                                            <p:fltVal val="0"/>
                                          </p:val>
                                        </p:tav>
                                        <p:tav tm="100000">
                                          <p:val>
                                            <p:strVal val="#ppt_w"/>
                                          </p:val>
                                        </p:tav>
                                      </p:tavLst>
                                    </p:anim>
                                    <p:anim calcmode="lin" valueType="num">
                                      <p:cBhvr>
                                        <p:cTn id="52" dur="500" fill="hold"/>
                                        <p:tgtEl>
                                          <p:spTgt spid="15"/>
                                        </p:tgtEl>
                                        <p:attrNameLst>
                                          <p:attrName>ppt_h</p:attrName>
                                        </p:attrNameLst>
                                      </p:cBhvr>
                                      <p:tavLst>
                                        <p:tav tm="0">
                                          <p:val>
                                            <p:fltVal val="0"/>
                                          </p:val>
                                        </p:tav>
                                        <p:tav tm="100000">
                                          <p:val>
                                            <p:strVal val="#ppt_h"/>
                                          </p:val>
                                        </p:tav>
                                      </p:tavLst>
                                    </p:anim>
                                    <p:animEffect transition="in" filter="fade">
                                      <p:cBhvr>
                                        <p:cTn id="53" dur="500"/>
                                        <p:tgtEl>
                                          <p:spTgt spid="15"/>
                                        </p:tgtEl>
                                      </p:cBhvr>
                                    </p:animEffect>
                                  </p:childTnLst>
                                </p:cTn>
                              </p:par>
                              <p:par>
                                <p:cTn id="54" presetID="6" presetClass="emph" presetSubtype="0" accel="50000" decel="50000" autoRev="1" fill="hold" grpId="1" nodeType="withEffect">
                                  <p:stCondLst>
                                    <p:cond delay="0"/>
                                  </p:stCondLst>
                                  <p:childTnLst>
                                    <p:animScale>
                                      <p:cBhvr>
                                        <p:cTn id="55" dur="500" fill="hold"/>
                                        <p:tgtEl>
                                          <p:spTgt spid="15"/>
                                        </p:tgtEl>
                                      </p:cBhvr>
                                      <p:by x="105000" y="105000"/>
                                    </p:animScale>
                                  </p:childTnLst>
                                </p:cTn>
                              </p:par>
                              <p:par>
                                <p:cTn id="56" presetID="23" presetClass="entr" presetSubtype="16" fill="hold" grpId="0" nodeType="withEffect" nodePh="1">
                                  <p:stCondLst>
                                    <p:cond delay="500"/>
                                  </p:stCondLst>
                                  <p:endCondLst>
                                    <p:cond evt="begin" delay="0">
                                      <p:tn val="56"/>
                                    </p:cond>
                                  </p:endCondLst>
                                  <p:childTnLst>
                                    <p:set>
                                      <p:cBhvr>
                                        <p:cTn id="57" dur="1" fill="hold">
                                          <p:stCondLst>
                                            <p:cond delay="0"/>
                                          </p:stCondLst>
                                        </p:cTn>
                                        <p:tgtEl>
                                          <p:spTgt spid="29"/>
                                        </p:tgtEl>
                                        <p:attrNameLst>
                                          <p:attrName>style.visibility</p:attrName>
                                        </p:attrNameLst>
                                      </p:cBhvr>
                                      <p:to>
                                        <p:strVal val="visible"/>
                                      </p:to>
                                    </p:set>
                                    <p:anim calcmode="lin" valueType="num">
                                      <p:cBhvr>
                                        <p:cTn id="58" dur="500" fill="hold"/>
                                        <p:tgtEl>
                                          <p:spTgt spid="29"/>
                                        </p:tgtEl>
                                        <p:attrNameLst>
                                          <p:attrName>ppt_w</p:attrName>
                                        </p:attrNameLst>
                                      </p:cBhvr>
                                      <p:tavLst>
                                        <p:tav tm="0">
                                          <p:val>
                                            <p:fltVal val="0"/>
                                          </p:val>
                                        </p:tav>
                                        <p:tav tm="100000">
                                          <p:val>
                                            <p:strVal val="#ppt_w"/>
                                          </p:val>
                                        </p:tav>
                                      </p:tavLst>
                                    </p:anim>
                                    <p:anim calcmode="lin" valueType="num">
                                      <p:cBhvr>
                                        <p:cTn id="59" dur="500" fill="hold"/>
                                        <p:tgtEl>
                                          <p:spTgt spid="29"/>
                                        </p:tgtEl>
                                        <p:attrNameLst>
                                          <p:attrName>ppt_h</p:attrName>
                                        </p:attrNameLst>
                                      </p:cBhvr>
                                      <p:tavLst>
                                        <p:tav tm="0">
                                          <p:val>
                                            <p:fltVal val="0"/>
                                          </p:val>
                                        </p:tav>
                                        <p:tav tm="100000">
                                          <p:val>
                                            <p:strVal val="#ppt_h"/>
                                          </p:val>
                                        </p:tav>
                                      </p:tavLst>
                                    </p:anim>
                                  </p:childTnLst>
                                </p:cTn>
                              </p:par>
                              <p:par>
                                <p:cTn id="60" presetID="53" presetClass="entr" presetSubtype="16" fill="hold" grpId="0" nodeType="withEffect">
                                  <p:stCondLst>
                                    <p:cond delay="0"/>
                                  </p:stCondLst>
                                  <p:childTnLst>
                                    <p:set>
                                      <p:cBhvr>
                                        <p:cTn id="61" dur="1" fill="hold">
                                          <p:stCondLst>
                                            <p:cond delay="0"/>
                                          </p:stCondLst>
                                        </p:cTn>
                                        <p:tgtEl>
                                          <p:spTgt spid="16"/>
                                        </p:tgtEl>
                                        <p:attrNameLst>
                                          <p:attrName>style.visibility</p:attrName>
                                        </p:attrNameLst>
                                      </p:cBhvr>
                                      <p:to>
                                        <p:strVal val="visible"/>
                                      </p:to>
                                    </p:set>
                                    <p:anim calcmode="lin" valueType="num">
                                      <p:cBhvr>
                                        <p:cTn id="62" dur="500" fill="hold"/>
                                        <p:tgtEl>
                                          <p:spTgt spid="16"/>
                                        </p:tgtEl>
                                        <p:attrNameLst>
                                          <p:attrName>ppt_w</p:attrName>
                                        </p:attrNameLst>
                                      </p:cBhvr>
                                      <p:tavLst>
                                        <p:tav tm="0">
                                          <p:val>
                                            <p:fltVal val="0"/>
                                          </p:val>
                                        </p:tav>
                                        <p:tav tm="100000">
                                          <p:val>
                                            <p:strVal val="#ppt_w"/>
                                          </p:val>
                                        </p:tav>
                                      </p:tavLst>
                                    </p:anim>
                                    <p:anim calcmode="lin" valueType="num">
                                      <p:cBhvr>
                                        <p:cTn id="63" dur="500" fill="hold"/>
                                        <p:tgtEl>
                                          <p:spTgt spid="16"/>
                                        </p:tgtEl>
                                        <p:attrNameLst>
                                          <p:attrName>ppt_h</p:attrName>
                                        </p:attrNameLst>
                                      </p:cBhvr>
                                      <p:tavLst>
                                        <p:tav tm="0">
                                          <p:val>
                                            <p:fltVal val="0"/>
                                          </p:val>
                                        </p:tav>
                                        <p:tav tm="100000">
                                          <p:val>
                                            <p:strVal val="#ppt_h"/>
                                          </p:val>
                                        </p:tav>
                                      </p:tavLst>
                                    </p:anim>
                                    <p:animEffect transition="in" filter="fade">
                                      <p:cBhvr>
                                        <p:cTn id="64" dur="500"/>
                                        <p:tgtEl>
                                          <p:spTgt spid="16"/>
                                        </p:tgtEl>
                                      </p:cBhvr>
                                    </p:animEffect>
                                  </p:childTnLst>
                                </p:cTn>
                              </p:par>
                              <p:par>
                                <p:cTn id="65" presetID="6" presetClass="emph" presetSubtype="0" accel="50000" decel="50000" autoRev="1" fill="hold" grpId="1" nodeType="withEffect">
                                  <p:stCondLst>
                                    <p:cond delay="0"/>
                                  </p:stCondLst>
                                  <p:childTnLst>
                                    <p:animScale>
                                      <p:cBhvr>
                                        <p:cTn id="66" dur="500" fill="hold"/>
                                        <p:tgtEl>
                                          <p:spTgt spid="16"/>
                                        </p:tgtEl>
                                      </p:cBhvr>
                                      <p:by x="105000" y="105000"/>
                                    </p:animScale>
                                  </p:childTnLst>
                                </p:cTn>
                              </p:par>
                              <p:par>
                                <p:cTn id="67" presetID="23" presetClass="entr" presetSubtype="16" fill="hold" grpId="0" nodeType="withEffect" nodePh="1">
                                  <p:stCondLst>
                                    <p:cond delay="500"/>
                                  </p:stCondLst>
                                  <p:endCondLst>
                                    <p:cond evt="begin" delay="0">
                                      <p:tn val="67"/>
                                    </p:cond>
                                  </p:endCondLst>
                                  <p:childTnLst>
                                    <p:set>
                                      <p:cBhvr>
                                        <p:cTn id="68" dur="1" fill="hold">
                                          <p:stCondLst>
                                            <p:cond delay="0"/>
                                          </p:stCondLst>
                                        </p:cTn>
                                        <p:tgtEl>
                                          <p:spTgt spid="30"/>
                                        </p:tgtEl>
                                        <p:attrNameLst>
                                          <p:attrName>style.visibility</p:attrName>
                                        </p:attrNameLst>
                                      </p:cBhvr>
                                      <p:to>
                                        <p:strVal val="visible"/>
                                      </p:to>
                                    </p:set>
                                    <p:anim calcmode="lin" valueType="num">
                                      <p:cBhvr>
                                        <p:cTn id="69" dur="500" fill="hold"/>
                                        <p:tgtEl>
                                          <p:spTgt spid="30"/>
                                        </p:tgtEl>
                                        <p:attrNameLst>
                                          <p:attrName>ppt_w</p:attrName>
                                        </p:attrNameLst>
                                      </p:cBhvr>
                                      <p:tavLst>
                                        <p:tav tm="0">
                                          <p:val>
                                            <p:fltVal val="0"/>
                                          </p:val>
                                        </p:tav>
                                        <p:tav tm="100000">
                                          <p:val>
                                            <p:strVal val="#ppt_w"/>
                                          </p:val>
                                        </p:tav>
                                      </p:tavLst>
                                    </p:anim>
                                    <p:anim calcmode="lin" valueType="num">
                                      <p:cBhvr>
                                        <p:cTn id="70" dur="500" fill="hold"/>
                                        <p:tgtEl>
                                          <p:spTgt spid="30"/>
                                        </p:tgtEl>
                                        <p:attrNameLst>
                                          <p:attrName>ppt_h</p:attrName>
                                        </p:attrNameLst>
                                      </p:cBhvr>
                                      <p:tavLst>
                                        <p:tav tm="0">
                                          <p:val>
                                            <p:fltVal val="0"/>
                                          </p:val>
                                        </p:tav>
                                        <p:tav tm="100000">
                                          <p:val>
                                            <p:strVal val="#ppt_h"/>
                                          </p:val>
                                        </p:tav>
                                      </p:tavLst>
                                    </p:anim>
                                  </p:childTnLst>
                                </p:cTn>
                              </p:par>
                              <p:par>
                                <p:cTn id="71" presetID="53" presetClass="entr" presetSubtype="16" fill="hold" grpId="0" nodeType="withEffect">
                                  <p:stCondLst>
                                    <p:cond delay="0"/>
                                  </p:stCondLst>
                                  <p:childTnLst>
                                    <p:set>
                                      <p:cBhvr>
                                        <p:cTn id="72" dur="1" fill="hold">
                                          <p:stCondLst>
                                            <p:cond delay="0"/>
                                          </p:stCondLst>
                                        </p:cTn>
                                        <p:tgtEl>
                                          <p:spTgt spid="17"/>
                                        </p:tgtEl>
                                        <p:attrNameLst>
                                          <p:attrName>style.visibility</p:attrName>
                                        </p:attrNameLst>
                                      </p:cBhvr>
                                      <p:to>
                                        <p:strVal val="visible"/>
                                      </p:to>
                                    </p:set>
                                    <p:anim calcmode="lin" valueType="num">
                                      <p:cBhvr>
                                        <p:cTn id="73" dur="500" fill="hold"/>
                                        <p:tgtEl>
                                          <p:spTgt spid="17"/>
                                        </p:tgtEl>
                                        <p:attrNameLst>
                                          <p:attrName>ppt_w</p:attrName>
                                        </p:attrNameLst>
                                      </p:cBhvr>
                                      <p:tavLst>
                                        <p:tav tm="0">
                                          <p:val>
                                            <p:fltVal val="0"/>
                                          </p:val>
                                        </p:tav>
                                        <p:tav tm="100000">
                                          <p:val>
                                            <p:strVal val="#ppt_w"/>
                                          </p:val>
                                        </p:tav>
                                      </p:tavLst>
                                    </p:anim>
                                    <p:anim calcmode="lin" valueType="num">
                                      <p:cBhvr>
                                        <p:cTn id="74" dur="500" fill="hold"/>
                                        <p:tgtEl>
                                          <p:spTgt spid="17"/>
                                        </p:tgtEl>
                                        <p:attrNameLst>
                                          <p:attrName>ppt_h</p:attrName>
                                        </p:attrNameLst>
                                      </p:cBhvr>
                                      <p:tavLst>
                                        <p:tav tm="0">
                                          <p:val>
                                            <p:fltVal val="0"/>
                                          </p:val>
                                        </p:tav>
                                        <p:tav tm="100000">
                                          <p:val>
                                            <p:strVal val="#ppt_h"/>
                                          </p:val>
                                        </p:tav>
                                      </p:tavLst>
                                    </p:anim>
                                    <p:animEffect transition="in" filter="fade">
                                      <p:cBhvr>
                                        <p:cTn id="75" dur="500"/>
                                        <p:tgtEl>
                                          <p:spTgt spid="17"/>
                                        </p:tgtEl>
                                      </p:cBhvr>
                                    </p:animEffect>
                                  </p:childTnLst>
                                </p:cTn>
                              </p:par>
                              <p:par>
                                <p:cTn id="76" presetID="6" presetClass="emph" presetSubtype="0" accel="50000" decel="50000" autoRev="1" fill="hold" grpId="1" nodeType="withEffect">
                                  <p:stCondLst>
                                    <p:cond delay="0"/>
                                  </p:stCondLst>
                                  <p:childTnLst>
                                    <p:animScale>
                                      <p:cBhvr>
                                        <p:cTn id="77" dur="500" fill="hold"/>
                                        <p:tgtEl>
                                          <p:spTgt spid="17"/>
                                        </p:tgtEl>
                                      </p:cBhvr>
                                      <p:by x="105000" y="105000"/>
                                    </p:animScale>
                                  </p:childTnLst>
                                </p:cTn>
                              </p:par>
                              <p:par>
                                <p:cTn id="78" presetID="23" presetClass="entr" presetSubtype="16" fill="hold" grpId="0" nodeType="withEffect" nodePh="1">
                                  <p:stCondLst>
                                    <p:cond delay="500"/>
                                  </p:stCondLst>
                                  <p:endCondLst>
                                    <p:cond evt="begin" delay="0">
                                      <p:tn val="78"/>
                                    </p:cond>
                                  </p:endCondLst>
                                  <p:childTnLst>
                                    <p:set>
                                      <p:cBhvr>
                                        <p:cTn id="79" dur="1" fill="hold">
                                          <p:stCondLst>
                                            <p:cond delay="0"/>
                                          </p:stCondLst>
                                        </p:cTn>
                                        <p:tgtEl>
                                          <p:spTgt spid="31"/>
                                        </p:tgtEl>
                                        <p:attrNameLst>
                                          <p:attrName>style.visibility</p:attrName>
                                        </p:attrNameLst>
                                      </p:cBhvr>
                                      <p:to>
                                        <p:strVal val="visible"/>
                                      </p:to>
                                    </p:set>
                                    <p:anim calcmode="lin" valueType="num">
                                      <p:cBhvr>
                                        <p:cTn id="80" dur="500" fill="hold"/>
                                        <p:tgtEl>
                                          <p:spTgt spid="31"/>
                                        </p:tgtEl>
                                        <p:attrNameLst>
                                          <p:attrName>ppt_w</p:attrName>
                                        </p:attrNameLst>
                                      </p:cBhvr>
                                      <p:tavLst>
                                        <p:tav tm="0">
                                          <p:val>
                                            <p:fltVal val="0"/>
                                          </p:val>
                                        </p:tav>
                                        <p:tav tm="100000">
                                          <p:val>
                                            <p:strVal val="#ppt_w"/>
                                          </p:val>
                                        </p:tav>
                                      </p:tavLst>
                                    </p:anim>
                                    <p:anim calcmode="lin" valueType="num">
                                      <p:cBhvr>
                                        <p:cTn id="81" dur="500" fill="hold"/>
                                        <p:tgtEl>
                                          <p:spTgt spid="31"/>
                                        </p:tgtEl>
                                        <p:attrNameLst>
                                          <p:attrName>ppt_h</p:attrName>
                                        </p:attrNameLst>
                                      </p:cBhvr>
                                      <p:tavLst>
                                        <p:tav tm="0">
                                          <p:val>
                                            <p:fltVal val="0"/>
                                          </p:val>
                                        </p:tav>
                                        <p:tav tm="100000">
                                          <p:val>
                                            <p:strVal val="#ppt_h"/>
                                          </p:val>
                                        </p:tav>
                                      </p:tavLst>
                                    </p:anim>
                                  </p:childTnLst>
                                </p:cTn>
                              </p:par>
                              <p:par>
                                <p:cTn id="82" presetID="53" presetClass="entr" presetSubtype="16" fill="hold" grpId="0" nodeType="withEffect">
                                  <p:stCondLst>
                                    <p:cond delay="0"/>
                                  </p:stCondLst>
                                  <p:childTnLst>
                                    <p:set>
                                      <p:cBhvr>
                                        <p:cTn id="83" dur="1" fill="hold">
                                          <p:stCondLst>
                                            <p:cond delay="0"/>
                                          </p:stCondLst>
                                        </p:cTn>
                                        <p:tgtEl>
                                          <p:spTgt spid="18"/>
                                        </p:tgtEl>
                                        <p:attrNameLst>
                                          <p:attrName>style.visibility</p:attrName>
                                        </p:attrNameLst>
                                      </p:cBhvr>
                                      <p:to>
                                        <p:strVal val="visible"/>
                                      </p:to>
                                    </p:set>
                                    <p:anim calcmode="lin" valueType="num">
                                      <p:cBhvr>
                                        <p:cTn id="84" dur="500" fill="hold"/>
                                        <p:tgtEl>
                                          <p:spTgt spid="18"/>
                                        </p:tgtEl>
                                        <p:attrNameLst>
                                          <p:attrName>ppt_w</p:attrName>
                                        </p:attrNameLst>
                                      </p:cBhvr>
                                      <p:tavLst>
                                        <p:tav tm="0">
                                          <p:val>
                                            <p:fltVal val="0"/>
                                          </p:val>
                                        </p:tav>
                                        <p:tav tm="100000">
                                          <p:val>
                                            <p:strVal val="#ppt_w"/>
                                          </p:val>
                                        </p:tav>
                                      </p:tavLst>
                                    </p:anim>
                                    <p:anim calcmode="lin" valueType="num">
                                      <p:cBhvr>
                                        <p:cTn id="85" dur="500" fill="hold"/>
                                        <p:tgtEl>
                                          <p:spTgt spid="18"/>
                                        </p:tgtEl>
                                        <p:attrNameLst>
                                          <p:attrName>ppt_h</p:attrName>
                                        </p:attrNameLst>
                                      </p:cBhvr>
                                      <p:tavLst>
                                        <p:tav tm="0">
                                          <p:val>
                                            <p:fltVal val="0"/>
                                          </p:val>
                                        </p:tav>
                                        <p:tav tm="100000">
                                          <p:val>
                                            <p:strVal val="#ppt_h"/>
                                          </p:val>
                                        </p:tav>
                                      </p:tavLst>
                                    </p:anim>
                                    <p:animEffect transition="in" filter="fade">
                                      <p:cBhvr>
                                        <p:cTn id="86" dur="500"/>
                                        <p:tgtEl>
                                          <p:spTgt spid="18"/>
                                        </p:tgtEl>
                                      </p:cBhvr>
                                    </p:animEffect>
                                  </p:childTnLst>
                                </p:cTn>
                              </p:par>
                              <p:par>
                                <p:cTn id="87" presetID="6" presetClass="emph" presetSubtype="0" accel="50000" decel="50000" autoRev="1" fill="hold" grpId="1" nodeType="withEffect">
                                  <p:stCondLst>
                                    <p:cond delay="0"/>
                                  </p:stCondLst>
                                  <p:childTnLst>
                                    <p:animScale>
                                      <p:cBhvr>
                                        <p:cTn id="88" dur="500" fill="hold"/>
                                        <p:tgtEl>
                                          <p:spTgt spid="18"/>
                                        </p:tgtEl>
                                      </p:cBhvr>
                                      <p:by x="105000" y="105000"/>
                                    </p:animScale>
                                  </p:childTnLst>
                                </p:cTn>
                              </p:par>
                              <p:par>
                                <p:cTn id="89" presetID="23" presetClass="entr" presetSubtype="16" fill="hold" grpId="0" nodeType="withEffect" nodePh="1">
                                  <p:stCondLst>
                                    <p:cond delay="500"/>
                                  </p:stCondLst>
                                  <p:endCondLst>
                                    <p:cond evt="begin" delay="0">
                                      <p:tn val="89"/>
                                    </p:cond>
                                  </p:endCondLst>
                                  <p:childTnLst>
                                    <p:set>
                                      <p:cBhvr>
                                        <p:cTn id="90" dur="1" fill="hold">
                                          <p:stCondLst>
                                            <p:cond delay="0"/>
                                          </p:stCondLst>
                                        </p:cTn>
                                        <p:tgtEl>
                                          <p:spTgt spid="97"/>
                                        </p:tgtEl>
                                        <p:attrNameLst>
                                          <p:attrName>style.visibility</p:attrName>
                                        </p:attrNameLst>
                                      </p:cBhvr>
                                      <p:to>
                                        <p:strVal val="visible"/>
                                      </p:to>
                                    </p:set>
                                    <p:anim calcmode="lin" valueType="num">
                                      <p:cBhvr>
                                        <p:cTn id="91" dur="500" fill="hold"/>
                                        <p:tgtEl>
                                          <p:spTgt spid="97"/>
                                        </p:tgtEl>
                                        <p:attrNameLst>
                                          <p:attrName>ppt_w</p:attrName>
                                        </p:attrNameLst>
                                      </p:cBhvr>
                                      <p:tavLst>
                                        <p:tav tm="0">
                                          <p:val>
                                            <p:fltVal val="0"/>
                                          </p:val>
                                        </p:tav>
                                        <p:tav tm="100000">
                                          <p:val>
                                            <p:strVal val="#ppt_w"/>
                                          </p:val>
                                        </p:tav>
                                      </p:tavLst>
                                    </p:anim>
                                    <p:anim calcmode="lin" valueType="num">
                                      <p:cBhvr>
                                        <p:cTn id="92" dur="500" fill="hold"/>
                                        <p:tgtEl>
                                          <p:spTgt spid="97"/>
                                        </p:tgtEl>
                                        <p:attrNameLst>
                                          <p:attrName>ppt_h</p:attrName>
                                        </p:attrNameLst>
                                      </p:cBhvr>
                                      <p:tavLst>
                                        <p:tav tm="0">
                                          <p:val>
                                            <p:fltVal val="0"/>
                                          </p:val>
                                        </p:tav>
                                        <p:tav tm="100000">
                                          <p:val>
                                            <p:strVal val="#ppt_h"/>
                                          </p:val>
                                        </p:tav>
                                      </p:tavLst>
                                    </p:anim>
                                  </p:childTnLst>
                                </p:cTn>
                              </p:par>
                              <p:par>
                                <p:cTn id="93" presetID="53" presetClass="entr" presetSubtype="16" fill="hold" grpId="0" nodeType="withEffect">
                                  <p:stCondLst>
                                    <p:cond delay="0"/>
                                  </p:stCondLst>
                                  <p:childTnLst>
                                    <p:set>
                                      <p:cBhvr>
                                        <p:cTn id="94" dur="1" fill="hold">
                                          <p:stCondLst>
                                            <p:cond delay="0"/>
                                          </p:stCondLst>
                                        </p:cTn>
                                        <p:tgtEl>
                                          <p:spTgt spid="19"/>
                                        </p:tgtEl>
                                        <p:attrNameLst>
                                          <p:attrName>style.visibility</p:attrName>
                                        </p:attrNameLst>
                                      </p:cBhvr>
                                      <p:to>
                                        <p:strVal val="visible"/>
                                      </p:to>
                                    </p:set>
                                    <p:anim calcmode="lin" valueType="num">
                                      <p:cBhvr>
                                        <p:cTn id="95" dur="500" fill="hold"/>
                                        <p:tgtEl>
                                          <p:spTgt spid="19"/>
                                        </p:tgtEl>
                                        <p:attrNameLst>
                                          <p:attrName>ppt_w</p:attrName>
                                        </p:attrNameLst>
                                      </p:cBhvr>
                                      <p:tavLst>
                                        <p:tav tm="0">
                                          <p:val>
                                            <p:fltVal val="0"/>
                                          </p:val>
                                        </p:tav>
                                        <p:tav tm="100000">
                                          <p:val>
                                            <p:strVal val="#ppt_w"/>
                                          </p:val>
                                        </p:tav>
                                      </p:tavLst>
                                    </p:anim>
                                    <p:anim calcmode="lin" valueType="num">
                                      <p:cBhvr>
                                        <p:cTn id="96" dur="500" fill="hold"/>
                                        <p:tgtEl>
                                          <p:spTgt spid="19"/>
                                        </p:tgtEl>
                                        <p:attrNameLst>
                                          <p:attrName>ppt_h</p:attrName>
                                        </p:attrNameLst>
                                      </p:cBhvr>
                                      <p:tavLst>
                                        <p:tav tm="0">
                                          <p:val>
                                            <p:fltVal val="0"/>
                                          </p:val>
                                        </p:tav>
                                        <p:tav tm="100000">
                                          <p:val>
                                            <p:strVal val="#ppt_h"/>
                                          </p:val>
                                        </p:tav>
                                      </p:tavLst>
                                    </p:anim>
                                    <p:animEffect transition="in" filter="fade">
                                      <p:cBhvr>
                                        <p:cTn id="97" dur="500"/>
                                        <p:tgtEl>
                                          <p:spTgt spid="19"/>
                                        </p:tgtEl>
                                      </p:cBhvr>
                                    </p:animEffect>
                                  </p:childTnLst>
                                </p:cTn>
                              </p:par>
                              <p:par>
                                <p:cTn id="98" presetID="6" presetClass="emph" presetSubtype="0" accel="50000" decel="50000" autoRev="1" fill="hold" grpId="1" nodeType="withEffect">
                                  <p:stCondLst>
                                    <p:cond delay="0"/>
                                  </p:stCondLst>
                                  <p:childTnLst>
                                    <p:animScale>
                                      <p:cBhvr>
                                        <p:cTn id="99" dur="500" fill="hold"/>
                                        <p:tgtEl>
                                          <p:spTgt spid="19"/>
                                        </p:tgtEl>
                                      </p:cBhvr>
                                      <p:by x="105000" y="105000"/>
                                    </p:animScale>
                                  </p:childTnLst>
                                </p:cTn>
                              </p:par>
                              <p:par>
                                <p:cTn id="100" presetID="23" presetClass="entr" presetSubtype="16" fill="hold" grpId="0" nodeType="withEffect" nodePh="1">
                                  <p:stCondLst>
                                    <p:cond delay="500"/>
                                  </p:stCondLst>
                                  <p:endCondLst>
                                    <p:cond evt="begin" delay="0">
                                      <p:tn val="100"/>
                                    </p:cond>
                                  </p:endCondLst>
                                  <p:childTnLst>
                                    <p:set>
                                      <p:cBhvr>
                                        <p:cTn id="101" dur="1" fill="hold">
                                          <p:stCondLst>
                                            <p:cond delay="0"/>
                                          </p:stCondLst>
                                        </p:cTn>
                                        <p:tgtEl>
                                          <p:spTgt spid="96"/>
                                        </p:tgtEl>
                                        <p:attrNameLst>
                                          <p:attrName>style.visibility</p:attrName>
                                        </p:attrNameLst>
                                      </p:cBhvr>
                                      <p:to>
                                        <p:strVal val="visible"/>
                                      </p:to>
                                    </p:set>
                                    <p:anim calcmode="lin" valueType="num">
                                      <p:cBhvr>
                                        <p:cTn id="102" dur="500" fill="hold"/>
                                        <p:tgtEl>
                                          <p:spTgt spid="96"/>
                                        </p:tgtEl>
                                        <p:attrNameLst>
                                          <p:attrName>ppt_w</p:attrName>
                                        </p:attrNameLst>
                                      </p:cBhvr>
                                      <p:tavLst>
                                        <p:tav tm="0">
                                          <p:val>
                                            <p:fltVal val="0"/>
                                          </p:val>
                                        </p:tav>
                                        <p:tav tm="100000">
                                          <p:val>
                                            <p:strVal val="#ppt_w"/>
                                          </p:val>
                                        </p:tav>
                                      </p:tavLst>
                                    </p:anim>
                                    <p:anim calcmode="lin" valueType="num">
                                      <p:cBhvr>
                                        <p:cTn id="103" dur="500" fill="hold"/>
                                        <p:tgtEl>
                                          <p:spTgt spid="96"/>
                                        </p:tgtEl>
                                        <p:attrNameLst>
                                          <p:attrName>ppt_h</p:attrName>
                                        </p:attrNameLst>
                                      </p:cBhvr>
                                      <p:tavLst>
                                        <p:tav tm="0">
                                          <p:val>
                                            <p:fltVal val="0"/>
                                          </p:val>
                                        </p:tav>
                                        <p:tav tm="100000">
                                          <p:val>
                                            <p:strVal val="#ppt_h"/>
                                          </p:val>
                                        </p:tav>
                                      </p:tavLst>
                                    </p:anim>
                                  </p:childTnLst>
                                </p:cTn>
                              </p:par>
                              <p:par>
                                <p:cTn id="104" presetID="53" presetClass="entr" presetSubtype="16" fill="hold" grpId="0" nodeType="withEffect">
                                  <p:stCondLst>
                                    <p:cond delay="0"/>
                                  </p:stCondLst>
                                  <p:childTnLst>
                                    <p:set>
                                      <p:cBhvr>
                                        <p:cTn id="105" dur="1" fill="hold">
                                          <p:stCondLst>
                                            <p:cond delay="0"/>
                                          </p:stCondLst>
                                        </p:cTn>
                                        <p:tgtEl>
                                          <p:spTgt spid="20"/>
                                        </p:tgtEl>
                                        <p:attrNameLst>
                                          <p:attrName>style.visibility</p:attrName>
                                        </p:attrNameLst>
                                      </p:cBhvr>
                                      <p:to>
                                        <p:strVal val="visible"/>
                                      </p:to>
                                    </p:set>
                                    <p:anim calcmode="lin" valueType="num">
                                      <p:cBhvr>
                                        <p:cTn id="106" dur="500" fill="hold"/>
                                        <p:tgtEl>
                                          <p:spTgt spid="20"/>
                                        </p:tgtEl>
                                        <p:attrNameLst>
                                          <p:attrName>ppt_w</p:attrName>
                                        </p:attrNameLst>
                                      </p:cBhvr>
                                      <p:tavLst>
                                        <p:tav tm="0">
                                          <p:val>
                                            <p:fltVal val="0"/>
                                          </p:val>
                                        </p:tav>
                                        <p:tav tm="100000">
                                          <p:val>
                                            <p:strVal val="#ppt_w"/>
                                          </p:val>
                                        </p:tav>
                                      </p:tavLst>
                                    </p:anim>
                                    <p:anim calcmode="lin" valueType="num">
                                      <p:cBhvr>
                                        <p:cTn id="107" dur="500" fill="hold"/>
                                        <p:tgtEl>
                                          <p:spTgt spid="20"/>
                                        </p:tgtEl>
                                        <p:attrNameLst>
                                          <p:attrName>ppt_h</p:attrName>
                                        </p:attrNameLst>
                                      </p:cBhvr>
                                      <p:tavLst>
                                        <p:tav tm="0">
                                          <p:val>
                                            <p:fltVal val="0"/>
                                          </p:val>
                                        </p:tav>
                                        <p:tav tm="100000">
                                          <p:val>
                                            <p:strVal val="#ppt_h"/>
                                          </p:val>
                                        </p:tav>
                                      </p:tavLst>
                                    </p:anim>
                                    <p:animEffect transition="in" filter="fade">
                                      <p:cBhvr>
                                        <p:cTn id="108" dur="500"/>
                                        <p:tgtEl>
                                          <p:spTgt spid="20"/>
                                        </p:tgtEl>
                                      </p:cBhvr>
                                    </p:animEffect>
                                  </p:childTnLst>
                                </p:cTn>
                              </p:par>
                              <p:par>
                                <p:cTn id="109" presetID="6" presetClass="emph" presetSubtype="0" accel="50000" decel="50000" autoRev="1" fill="hold" grpId="1" nodeType="withEffect">
                                  <p:stCondLst>
                                    <p:cond delay="0"/>
                                  </p:stCondLst>
                                  <p:childTnLst>
                                    <p:animScale>
                                      <p:cBhvr>
                                        <p:cTn id="110" dur="500" fill="hold"/>
                                        <p:tgtEl>
                                          <p:spTgt spid="20"/>
                                        </p:tgtEl>
                                      </p:cBhvr>
                                      <p:by x="105000" y="105000"/>
                                    </p:animScale>
                                  </p:childTnLst>
                                </p:cTn>
                              </p:par>
                              <p:par>
                                <p:cTn id="111" presetID="23" presetClass="entr" presetSubtype="16" fill="hold" grpId="0" nodeType="withEffect" nodePh="1">
                                  <p:stCondLst>
                                    <p:cond delay="500"/>
                                  </p:stCondLst>
                                  <p:endCondLst>
                                    <p:cond evt="begin" delay="0">
                                      <p:tn val="111"/>
                                    </p:cond>
                                  </p:endCondLst>
                                  <p:childTnLst>
                                    <p:set>
                                      <p:cBhvr>
                                        <p:cTn id="112" dur="1" fill="hold">
                                          <p:stCondLst>
                                            <p:cond delay="0"/>
                                          </p:stCondLst>
                                        </p:cTn>
                                        <p:tgtEl>
                                          <p:spTgt spid="95"/>
                                        </p:tgtEl>
                                        <p:attrNameLst>
                                          <p:attrName>style.visibility</p:attrName>
                                        </p:attrNameLst>
                                      </p:cBhvr>
                                      <p:to>
                                        <p:strVal val="visible"/>
                                      </p:to>
                                    </p:set>
                                    <p:anim calcmode="lin" valueType="num">
                                      <p:cBhvr>
                                        <p:cTn id="113" dur="500" fill="hold"/>
                                        <p:tgtEl>
                                          <p:spTgt spid="95"/>
                                        </p:tgtEl>
                                        <p:attrNameLst>
                                          <p:attrName>ppt_w</p:attrName>
                                        </p:attrNameLst>
                                      </p:cBhvr>
                                      <p:tavLst>
                                        <p:tav tm="0">
                                          <p:val>
                                            <p:fltVal val="0"/>
                                          </p:val>
                                        </p:tav>
                                        <p:tav tm="100000">
                                          <p:val>
                                            <p:strVal val="#ppt_w"/>
                                          </p:val>
                                        </p:tav>
                                      </p:tavLst>
                                    </p:anim>
                                    <p:anim calcmode="lin" valueType="num">
                                      <p:cBhvr>
                                        <p:cTn id="114" dur="500" fill="hold"/>
                                        <p:tgtEl>
                                          <p:spTgt spid="95"/>
                                        </p:tgtEl>
                                        <p:attrNameLst>
                                          <p:attrName>ppt_h</p:attrName>
                                        </p:attrNameLst>
                                      </p:cBhvr>
                                      <p:tavLst>
                                        <p:tav tm="0">
                                          <p:val>
                                            <p:fltVal val="0"/>
                                          </p:val>
                                        </p:tav>
                                        <p:tav tm="100000">
                                          <p:val>
                                            <p:strVal val="#ppt_h"/>
                                          </p:val>
                                        </p:tav>
                                      </p:tavLst>
                                    </p:anim>
                                  </p:childTnLst>
                                </p:cTn>
                              </p:par>
                              <p:par>
                                <p:cTn id="115" presetID="53" presetClass="entr" presetSubtype="16" fill="hold" grpId="0" nodeType="withEffect">
                                  <p:stCondLst>
                                    <p:cond delay="0"/>
                                  </p:stCondLst>
                                  <p:childTnLst>
                                    <p:set>
                                      <p:cBhvr>
                                        <p:cTn id="116" dur="1" fill="hold">
                                          <p:stCondLst>
                                            <p:cond delay="0"/>
                                          </p:stCondLst>
                                        </p:cTn>
                                        <p:tgtEl>
                                          <p:spTgt spid="21"/>
                                        </p:tgtEl>
                                        <p:attrNameLst>
                                          <p:attrName>style.visibility</p:attrName>
                                        </p:attrNameLst>
                                      </p:cBhvr>
                                      <p:to>
                                        <p:strVal val="visible"/>
                                      </p:to>
                                    </p:set>
                                    <p:anim calcmode="lin" valueType="num">
                                      <p:cBhvr>
                                        <p:cTn id="117" dur="500" fill="hold"/>
                                        <p:tgtEl>
                                          <p:spTgt spid="21"/>
                                        </p:tgtEl>
                                        <p:attrNameLst>
                                          <p:attrName>ppt_w</p:attrName>
                                        </p:attrNameLst>
                                      </p:cBhvr>
                                      <p:tavLst>
                                        <p:tav tm="0">
                                          <p:val>
                                            <p:fltVal val="0"/>
                                          </p:val>
                                        </p:tav>
                                        <p:tav tm="100000">
                                          <p:val>
                                            <p:strVal val="#ppt_w"/>
                                          </p:val>
                                        </p:tav>
                                      </p:tavLst>
                                    </p:anim>
                                    <p:anim calcmode="lin" valueType="num">
                                      <p:cBhvr>
                                        <p:cTn id="118" dur="500" fill="hold"/>
                                        <p:tgtEl>
                                          <p:spTgt spid="21"/>
                                        </p:tgtEl>
                                        <p:attrNameLst>
                                          <p:attrName>ppt_h</p:attrName>
                                        </p:attrNameLst>
                                      </p:cBhvr>
                                      <p:tavLst>
                                        <p:tav tm="0">
                                          <p:val>
                                            <p:fltVal val="0"/>
                                          </p:val>
                                        </p:tav>
                                        <p:tav tm="100000">
                                          <p:val>
                                            <p:strVal val="#ppt_h"/>
                                          </p:val>
                                        </p:tav>
                                      </p:tavLst>
                                    </p:anim>
                                    <p:animEffect transition="in" filter="fade">
                                      <p:cBhvr>
                                        <p:cTn id="119" dur="500"/>
                                        <p:tgtEl>
                                          <p:spTgt spid="21"/>
                                        </p:tgtEl>
                                      </p:cBhvr>
                                    </p:animEffect>
                                  </p:childTnLst>
                                </p:cTn>
                              </p:par>
                              <p:par>
                                <p:cTn id="120" presetID="6" presetClass="emph" presetSubtype="0" accel="50000" decel="50000" autoRev="1" fill="hold" grpId="1" nodeType="withEffect">
                                  <p:stCondLst>
                                    <p:cond delay="0"/>
                                  </p:stCondLst>
                                  <p:childTnLst>
                                    <p:animScale>
                                      <p:cBhvr>
                                        <p:cTn id="121" dur="500" fill="hold"/>
                                        <p:tgtEl>
                                          <p:spTgt spid="21"/>
                                        </p:tgtEl>
                                      </p:cBhvr>
                                      <p:by x="105000" y="105000"/>
                                    </p:animScale>
                                  </p:childTnLst>
                                </p:cTn>
                              </p:par>
                              <p:par>
                                <p:cTn id="122" presetID="23" presetClass="entr" presetSubtype="16" fill="hold" grpId="0" nodeType="withEffect" nodePh="1">
                                  <p:stCondLst>
                                    <p:cond delay="500"/>
                                  </p:stCondLst>
                                  <p:endCondLst>
                                    <p:cond evt="begin" delay="0">
                                      <p:tn val="122"/>
                                    </p:cond>
                                  </p:endCondLst>
                                  <p:childTnLst>
                                    <p:set>
                                      <p:cBhvr>
                                        <p:cTn id="123" dur="1" fill="hold">
                                          <p:stCondLst>
                                            <p:cond delay="0"/>
                                          </p:stCondLst>
                                        </p:cTn>
                                        <p:tgtEl>
                                          <p:spTgt spid="94"/>
                                        </p:tgtEl>
                                        <p:attrNameLst>
                                          <p:attrName>style.visibility</p:attrName>
                                        </p:attrNameLst>
                                      </p:cBhvr>
                                      <p:to>
                                        <p:strVal val="visible"/>
                                      </p:to>
                                    </p:set>
                                    <p:anim calcmode="lin" valueType="num">
                                      <p:cBhvr>
                                        <p:cTn id="124" dur="500" fill="hold"/>
                                        <p:tgtEl>
                                          <p:spTgt spid="94"/>
                                        </p:tgtEl>
                                        <p:attrNameLst>
                                          <p:attrName>ppt_w</p:attrName>
                                        </p:attrNameLst>
                                      </p:cBhvr>
                                      <p:tavLst>
                                        <p:tav tm="0">
                                          <p:val>
                                            <p:fltVal val="0"/>
                                          </p:val>
                                        </p:tav>
                                        <p:tav tm="100000">
                                          <p:val>
                                            <p:strVal val="#ppt_w"/>
                                          </p:val>
                                        </p:tav>
                                      </p:tavLst>
                                    </p:anim>
                                    <p:anim calcmode="lin" valueType="num">
                                      <p:cBhvr>
                                        <p:cTn id="125" dur="500" fill="hold"/>
                                        <p:tgtEl>
                                          <p:spTgt spid="94"/>
                                        </p:tgtEl>
                                        <p:attrNameLst>
                                          <p:attrName>ppt_h</p:attrName>
                                        </p:attrNameLst>
                                      </p:cBhvr>
                                      <p:tavLst>
                                        <p:tav tm="0">
                                          <p:val>
                                            <p:fltVal val="0"/>
                                          </p:val>
                                        </p:tav>
                                        <p:tav tm="100000">
                                          <p:val>
                                            <p:strVal val="#ppt_h"/>
                                          </p:val>
                                        </p:tav>
                                      </p:tavLst>
                                    </p:anim>
                                  </p:childTnLst>
                                </p:cTn>
                              </p:par>
                              <p:par>
                                <p:cTn id="126" presetID="53" presetClass="entr" presetSubtype="16" fill="hold" grpId="0" nodeType="withEffect">
                                  <p:stCondLst>
                                    <p:cond delay="0"/>
                                  </p:stCondLst>
                                  <p:childTnLst>
                                    <p:set>
                                      <p:cBhvr>
                                        <p:cTn id="127" dur="1" fill="hold">
                                          <p:stCondLst>
                                            <p:cond delay="0"/>
                                          </p:stCondLst>
                                        </p:cTn>
                                        <p:tgtEl>
                                          <p:spTgt spid="22"/>
                                        </p:tgtEl>
                                        <p:attrNameLst>
                                          <p:attrName>style.visibility</p:attrName>
                                        </p:attrNameLst>
                                      </p:cBhvr>
                                      <p:to>
                                        <p:strVal val="visible"/>
                                      </p:to>
                                    </p:set>
                                    <p:anim calcmode="lin" valueType="num">
                                      <p:cBhvr>
                                        <p:cTn id="128" dur="500" fill="hold"/>
                                        <p:tgtEl>
                                          <p:spTgt spid="22"/>
                                        </p:tgtEl>
                                        <p:attrNameLst>
                                          <p:attrName>ppt_w</p:attrName>
                                        </p:attrNameLst>
                                      </p:cBhvr>
                                      <p:tavLst>
                                        <p:tav tm="0">
                                          <p:val>
                                            <p:fltVal val="0"/>
                                          </p:val>
                                        </p:tav>
                                        <p:tav tm="100000">
                                          <p:val>
                                            <p:strVal val="#ppt_w"/>
                                          </p:val>
                                        </p:tav>
                                      </p:tavLst>
                                    </p:anim>
                                    <p:anim calcmode="lin" valueType="num">
                                      <p:cBhvr>
                                        <p:cTn id="129" dur="500" fill="hold"/>
                                        <p:tgtEl>
                                          <p:spTgt spid="22"/>
                                        </p:tgtEl>
                                        <p:attrNameLst>
                                          <p:attrName>ppt_h</p:attrName>
                                        </p:attrNameLst>
                                      </p:cBhvr>
                                      <p:tavLst>
                                        <p:tav tm="0">
                                          <p:val>
                                            <p:fltVal val="0"/>
                                          </p:val>
                                        </p:tav>
                                        <p:tav tm="100000">
                                          <p:val>
                                            <p:strVal val="#ppt_h"/>
                                          </p:val>
                                        </p:tav>
                                      </p:tavLst>
                                    </p:anim>
                                    <p:animEffect transition="in" filter="fade">
                                      <p:cBhvr>
                                        <p:cTn id="130" dur="500"/>
                                        <p:tgtEl>
                                          <p:spTgt spid="22"/>
                                        </p:tgtEl>
                                      </p:cBhvr>
                                    </p:animEffect>
                                  </p:childTnLst>
                                </p:cTn>
                              </p:par>
                              <p:par>
                                <p:cTn id="131" presetID="6" presetClass="emph" presetSubtype="0" accel="50000" decel="50000" autoRev="1" fill="hold" grpId="1" nodeType="withEffect">
                                  <p:stCondLst>
                                    <p:cond delay="0"/>
                                  </p:stCondLst>
                                  <p:childTnLst>
                                    <p:animScale>
                                      <p:cBhvr>
                                        <p:cTn id="132" dur="500" fill="hold"/>
                                        <p:tgtEl>
                                          <p:spTgt spid="22"/>
                                        </p:tgtEl>
                                      </p:cBhvr>
                                      <p:by x="105000" y="105000"/>
                                    </p:animScale>
                                  </p:childTnLst>
                                </p:cTn>
                              </p:par>
                              <p:par>
                                <p:cTn id="133" presetID="23" presetClass="entr" presetSubtype="16" fill="hold" grpId="0" nodeType="withEffect" nodePh="1">
                                  <p:stCondLst>
                                    <p:cond delay="500"/>
                                  </p:stCondLst>
                                  <p:endCondLst>
                                    <p:cond evt="begin" delay="0">
                                      <p:tn val="133"/>
                                    </p:cond>
                                  </p:endCondLst>
                                  <p:childTnLst>
                                    <p:set>
                                      <p:cBhvr>
                                        <p:cTn id="134" dur="1" fill="hold">
                                          <p:stCondLst>
                                            <p:cond delay="0"/>
                                          </p:stCondLst>
                                        </p:cTn>
                                        <p:tgtEl>
                                          <p:spTgt spid="93"/>
                                        </p:tgtEl>
                                        <p:attrNameLst>
                                          <p:attrName>style.visibility</p:attrName>
                                        </p:attrNameLst>
                                      </p:cBhvr>
                                      <p:to>
                                        <p:strVal val="visible"/>
                                      </p:to>
                                    </p:set>
                                    <p:anim calcmode="lin" valueType="num">
                                      <p:cBhvr>
                                        <p:cTn id="135" dur="500" fill="hold"/>
                                        <p:tgtEl>
                                          <p:spTgt spid="93"/>
                                        </p:tgtEl>
                                        <p:attrNameLst>
                                          <p:attrName>ppt_w</p:attrName>
                                        </p:attrNameLst>
                                      </p:cBhvr>
                                      <p:tavLst>
                                        <p:tav tm="0">
                                          <p:val>
                                            <p:fltVal val="0"/>
                                          </p:val>
                                        </p:tav>
                                        <p:tav tm="100000">
                                          <p:val>
                                            <p:strVal val="#ppt_w"/>
                                          </p:val>
                                        </p:tav>
                                      </p:tavLst>
                                    </p:anim>
                                    <p:anim calcmode="lin" valueType="num">
                                      <p:cBhvr>
                                        <p:cTn id="136" dur="500" fill="hold"/>
                                        <p:tgtEl>
                                          <p:spTgt spid="93"/>
                                        </p:tgtEl>
                                        <p:attrNameLst>
                                          <p:attrName>ppt_h</p:attrName>
                                        </p:attrNameLst>
                                      </p:cBhvr>
                                      <p:tavLst>
                                        <p:tav tm="0">
                                          <p:val>
                                            <p:fltVal val="0"/>
                                          </p:val>
                                        </p:tav>
                                        <p:tav tm="100000">
                                          <p:val>
                                            <p:strVal val="#ppt_h"/>
                                          </p:val>
                                        </p:tav>
                                      </p:tavLst>
                                    </p:anim>
                                  </p:childTnLst>
                                </p:cTn>
                              </p:par>
                              <p:par>
                                <p:cTn id="137" presetID="53" presetClass="entr" presetSubtype="16" fill="hold" grpId="0" nodeType="withEffect">
                                  <p:stCondLst>
                                    <p:cond delay="0"/>
                                  </p:stCondLst>
                                  <p:childTnLst>
                                    <p:set>
                                      <p:cBhvr>
                                        <p:cTn id="138" dur="1" fill="hold">
                                          <p:stCondLst>
                                            <p:cond delay="0"/>
                                          </p:stCondLst>
                                        </p:cTn>
                                        <p:tgtEl>
                                          <p:spTgt spid="23"/>
                                        </p:tgtEl>
                                        <p:attrNameLst>
                                          <p:attrName>style.visibility</p:attrName>
                                        </p:attrNameLst>
                                      </p:cBhvr>
                                      <p:to>
                                        <p:strVal val="visible"/>
                                      </p:to>
                                    </p:set>
                                    <p:anim calcmode="lin" valueType="num">
                                      <p:cBhvr>
                                        <p:cTn id="139" dur="500" fill="hold"/>
                                        <p:tgtEl>
                                          <p:spTgt spid="23"/>
                                        </p:tgtEl>
                                        <p:attrNameLst>
                                          <p:attrName>ppt_w</p:attrName>
                                        </p:attrNameLst>
                                      </p:cBhvr>
                                      <p:tavLst>
                                        <p:tav tm="0">
                                          <p:val>
                                            <p:fltVal val="0"/>
                                          </p:val>
                                        </p:tav>
                                        <p:tav tm="100000">
                                          <p:val>
                                            <p:strVal val="#ppt_w"/>
                                          </p:val>
                                        </p:tav>
                                      </p:tavLst>
                                    </p:anim>
                                    <p:anim calcmode="lin" valueType="num">
                                      <p:cBhvr>
                                        <p:cTn id="140" dur="500" fill="hold"/>
                                        <p:tgtEl>
                                          <p:spTgt spid="23"/>
                                        </p:tgtEl>
                                        <p:attrNameLst>
                                          <p:attrName>ppt_h</p:attrName>
                                        </p:attrNameLst>
                                      </p:cBhvr>
                                      <p:tavLst>
                                        <p:tav tm="0">
                                          <p:val>
                                            <p:fltVal val="0"/>
                                          </p:val>
                                        </p:tav>
                                        <p:tav tm="100000">
                                          <p:val>
                                            <p:strVal val="#ppt_h"/>
                                          </p:val>
                                        </p:tav>
                                      </p:tavLst>
                                    </p:anim>
                                    <p:animEffect transition="in" filter="fade">
                                      <p:cBhvr>
                                        <p:cTn id="141" dur="500"/>
                                        <p:tgtEl>
                                          <p:spTgt spid="23"/>
                                        </p:tgtEl>
                                      </p:cBhvr>
                                    </p:animEffect>
                                  </p:childTnLst>
                                </p:cTn>
                              </p:par>
                              <p:par>
                                <p:cTn id="142" presetID="6" presetClass="emph" presetSubtype="0" accel="50000" decel="50000" autoRev="1" fill="hold" grpId="1" nodeType="withEffect">
                                  <p:stCondLst>
                                    <p:cond delay="0"/>
                                  </p:stCondLst>
                                  <p:childTnLst>
                                    <p:animScale>
                                      <p:cBhvr>
                                        <p:cTn id="143" dur="500" fill="hold"/>
                                        <p:tgtEl>
                                          <p:spTgt spid="23"/>
                                        </p:tgtEl>
                                      </p:cBhvr>
                                      <p:by x="105000" y="105000"/>
                                    </p:animScale>
                                  </p:childTnLst>
                                </p:cTn>
                              </p:par>
                              <p:par>
                                <p:cTn id="144" presetID="23" presetClass="entr" presetSubtype="16" fill="hold" grpId="0" nodeType="withEffect" nodePh="1">
                                  <p:stCondLst>
                                    <p:cond delay="500"/>
                                  </p:stCondLst>
                                  <p:endCondLst>
                                    <p:cond evt="begin" delay="0">
                                      <p:tn val="144"/>
                                    </p:cond>
                                  </p:endCondLst>
                                  <p:childTnLst>
                                    <p:set>
                                      <p:cBhvr>
                                        <p:cTn id="145" dur="1" fill="hold">
                                          <p:stCondLst>
                                            <p:cond delay="0"/>
                                          </p:stCondLst>
                                        </p:cTn>
                                        <p:tgtEl>
                                          <p:spTgt spid="91"/>
                                        </p:tgtEl>
                                        <p:attrNameLst>
                                          <p:attrName>style.visibility</p:attrName>
                                        </p:attrNameLst>
                                      </p:cBhvr>
                                      <p:to>
                                        <p:strVal val="visible"/>
                                      </p:to>
                                    </p:set>
                                    <p:anim calcmode="lin" valueType="num">
                                      <p:cBhvr>
                                        <p:cTn id="146" dur="500" fill="hold"/>
                                        <p:tgtEl>
                                          <p:spTgt spid="91"/>
                                        </p:tgtEl>
                                        <p:attrNameLst>
                                          <p:attrName>ppt_w</p:attrName>
                                        </p:attrNameLst>
                                      </p:cBhvr>
                                      <p:tavLst>
                                        <p:tav tm="0">
                                          <p:val>
                                            <p:fltVal val="0"/>
                                          </p:val>
                                        </p:tav>
                                        <p:tav tm="100000">
                                          <p:val>
                                            <p:strVal val="#ppt_w"/>
                                          </p:val>
                                        </p:tav>
                                      </p:tavLst>
                                    </p:anim>
                                    <p:anim calcmode="lin" valueType="num">
                                      <p:cBhvr>
                                        <p:cTn id="147" dur="500" fill="hold"/>
                                        <p:tgtEl>
                                          <p:spTgt spid="91"/>
                                        </p:tgtEl>
                                        <p:attrNameLst>
                                          <p:attrName>ppt_h</p:attrName>
                                        </p:attrNameLst>
                                      </p:cBhvr>
                                      <p:tavLst>
                                        <p:tav tm="0">
                                          <p:val>
                                            <p:fltVal val="0"/>
                                          </p:val>
                                        </p:tav>
                                        <p:tav tm="100000">
                                          <p:val>
                                            <p:strVal val="#ppt_h"/>
                                          </p:val>
                                        </p:tav>
                                      </p:tavLst>
                                    </p:anim>
                                  </p:childTnLst>
                                </p:cTn>
                              </p:par>
                            </p:childTnLst>
                          </p:cTn>
                        </p:par>
                        <p:par>
                          <p:cTn id="148" fill="hold">
                            <p:stCondLst>
                              <p:cond delay="1000"/>
                            </p:stCondLst>
                            <p:childTnLst>
                              <p:par>
                                <p:cTn id="149" presetID="10" presetClass="entr" presetSubtype="0" fill="hold" grpId="0" nodeType="afterEffect">
                                  <p:stCondLst>
                                    <p:cond delay="0"/>
                                  </p:stCondLst>
                                  <p:childTnLst>
                                    <p:set>
                                      <p:cBhvr>
                                        <p:cTn id="150" dur="1" fill="hold">
                                          <p:stCondLst>
                                            <p:cond delay="0"/>
                                          </p:stCondLst>
                                        </p:cTn>
                                        <p:tgtEl>
                                          <p:spTgt spid="114">
                                            <p:txEl>
                                              <p:pRg st="0" end="0"/>
                                            </p:txEl>
                                          </p:spTgt>
                                        </p:tgtEl>
                                        <p:attrNameLst>
                                          <p:attrName>style.visibility</p:attrName>
                                        </p:attrNameLst>
                                      </p:cBhvr>
                                      <p:to>
                                        <p:strVal val="visible"/>
                                      </p:to>
                                    </p:set>
                                    <p:animEffect transition="in" filter="fade">
                                      <p:cBhvr>
                                        <p:cTn id="151" dur="500"/>
                                        <p:tgtEl>
                                          <p:spTgt spid="114">
                                            <p:txEl>
                                              <p:pRg st="0" end="0"/>
                                            </p:txEl>
                                          </p:spTgt>
                                        </p:tgtEl>
                                      </p:cBhvr>
                                    </p:animEffect>
                                  </p:childTnLst>
                                </p:cTn>
                              </p:par>
                              <p:par>
                                <p:cTn id="152" presetID="10" presetClass="entr" presetSubtype="0" fill="hold" grpId="0" nodeType="withEffect">
                                  <p:stCondLst>
                                    <p:cond delay="0"/>
                                  </p:stCondLst>
                                  <p:childTnLst>
                                    <p:set>
                                      <p:cBhvr>
                                        <p:cTn id="153" dur="1" fill="hold">
                                          <p:stCondLst>
                                            <p:cond delay="0"/>
                                          </p:stCondLst>
                                        </p:cTn>
                                        <p:tgtEl>
                                          <p:spTgt spid="115">
                                            <p:txEl>
                                              <p:pRg st="0" end="0"/>
                                            </p:txEl>
                                          </p:spTgt>
                                        </p:tgtEl>
                                        <p:attrNameLst>
                                          <p:attrName>style.visibility</p:attrName>
                                        </p:attrNameLst>
                                      </p:cBhvr>
                                      <p:to>
                                        <p:strVal val="visible"/>
                                      </p:to>
                                    </p:set>
                                    <p:animEffect transition="in" filter="fade">
                                      <p:cBhvr>
                                        <p:cTn id="154" dur="500"/>
                                        <p:tgtEl>
                                          <p:spTgt spid="115">
                                            <p:txEl>
                                              <p:pRg st="0" end="0"/>
                                            </p:txEl>
                                          </p:spTgt>
                                        </p:tgtEl>
                                      </p:cBhvr>
                                    </p:animEffect>
                                  </p:childTnLst>
                                </p:cTn>
                              </p:par>
                              <p:par>
                                <p:cTn id="155" presetID="10" presetClass="entr" presetSubtype="0" fill="hold" grpId="0" nodeType="withEffect">
                                  <p:stCondLst>
                                    <p:cond delay="0"/>
                                  </p:stCondLst>
                                  <p:childTnLst>
                                    <p:set>
                                      <p:cBhvr>
                                        <p:cTn id="156" dur="1" fill="hold">
                                          <p:stCondLst>
                                            <p:cond delay="0"/>
                                          </p:stCondLst>
                                        </p:cTn>
                                        <p:tgtEl>
                                          <p:spTgt spid="116">
                                            <p:txEl>
                                              <p:pRg st="0" end="0"/>
                                            </p:txEl>
                                          </p:spTgt>
                                        </p:tgtEl>
                                        <p:attrNameLst>
                                          <p:attrName>style.visibility</p:attrName>
                                        </p:attrNameLst>
                                      </p:cBhvr>
                                      <p:to>
                                        <p:strVal val="visible"/>
                                      </p:to>
                                    </p:set>
                                    <p:animEffect transition="in" filter="fade">
                                      <p:cBhvr>
                                        <p:cTn id="157" dur="500"/>
                                        <p:tgtEl>
                                          <p:spTgt spid="116">
                                            <p:txEl>
                                              <p:pRg st="0" end="0"/>
                                            </p:txEl>
                                          </p:spTgt>
                                        </p:tgtEl>
                                      </p:cBhvr>
                                    </p:animEffect>
                                  </p:childTnLst>
                                </p:cTn>
                              </p:par>
                              <p:par>
                                <p:cTn id="158" presetID="10" presetClass="entr" presetSubtype="0" fill="hold" grpId="0" nodeType="withEffect">
                                  <p:stCondLst>
                                    <p:cond delay="0"/>
                                  </p:stCondLst>
                                  <p:childTnLst>
                                    <p:set>
                                      <p:cBhvr>
                                        <p:cTn id="159" dur="1" fill="hold">
                                          <p:stCondLst>
                                            <p:cond delay="0"/>
                                          </p:stCondLst>
                                        </p:cTn>
                                        <p:tgtEl>
                                          <p:spTgt spid="117">
                                            <p:txEl>
                                              <p:pRg st="0" end="0"/>
                                            </p:txEl>
                                          </p:spTgt>
                                        </p:tgtEl>
                                        <p:attrNameLst>
                                          <p:attrName>style.visibility</p:attrName>
                                        </p:attrNameLst>
                                      </p:cBhvr>
                                      <p:to>
                                        <p:strVal val="visible"/>
                                      </p:to>
                                    </p:set>
                                    <p:animEffect transition="in" filter="fade">
                                      <p:cBhvr>
                                        <p:cTn id="160" dur="500"/>
                                        <p:tgtEl>
                                          <p:spTgt spid="117">
                                            <p:txEl>
                                              <p:pRg st="0" end="0"/>
                                            </p:txEl>
                                          </p:spTgt>
                                        </p:tgtEl>
                                      </p:cBhvr>
                                    </p:animEffect>
                                  </p:childTnLst>
                                </p:cTn>
                              </p:par>
                              <p:par>
                                <p:cTn id="161" presetID="10" presetClass="entr" presetSubtype="0" fill="hold" grpId="0" nodeType="withEffect">
                                  <p:stCondLst>
                                    <p:cond delay="0"/>
                                  </p:stCondLst>
                                  <p:childTnLst>
                                    <p:set>
                                      <p:cBhvr>
                                        <p:cTn id="162" dur="1" fill="hold">
                                          <p:stCondLst>
                                            <p:cond delay="0"/>
                                          </p:stCondLst>
                                        </p:cTn>
                                        <p:tgtEl>
                                          <p:spTgt spid="118">
                                            <p:txEl>
                                              <p:pRg st="0" end="0"/>
                                            </p:txEl>
                                          </p:spTgt>
                                        </p:tgtEl>
                                        <p:attrNameLst>
                                          <p:attrName>style.visibility</p:attrName>
                                        </p:attrNameLst>
                                      </p:cBhvr>
                                      <p:to>
                                        <p:strVal val="visible"/>
                                      </p:to>
                                    </p:set>
                                    <p:animEffect transition="in" filter="fade">
                                      <p:cBhvr>
                                        <p:cTn id="163" dur="500"/>
                                        <p:tgtEl>
                                          <p:spTgt spid="118">
                                            <p:txEl>
                                              <p:pRg st="0" end="0"/>
                                            </p:txEl>
                                          </p:spTgt>
                                        </p:tgtEl>
                                      </p:cBhvr>
                                    </p:animEffect>
                                  </p:childTnLst>
                                </p:cTn>
                              </p:par>
                              <p:par>
                                <p:cTn id="164" presetID="10" presetClass="entr" presetSubtype="0" fill="hold" grpId="0" nodeType="withEffect">
                                  <p:stCondLst>
                                    <p:cond delay="0"/>
                                  </p:stCondLst>
                                  <p:childTnLst>
                                    <p:set>
                                      <p:cBhvr>
                                        <p:cTn id="165" dur="1" fill="hold">
                                          <p:stCondLst>
                                            <p:cond delay="0"/>
                                          </p:stCondLst>
                                        </p:cTn>
                                        <p:tgtEl>
                                          <p:spTgt spid="119">
                                            <p:txEl>
                                              <p:pRg st="0" end="0"/>
                                            </p:txEl>
                                          </p:spTgt>
                                        </p:tgtEl>
                                        <p:attrNameLst>
                                          <p:attrName>style.visibility</p:attrName>
                                        </p:attrNameLst>
                                      </p:cBhvr>
                                      <p:to>
                                        <p:strVal val="visible"/>
                                      </p:to>
                                    </p:set>
                                    <p:animEffect transition="in" filter="fade">
                                      <p:cBhvr>
                                        <p:cTn id="166" dur="500"/>
                                        <p:tgtEl>
                                          <p:spTgt spid="119">
                                            <p:txEl>
                                              <p:pRg st="0" end="0"/>
                                            </p:txEl>
                                          </p:spTgt>
                                        </p:tgtEl>
                                      </p:cBhvr>
                                    </p:animEffect>
                                  </p:childTnLst>
                                </p:cTn>
                              </p:par>
                              <p:par>
                                <p:cTn id="167" presetID="10" presetClass="entr" presetSubtype="0" fill="hold" grpId="0" nodeType="withEffect">
                                  <p:stCondLst>
                                    <p:cond delay="0"/>
                                  </p:stCondLst>
                                  <p:childTnLst>
                                    <p:set>
                                      <p:cBhvr>
                                        <p:cTn id="168" dur="1" fill="hold">
                                          <p:stCondLst>
                                            <p:cond delay="0"/>
                                          </p:stCondLst>
                                        </p:cTn>
                                        <p:tgtEl>
                                          <p:spTgt spid="120">
                                            <p:txEl>
                                              <p:pRg st="0" end="0"/>
                                            </p:txEl>
                                          </p:spTgt>
                                        </p:tgtEl>
                                        <p:attrNameLst>
                                          <p:attrName>style.visibility</p:attrName>
                                        </p:attrNameLst>
                                      </p:cBhvr>
                                      <p:to>
                                        <p:strVal val="visible"/>
                                      </p:to>
                                    </p:set>
                                    <p:animEffect transition="in" filter="fade">
                                      <p:cBhvr>
                                        <p:cTn id="169" dur="500"/>
                                        <p:tgtEl>
                                          <p:spTgt spid="120">
                                            <p:txEl>
                                              <p:pRg st="0" end="0"/>
                                            </p:txEl>
                                          </p:spTgt>
                                        </p:tgtEl>
                                      </p:cBhvr>
                                    </p:animEffect>
                                  </p:childTnLst>
                                </p:cTn>
                              </p:par>
                              <p:par>
                                <p:cTn id="170" presetID="10" presetClass="entr" presetSubtype="0" fill="hold" grpId="0" nodeType="withEffect">
                                  <p:stCondLst>
                                    <p:cond delay="0"/>
                                  </p:stCondLst>
                                  <p:childTnLst>
                                    <p:set>
                                      <p:cBhvr>
                                        <p:cTn id="171" dur="1" fill="hold">
                                          <p:stCondLst>
                                            <p:cond delay="0"/>
                                          </p:stCondLst>
                                        </p:cTn>
                                        <p:tgtEl>
                                          <p:spTgt spid="121">
                                            <p:txEl>
                                              <p:pRg st="0" end="0"/>
                                            </p:txEl>
                                          </p:spTgt>
                                        </p:tgtEl>
                                        <p:attrNameLst>
                                          <p:attrName>style.visibility</p:attrName>
                                        </p:attrNameLst>
                                      </p:cBhvr>
                                      <p:to>
                                        <p:strVal val="visible"/>
                                      </p:to>
                                    </p:set>
                                    <p:animEffect transition="in" filter="fade">
                                      <p:cBhvr>
                                        <p:cTn id="172" dur="500"/>
                                        <p:tgtEl>
                                          <p:spTgt spid="121">
                                            <p:txEl>
                                              <p:pRg st="0" end="0"/>
                                            </p:txEl>
                                          </p:spTgt>
                                        </p:tgtEl>
                                      </p:cBhvr>
                                    </p:animEffect>
                                  </p:childTnLst>
                                </p:cTn>
                              </p:par>
                              <p:par>
                                <p:cTn id="173" presetID="10" presetClass="entr" presetSubtype="0" fill="hold" grpId="0" nodeType="withEffect">
                                  <p:stCondLst>
                                    <p:cond delay="0"/>
                                  </p:stCondLst>
                                  <p:childTnLst>
                                    <p:set>
                                      <p:cBhvr>
                                        <p:cTn id="174" dur="1" fill="hold">
                                          <p:stCondLst>
                                            <p:cond delay="0"/>
                                          </p:stCondLst>
                                        </p:cTn>
                                        <p:tgtEl>
                                          <p:spTgt spid="122">
                                            <p:txEl>
                                              <p:pRg st="0" end="0"/>
                                            </p:txEl>
                                          </p:spTgt>
                                        </p:tgtEl>
                                        <p:attrNameLst>
                                          <p:attrName>style.visibility</p:attrName>
                                        </p:attrNameLst>
                                      </p:cBhvr>
                                      <p:to>
                                        <p:strVal val="visible"/>
                                      </p:to>
                                    </p:set>
                                    <p:animEffect transition="in" filter="fade">
                                      <p:cBhvr>
                                        <p:cTn id="175" dur="500"/>
                                        <p:tgtEl>
                                          <p:spTgt spid="122">
                                            <p:txEl>
                                              <p:pRg st="0" end="0"/>
                                            </p:txEl>
                                          </p:spTgt>
                                        </p:tgtEl>
                                      </p:cBhvr>
                                    </p:animEffect>
                                  </p:childTnLst>
                                </p:cTn>
                              </p:par>
                              <p:par>
                                <p:cTn id="176" presetID="10" presetClass="entr" presetSubtype="0" fill="hold" grpId="0" nodeType="withEffect">
                                  <p:stCondLst>
                                    <p:cond delay="0"/>
                                  </p:stCondLst>
                                  <p:childTnLst>
                                    <p:set>
                                      <p:cBhvr>
                                        <p:cTn id="177" dur="1" fill="hold">
                                          <p:stCondLst>
                                            <p:cond delay="0"/>
                                          </p:stCondLst>
                                        </p:cTn>
                                        <p:tgtEl>
                                          <p:spTgt spid="123">
                                            <p:txEl>
                                              <p:pRg st="0" end="0"/>
                                            </p:txEl>
                                          </p:spTgt>
                                        </p:tgtEl>
                                        <p:attrNameLst>
                                          <p:attrName>style.visibility</p:attrName>
                                        </p:attrNameLst>
                                      </p:cBhvr>
                                      <p:to>
                                        <p:strVal val="visible"/>
                                      </p:to>
                                    </p:set>
                                    <p:animEffect transition="in" filter="fade">
                                      <p:cBhvr>
                                        <p:cTn id="178" dur="500"/>
                                        <p:tgtEl>
                                          <p:spTgt spid="123">
                                            <p:txEl>
                                              <p:pRg st="0" end="0"/>
                                            </p:txEl>
                                          </p:spTgt>
                                        </p:tgtEl>
                                      </p:cBhvr>
                                    </p:animEffect>
                                  </p:childTnLst>
                                </p:cTn>
                              </p:par>
                              <p:par>
                                <p:cTn id="179" presetID="10" presetClass="entr" presetSubtype="0" fill="hold" grpId="0" nodeType="withEffect">
                                  <p:stCondLst>
                                    <p:cond delay="0"/>
                                  </p:stCondLst>
                                  <p:childTnLst>
                                    <p:set>
                                      <p:cBhvr>
                                        <p:cTn id="180" dur="1" fill="hold">
                                          <p:stCondLst>
                                            <p:cond delay="0"/>
                                          </p:stCondLst>
                                        </p:cTn>
                                        <p:tgtEl>
                                          <p:spTgt spid="124">
                                            <p:txEl>
                                              <p:pRg st="0" end="0"/>
                                            </p:txEl>
                                          </p:spTgt>
                                        </p:tgtEl>
                                        <p:attrNameLst>
                                          <p:attrName>style.visibility</p:attrName>
                                        </p:attrNameLst>
                                      </p:cBhvr>
                                      <p:to>
                                        <p:strVal val="visible"/>
                                      </p:to>
                                    </p:set>
                                    <p:animEffect transition="in" filter="fade">
                                      <p:cBhvr>
                                        <p:cTn id="181" dur="500"/>
                                        <p:tgtEl>
                                          <p:spTgt spid="124">
                                            <p:txEl>
                                              <p:pRg st="0" end="0"/>
                                            </p:txEl>
                                          </p:spTgt>
                                        </p:tgtEl>
                                      </p:cBhvr>
                                    </p:animEffect>
                                  </p:childTnLst>
                                </p:cTn>
                              </p:par>
                              <p:par>
                                <p:cTn id="182" presetID="10" presetClass="entr" presetSubtype="0" fill="hold" grpId="0" nodeType="withEffect">
                                  <p:stCondLst>
                                    <p:cond delay="0"/>
                                  </p:stCondLst>
                                  <p:childTnLst>
                                    <p:set>
                                      <p:cBhvr>
                                        <p:cTn id="183" dur="1" fill="hold">
                                          <p:stCondLst>
                                            <p:cond delay="0"/>
                                          </p:stCondLst>
                                        </p:cTn>
                                        <p:tgtEl>
                                          <p:spTgt spid="125">
                                            <p:txEl>
                                              <p:pRg st="0" end="0"/>
                                            </p:txEl>
                                          </p:spTgt>
                                        </p:tgtEl>
                                        <p:attrNameLst>
                                          <p:attrName>style.visibility</p:attrName>
                                        </p:attrNameLst>
                                      </p:cBhvr>
                                      <p:to>
                                        <p:strVal val="visible"/>
                                      </p:to>
                                    </p:set>
                                    <p:animEffect transition="in" filter="fade">
                                      <p:cBhvr>
                                        <p:cTn id="184" dur="500"/>
                                        <p:tgtEl>
                                          <p:spTgt spid="125">
                                            <p:txEl>
                                              <p:pRg st="0" end="0"/>
                                            </p:txEl>
                                          </p:spTgt>
                                        </p:tgtEl>
                                      </p:cBhvr>
                                    </p:animEffect>
                                  </p:childTnLst>
                                </p:cTn>
                              </p:par>
                              <p:par>
                                <p:cTn id="185" presetID="10" presetClass="entr" presetSubtype="0" fill="hold" grpId="0" nodeType="withEffect">
                                  <p:stCondLst>
                                    <p:cond delay="0"/>
                                  </p:stCondLst>
                                  <p:childTnLst>
                                    <p:set>
                                      <p:cBhvr>
                                        <p:cTn id="186" dur="1" fill="hold">
                                          <p:stCondLst>
                                            <p:cond delay="0"/>
                                          </p:stCondLst>
                                        </p:cTn>
                                        <p:tgtEl>
                                          <p:spTgt spid="126">
                                            <p:txEl>
                                              <p:pRg st="0" end="0"/>
                                            </p:txEl>
                                          </p:spTgt>
                                        </p:tgtEl>
                                        <p:attrNameLst>
                                          <p:attrName>style.visibility</p:attrName>
                                        </p:attrNameLst>
                                      </p:cBhvr>
                                      <p:to>
                                        <p:strVal val="visible"/>
                                      </p:to>
                                    </p:set>
                                    <p:animEffect transition="in" filter="fade">
                                      <p:cBhvr>
                                        <p:cTn id="187" dur="500"/>
                                        <p:tgtEl>
                                          <p:spTgt spid="126">
                                            <p:txEl>
                                              <p:pRg st="0" end="0"/>
                                            </p:txEl>
                                          </p:spTgt>
                                        </p:tgtEl>
                                      </p:cBhvr>
                                    </p:animEffect>
                                  </p:childTnLst>
                                </p:cTn>
                              </p:par>
                              <p:par>
                                <p:cTn id="188" presetID="10" presetClass="entr" presetSubtype="0" fill="hold" grpId="0" nodeType="withEffect">
                                  <p:stCondLst>
                                    <p:cond delay="0"/>
                                  </p:stCondLst>
                                  <p:childTnLst>
                                    <p:set>
                                      <p:cBhvr>
                                        <p:cTn id="189" dur="1" fill="hold">
                                          <p:stCondLst>
                                            <p:cond delay="0"/>
                                          </p:stCondLst>
                                        </p:cTn>
                                        <p:tgtEl>
                                          <p:spTgt spid="127">
                                            <p:txEl>
                                              <p:pRg st="0" end="0"/>
                                            </p:txEl>
                                          </p:spTgt>
                                        </p:tgtEl>
                                        <p:attrNameLst>
                                          <p:attrName>style.visibility</p:attrName>
                                        </p:attrNameLst>
                                      </p:cBhvr>
                                      <p:to>
                                        <p:strVal val="visible"/>
                                      </p:to>
                                    </p:set>
                                    <p:animEffect transition="in" filter="fade">
                                      <p:cBhvr>
                                        <p:cTn id="190" dur="500"/>
                                        <p:tgtEl>
                                          <p:spTgt spid="127">
                                            <p:txEl>
                                              <p:pRg st="0" end="0"/>
                                            </p:txEl>
                                          </p:spTgt>
                                        </p:tgtEl>
                                      </p:cBhvr>
                                    </p:animEffect>
                                  </p:childTnLst>
                                </p:cTn>
                              </p:par>
                              <p:par>
                                <p:cTn id="191" presetID="10" presetClass="entr" presetSubtype="0" fill="hold" grpId="0" nodeType="withEffect">
                                  <p:stCondLst>
                                    <p:cond delay="0"/>
                                  </p:stCondLst>
                                  <p:childTnLst>
                                    <p:set>
                                      <p:cBhvr>
                                        <p:cTn id="192" dur="1" fill="hold">
                                          <p:stCondLst>
                                            <p:cond delay="0"/>
                                          </p:stCondLst>
                                        </p:cTn>
                                        <p:tgtEl>
                                          <p:spTgt spid="56">
                                            <p:txEl>
                                              <p:pRg st="0" end="0"/>
                                            </p:txEl>
                                          </p:spTgt>
                                        </p:tgtEl>
                                        <p:attrNameLst>
                                          <p:attrName>style.visibility</p:attrName>
                                        </p:attrNameLst>
                                      </p:cBhvr>
                                      <p:to>
                                        <p:strVal val="visible"/>
                                      </p:to>
                                    </p:set>
                                    <p:animEffect transition="in" filter="fade">
                                      <p:cBhvr>
                                        <p:cTn id="193" dur="500"/>
                                        <p:tgtEl>
                                          <p:spTgt spid="56">
                                            <p:txEl>
                                              <p:pRg st="0" end="0"/>
                                            </p:txEl>
                                          </p:spTgt>
                                        </p:tgtEl>
                                      </p:cBhvr>
                                    </p:animEffect>
                                  </p:childTnLst>
                                </p:cTn>
                              </p:par>
                              <p:par>
                                <p:cTn id="194" presetID="10" presetClass="entr" presetSubtype="0" fill="hold" grpId="0" nodeType="withEffect">
                                  <p:stCondLst>
                                    <p:cond delay="0"/>
                                  </p:stCondLst>
                                  <p:childTnLst>
                                    <p:set>
                                      <p:cBhvr>
                                        <p:cTn id="195" dur="1" fill="hold">
                                          <p:stCondLst>
                                            <p:cond delay="0"/>
                                          </p:stCondLst>
                                        </p:cTn>
                                        <p:tgtEl>
                                          <p:spTgt spid="57">
                                            <p:txEl>
                                              <p:pRg st="0" end="0"/>
                                            </p:txEl>
                                          </p:spTgt>
                                        </p:tgtEl>
                                        <p:attrNameLst>
                                          <p:attrName>style.visibility</p:attrName>
                                        </p:attrNameLst>
                                      </p:cBhvr>
                                      <p:to>
                                        <p:strVal val="visible"/>
                                      </p:to>
                                    </p:set>
                                    <p:animEffect transition="in" filter="fade">
                                      <p:cBhvr>
                                        <p:cTn id="196" dur="500"/>
                                        <p:tgtEl>
                                          <p:spTgt spid="57">
                                            <p:txEl>
                                              <p:pRg st="0" end="0"/>
                                            </p:txEl>
                                          </p:spTgt>
                                        </p:tgtEl>
                                      </p:cBhvr>
                                    </p:animEffect>
                                  </p:childTnLst>
                                </p:cTn>
                              </p:par>
                              <p:par>
                                <p:cTn id="197" presetID="10" presetClass="entr" presetSubtype="0" fill="hold" grpId="0" nodeType="withEffect">
                                  <p:stCondLst>
                                    <p:cond delay="0"/>
                                  </p:stCondLst>
                                  <p:childTnLst>
                                    <p:set>
                                      <p:cBhvr>
                                        <p:cTn id="198" dur="1" fill="hold">
                                          <p:stCondLst>
                                            <p:cond delay="0"/>
                                          </p:stCondLst>
                                        </p:cTn>
                                        <p:tgtEl>
                                          <p:spTgt spid="100">
                                            <p:txEl>
                                              <p:pRg st="0" end="0"/>
                                            </p:txEl>
                                          </p:spTgt>
                                        </p:tgtEl>
                                        <p:attrNameLst>
                                          <p:attrName>style.visibility</p:attrName>
                                        </p:attrNameLst>
                                      </p:cBhvr>
                                      <p:to>
                                        <p:strVal val="visible"/>
                                      </p:to>
                                    </p:set>
                                    <p:animEffect transition="in" filter="fade">
                                      <p:cBhvr>
                                        <p:cTn id="199" dur="500"/>
                                        <p:tgtEl>
                                          <p:spTgt spid="100">
                                            <p:txEl>
                                              <p:pRg st="0" end="0"/>
                                            </p:txEl>
                                          </p:spTgt>
                                        </p:tgtEl>
                                      </p:cBhvr>
                                    </p:animEffect>
                                  </p:childTnLst>
                                </p:cTn>
                              </p:par>
                              <p:par>
                                <p:cTn id="200" presetID="10" presetClass="entr" presetSubtype="0" fill="hold" grpId="0" nodeType="withEffect">
                                  <p:stCondLst>
                                    <p:cond delay="0"/>
                                  </p:stCondLst>
                                  <p:childTnLst>
                                    <p:set>
                                      <p:cBhvr>
                                        <p:cTn id="201" dur="1" fill="hold">
                                          <p:stCondLst>
                                            <p:cond delay="0"/>
                                          </p:stCondLst>
                                        </p:cTn>
                                        <p:tgtEl>
                                          <p:spTgt spid="101">
                                            <p:txEl>
                                              <p:pRg st="0" end="0"/>
                                            </p:txEl>
                                          </p:spTgt>
                                        </p:tgtEl>
                                        <p:attrNameLst>
                                          <p:attrName>style.visibility</p:attrName>
                                        </p:attrNameLst>
                                      </p:cBhvr>
                                      <p:to>
                                        <p:strVal val="visible"/>
                                      </p:to>
                                    </p:set>
                                    <p:animEffect transition="in" filter="fade">
                                      <p:cBhvr>
                                        <p:cTn id="202" dur="500"/>
                                        <p:tgtEl>
                                          <p:spTgt spid="101">
                                            <p:txEl>
                                              <p:pRg st="0" end="0"/>
                                            </p:txEl>
                                          </p:spTgt>
                                        </p:tgtEl>
                                      </p:cBhvr>
                                    </p:animEffect>
                                  </p:childTnLst>
                                </p:cTn>
                              </p:par>
                              <p:par>
                                <p:cTn id="203" presetID="10" presetClass="entr" presetSubtype="0" fill="hold" grpId="0" nodeType="withEffect">
                                  <p:stCondLst>
                                    <p:cond delay="0"/>
                                  </p:stCondLst>
                                  <p:childTnLst>
                                    <p:set>
                                      <p:cBhvr>
                                        <p:cTn id="204" dur="1" fill="hold">
                                          <p:stCondLst>
                                            <p:cond delay="0"/>
                                          </p:stCondLst>
                                        </p:cTn>
                                        <p:tgtEl>
                                          <p:spTgt spid="102">
                                            <p:txEl>
                                              <p:pRg st="0" end="0"/>
                                            </p:txEl>
                                          </p:spTgt>
                                        </p:tgtEl>
                                        <p:attrNameLst>
                                          <p:attrName>style.visibility</p:attrName>
                                        </p:attrNameLst>
                                      </p:cBhvr>
                                      <p:to>
                                        <p:strVal val="visible"/>
                                      </p:to>
                                    </p:set>
                                    <p:animEffect transition="in" filter="fade">
                                      <p:cBhvr>
                                        <p:cTn id="205" dur="500"/>
                                        <p:tgtEl>
                                          <p:spTgt spid="102">
                                            <p:txEl>
                                              <p:pRg st="0" end="0"/>
                                            </p:txEl>
                                          </p:spTgt>
                                        </p:tgtEl>
                                      </p:cBhvr>
                                    </p:animEffect>
                                  </p:childTnLst>
                                </p:cTn>
                              </p:par>
                              <p:par>
                                <p:cTn id="206" presetID="10" presetClass="entr" presetSubtype="0" fill="hold" grpId="0" nodeType="withEffect">
                                  <p:stCondLst>
                                    <p:cond delay="0"/>
                                  </p:stCondLst>
                                  <p:childTnLst>
                                    <p:set>
                                      <p:cBhvr>
                                        <p:cTn id="207" dur="1" fill="hold">
                                          <p:stCondLst>
                                            <p:cond delay="0"/>
                                          </p:stCondLst>
                                        </p:cTn>
                                        <p:tgtEl>
                                          <p:spTgt spid="103">
                                            <p:txEl>
                                              <p:pRg st="0" end="0"/>
                                            </p:txEl>
                                          </p:spTgt>
                                        </p:tgtEl>
                                        <p:attrNameLst>
                                          <p:attrName>style.visibility</p:attrName>
                                        </p:attrNameLst>
                                      </p:cBhvr>
                                      <p:to>
                                        <p:strVal val="visible"/>
                                      </p:to>
                                    </p:set>
                                    <p:animEffect transition="in" filter="fade">
                                      <p:cBhvr>
                                        <p:cTn id="208" dur="500"/>
                                        <p:tgtEl>
                                          <p:spTgt spid="103">
                                            <p:txEl>
                                              <p:pRg st="0" end="0"/>
                                            </p:txEl>
                                          </p:spTgt>
                                        </p:tgtEl>
                                      </p:cBhvr>
                                    </p:animEffect>
                                  </p:childTnLst>
                                </p:cTn>
                              </p:par>
                              <p:par>
                                <p:cTn id="209" presetID="10" presetClass="entr" presetSubtype="0" fill="hold" grpId="0" nodeType="withEffect">
                                  <p:stCondLst>
                                    <p:cond delay="0"/>
                                  </p:stCondLst>
                                  <p:childTnLst>
                                    <p:set>
                                      <p:cBhvr>
                                        <p:cTn id="210" dur="1" fill="hold">
                                          <p:stCondLst>
                                            <p:cond delay="0"/>
                                          </p:stCondLst>
                                        </p:cTn>
                                        <p:tgtEl>
                                          <p:spTgt spid="104">
                                            <p:txEl>
                                              <p:pRg st="0" end="0"/>
                                            </p:txEl>
                                          </p:spTgt>
                                        </p:tgtEl>
                                        <p:attrNameLst>
                                          <p:attrName>style.visibility</p:attrName>
                                        </p:attrNameLst>
                                      </p:cBhvr>
                                      <p:to>
                                        <p:strVal val="visible"/>
                                      </p:to>
                                    </p:set>
                                    <p:animEffect transition="in" filter="fade">
                                      <p:cBhvr>
                                        <p:cTn id="211" dur="500"/>
                                        <p:tgtEl>
                                          <p:spTgt spid="104">
                                            <p:txEl>
                                              <p:pRg st="0" end="0"/>
                                            </p:txEl>
                                          </p:spTgt>
                                        </p:tgtEl>
                                      </p:cBhvr>
                                    </p:animEffect>
                                  </p:childTnLst>
                                </p:cTn>
                              </p:par>
                              <p:par>
                                <p:cTn id="212" presetID="10" presetClass="entr" presetSubtype="0" fill="hold" grpId="0" nodeType="withEffect">
                                  <p:stCondLst>
                                    <p:cond delay="0"/>
                                  </p:stCondLst>
                                  <p:childTnLst>
                                    <p:set>
                                      <p:cBhvr>
                                        <p:cTn id="213" dur="1" fill="hold">
                                          <p:stCondLst>
                                            <p:cond delay="0"/>
                                          </p:stCondLst>
                                        </p:cTn>
                                        <p:tgtEl>
                                          <p:spTgt spid="105">
                                            <p:txEl>
                                              <p:pRg st="0" end="0"/>
                                            </p:txEl>
                                          </p:spTgt>
                                        </p:tgtEl>
                                        <p:attrNameLst>
                                          <p:attrName>style.visibility</p:attrName>
                                        </p:attrNameLst>
                                      </p:cBhvr>
                                      <p:to>
                                        <p:strVal val="visible"/>
                                      </p:to>
                                    </p:set>
                                    <p:animEffect transition="in" filter="fade">
                                      <p:cBhvr>
                                        <p:cTn id="214" dur="500"/>
                                        <p:tgtEl>
                                          <p:spTgt spid="105">
                                            <p:txEl>
                                              <p:pRg st="0" end="0"/>
                                            </p:txEl>
                                          </p:spTgt>
                                        </p:tgtEl>
                                      </p:cBhvr>
                                    </p:animEffect>
                                  </p:childTnLst>
                                </p:cTn>
                              </p:par>
                              <p:par>
                                <p:cTn id="215" presetID="10" presetClass="entr" presetSubtype="0" fill="hold" grpId="0" nodeType="withEffect">
                                  <p:stCondLst>
                                    <p:cond delay="0"/>
                                  </p:stCondLst>
                                  <p:childTnLst>
                                    <p:set>
                                      <p:cBhvr>
                                        <p:cTn id="216" dur="1" fill="hold">
                                          <p:stCondLst>
                                            <p:cond delay="0"/>
                                          </p:stCondLst>
                                        </p:cTn>
                                        <p:tgtEl>
                                          <p:spTgt spid="106">
                                            <p:txEl>
                                              <p:pRg st="0" end="0"/>
                                            </p:txEl>
                                          </p:spTgt>
                                        </p:tgtEl>
                                        <p:attrNameLst>
                                          <p:attrName>style.visibility</p:attrName>
                                        </p:attrNameLst>
                                      </p:cBhvr>
                                      <p:to>
                                        <p:strVal val="visible"/>
                                      </p:to>
                                    </p:set>
                                    <p:animEffect transition="in" filter="fade">
                                      <p:cBhvr>
                                        <p:cTn id="217" dur="500"/>
                                        <p:tgtEl>
                                          <p:spTgt spid="106">
                                            <p:txEl>
                                              <p:pRg st="0" end="0"/>
                                            </p:txEl>
                                          </p:spTgt>
                                        </p:tgtEl>
                                      </p:cBhvr>
                                    </p:animEffect>
                                  </p:childTnLst>
                                </p:cTn>
                              </p:par>
                              <p:par>
                                <p:cTn id="218" presetID="10" presetClass="entr" presetSubtype="0" fill="hold" grpId="0" nodeType="withEffect">
                                  <p:stCondLst>
                                    <p:cond delay="0"/>
                                  </p:stCondLst>
                                  <p:childTnLst>
                                    <p:set>
                                      <p:cBhvr>
                                        <p:cTn id="219" dur="1" fill="hold">
                                          <p:stCondLst>
                                            <p:cond delay="0"/>
                                          </p:stCondLst>
                                        </p:cTn>
                                        <p:tgtEl>
                                          <p:spTgt spid="107">
                                            <p:txEl>
                                              <p:pRg st="0" end="0"/>
                                            </p:txEl>
                                          </p:spTgt>
                                        </p:tgtEl>
                                        <p:attrNameLst>
                                          <p:attrName>style.visibility</p:attrName>
                                        </p:attrNameLst>
                                      </p:cBhvr>
                                      <p:to>
                                        <p:strVal val="visible"/>
                                      </p:to>
                                    </p:set>
                                    <p:animEffect transition="in" filter="fade">
                                      <p:cBhvr>
                                        <p:cTn id="220" dur="500"/>
                                        <p:tgtEl>
                                          <p:spTgt spid="107">
                                            <p:txEl>
                                              <p:pRg st="0" end="0"/>
                                            </p:txEl>
                                          </p:spTgt>
                                        </p:tgtEl>
                                      </p:cBhvr>
                                    </p:animEffect>
                                  </p:childTnLst>
                                </p:cTn>
                              </p:par>
                              <p:par>
                                <p:cTn id="221" presetID="10" presetClass="entr" presetSubtype="0" fill="hold" grpId="0" nodeType="withEffect">
                                  <p:stCondLst>
                                    <p:cond delay="0"/>
                                  </p:stCondLst>
                                  <p:childTnLst>
                                    <p:set>
                                      <p:cBhvr>
                                        <p:cTn id="222" dur="1" fill="hold">
                                          <p:stCondLst>
                                            <p:cond delay="0"/>
                                          </p:stCondLst>
                                        </p:cTn>
                                        <p:tgtEl>
                                          <p:spTgt spid="112">
                                            <p:txEl>
                                              <p:pRg st="0" end="0"/>
                                            </p:txEl>
                                          </p:spTgt>
                                        </p:tgtEl>
                                        <p:attrNameLst>
                                          <p:attrName>style.visibility</p:attrName>
                                        </p:attrNameLst>
                                      </p:cBhvr>
                                      <p:to>
                                        <p:strVal val="visible"/>
                                      </p:to>
                                    </p:set>
                                    <p:animEffect transition="in" filter="fade">
                                      <p:cBhvr>
                                        <p:cTn id="223" dur="500"/>
                                        <p:tgtEl>
                                          <p:spTgt spid="112">
                                            <p:txEl>
                                              <p:pRg st="0" end="0"/>
                                            </p:txEl>
                                          </p:spTgt>
                                        </p:tgtEl>
                                      </p:cBhvr>
                                    </p:animEffect>
                                  </p:childTnLst>
                                </p:cTn>
                              </p:par>
                              <p:par>
                                <p:cTn id="224" presetID="10" presetClass="entr" presetSubtype="0" fill="hold" grpId="0" nodeType="withEffect">
                                  <p:stCondLst>
                                    <p:cond delay="0"/>
                                  </p:stCondLst>
                                  <p:childTnLst>
                                    <p:set>
                                      <p:cBhvr>
                                        <p:cTn id="225" dur="1" fill="hold">
                                          <p:stCondLst>
                                            <p:cond delay="0"/>
                                          </p:stCondLst>
                                        </p:cTn>
                                        <p:tgtEl>
                                          <p:spTgt spid="113">
                                            <p:txEl>
                                              <p:pRg st="0" end="0"/>
                                            </p:txEl>
                                          </p:spTgt>
                                        </p:tgtEl>
                                        <p:attrNameLst>
                                          <p:attrName>style.visibility</p:attrName>
                                        </p:attrNameLst>
                                      </p:cBhvr>
                                      <p:to>
                                        <p:strVal val="visible"/>
                                      </p:to>
                                    </p:set>
                                    <p:animEffect transition="in" filter="fade">
                                      <p:cBhvr>
                                        <p:cTn id="226" dur="500"/>
                                        <p:tgtEl>
                                          <p:spTgt spid="113">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animBg="1"/>
      <p:bldP spid="11" grpId="1" animBg="1"/>
      <p:bldP spid="12" grpId="0" animBg="1"/>
      <p:bldP spid="12" grpId="1" animBg="1"/>
      <p:bldP spid="13" grpId="0" animBg="1"/>
      <p:bldP spid="13" grpId="1" animBg="1"/>
      <p:bldP spid="14" grpId="0" animBg="1"/>
      <p:bldP spid="14" grpId="1" animBg="1"/>
      <p:bldP spid="15" grpId="0" animBg="1"/>
      <p:bldP spid="15" grpId="1" animBg="1"/>
      <p:bldP spid="16" grpId="0" animBg="1"/>
      <p:bldP spid="16" grpId="1" animBg="1"/>
      <p:bldP spid="17" grpId="0" animBg="1"/>
      <p:bldP spid="17" grpId="1" animBg="1"/>
      <p:bldP spid="18" grpId="0" animBg="1"/>
      <p:bldP spid="18" grpId="1" animBg="1"/>
      <p:bldP spid="19" grpId="0" animBg="1"/>
      <p:bldP spid="19" grpId="1" animBg="1"/>
      <p:bldP spid="20" grpId="0" animBg="1"/>
      <p:bldP spid="20" grpId="1" animBg="1"/>
      <p:bldP spid="21" grpId="0" animBg="1"/>
      <p:bldP spid="21" grpId="1" animBg="1"/>
      <p:bldP spid="22" grpId="0" animBg="1"/>
      <p:bldP spid="22" grpId="1" animBg="1"/>
      <p:bldP spid="23" grpId="0" animBg="1"/>
      <p:bldP spid="23" grpId="1" animBg="1"/>
      <p:bldP spid="25" grpId="0"/>
      <p:bldP spid="26" grpId="0"/>
      <p:bldP spid="27" grpId="0"/>
      <p:bldP spid="28" grpId="0"/>
      <p:bldP spid="29" grpId="0"/>
      <p:bldP spid="30" grpId="0"/>
      <p:bldP spid="31" grpId="0"/>
      <p:bldP spid="56" grpId="0" build="p">
        <p:tmplLst>
          <p:tmpl lvl="1">
            <p:tnLst>
              <p:par>
                <p:cTn presetID="10" presetClass="entr" presetSubtype="0" fill="hold" nodeType="withEffect">
                  <p:stCondLst>
                    <p:cond delay="0"/>
                  </p:stCondLst>
                  <p:childTnLst>
                    <p:set>
                      <p:cBhvr>
                        <p:cTn dur="1" fill="hold">
                          <p:stCondLst>
                            <p:cond delay="0"/>
                          </p:stCondLst>
                        </p:cTn>
                        <p:tgtEl>
                          <p:spTgt spid="56"/>
                        </p:tgtEl>
                        <p:attrNameLst>
                          <p:attrName>style.visibility</p:attrName>
                        </p:attrNameLst>
                      </p:cBhvr>
                      <p:to>
                        <p:strVal val="visible"/>
                      </p:to>
                    </p:set>
                    <p:animEffect transition="in" filter="fade">
                      <p:cBhvr>
                        <p:cTn dur="500"/>
                        <p:tgtEl>
                          <p:spTgt spid="56"/>
                        </p:tgtEl>
                      </p:cBhvr>
                    </p:animEffect>
                  </p:childTnLst>
                </p:cTn>
              </p:par>
            </p:tnLst>
          </p:tmpl>
        </p:tmplLst>
      </p:bldP>
      <p:bldP spid="57" grpId="0" build="p">
        <p:tmplLst>
          <p:tmpl lvl="1">
            <p:tnLst>
              <p:par>
                <p:cTn presetID="10" presetClass="entr" presetSubtype="0" fill="hold" nodeType="withEffect">
                  <p:stCondLst>
                    <p:cond delay="0"/>
                  </p:stCondLst>
                  <p:childTnLst>
                    <p:set>
                      <p:cBhvr>
                        <p:cTn dur="1" fill="hold">
                          <p:stCondLst>
                            <p:cond delay="0"/>
                          </p:stCondLst>
                        </p:cTn>
                        <p:tgtEl>
                          <p:spTgt spid="57"/>
                        </p:tgtEl>
                        <p:attrNameLst>
                          <p:attrName>style.visibility</p:attrName>
                        </p:attrNameLst>
                      </p:cBhvr>
                      <p:to>
                        <p:strVal val="visible"/>
                      </p:to>
                    </p:set>
                    <p:animEffect transition="in" filter="fade">
                      <p:cBhvr>
                        <p:cTn dur="500"/>
                        <p:tgtEl>
                          <p:spTgt spid="57"/>
                        </p:tgtEl>
                      </p:cBhvr>
                    </p:animEffect>
                  </p:childTnLst>
                </p:cTn>
              </p:par>
            </p:tnLst>
          </p:tmpl>
        </p:tmplLst>
      </p:bldP>
      <p:bldP spid="91" grpId="0"/>
      <p:bldP spid="93" grpId="0"/>
      <p:bldP spid="94" grpId="0"/>
      <p:bldP spid="95" grpId="0"/>
      <p:bldP spid="96" grpId="0"/>
      <p:bldP spid="97" grpId="0"/>
      <p:bldP spid="100" grpId="0" build="p">
        <p:tmplLst>
          <p:tmpl lvl="1">
            <p:tnLst>
              <p:par>
                <p:cTn presetID="10" presetClass="entr" presetSubtype="0" fill="hold" nodeType="withEffect">
                  <p:stCondLst>
                    <p:cond delay="0"/>
                  </p:stCondLst>
                  <p:childTnLst>
                    <p:set>
                      <p:cBhvr>
                        <p:cTn dur="1" fill="hold">
                          <p:stCondLst>
                            <p:cond delay="0"/>
                          </p:stCondLst>
                        </p:cTn>
                        <p:tgtEl>
                          <p:spTgt spid="100"/>
                        </p:tgtEl>
                        <p:attrNameLst>
                          <p:attrName>style.visibility</p:attrName>
                        </p:attrNameLst>
                      </p:cBhvr>
                      <p:to>
                        <p:strVal val="visible"/>
                      </p:to>
                    </p:set>
                    <p:animEffect transition="in" filter="fade">
                      <p:cBhvr>
                        <p:cTn dur="500"/>
                        <p:tgtEl>
                          <p:spTgt spid="100"/>
                        </p:tgtEl>
                      </p:cBhvr>
                    </p:animEffect>
                  </p:childTnLst>
                </p:cTn>
              </p:par>
            </p:tnLst>
          </p:tmpl>
        </p:tmplLst>
      </p:bldP>
      <p:bldP spid="101" grpId="0" build="p">
        <p:tmplLst>
          <p:tmpl lvl="1">
            <p:tnLst>
              <p:par>
                <p:cTn presetID="10" presetClass="entr" presetSubtype="0" fill="hold" nodeType="withEffect">
                  <p:stCondLst>
                    <p:cond delay="0"/>
                  </p:stCondLst>
                  <p:childTnLst>
                    <p:set>
                      <p:cBhvr>
                        <p:cTn dur="1" fill="hold">
                          <p:stCondLst>
                            <p:cond delay="0"/>
                          </p:stCondLst>
                        </p:cTn>
                        <p:tgtEl>
                          <p:spTgt spid="101"/>
                        </p:tgtEl>
                        <p:attrNameLst>
                          <p:attrName>style.visibility</p:attrName>
                        </p:attrNameLst>
                      </p:cBhvr>
                      <p:to>
                        <p:strVal val="visible"/>
                      </p:to>
                    </p:set>
                    <p:animEffect transition="in" filter="fade">
                      <p:cBhvr>
                        <p:cTn dur="500"/>
                        <p:tgtEl>
                          <p:spTgt spid="101"/>
                        </p:tgtEl>
                      </p:cBhvr>
                    </p:animEffect>
                  </p:childTnLst>
                </p:cTn>
              </p:par>
            </p:tnLst>
          </p:tmpl>
        </p:tmplLst>
      </p:bldP>
      <p:bldP spid="102" grpId="0" build="p">
        <p:tmplLst>
          <p:tmpl lvl="1">
            <p:tnLst>
              <p:par>
                <p:cTn presetID="10" presetClass="entr" presetSubtype="0" fill="hold" nodeType="withEffect">
                  <p:stCondLst>
                    <p:cond delay="0"/>
                  </p:stCondLst>
                  <p:childTnLst>
                    <p:set>
                      <p:cBhvr>
                        <p:cTn dur="1" fill="hold">
                          <p:stCondLst>
                            <p:cond delay="0"/>
                          </p:stCondLst>
                        </p:cTn>
                        <p:tgtEl>
                          <p:spTgt spid="102"/>
                        </p:tgtEl>
                        <p:attrNameLst>
                          <p:attrName>style.visibility</p:attrName>
                        </p:attrNameLst>
                      </p:cBhvr>
                      <p:to>
                        <p:strVal val="visible"/>
                      </p:to>
                    </p:set>
                    <p:animEffect transition="in" filter="fade">
                      <p:cBhvr>
                        <p:cTn dur="500"/>
                        <p:tgtEl>
                          <p:spTgt spid="102"/>
                        </p:tgtEl>
                      </p:cBhvr>
                    </p:animEffect>
                  </p:childTnLst>
                </p:cTn>
              </p:par>
            </p:tnLst>
          </p:tmpl>
        </p:tmplLst>
      </p:bldP>
      <p:bldP spid="103" grpId="0" build="p">
        <p:tmplLst>
          <p:tmpl lvl="1">
            <p:tnLst>
              <p:par>
                <p:cTn presetID="10" presetClass="entr" presetSubtype="0" fill="hold" nodeType="withEffect">
                  <p:stCondLst>
                    <p:cond delay="0"/>
                  </p:stCondLst>
                  <p:childTnLst>
                    <p:set>
                      <p:cBhvr>
                        <p:cTn dur="1" fill="hold">
                          <p:stCondLst>
                            <p:cond delay="0"/>
                          </p:stCondLst>
                        </p:cTn>
                        <p:tgtEl>
                          <p:spTgt spid="103"/>
                        </p:tgtEl>
                        <p:attrNameLst>
                          <p:attrName>style.visibility</p:attrName>
                        </p:attrNameLst>
                      </p:cBhvr>
                      <p:to>
                        <p:strVal val="visible"/>
                      </p:to>
                    </p:set>
                    <p:animEffect transition="in" filter="fade">
                      <p:cBhvr>
                        <p:cTn dur="500"/>
                        <p:tgtEl>
                          <p:spTgt spid="103"/>
                        </p:tgtEl>
                      </p:cBhvr>
                    </p:animEffect>
                  </p:childTnLst>
                </p:cTn>
              </p:par>
            </p:tnLst>
          </p:tmpl>
        </p:tmplLst>
      </p:bldP>
      <p:bldP spid="104" grpId="0" build="p">
        <p:tmplLst>
          <p:tmpl lvl="1">
            <p:tnLst>
              <p:par>
                <p:cTn presetID="10" presetClass="entr" presetSubtype="0" fill="hold" nodeType="withEffect">
                  <p:stCondLst>
                    <p:cond delay="0"/>
                  </p:stCondLst>
                  <p:childTnLst>
                    <p:set>
                      <p:cBhvr>
                        <p:cTn dur="1" fill="hold">
                          <p:stCondLst>
                            <p:cond delay="0"/>
                          </p:stCondLst>
                        </p:cTn>
                        <p:tgtEl>
                          <p:spTgt spid="104"/>
                        </p:tgtEl>
                        <p:attrNameLst>
                          <p:attrName>style.visibility</p:attrName>
                        </p:attrNameLst>
                      </p:cBhvr>
                      <p:to>
                        <p:strVal val="visible"/>
                      </p:to>
                    </p:set>
                    <p:animEffect transition="in" filter="fade">
                      <p:cBhvr>
                        <p:cTn dur="500"/>
                        <p:tgtEl>
                          <p:spTgt spid="104"/>
                        </p:tgtEl>
                      </p:cBhvr>
                    </p:animEffect>
                  </p:childTnLst>
                </p:cTn>
              </p:par>
            </p:tnLst>
          </p:tmpl>
        </p:tmplLst>
      </p:bldP>
      <p:bldP spid="105" grpId="0" build="p">
        <p:tmplLst>
          <p:tmpl lvl="1">
            <p:tnLst>
              <p:par>
                <p:cTn presetID="10" presetClass="entr" presetSubtype="0" fill="hold" nodeType="withEffect">
                  <p:stCondLst>
                    <p:cond delay="0"/>
                  </p:stCondLst>
                  <p:childTnLst>
                    <p:set>
                      <p:cBhvr>
                        <p:cTn dur="1" fill="hold">
                          <p:stCondLst>
                            <p:cond delay="0"/>
                          </p:stCondLst>
                        </p:cTn>
                        <p:tgtEl>
                          <p:spTgt spid="105"/>
                        </p:tgtEl>
                        <p:attrNameLst>
                          <p:attrName>style.visibility</p:attrName>
                        </p:attrNameLst>
                      </p:cBhvr>
                      <p:to>
                        <p:strVal val="visible"/>
                      </p:to>
                    </p:set>
                    <p:animEffect transition="in" filter="fade">
                      <p:cBhvr>
                        <p:cTn dur="500"/>
                        <p:tgtEl>
                          <p:spTgt spid="105"/>
                        </p:tgtEl>
                      </p:cBhvr>
                    </p:animEffect>
                  </p:childTnLst>
                </p:cTn>
              </p:par>
            </p:tnLst>
          </p:tmpl>
        </p:tmplLst>
      </p:bldP>
      <p:bldP spid="106" grpId="0" build="p">
        <p:tmplLst>
          <p:tmpl lvl="1">
            <p:tnLst>
              <p:par>
                <p:cTn presetID="10" presetClass="entr" presetSubtype="0" fill="hold" nodeType="withEffect">
                  <p:stCondLst>
                    <p:cond delay="0"/>
                  </p:stCondLst>
                  <p:childTnLst>
                    <p:set>
                      <p:cBhvr>
                        <p:cTn dur="1" fill="hold">
                          <p:stCondLst>
                            <p:cond delay="0"/>
                          </p:stCondLst>
                        </p:cTn>
                        <p:tgtEl>
                          <p:spTgt spid="106"/>
                        </p:tgtEl>
                        <p:attrNameLst>
                          <p:attrName>style.visibility</p:attrName>
                        </p:attrNameLst>
                      </p:cBhvr>
                      <p:to>
                        <p:strVal val="visible"/>
                      </p:to>
                    </p:set>
                    <p:animEffect transition="in" filter="fade">
                      <p:cBhvr>
                        <p:cTn dur="500"/>
                        <p:tgtEl>
                          <p:spTgt spid="106"/>
                        </p:tgtEl>
                      </p:cBhvr>
                    </p:animEffect>
                  </p:childTnLst>
                </p:cTn>
              </p:par>
            </p:tnLst>
          </p:tmpl>
        </p:tmplLst>
      </p:bldP>
      <p:bldP spid="107" grpId="0" build="p">
        <p:tmplLst>
          <p:tmpl lvl="1">
            <p:tnLst>
              <p:par>
                <p:cTn presetID="10" presetClass="entr" presetSubtype="0" fill="hold" nodeType="withEffect">
                  <p:stCondLst>
                    <p:cond delay="0"/>
                  </p:stCondLst>
                  <p:childTnLst>
                    <p:set>
                      <p:cBhvr>
                        <p:cTn dur="1" fill="hold">
                          <p:stCondLst>
                            <p:cond delay="0"/>
                          </p:stCondLst>
                        </p:cTn>
                        <p:tgtEl>
                          <p:spTgt spid="107"/>
                        </p:tgtEl>
                        <p:attrNameLst>
                          <p:attrName>style.visibility</p:attrName>
                        </p:attrNameLst>
                      </p:cBhvr>
                      <p:to>
                        <p:strVal val="visible"/>
                      </p:to>
                    </p:set>
                    <p:animEffect transition="in" filter="fade">
                      <p:cBhvr>
                        <p:cTn dur="500"/>
                        <p:tgtEl>
                          <p:spTgt spid="107"/>
                        </p:tgtEl>
                      </p:cBhvr>
                    </p:animEffect>
                  </p:childTnLst>
                </p:cTn>
              </p:par>
            </p:tnLst>
          </p:tmpl>
        </p:tmplLst>
      </p:bldP>
      <p:bldP spid="112" grpId="0" build="p">
        <p:tmplLst>
          <p:tmpl lvl="1">
            <p:tnLst>
              <p:par>
                <p:cTn presetID="10" presetClass="entr" presetSubtype="0" fill="hold" nodeType="withEffect">
                  <p:stCondLst>
                    <p:cond delay="0"/>
                  </p:stCondLst>
                  <p:childTnLst>
                    <p:set>
                      <p:cBhvr>
                        <p:cTn dur="1" fill="hold">
                          <p:stCondLst>
                            <p:cond delay="0"/>
                          </p:stCondLst>
                        </p:cTn>
                        <p:tgtEl>
                          <p:spTgt spid="112"/>
                        </p:tgtEl>
                        <p:attrNameLst>
                          <p:attrName>style.visibility</p:attrName>
                        </p:attrNameLst>
                      </p:cBhvr>
                      <p:to>
                        <p:strVal val="visible"/>
                      </p:to>
                    </p:set>
                    <p:animEffect transition="in" filter="fade">
                      <p:cBhvr>
                        <p:cTn dur="500"/>
                        <p:tgtEl>
                          <p:spTgt spid="112"/>
                        </p:tgtEl>
                      </p:cBhvr>
                    </p:animEffect>
                  </p:childTnLst>
                </p:cTn>
              </p:par>
            </p:tnLst>
          </p:tmpl>
        </p:tmplLst>
      </p:bldP>
      <p:bldP spid="113" grpId="0" build="p">
        <p:tmplLst>
          <p:tmpl lvl="1">
            <p:tnLst>
              <p:par>
                <p:cTn presetID="10" presetClass="entr" presetSubtype="0" fill="hold" nodeType="withEffect">
                  <p:stCondLst>
                    <p:cond delay="0"/>
                  </p:stCondLst>
                  <p:childTnLst>
                    <p:set>
                      <p:cBhvr>
                        <p:cTn dur="1" fill="hold">
                          <p:stCondLst>
                            <p:cond delay="0"/>
                          </p:stCondLst>
                        </p:cTn>
                        <p:tgtEl>
                          <p:spTgt spid="113"/>
                        </p:tgtEl>
                        <p:attrNameLst>
                          <p:attrName>style.visibility</p:attrName>
                        </p:attrNameLst>
                      </p:cBhvr>
                      <p:to>
                        <p:strVal val="visible"/>
                      </p:to>
                    </p:set>
                    <p:animEffect transition="in" filter="fade">
                      <p:cBhvr>
                        <p:cTn dur="500"/>
                        <p:tgtEl>
                          <p:spTgt spid="113"/>
                        </p:tgtEl>
                      </p:cBhvr>
                    </p:animEffect>
                  </p:childTnLst>
                </p:cTn>
              </p:par>
            </p:tnLst>
          </p:tmpl>
        </p:tmplLst>
      </p:bldP>
      <p:bldP spid="114" grpId="0" build="p">
        <p:tmplLst>
          <p:tmpl lvl="1">
            <p:tnLst>
              <p:par>
                <p:cTn presetID="10" presetClass="entr" presetSubtype="0" fill="hold" nodeType="afterEffect">
                  <p:stCondLst>
                    <p:cond delay="0"/>
                  </p:stCondLst>
                  <p:childTnLst>
                    <p:set>
                      <p:cBhvr>
                        <p:cTn dur="1" fill="hold">
                          <p:stCondLst>
                            <p:cond delay="0"/>
                          </p:stCondLst>
                        </p:cTn>
                        <p:tgtEl>
                          <p:spTgt spid="114"/>
                        </p:tgtEl>
                        <p:attrNameLst>
                          <p:attrName>style.visibility</p:attrName>
                        </p:attrNameLst>
                      </p:cBhvr>
                      <p:to>
                        <p:strVal val="visible"/>
                      </p:to>
                    </p:set>
                    <p:animEffect transition="in" filter="fade">
                      <p:cBhvr>
                        <p:cTn dur="500"/>
                        <p:tgtEl>
                          <p:spTgt spid="114"/>
                        </p:tgtEl>
                      </p:cBhvr>
                    </p:animEffect>
                  </p:childTnLst>
                </p:cTn>
              </p:par>
            </p:tnLst>
          </p:tmpl>
        </p:tmplLst>
      </p:bldP>
      <p:bldP spid="115" grpId="0" build="p">
        <p:tmplLst>
          <p:tmpl lvl="1">
            <p:tnLst>
              <p:par>
                <p:cTn presetID="10" presetClass="entr" presetSubtype="0" fill="hold" nodeType="withEffect">
                  <p:stCondLst>
                    <p:cond delay="0"/>
                  </p:stCondLst>
                  <p:childTnLst>
                    <p:set>
                      <p:cBhvr>
                        <p:cTn dur="1" fill="hold">
                          <p:stCondLst>
                            <p:cond delay="0"/>
                          </p:stCondLst>
                        </p:cTn>
                        <p:tgtEl>
                          <p:spTgt spid="115"/>
                        </p:tgtEl>
                        <p:attrNameLst>
                          <p:attrName>style.visibility</p:attrName>
                        </p:attrNameLst>
                      </p:cBhvr>
                      <p:to>
                        <p:strVal val="visible"/>
                      </p:to>
                    </p:set>
                    <p:animEffect transition="in" filter="fade">
                      <p:cBhvr>
                        <p:cTn dur="500"/>
                        <p:tgtEl>
                          <p:spTgt spid="115"/>
                        </p:tgtEl>
                      </p:cBhvr>
                    </p:animEffect>
                  </p:childTnLst>
                </p:cTn>
              </p:par>
            </p:tnLst>
          </p:tmpl>
        </p:tmplLst>
      </p:bldP>
      <p:bldP spid="116" grpId="0" build="p">
        <p:tmplLst>
          <p:tmpl lvl="1">
            <p:tnLst>
              <p:par>
                <p:cTn presetID="10" presetClass="entr" presetSubtype="0" fill="hold" nodeType="withEffect">
                  <p:stCondLst>
                    <p:cond delay="0"/>
                  </p:stCondLst>
                  <p:childTnLst>
                    <p:set>
                      <p:cBhvr>
                        <p:cTn dur="1" fill="hold">
                          <p:stCondLst>
                            <p:cond delay="0"/>
                          </p:stCondLst>
                        </p:cTn>
                        <p:tgtEl>
                          <p:spTgt spid="116"/>
                        </p:tgtEl>
                        <p:attrNameLst>
                          <p:attrName>style.visibility</p:attrName>
                        </p:attrNameLst>
                      </p:cBhvr>
                      <p:to>
                        <p:strVal val="visible"/>
                      </p:to>
                    </p:set>
                    <p:animEffect transition="in" filter="fade">
                      <p:cBhvr>
                        <p:cTn dur="500"/>
                        <p:tgtEl>
                          <p:spTgt spid="116"/>
                        </p:tgtEl>
                      </p:cBhvr>
                    </p:animEffect>
                  </p:childTnLst>
                </p:cTn>
              </p:par>
            </p:tnLst>
          </p:tmpl>
        </p:tmplLst>
      </p:bldP>
      <p:bldP spid="117" grpId="0" build="p">
        <p:tmplLst>
          <p:tmpl lvl="1">
            <p:tnLst>
              <p:par>
                <p:cTn presetID="10" presetClass="entr" presetSubtype="0" fill="hold" nodeType="withEffect">
                  <p:stCondLst>
                    <p:cond delay="0"/>
                  </p:stCondLst>
                  <p:childTnLst>
                    <p:set>
                      <p:cBhvr>
                        <p:cTn dur="1" fill="hold">
                          <p:stCondLst>
                            <p:cond delay="0"/>
                          </p:stCondLst>
                        </p:cTn>
                        <p:tgtEl>
                          <p:spTgt spid="117"/>
                        </p:tgtEl>
                        <p:attrNameLst>
                          <p:attrName>style.visibility</p:attrName>
                        </p:attrNameLst>
                      </p:cBhvr>
                      <p:to>
                        <p:strVal val="visible"/>
                      </p:to>
                    </p:set>
                    <p:animEffect transition="in" filter="fade">
                      <p:cBhvr>
                        <p:cTn dur="500"/>
                        <p:tgtEl>
                          <p:spTgt spid="117"/>
                        </p:tgtEl>
                      </p:cBhvr>
                    </p:animEffect>
                  </p:childTnLst>
                </p:cTn>
              </p:par>
            </p:tnLst>
          </p:tmpl>
        </p:tmplLst>
      </p:bldP>
      <p:bldP spid="118" grpId="0" build="p">
        <p:tmplLst>
          <p:tmpl lvl="1">
            <p:tnLst>
              <p:par>
                <p:cTn presetID="10" presetClass="entr" presetSubtype="0" fill="hold" nodeType="withEffect">
                  <p:stCondLst>
                    <p:cond delay="0"/>
                  </p:stCondLst>
                  <p:childTnLst>
                    <p:set>
                      <p:cBhvr>
                        <p:cTn dur="1" fill="hold">
                          <p:stCondLst>
                            <p:cond delay="0"/>
                          </p:stCondLst>
                        </p:cTn>
                        <p:tgtEl>
                          <p:spTgt spid="118"/>
                        </p:tgtEl>
                        <p:attrNameLst>
                          <p:attrName>style.visibility</p:attrName>
                        </p:attrNameLst>
                      </p:cBhvr>
                      <p:to>
                        <p:strVal val="visible"/>
                      </p:to>
                    </p:set>
                    <p:animEffect transition="in" filter="fade">
                      <p:cBhvr>
                        <p:cTn dur="500"/>
                        <p:tgtEl>
                          <p:spTgt spid="118"/>
                        </p:tgtEl>
                      </p:cBhvr>
                    </p:animEffect>
                  </p:childTnLst>
                </p:cTn>
              </p:par>
            </p:tnLst>
          </p:tmpl>
        </p:tmplLst>
      </p:bldP>
      <p:bldP spid="119" grpId="0" build="p">
        <p:tmplLst>
          <p:tmpl lvl="1">
            <p:tnLst>
              <p:par>
                <p:cTn presetID="10" presetClass="entr" presetSubtype="0" fill="hold" nodeType="withEffect">
                  <p:stCondLst>
                    <p:cond delay="0"/>
                  </p:stCondLst>
                  <p:childTnLst>
                    <p:set>
                      <p:cBhvr>
                        <p:cTn dur="1" fill="hold">
                          <p:stCondLst>
                            <p:cond delay="0"/>
                          </p:stCondLst>
                        </p:cTn>
                        <p:tgtEl>
                          <p:spTgt spid="119"/>
                        </p:tgtEl>
                        <p:attrNameLst>
                          <p:attrName>style.visibility</p:attrName>
                        </p:attrNameLst>
                      </p:cBhvr>
                      <p:to>
                        <p:strVal val="visible"/>
                      </p:to>
                    </p:set>
                    <p:animEffect transition="in" filter="fade">
                      <p:cBhvr>
                        <p:cTn dur="500"/>
                        <p:tgtEl>
                          <p:spTgt spid="119"/>
                        </p:tgtEl>
                      </p:cBhvr>
                    </p:animEffect>
                  </p:childTnLst>
                </p:cTn>
              </p:par>
            </p:tnLst>
          </p:tmpl>
        </p:tmplLst>
      </p:bldP>
      <p:bldP spid="120" grpId="0" build="p">
        <p:tmplLst>
          <p:tmpl lvl="1">
            <p:tnLst>
              <p:par>
                <p:cTn presetID="10" presetClass="entr" presetSubtype="0" fill="hold" nodeType="withEffect">
                  <p:stCondLst>
                    <p:cond delay="0"/>
                  </p:stCondLst>
                  <p:childTnLst>
                    <p:set>
                      <p:cBhvr>
                        <p:cTn dur="1" fill="hold">
                          <p:stCondLst>
                            <p:cond delay="0"/>
                          </p:stCondLst>
                        </p:cTn>
                        <p:tgtEl>
                          <p:spTgt spid="120"/>
                        </p:tgtEl>
                        <p:attrNameLst>
                          <p:attrName>style.visibility</p:attrName>
                        </p:attrNameLst>
                      </p:cBhvr>
                      <p:to>
                        <p:strVal val="visible"/>
                      </p:to>
                    </p:set>
                    <p:animEffect transition="in" filter="fade">
                      <p:cBhvr>
                        <p:cTn dur="500"/>
                        <p:tgtEl>
                          <p:spTgt spid="120"/>
                        </p:tgtEl>
                      </p:cBhvr>
                    </p:animEffect>
                  </p:childTnLst>
                </p:cTn>
              </p:par>
            </p:tnLst>
          </p:tmpl>
        </p:tmplLst>
      </p:bldP>
      <p:bldP spid="121" grpId="0" build="p">
        <p:tmplLst>
          <p:tmpl lvl="1">
            <p:tnLst>
              <p:par>
                <p:cTn presetID="10" presetClass="entr" presetSubtype="0" fill="hold" nodeType="withEffect">
                  <p:stCondLst>
                    <p:cond delay="0"/>
                  </p:stCondLst>
                  <p:childTnLst>
                    <p:set>
                      <p:cBhvr>
                        <p:cTn dur="1" fill="hold">
                          <p:stCondLst>
                            <p:cond delay="0"/>
                          </p:stCondLst>
                        </p:cTn>
                        <p:tgtEl>
                          <p:spTgt spid="121"/>
                        </p:tgtEl>
                        <p:attrNameLst>
                          <p:attrName>style.visibility</p:attrName>
                        </p:attrNameLst>
                      </p:cBhvr>
                      <p:to>
                        <p:strVal val="visible"/>
                      </p:to>
                    </p:set>
                    <p:animEffect transition="in" filter="fade">
                      <p:cBhvr>
                        <p:cTn dur="500"/>
                        <p:tgtEl>
                          <p:spTgt spid="121"/>
                        </p:tgtEl>
                      </p:cBhvr>
                    </p:animEffect>
                  </p:childTnLst>
                </p:cTn>
              </p:par>
            </p:tnLst>
          </p:tmpl>
        </p:tmplLst>
      </p:bldP>
      <p:bldP spid="122" grpId="0" build="p">
        <p:tmplLst>
          <p:tmpl lvl="1">
            <p:tnLst>
              <p:par>
                <p:cTn presetID="10" presetClass="entr" presetSubtype="0" fill="hold" nodeType="withEffect">
                  <p:stCondLst>
                    <p:cond delay="0"/>
                  </p:stCondLst>
                  <p:childTnLst>
                    <p:set>
                      <p:cBhvr>
                        <p:cTn dur="1" fill="hold">
                          <p:stCondLst>
                            <p:cond delay="0"/>
                          </p:stCondLst>
                        </p:cTn>
                        <p:tgtEl>
                          <p:spTgt spid="122"/>
                        </p:tgtEl>
                        <p:attrNameLst>
                          <p:attrName>style.visibility</p:attrName>
                        </p:attrNameLst>
                      </p:cBhvr>
                      <p:to>
                        <p:strVal val="visible"/>
                      </p:to>
                    </p:set>
                    <p:animEffect transition="in" filter="fade">
                      <p:cBhvr>
                        <p:cTn dur="500"/>
                        <p:tgtEl>
                          <p:spTgt spid="122"/>
                        </p:tgtEl>
                      </p:cBhvr>
                    </p:animEffect>
                  </p:childTnLst>
                </p:cTn>
              </p:par>
            </p:tnLst>
          </p:tmpl>
        </p:tmplLst>
      </p:bldP>
      <p:bldP spid="123" grpId="0" build="p">
        <p:tmplLst>
          <p:tmpl lvl="1">
            <p:tnLst>
              <p:par>
                <p:cTn presetID="10" presetClass="entr" presetSubtype="0" fill="hold" nodeType="withEffect">
                  <p:stCondLst>
                    <p:cond delay="0"/>
                  </p:stCondLst>
                  <p:childTnLst>
                    <p:set>
                      <p:cBhvr>
                        <p:cTn dur="1" fill="hold">
                          <p:stCondLst>
                            <p:cond delay="0"/>
                          </p:stCondLst>
                        </p:cTn>
                        <p:tgtEl>
                          <p:spTgt spid="123"/>
                        </p:tgtEl>
                        <p:attrNameLst>
                          <p:attrName>style.visibility</p:attrName>
                        </p:attrNameLst>
                      </p:cBhvr>
                      <p:to>
                        <p:strVal val="visible"/>
                      </p:to>
                    </p:set>
                    <p:animEffect transition="in" filter="fade">
                      <p:cBhvr>
                        <p:cTn dur="500"/>
                        <p:tgtEl>
                          <p:spTgt spid="123"/>
                        </p:tgtEl>
                      </p:cBhvr>
                    </p:animEffect>
                  </p:childTnLst>
                </p:cTn>
              </p:par>
            </p:tnLst>
          </p:tmpl>
        </p:tmplLst>
      </p:bldP>
      <p:bldP spid="124" grpId="0" build="p">
        <p:tmplLst>
          <p:tmpl lvl="1">
            <p:tnLst>
              <p:par>
                <p:cTn presetID="10" presetClass="entr" presetSubtype="0" fill="hold" nodeType="withEffect">
                  <p:stCondLst>
                    <p:cond delay="0"/>
                  </p:stCondLst>
                  <p:childTnLst>
                    <p:set>
                      <p:cBhvr>
                        <p:cTn dur="1" fill="hold">
                          <p:stCondLst>
                            <p:cond delay="0"/>
                          </p:stCondLst>
                        </p:cTn>
                        <p:tgtEl>
                          <p:spTgt spid="124"/>
                        </p:tgtEl>
                        <p:attrNameLst>
                          <p:attrName>style.visibility</p:attrName>
                        </p:attrNameLst>
                      </p:cBhvr>
                      <p:to>
                        <p:strVal val="visible"/>
                      </p:to>
                    </p:set>
                    <p:animEffect transition="in" filter="fade">
                      <p:cBhvr>
                        <p:cTn dur="500"/>
                        <p:tgtEl>
                          <p:spTgt spid="124"/>
                        </p:tgtEl>
                      </p:cBhvr>
                    </p:animEffect>
                  </p:childTnLst>
                </p:cTn>
              </p:par>
            </p:tnLst>
          </p:tmpl>
        </p:tmplLst>
      </p:bldP>
      <p:bldP spid="125" grpId="0" build="p">
        <p:tmplLst>
          <p:tmpl lvl="1">
            <p:tnLst>
              <p:par>
                <p:cTn presetID="10" presetClass="entr" presetSubtype="0" fill="hold" nodeType="withEffect">
                  <p:stCondLst>
                    <p:cond delay="0"/>
                  </p:stCondLst>
                  <p:childTnLst>
                    <p:set>
                      <p:cBhvr>
                        <p:cTn dur="1" fill="hold">
                          <p:stCondLst>
                            <p:cond delay="0"/>
                          </p:stCondLst>
                        </p:cTn>
                        <p:tgtEl>
                          <p:spTgt spid="125"/>
                        </p:tgtEl>
                        <p:attrNameLst>
                          <p:attrName>style.visibility</p:attrName>
                        </p:attrNameLst>
                      </p:cBhvr>
                      <p:to>
                        <p:strVal val="visible"/>
                      </p:to>
                    </p:set>
                    <p:animEffect transition="in" filter="fade">
                      <p:cBhvr>
                        <p:cTn dur="500"/>
                        <p:tgtEl>
                          <p:spTgt spid="125"/>
                        </p:tgtEl>
                      </p:cBhvr>
                    </p:animEffect>
                  </p:childTnLst>
                </p:cTn>
              </p:par>
            </p:tnLst>
          </p:tmpl>
        </p:tmplLst>
      </p:bldP>
      <p:bldP spid="126" grpId="0" build="p">
        <p:tmplLst>
          <p:tmpl lvl="1">
            <p:tnLst>
              <p:par>
                <p:cTn presetID="10" presetClass="entr" presetSubtype="0" fill="hold" nodeType="withEffect">
                  <p:stCondLst>
                    <p:cond delay="0"/>
                  </p:stCondLst>
                  <p:childTnLst>
                    <p:set>
                      <p:cBhvr>
                        <p:cTn dur="1" fill="hold">
                          <p:stCondLst>
                            <p:cond delay="0"/>
                          </p:stCondLst>
                        </p:cTn>
                        <p:tgtEl>
                          <p:spTgt spid="126"/>
                        </p:tgtEl>
                        <p:attrNameLst>
                          <p:attrName>style.visibility</p:attrName>
                        </p:attrNameLst>
                      </p:cBhvr>
                      <p:to>
                        <p:strVal val="visible"/>
                      </p:to>
                    </p:set>
                    <p:animEffect transition="in" filter="fade">
                      <p:cBhvr>
                        <p:cTn dur="500"/>
                        <p:tgtEl>
                          <p:spTgt spid="126"/>
                        </p:tgtEl>
                      </p:cBhvr>
                    </p:animEffect>
                  </p:childTnLst>
                </p:cTn>
              </p:par>
            </p:tnLst>
          </p:tmpl>
        </p:tmplLst>
      </p:bldP>
      <p:bldP spid="127" grpId="0" build="p">
        <p:tmplLst>
          <p:tmpl lvl="1">
            <p:tnLst>
              <p:par>
                <p:cTn presetID="10" presetClass="entr" presetSubtype="0" fill="hold" nodeType="withEffect">
                  <p:stCondLst>
                    <p:cond delay="0"/>
                  </p:stCondLst>
                  <p:childTnLst>
                    <p:set>
                      <p:cBhvr>
                        <p:cTn dur="1" fill="hold">
                          <p:stCondLst>
                            <p:cond delay="0"/>
                          </p:stCondLst>
                        </p:cTn>
                        <p:tgtEl>
                          <p:spTgt spid="127"/>
                        </p:tgtEl>
                        <p:attrNameLst>
                          <p:attrName>style.visibility</p:attrName>
                        </p:attrNameLst>
                      </p:cBhvr>
                      <p:to>
                        <p:strVal val="visible"/>
                      </p:to>
                    </p:set>
                    <p:animEffect transition="in" filter="fade">
                      <p:cBhvr>
                        <p:cTn dur="500"/>
                        <p:tgtEl>
                          <p:spTgt spid="127"/>
                        </p:tgtEl>
                      </p:cBhvr>
                    </p:animEffect>
                  </p:childTnLst>
                </p:cTn>
              </p:par>
            </p:tnLst>
          </p:tmpl>
        </p:tmplLst>
      </p:bldP>
    </p:bldLst>
  </p:timing>
  <p:extLst>
    <p:ext uri="{DCECCB84-F9BA-43D5-87BE-67443E8EF086}">
      <p15:sldGuideLst xmlns:p15="http://schemas.microsoft.com/office/powerpoint/2012/main">
        <p15:guide id="1" orient="horz" pos="2160">
          <p15:clr>
            <a:srgbClr val="FBAE40"/>
          </p15:clr>
        </p15:guide>
        <p15:guide id="2" pos="370">
          <p15:clr>
            <a:srgbClr val="FBAE40"/>
          </p15:clr>
        </p15:guide>
        <p15:guide id="3" pos="1323">
          <p15:clr>
            <a:srgbClr val="FBAE40"/>
          </p15:clr>
        </p15:guide>
      </p15:sldGuideLst>
    </p:ext>
  </p:extLst>
</p:sldLayout>
</file>

<file path=ppt/slideLayouts/slideLayout77.xml><?xml version="1.0" encoding="utf-8"?>
<p:sldLayout xmlns:a="http://schemas.openxmlformats.org/drawingml/2006/main" xmlns:r="http://schemas.openxmlformats.org/officeDocument/2006/relationships" xmlns:p="http://schemas.openxmlformats.org/presentationml/2006/main" preserve="1" userDrawn="1">
  <p:cSld name="Quote">
    <p:spTree>
      <p:nvGrpSpPr>
        <p:cNvPr id="1" name=""/>
        <p:cNvGrpSpPr/>
        <p:nvPr/>
      </p:nvGrpSpPr>
      <p:grpSpPr>
        <a:xfrm>
          <a:off x="0" y="0"/>
          <a:ext cx="0" cy="0"/>
          <a:chOff x="0" y="0"/>
          <a:chExt cx="0" cy="0"/>
        </a:xfrm>
      </p:grpSpPr>
      <p:sp>
        <p:nvSpPr>
          <p:cNvPr id="6" name="Oval 5">
            <a:extLst>
              <a:ext uri="{FF2B5EF4-FFF2-40B4-BE49-F238E27FC236}">
                <a16:creationId xmlns:a16="http://schemas.microsoft.com/office/drawing/2014/main" id="{8099EA24-039A-4E4B-812A-77159A5E6BDB}"/>
              </a:ext>
            </a:extLst>
          </p:cNvPr>
          <p:cNvSpPr/>
          <p:nvPr userDrawn="1"/>
        </p:nvSpPr>
        <p:spPr>
          <a:xfrm>
            <a:off x="1206501" y="993136"/>
            <a:ext cx="3331728" cy="3331728"/>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sz="1799"/>
          </a:p>
        </p:txBody>
      </p:sp>
      <p:pic>
        <p:nvPicPr>
          <p:cNvPr id="7" name="Picture 6" descr="Logo&#10;&#10;Description automatically generated">
            <a:extLst>
              <a:ext uri="{FF2B5EF4-FFF2-40B4-BE49-F238E27FC236}">
                <a16:creationId xmlns:a16="http://schemas.microsoft.com/office/drawing/2014/main" id="{0956D418-EEBC-4ADF-9861-86EE7FA9B6A5}"/>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a:stretch/>
        </p:blipFill>
        <p:spPr>
          <a:xfrm>
            <a:off x="567259" y="6288664"/>
            <a:ext cx="397941" cy="396470"/>
          </a:xfrm>
          <a:prstGeom prst="rect">
            <a:avLst/>
          </a:prstGeom>
        </p:spPr>
      </p:pic>
      <p:sp>
        <p:nvSpPr>
          <p:cNvPr id="8" name="Picture Placeholder 24">
            <a:extLst>
              <a:ext uri="{FF2B5EF4-FFF2-40B4-BE49-F238E27FC236}">
                <a16:creationId xmlns:a16="http://schemas.microsoft.com/office/drawing/2014/main" id="{8E7C0A61-01D5-4105-BB50-3677C0CDFBF8}"/>
              </a:ext>
            </a:extLst>
          </p:cNvPr>
          <p:cNvSpPr>
            <a:spLocks noGrp="1"/>
          </p:cNvSpPr>
          <p:nvPr>
            <p:ph type="pic" sz="quarter" idx="11"/>
          </p:nvPr>
        </p:nvSpPr>
        <p:spPr>
          <a:xfrm>
            <a:off x="1444481" y="1231119"/>
            <a:ext cx="2855767" cy="2855767"/>
          </a:xfrm>
          <a:prstGeom prst="ellipse">
            <a:avLst/>
          </a:prstGeom>
        </p:spPr>
        <p:txBody>
          <a:bodyPr anchor="ctr">
            <a:normAutofit/>
          </a:bodyPr>
          <a:lstStyle>
            <a:lvl1pPr marL="0" indent="0" algn="ctr">
              <a:buNone/>
              <a:defRPr sz="1599"/>
            </a:lvl1pPr>
          </a:lstStyle>
          <a:p>
            <a:endParaRPr lang="lt-LT" dirty="0"/>
          </a:p>
        </p:txBody>
      </p:sp>
      <p:sp>
        <p:nvSpPr>
          <p:cNvPr id="10" name="Text Placeholder 9">
            <a:extLst>
              <a:ext uri="{FF2B5EF4-FFF2-40B4-BE49-F238E27FC236}">
                <a16:creationId xmlns:a16="http://schemas.microsoft.com/office/drawing/2014/main" id="{07997590-FC18-4BB1-8264-86E18C8B874F}"/>
              </a:ext>
            </a:extLst>
          </p:cNvPr>
          <p:cNvSpPr>
            <a:spLocks noGrp="1"/>
          </p:cNvSpPr>
          <p:nvPr>
            <p:ph type="body" sz="quarter" idx="12" hasCustomPrompt="1"/>
          </p:nvPr>
        </p:nvSpPr>
        <p:spPr>
          <a:xfrm>
            <a:off x="929260" y="4625144"/>
            <a:ext cx="3872956" cy="614120"/>
          </a:xfrm>
        </p:spPr>
        <p:txBody>
          <a:bodyPr>
            <a:noAutofit/>
          </a:bodyPr>
          <a:lstStyle>
            <a:lvl1pPr marL="0" indent="0" algn="ctr">
              <a:buNone/>
              <a:defRPr sz="2399" b="0">
                <a:solidFill>
                  <a:schemeClr val="accent1"/>
                </a:solidFill>
                <a:latin typeface="+mj-lt"/>
              </a:defRPr>
            </a:lvl1pPr>
          </a:lstStyle>
          <a:p>
            <a:pPr lvl="0"/>
            <a:r>
              <a:rPr lang="lt-LT" dirty="0"/>
              <a:t>Name Surname</a:t>
            </a:r>
          </a:p>
        </p:txBody>
      </p:sp>
      <p:sp>
        <p:nvSpPr>
          <p:cNvPr id="11" name="Text Placeholder 9">
            <a:extLst>
              <a:ext uri="{FF2B5EF4-FFF2-40B4-BE49-F238E27FC236}">
                <a16:creationId xmlns:a16="http://schemas.microsoft.com/office/drawing/2014/main" id="{A428F315-93B0-4897-871C-BE1E269116BA}"/>
              </a:ext>
            </a:extLst>
          </p:cNvPr>
          <p:cNvSpPr>
            <a:spLocks noGrp="1"/>
          </p:cNvSpPr>
          <p:nvPr>
            <p:ph type="body" sz="quarter" idx="13" hasCustomPrompt="1"/>
          </p:nvPr>
        </p:nvSpPr>
        <p:spPr>
          <a:xfrm>
            <a:off x="929260" y="5119857"/>
            <a:ext cx="3872956" cy="614120"/>
          </a:xfrm>
        </p:spPr>
        <p:txBody>
          <a:bodyPr>
            <a:noAutofit/>
          </a:bodyPr>
          <a:lstStyle>
            <a:lvl1pPr marL="0" indent="0" algn="ctr">
              <a:lnSpc>
                <a:spcPts val="2159"/>
              </a:lnSpc>
              <a:buNone/>
              <a:defRPr sz="1799" b="0">
                <a:solidFill>
                  <a:schemeClr val="tx1"/>
                </a:solidFill>
              </a:defRPr>
            </a:lvl1pPr>
          </a:lstStyle>
          <a:p>
            <a:pPr lvl="0"/>
            <a:r>
              <a:rPr lang="lt-LT" dirty="0"/>
              <a:t>Job Title</a:t>
            </a:r>
            <a:r>
              <a:rPr lang="en-US" dirty="0"/>
              <a:t>, Company</a:t>
            </a:r>
            <a:endParaRPr lang="lt-LT" dirty="0"/>
          </a:p>
        </p:txBody>
      </p:sp>
      <p:sp>
        <p:nvSpPr>
          <p:cNvPr id="12" name="Text Placeholder 9">
            <a:extLst>
              <a:ext uri="{FF2B5EF4-FFF2-40B4-BE49-F238E27FC236}">
                <a16:creationId xmlns:a16="http://schemas.microsoft.com/office/drawing/2014/main" id="{AE4C99FA-36BC-43DB-B925-5E7AE465C32E}"/>
              </a:ext>
            </a:extLst>
          </p:cNvPr>
          <p:cNvSpPr>
            <a:spLocks noGrp="1"/>
          </p:cNvSpPr>
          <p:nvPr>
            <p:ph type="body" sz="quarter" idx="14" hasCustomPrompt="1"/>
          </p:nvPr>
        </p:nvSpPr>
        <p:spPr>
          <a:xfrm>
            <a:off x="5987536" y="1593420"/>
            <a:ext cx="5233773" cy="3331728"/>
          </a:xfrm>
        </p:spPr>
        <p:txBody>
          <a:bodyPr anchor="ctr">
            <a:noAutofit/>
          </a:bodyPr>
          <a:lstStyle>
            <a:lvl1pPr marL="0" indent="0" algn="ctr">
              <a:buNone/>
              <a:defRPr sz="3198" b="0">
                <a:solidFill>
                  <a:schemeClr val="tx1"/>
                </a:solidFill>
              </a:defRPr>
            </a:lvl1pPr>
          </a:lstStyle>
          <a:p>
            <a:pPr lvl="0"/>
            <a:r>
              <a:rPr lang="lt-LT" dirty="0"/>
              <a:t>Lorem ipsum dolor sit amet, consectetur adipiscing elit, sed do eiusmod tempor incididunt ut labore et dolore magna aliqua. </a:t>
            </a:r>
          </a:p>
        </p:txBody>
      </p:sp>
      <p:sp>
        <p:nvSpPr>
          <p:cNvPr id="15" name="TextBox 14">
            <a:extLst>
              <a:ext uri="{FF2B5EF4-FFF2-40B4-BE49-F238E27FC236}">
                <a16:creationId xmlns:a16="http://schemas.microsoft.com/office/drawing/2014/main" id="{AB4AE70D-5FC6-4005-BF55-85A24C471B3E}"/>
              </a:ext>
            </a:extLst>
          </p:cNvPr>
          <p:cNvSpPr txBox="1"/>
          <p:nvPr userDrawn="1"/>
        </p:nvSpPr>
        <p:spPr>
          <a:xfrm>
            <a:off x="5709841" y="1141022"/>
            <a:ext cx="733189" cy="1107996"/>
          </a:xfrm>
          <a:prstGeom prst="rect">
            <a:avLst/>
          </a:prstGeom>
          <a:noFill/>
        </p:spPr>
        <p:txBody>
          <a:bodyPr wrap="square">
            <a:spAutoFit/>
          </a:bodyPr>
          <a:lstStyle/>
          <a:p>
            <a:r>
              <a:rPr lang="lt-LT" sz="6597" b="1" dirty="0">
                <a:solidFill>
                  <a:schemeClr val="accent1"/>
                </a:solidFill>
              </a:rPr>
              <a:t>“</a:t>
            </a:r>
          </a:p>
        </p:txBody>
      </p:sp>
      <p:sp>
        <p:nvSpPr>
          <p:cNvPr id="16" name="TextBox 15">
            <a:extLst>
              <a:ext uri="{FF2B5EF4-FFF2-40B4-BE49-F238E27FC236}">
                <a16:creationId xmlns:a16="http://schemas.microsoft.com/office/drawing/2014/main" id="{4C3DCD77-B8B9-4ABA-9E76-3ACDCACDB6B2}"/>
              </a:ext>
            </a:extLst>
          </p:cNvPr>
          <p:cNvSpPr txBox="1"/>
          <p:nvPr userDrawn="1"/>
        </p:nvSpPr>
        <p:spPr>
          <a:xfrm>
            <a:off x="10955170" y="4012499"/>
            <a:ext cx="733189" cy="1107996"/>
          </a:xfrm>
          <a:prstGeom prst="rect">
            <a:avLst/>
          </a:prstGeom>
          <a:noFill/>
        </p:spPr>
        <p:txBody>
          <a:bodyPr wrap="square">
            <a:spAutoFit/>
          </a:bodyPr>
          <a:lstStyle/>
          <a:p>
            <a:r>
              <a:rPr lang="lt-LT" sz="6597" b="1" dirty="0">
                <a:solidFill>
                  <a:schemeClr val="accent1"/>
                </a:solidFill>
              </a:rPr>
              <a:t>„</a:t>
            </a:r>
          </a:p>
        </p:txBody>
      </p:sp>
      <p:pic>
        <p:nvPicPr>
          <p:cNvPr id="13" name="Picture 12">
            <a:extLst>
              <a:ext uri="{FF2B5EF4-FFF2-40B4-BE49-F238E27FC236}">
                <a16:creationId xmlns:a16="http://schemas.microsoft.com/office/drawing/2014/main" id="{5A4B5B7B-1BAE-4012-87FB-8B61D7DDB676}"/>
              </a:ext>
            </a:extLst>
          </p:cNvPr>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1044570" y="6341676"/>
            <a:ext cx="2243155" cy="297028"/>
          </a:xfrm>
          <a:prstGeom prst="rect">
            <a:avLst/>
          </a:prstGeom>
        </p:spPr>
      </p:pic>
    </p:spTree>
    <p:extLst>
      <p:ext uri="{BB962C8B-B14F-4D97-AF65-F5344CB8AC3E}">
        <p14:creationId xmlns:p14="http://schemas.microsoft.com/office/powerpoint/2010/main" val="1580754881"/>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grpId="0" nodeType="afterEffect">
                                  <p:stCondLst>
                                    <p:cond delay="0"/>
                                  </p:stCondLst>
                                  <p:childTnLst>
                                    <p:set>
                                      <p:cBhvr>
                                        <p:cTn id="6" dur="1" fill="hold">
                                          <p:stCondLst>
                                            <p:cond delay="0"/>
                                          </p:stCondLst>
                                        </p:cTn>
                                        <p:tgtEl>
                                          <p:spTgt spid="6"/>
                                        </p:tgtEl>
                                        <p:attrNameLst>
                                          <p:attrName>style.visibility</p:attrName>
                                        </p:attrNameLst>
                                      </p:cBhvr>
                                      <p:to>
                                        <p:strVal val="visible"/>
                                      </p:to>
                                    </p:set>
                                    <p:anim calcmode="lin" valueType="num">
                                      <p:cBhvr>
                                        <p:cTn id="7" dur="500" fill="hold"/>
                                        <p:tgtEl>
                                          <p:spTgt spid="6"/>
                                        </p:tgtEl>
                                        <p:attrNameLst>
                                          <p:attrName>ppt_w</p:attrName>
                                        </p:attrNameLst>
                                      </p:cBhvr>
                                      <p:tavLst>
                                        <p:tav tm="0">
                                          <p:val>
                                            <p:fltVal val="0"/>
                                          </p:val>
                                        </p:tav>
                                        <p:tav tm="100000">
                                          <p:val>
                                            <p:strVal val="#ppt_w"/>
                                          </p:val>
                                        </p:tav>
                                      </p:tavLst>
                                    </p:anim>
                                    <p:anim calcmode="lin" valueType="num">
                                      <p:cBhvr>
                                        <p:cTn id="8" dur="500" fill="hold"/>
                                        <p:tgtEl>
                                          <p:spTgt spid="6"/>
                                        </p:tgtEl>
                                        <p:attrNameLst>
                                          <p:attrName>ppt_h</p:attrName>
                                        </p:attrNameLst>
                                      </p:cBhvr>
                                      <p:tavLst>
                                        <p:tav tm="0">
                                          <p:val>
                                            <p:fltVal val="0"/>
                                          </p:val>
                                        </p:tav>
                                        <p:tav tm="100000">
                                          <p:val>
                                            <p:strVal val="#ppt_h"/>
                                          </p:val>
                                        </p:tav>
                                      </p:tavLst>
                                    </p:anim>
                                    <p:animEffect transition="in" filter="fade">
                                      <p:cBhvr>
                                        <p:cTn id="9" dur="500"/>
                                        <p:tgtEl>
                                          <p:spTgt spid="6"/>
                                        </p:tgtEl>
                                      </p:cBhvr>
                                    </p:animEffect>
                                  </p:childTnLst>
                                </p:cTn>
                              </p:par>
                              <p:par>
                                <p:cTn id="10" presetID="6" presetClass="emph" presetSubtype="0" accel="50000" decel="50000" autoRev="1" fill="hold" grpId="1" nodeType="withEffect">
                                  <p:stCondLst>
                                    <p:cond delay="0"/>
                                  </p:stCondLst>
                                  <p:childTnLst>
                                    <p:animScale>
                                      <p:cBhvr>
                                        <p:cTn id="11" dur="500" fill="hold"/>
                                        <p:tgtEl>
                                          <p:spTgt spid="6"/>
                                        </p:tgtEl>
                                      </p:cBhvr>
                                      <p:by x="105000" y="105000"/>
                                    </p:animScale>
                                  </p:childTnLst>
                                </p:cTn>
                              </p:par>
                              <p:par>
                                <p:cTn id="12" presetID="23" presetClass="entr" presetSubtype="16" fill="hold" grpId="0" nodeType="withEffect" nodePh="1">
                                  <p:stCondLst>
                                    <p:cond delay="500"/>
                                  </p:stCondLst>
                                  <p:endCondLst>
                                    <p:cond evt="begin" delay="0">
                                      <p:tn val="12"/>
                                    </p:cond>
                                  </p:endCondLst>
                                  <p:childTnLst>
                                    <p:set>
                                      <p:cBhvr>
                                        <p:cTn id="13" dur="1" fill="hold">
                                          <p:stCondLst>
                                            <p:cond delay="0"/>
                                          </p:stCondLst>
                                        </p:cTn>
                                        <p:tgtEl>
                                          <p:spTgt spid="8"/>
                                        </p:tgtEl>
                                        <p:attrNameLst>
                                          <p:attrName>style.visibility</p:attrName>
                                        </p:attrNameLst>
                                      </p:cBhvr>
                                      <p:to>
                                        <p:strVal val="visible"/>
                                      </p:to>
                                    </p:set>
                                    <p:anim calcmode="lin" valueType="num">
                                      <p:cBhvr>
                                        <p:cTn id="14" dur="500" fill="hold"/>
                                        <p:tgtEl>
                                          <p:spTgt spid="8"/>
                                        </p:tgtEl>
                                        <p:attrNameLst>
                                          <p:attrName>ppt_w</p:attrName>
                                        </p:attrNameLst>
                                      </p:cBhvr>
                                      <p:tavLst>
                                        <p:tav tm="0">
                                          <p:val>
                                            <p:fltVal val="0"/>
                                          </p:val>
                                        </p:tav>
                                        <p:tav tm="100000">
                                          <p:val>
                                            <p:strVal val="#ppt_w"/>
                                          </p:val>
                                        </p:tav>
                                      </p:tavLst>
                                    </p:anim>
                                    <p:anim calcmode="lin" valueType="num">
                                      <p:cBhvr>
                                        <p:cTn id="15" dur="500" fill="hold"/>
                                        <p:tgtEl>
                                          <p:spTgt spid="8"/>
                                        </p:tgtEl>
                                        <p:attrNameLst>
                                          <p:attrName>ppt_h</p:attrName>
                                        </p:attrNameLst>
                                      </p:cBhvr>
                                      <p:tavLst>
                                        <p:tav tm="0">
                                          <p:val>
                                            <p:fltVal val="0"/>
                                          </p:val>
                                        </p:tav>
                                        <p:tav tm="100000">
                                          <p:val>
                                            <p:strVal val="#ppt_h"/>
                                          </p:val>
                                        </p:tav>
                                      </p:tavLst>
                                    </p:anim>
                                  </p:childTnLst>
                                </p:cTn>
                              </p:par>
                            </p:childTnLst>
                          </p:cTn>
                        </p:par>
                        <p:par>
                          <p:cTn id="16" fill="hold">
                            <p:stCondLst>
                              <p:cond delay="1000"/>
                            </p:stCondLst>
                            <p:childTnLst>
                              <p:par>
                                <p:cTn id="17" presetID="10" presetClass="entr" presetSubtype="0" fill="hold" grpId="0" nodeType="afterEffect">
                                  <p:stCondLst>
                                    <p:cond delay="0"/>
                                  </p:stCondLst>
                                  <p:childTnLst>
                                    <p:set>
                                      <p:cBhvr>
                                        <p:cTn id="18" dur="1" fill="hold">
                                          <p:stCondLst>
                                            <p:cond delay="0"/>
                                          </p:stCondLst>
                                        </p:cTn>
                                        <p:tgtEl>
                                          <p:spTgt spid="10">
                                            <p:txEl>
                                              <p:pRg st="0" end="0"/>
                                            </p:txEl>
                                          </p:spTgt>
                                        </p:tgtEl>
                                        <p:attrNameLst>
                                          <p:attrName>style.visibility</p:attrName>
                                        </p:attrNameLst>
                                      </p:cBhvr>
                                      <p:to>
                                        <p:strVal val="visible"/>
                                      </p:to>
                                    </p:set>
                                    <p:animEffect transition="in" filter="fade">
                                      <p:cBhvr>
                                        <p:cTn id="19" dur="500"/>
                                        <p:tgtEl>
                                          <p:spTgt spid="10">
                                            <p:txEl>
                                              <p:pRg st="0" end="0"/>
                                            </p:txEl>
                                          </p:spTgt>
                                        </p:tgtEl>
                                      </p:cBhvr>
                                    </p:animEffect>
                                  </p:childTnLst>
                                </p:cTn>
                              </p:par>
                              <p:par>
                                <p:cTn id="20" presetID="10" presetClass="entr" presetSubtype="0" fill="hold" grpId="0" nodeType="withEffect">
                                  <p:stCondLst>
                                    <p:cond delay="0"/>
                                  </p:stCondLst>
                                  <p:childTnLst>
                                    <p:set>
                                      <p:cBhvr>
                                        <p:cTn id="21" dur="1" fill="hold">
                                          <p:stCondLst>
                                            <p:cond delay="0"/>
                                          </p:stCondLst>
                                        </p:cTn>
                                        <p:tgtEl>
                                          <p:spTgt spid="11">
                                            <p:txEl>
                                              <p:pRg st="0" end="0"/>
                                            </p:txEl>
                                          </p:spTgt>
                                        </p:tgtEl>
                                        <p:attrNameLst>
                                          <p:attrName>style.visibility</p:attrName>
                                        </p:attrNameLst>
                                      </p:cBhvr>
                                      <p:to>
                                        <p:strVal val="visible"/>
                                      </p:to>
                                    </p:set>
                                    <p:animEffect transition="in" filter="fade">
                                      <p:cBhvr>
                                        <p:cTn id="22" dur="500"/>
                                        <p:tgtEl>
                                          <p:spTgt spid="11">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6" grpId="1" animBg="1"/>
      <p:bldP spid="8" grpId="0"/>
      <p:bldP spid="10" grpId="0" build="p">
        <p:tmplLst>
          <p:tmpl lvl="1">
            <p:tnLst>
              <p:par>
                <p:cTn presetID="10" presetClass="entr" presetSubtype="0" fill="hold" nodeType="afterEffect">
                  <p:stCondLst>
                    <p:cond delay="0"/>
                  </p:stCondLst>
                  <p:childTnLst>
                    <p:set>
                      <p:cBhvr>
                        <p:cTn dur="1" fill="hold">
                          <p:stCondLst>
                            <p:cond delay="0"/>
                          </p:stCondLst>
                        </p:cTn>
                        <p:tgtEl>
                          <p:spTgt spid="10"/>
                        </p:tgtEl>
                        <p:attrNameLst>
                          <p:attrName>style.visibility</p:attrName>
                        </p:attrNameLst>
                      </p:cBhvr>
                      <p:to>
                        <p:strVal val="visible"/>
                      </p:to>
                    </p:set>
                    <p:animEffect transition="in" filter="fade">
                      <p:cBhvr>
                        <p:cTn dur="500"/>
                        <p:tgtEl>
                          <p:spTgt spid="10"/>
                        </p:tgtEl>
                      </p:cBhvr>
                    </p:animEffect>
                  </p:childTnLst>
                </p:cTn>
              </p:par>
            </p:tnLst>
          </p:tmpl>
        </p:tmplLst>
      </p:bldP>
      <p:bldP spid="11" grpId="0" build="p">
        <p:tmplLst>
          <p:tmpl lvl="1">
            <p:tnLst>
              <p:par>
                <p:cTn presetID="10" presetClass="entr" presetSubtype="0" fill="hold" nodeType="withEffect">
                  <p:stCondLst>
                    <p:cond delay="0"/>
                  </p:stCondLst>
                  <p:childTnLst>
                    <p:set>
                      <p:cBhvr>
                        <p:cTn dur="1" fill="hold">
                          <p:stCondLst>
                            <p:cond delay="0"/>
                          </p:stCondLst>
                        </p:cTn>
                        <p:tgtEl>
                          <p:spTgt spid="11"/>
                        </p:tgtEl>
                        <p:attrNameLst>
                          <p:attrName>style.visibility</p:attrName>
                        </p:attrNameLst>
                      </p:cBhvr>
                      <p:to>
                        <p:strVal val="visible"/>
                      </p:to>
                    </p:set>
                    <p:animEffect transition="in" filter="fade">
                      <p:cBhvr>
                        <p:cTn dur="500"/>
                        <p:tgtEl>
                          <p:spTgt spid="11"/>
                        </p:tgtEl>
                      </p:cBhvr>
                    </p:animEffect>
                  </p:childTnLst>
                </p:cTn>
              </p:par>
            </p:tnLst>
          </p:tmpl>
        </p:tmplLst>
      </p:bldP>
    </p:bldLst>
  </p:timing>
</p:sldLayout>
</file>

<file path=ppt/slideLayouts/slideLayout78.xml><?xml version="1.0" encoding="utf-8"?>
<p:sldLayout xmlns:a="http://schemas.openxmlformats.org/drawingml/2006/main" xmlns:r="http://schemas.openxmlformats.org/officeDocument/2006/relationships" xmlns:p="http://schemas.openxmlformats.org/presentationml/2006/main" preserve="1" userDrawn="1">
  <p:cSld name="Speakers + session + time ">
    <p:spTree>
      <p:nvGrpSpPr>
        <p:cNvPr id="1" name=""/>
        <p:cNvGrpSpPr/>
        <p:nvPr/>
      </p:nvGrpSpPr>
      <p:grpSpPr>
        <a:xfrm>
          <a:off x="0" y="0"/>
          <a:ext cx="0" cy="0"/>
          <a:chOff x="0" y="0"/>
          <a:chExt cx="0" cy="0"/>
        </a:xfrm>
      </p:grpSpPr>
      <p:sp>
        <p:nvSpPr>
          <p:cNvPr id="6" name="Oval 5">
            <a:extLst>
              <a:ext uri="{FF2B5EF4-FFF2-40B4-BE49-F238E27FC236}">
                <a16:creationId xmlns:a16="http://schemas.microsoft.com/office/drawing/2014/main" id="{8099EA24-039A-4E4B-812A-77159A5E6BDB}"/>
              </a:ext>
            </a:extLst>
          </p:cNvPr>
          <p:cNvSpPr/>
          <p:nvPr userDrawn="1"/>
        </p:nvSpPr>
        <p:spPr>
          <a:xfrm>
            <a:off x="1526653" y="993136"/>
            <a:ext cx="3331728" cy="3331728"/>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sz="1799"/>
          </a:p>
        </p:txBody>
      </p:sp>
      <p:pic>
        <p:nvPicPr>
          <p:cNvPr id="7" name="Picture 6" descr="Logo&#10;&#10;Description automatically generated">
            <a:extLst>
              <a:ext uri="{FF2B5EF4-FFF2-40B4-BE49-F238E27FC236}">
                <a16:creationId xmlns:a16="http://schemas.microsoft.com/office/drawing/2014/main" id="{0956D418-EEBC-4ADF-9861-86EE7FA9B6A5}"/>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a:stretch/>
        </p:blipFill>
        <p:spPr>
          <a:xfrm>
            <a:off x="567259" y="6288664"/>
            <a:ext cx="397941" cy="396470"/>
          </a:xfrm>
          <a:prstGeom prst="rect">
            <a:avLst/>
          </a:prstGeom>
        </p:spPr>
      </p:pic>
      <p:sp>
        <p:nvSpPr>
          <p:cNvPr id="8" name="Picture Placeholder 24">
            <a:extLst>
              <a:ext uri="{FF2B5EF4-FFF2-40B4-BE49-F238E27FC236}">
                <a16:creationId xmlns:a16="http://schemas.microsoft.com/office/drawing/2014/main" id="{8E7C0A61-01D5-4105-BB50-3677C0CDFBF8}"/>
              </a:ext>
            </a:extLst>
          </p:cNvPr>
          <p:cNvSpPr>
            <a:spLocks noGrp="1"/>
          </p:cNvSpPr>
          <p:nvPr>
            <p:ph type="pic" sz="quarter" idx="11"/>
          </p:nvPr>
        </p:nvSpPr>
        <p:spPr>
          <a:xfrm>
            <a:off x="1764635" y="1231119"/>
            <a:ext cx="2855767" cy="2855767"/>
          </a:xfrm>
          <a:prstGeom prst="ellipse">
            <a:avLst/>
          </a:prstGeom>
        </p:spPr>
        <p:txBody>
          <a:bodyPr anchor="ctr">
            <a:normAutofit/>
          </a:bodyPr>
          <a:lstStyle>
            <a:lvl1pPr marL="0" indent="0" algn="ctr">
              <a:buNone/>
              <a:defRPr sz="1599"/>
            </a:lvl1pPr>
          </a:lstStyle>
          <a:p>
            <a:endParaRPr lang="lt-LT" dirty="0"/>
          </a:p>
        </p:txBody>
      </p:sp>
      <p:sp>
        <p:nvSpPr>
          <p:cNvPr id="10" name="Text Placeholder 9">
            <a:extLst>
              <a:ext uri="{FF2B5EF4-FFF2-40B4-BE49-F238E27FC236}">
                <a16:creationId xmlns:a16="http://schemas.microsoft.com/office/drawing/2014/main" id="{07997590-FC18-4BB1-8264-86E18C8B874F}"/>
              </a:ext>
            </a:extLst>
          </p:cNvPr>
          <p:cNvSpPr>
            <a:spLocks noGrp="1"/>
          </p:cNvSpPr>
          <p:nvPr>
            <p:ph type="body" sz="quarter" idx="12" hasCustomPrompt="1"/>
          </p:nvPr>
        </p:nvSpPr>
        <p:spPr>
          <a:xfrm>
            <a:off x="1307275" y="4625144"/>
            <a:ext cx="3744743" cy="614120"/>
          </a:xfrm>
        </p:spPr>
        <p:txBody>
          <a:bodyPr>
            <a:noAutofit/>
          </a:bodyPr>
          <a:lstStyle>
            <a:lvl1pPr marL="0" indent="0" algn="ctr">
              <a:buNone/>
              <a:defRPr sz="2399" b="0">
                <a:solidFill>
                  <a:schemeClr val="accent1"/>
                </a:solidFill>
                <a:latin typeface="+mj-lt"/>
              </a:defRPr>
            </a:lvl1pPr>
          </a:lstStyle>
          <a:p>
            <a:pPr lvl="0"/>
            <a:r>
              <a:rPr lang="lt-LT" dirty="0"/>
              <a:t>Name Surname</a:t>
            </a:r>
          </a:p>
        </p:txBody>
      </p:sp>
      <p:sp>
        <p:nvSpPr>
          <p:cNvPr id="11" name="Text Placeholder 9">
            <a:extLst>
              <a:ext uri="{FF2B5EF4-FFF2-40B4-BE49-F238E27FC236}">
                <a16:creationId xmlns:a16="http://schemas.microsoft.com/office/drawing/2014/main" id="{A428F315-93B0-4897-871C-BE1E269116BA}"/>
              </a:ext>
            </a:extLst>
          </p:cNvPr>
          <p:cNvSpPr>
            <a:spLocks noGrp="1"/>
          </p:cNvSpPr>
          <p:nvPr>
            <p:ph type="body" sz="quarter" idx="13" hasCustomPrompt="1"/>
          </p:nvPr>
        </p:nvSpPr>
        <p:spPr>
          <a:xfrm>
            <a:off x="1307275" y="5165122"/>
            <a:ext cx="3744743" cy="614120"/>
          </a:xfrm>
        </p:spPr>
        <p:txBody>
          <a:bodyPr>
            <a:noAutofit/>
          </a:bodyPr>
          <a:lstStyle>
            <a:lvl1pPr marL="0" indent="0" algn="ctr">
              <a:lnSpc>
                <a:spcPts val="2159"/>
              </a:lnSpc>
              <a:buNone/>
              <a:defRPr sz="1799" b="0">
                <a:solidFill>
                  <a:schemeClr val="tx1"/>
                </a:solidFill>
              </a:defRPr>
            </a:lvl1pPr>
          </a:lstStyle>
          <a:p>
            <a:pPr lvl="0"/>
            <a:r>
              <a:rPr lang="lt-LT" dirty="0"/>
              <a:t>Job Title</a:t>
            </a:r>
            <a:r>
              <a:rPr lang="en-US" dirty="0"/>
              <a:t>, Company</a:t>
            </a:r>
            <a:endParaRPr lang="lt-LT" dirty="0"/>
          </a:p>
        </p:txBody>
      </p:sp>
      <p:cxnSp>
        <p:nvCxnSpPr>
          <p:cNvPr id="5" name="Straight Connector 4">
            <a:extLst>
              <a:ext uri="{FF2B5EF4-FFF2-40B4-BE49-F238E27FC236}">
                <a16:creationId xmlns:a16="http://schemas.microsoft.com/office/drawing/2014/main" id="{4B639959-B11B-4467-92A3-BEC92441724B}"/>
              </a:ext>
            </a:extLst>
          </p:cNvPr>
          <p:cNvCxnSpPr/>
          <p:nvPr userDrawn="1"/>
        </p:nvCxnSpPr>
        <p:spPr>
          <a:xfrm>
            <a:off x="6149790" y="697230"/>
            <a:ext cx="0" cy="5292090"/>
          </a:xfrm>
          <a:prstGeom prst="line">
            <a:avLst/>
          </a:prstGeom>
          <a:ln w="15875" cap="rnd">
            <a:solidFill>
              <a:schemeClr val="tx2"/>
            </a:solidFill>
            <a:prstDash val="sysDot"/>
            <a:round/>
          </a:ln>
        </p:spPr>
        <p:style>
          <a:lnRef idx="1">
            <a:schemeClr val="accent1"/>
          </a:lnRef>
          <a:fillRef idx="0">
            <a:schemeClr val="accent1"/>
          </a:fillRef>
          <a:effectRef idx="0">
            <a:schemeClr val="accent1"/>
          </a:effectRef>
          <a:fontRef idx="minor">
            <a:schemeClr val="tx1"/>
          </a:fontRef>
        </p:style>
      </p:cxnSp>
      <p:sp>
        <p:nvSpPr>
          <p:cNvPr id="37" name="Text Placeholder 9">
            <a:extLst>
              <a:ext uri="{FF2B5EF4-FFF2-40B4-BE49-F238E27FC236}">
                <a16:creationId xmlns:a16="http://schemas.microsoft.com/office/drawing/2014/main" id="{282483DF-E0B2-48C9-BD68-EBD2EED9CE52}"/>
              </a:ext>
            </a:extLst>
          </p:cNvPr>
          <p:cNvSpPr>
            <a:spLocks noGrp="1"/>
          </p:cNvSpPr>
          <p:nvPr>
            <p:ph type="body" sz="quarter" idx="19" hasCustomPrompt="1"/>
          </p:nvPr>
        </p:nvSpPr>
        <p:spPr>
          <a:xfrm>
            <a:off x="6990071" y="2211590"/>
            <a:ext cx="4168457" cy="1198798"/>
          </a:xfrm>
        </p:spPr>
        <p:txBody>
          <a:bodyPr anchor="ctr">
            <a:noAutofit/>
          </a:bodyPr>
          <a:lstStyle>
            <a:lvl1pPr marL="0" indent="0" algn="ctr">
              <a:lnSpc>
                <a:spcPts val="3358"/>
              </a:lnSpc>
              <a:buNone/>
              <a:defRPr sz="3198" b="0">
                <a:solidFill>
                  <a:schemeClr val="accent1"/>
                </a:solidFill>
              </a:defRPr>
            </a:lvl1pPr>
          </a:lstStyle>
          <a:p>
            <a:pPr marL="0" marR="0" lvl="0" indent="0" algn="ctr" defTabSz="913943" rtl="0" eaLnBrk="1" fontAlgn="auto" latinLnBrk="0" hangingPunct="1">
              <a:lnSpc>
                <a:spcPts val="3358"/>
              </a:lnSpc>
              <a:spcBef>
                <a:spcPts val="999"/>
              </a:spcBef>
              <a:spcAft>
                <a:spcPts val="0"/>
              </a:spcAft>
              <a:buClrTx/>
              <a:buSzTx/>
              <a:buFont typeface="Arial" panose="020B0604020202020204" pitchFamily="34" charset="0"/>
              <a:buNone/>
              <a:tabLst/>
              <a:defRPr/>
            </a:pPr>
            <a:r>
              <a:rPr lang="en-US" dirty="0"/>
              <a:t>Session Title Session Title</a:t>
            </a:r>
          </a:p>
        </p:txBody>
      </p:sp>
      <p:cxnSp>
        <p:nvCxnSpPr>
          <p:cNvPr id="40" name="Straight Connector 39">
            <a:extLst>
              <a:ext uri="{FF2B5EF4-FFF2-40B4-BE49-F238E27FC236}">
                <a16:creationId xmlns:a16="http://schemas.microsoft.com/office/drawing/2014/main" id="{7595DD57-7926-4C05-9A01-CD0578B3B148}"/>
              </a:ext>
            </a:extLst>
          </p:cNvPr>
          <p:cNvCxnSpPr>
            <a:cxnSpLocks/>
          </p:cNvCxnSpPr>
          <p:nvPr userDrawn="1"/>
        </p:nvCxnSpPr>
        <p:spPr>
          <a:xfrm>
            <a:off x="6990071" y="2056841"/>
            <a:ext cx="4168457" cy="0"/>
          </a:xfrm>
          <a:prstGeom prst="line">
            <a:avLst/>
          </a:prstGeom>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E67BDCA8-2187-423A-861C-91E216516D31}"/>
              </a:ext>
            </a:extLst>
          </p:cNvPr>
          <p:cNvCxnSpPr>
            <a:cxnSpLocks/>
          </p:cNvCxnSpPr>
          <p:nvPr userDrawn="1"/>
        </p:nvCxnSpPr>
        <p:spPr>
          <a:xfrm>
            <a:off x="6990071" y="3560288"/>
            <a:ext cx="4168457" cy="0"/>
          </a:xfrm>
          <a:prstGeom prst="line">
            <a:avLst/>
          </a:prstGeom>
        </p:spPr>
        <p:style>
          <a:lnRef idx="1">
            <a:schemeClr val="accent1"/>
          </a:lnRef>
          <a:fillRef idx="0">
            <a:schemeClr val="accent1"/>
          </a:fillRef>
          <a:effectRef idx="0">
            <a:schemeClr val="accent1"/>
          </a:effectRef>
          <a:fontRef idx="minor">
            <a:schemeClr val="tx1"/>
          </a:fontRef>
        </p:style>
      </p:cxnSp>
      <p:pic>
        <p:nvPicPr>
          <p:cNvPr id="16" name="Picture 15">
            <a:extLst>
              <a:ext uri="{FF2B5EF4-FFF2-40B4-BE49-F238E27FC236}">
                <a16:creationId xmlns:a16="http://schemas.microsoft.com/office/drawing/2014/main" id="{69555642-CEBA-4FE8-B85C-D772E39820DF}"/>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a:stretch/>
        </p:blipFill>
        <p:spPr>
          <a:xfrm>
            <a:off x="9860458" y="3540885"/>
            <a:ext cx="2245536" cy="3533878"/>
          </a:xfrm>
          <a:prstGeom prst="rect">
            <a:avLst/>
          </a:prstGeom>
        </p:spPr>
      </p:pic>
      <p:pic>
        <p:nvPicPr>
          <p:cNvPr id="12" name="Picture 11">
            <a:extLst>
              <a:ext uri="{FF2B5EF4-FFF2-40B4-BE49-F238E27FC236}">
                <a16:creationId xmlns:a16="http://schemas.microsoft.com/office/drawing/2014/main" id="{7EBA072D-BA4E-4674-9F10-8E70C6A6F66E}"/>
              </a:ext>
            </a:extLst>
          </p:cNvPr>
          <p:cNvPicPr>
            <a:picLocks noChangeAspect="1"/>
          </p:cNvPicPr>
          <p:nvPr userDrawn="1"/>
        </p:nvPicPr>
        <p:blipFill>
          <a:blip r:embed="rId4" cstate="screen">
            <a:extLst>
              <a:ext uri="{28A0092B-C50C-407E-A947-70E740481C1C}">
                <a14:useLocalDpi xmlns:a14="http://schemas.microsoft.com/office/drawing/2010/main"/>
              </a:ext>
            </a:extLst>
          </a:blip>
          <a:stretch>
            <a:fillRect/>
          </a:stretch>
        </p:blipFill>
        <p:spPr>
          <a:xfrm>
            <a:off x="1044570" y="6341676"/>
            <a:ext cx="2243155" cy="297028"/>
          </a:xfrm>
          <a:prstGeom prst="rect">
            <a:avLst/>
          </a:prstGeom>
        </p:spPr>
      </p:pic>
    </p:spTree>
    <p:extLst>
      <p:ext uri="{BB962C8B-B14F-4D97-AF65-F5344CB8AC3E}">
        <p14:creationId xmlns:p14="http://schemas.microsoft.com/office/powerpoint/2010/main" val="335745322"/>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grpId="0" nodeType="withEffect">
                                  <p:stCondLst>
                                    <p:cond delay="0"/>
                                  </p:stCondLst>
                                  <p:childTnLst>
                                    <p:set>
                                      <p:cBhvr>
                                        <p:cTn id="6" dur="1" fill="hold">
                                          <p:stCondLst>
                                            <p:cond delay="0"/>
                                          </p:stCondLst>
                                        </p:cTn>
                                        <p:tgtEl>
                                          <p:spTgt spid="6"/>
                                        </p:tgtEl>
                                        <p:attrNameLst>
                                          <p:attrName>style.visibility</p:attrName>
                                        </p:attrNameLst>
                                      </p:cBhvr>
                                      <p:to>
                                        <p:strVal val="visible"/>
                                      </p:to>
                                    </p:set>
                                    <p:anim calcmode="lin" valueType="num">
                                      <p:cBhvr>
                                        <p:cTn id="7" dur="500" fill="hold"/>
                                        <p:tgtEl>
                                          <p:spTgt spid="6"/>
                                        </p:tgtEl>
                                        <p:attrNameLst>
                                          <p:attrName>ppt_w</p:attrName>
                                        </p:attrNameLst>
                                      </p:cBhvr>
                                      <p:tavLst>
                                        <p:tav tm="0">
                                          <p:val>
                                            <p:fltVal val="0"/>
                                          </p:val>
                                        </p:tav>
                                        <p:tav tm="100000">
                                          <p:val>
                                            <p:strVal val="#ppt_w"/>
                                          </p:val>
                                        </p:tav>
                                      </p:tavLst>
                                    </p:anim>
                                    <p:anim calcmode="lin" valueType="num">
                                      <p:cBhvr>
                                        <p:cTn id="8" dur="500" fill="hold"/>
                                        <p:tgtEl>
                                          <p:spTgt spid="6"/>
                                        </p:tgtEl>
                                        <p:attrNameLst>
                                          <p:attrName>ppt_h</p:attrName>
                                        </p:attrNameLst>
                                      </p:cBhvr>
                                      <p:tavLst>
                                        <p:tav tm="0">
                                          <p:val>
                                            <p:fltVal val="0"/>
                                          </p:val>
                                        </p:tav>
                                        <p:tav tm="100000">
                                          <p:val>
                                            <p:strVal val="#ppt_h"/>
                                          </p:val>
                                        </p:tav>
                                      </p:tavLst>
                                    </p:anim>
                                    <p:animEffect transition="in" filter="fade">
                                      <p:cBhvr>
                                        <p:cTn id="9" dur="500"/>
                                        <p:tgtEl>
                                          <p:spTgt spid="6"/>
                                        </p:tgtEl>
                                      </p:cBhvr>
                                    </p:animEffect>
                                  </p:childTnLst>
                                </p:cTn>
                              </p:par>
                              <p:par>
                                <p:cTn id="10" presetID="6" presetClass="emph" presetSubtype="0" accel="50000" decel="50000" autoRev="1" fill="hold" grpId="1" nodeType="withEffect">
                                  <p:stCondLst>
                                    <p:cond delay="0"/>
                                  </p:stCondLst>
                                  <p:childTnLst>
                                    <p:animScale>
                                      <p:cBhvr>
                                        <p:cTn id="11" dur="500" fill="hold"/>
                                        <p:tgtEl>
                                          <p:spTgt spid="6"/>
                                        </p:tgtEl>
                                      </p:cBhvr>
                                      <p:by x="105000" y="105000"/>
                                    </p:animScale>
                                  </p:childTnLst>
                                </p:cTn>
                              </p:par>
                              <p:par>
                                <p:cTn id="12" presetID="23" presetClass="entr" presetSubtype="16" fill="hold" grpId="0" nodeType="withEffect" nodePh="1">
                                  <p:stCondLst>
                                    <p:cond delay="500"/>
                                  </p:stCondLst>
                                  <p:endCondLst>
                                    <p:cond evt="begin" delay="0">
                                      <p:tn val="12"/>
                                    </p:cond>
                                  </p:endCondLst>
                                  <p:childTnLst>
                                    <p:set>
                                      <p:cBhvr>
                                        <p:cTn id="13" dur="1" fill="hold">
                                          <p:stCondLst>
                                            <p:cond delay="0"/>
                                          </p:stCondLst>
                                        </p:cTn>
                                        <p:tgtEl>
                                          <p:spTgt spid="8"/>
                                        </p:tgtEl>
                                        <p:attrNameLst>
                                          <p:attrName>style.visibility</p:attrName>
                                        </p:attrNameLst>
                                      </p:cBhvr>
                                      <p:to>
                                        <p:strVal val="visible"/>
                                      </p:to>
                                    </p:set>
                                    <p:anim calcmode="lin" valueType="num">
                                      <p:cBhvr>
                                        <p:cTn id="14" dur="500" fill="hold"/>
                                        <p:tgtEl>
                                          <p:spTgt spid="8"/>
                                        </p:tgtEl>
                                        <p:attrNameLst>
                                          <p:attrName>ppt_w</p:attrName>
                                        </p:attrNameLst>
                                      </p:cBhvr>
                                      <p:tavLst>
                                        <p:tav tm="0">
                                          <p:val>
                                            <p:fltVal val="0"/>
                                          </p:val>
                                        </p:tav>
                                        <p:tav tm="100000">
                                          <p:val>
                                            <p:strVal val="#ppt_w"/>
                                          </p:val>
                                        </p:tav>
                                      </p:tavLst>
                                    </p:anim>
                                    <p:anim calcmode="lin" valueType="num">
                                      <p:cBhvr>
                                        <p:cTn id="15" dur="500" fill="hold"/>
                                        <p:tgtEl>
                                          <p:spTgt spid="8"/>
                                        </p:tgtEl>
                                        <p:attrNameLst>
                                          <p:attrName>ppt_h</p:attrName>
                                        </p:attrNameLst>
                                      </p:cBhvr>
                                      <p:tavLst>
                                        <p:tav tm="0">
                                          <p:val>
                                            <p:fltVal val="0"/>
                                          </p:val>
                                        </p:tav>
                                        <p:tav tm="100000">
                                          <p:val>
                                            <p:strVal val="#ppt_h"/>
                                          </p:val>
                                        </p:tav>
                                      </p:tavLst>
                                    </p:anim>
                                  </p:childTnLst>
                                </p:cTn>
                              </p:par>
                            </p:childTnLst>
                          </p:cTn>
                        </p:par>
                        <p:par>
                          <p:cTn id="16" fill="hold">
                            <p:stCondLst>
                              <p:cond delay="1000"/>
                            </p:stCondLst>
                            <p:childTnLst>
                              <p:par>
                                <p:cTn id="17" presetID="10" presetClass="entr" presetSubtype="0" fill="hold" grpId="0" nodeType="afterEffect">
                                  <p:stCondLst>
                                    <p:cond delay="0"/>
                                  </p:stCondLst>
                                  <p:childTnLst>
                                    <p:set>
                                      <p:cBhvr>
                                        <p:cTn id="18" dur="1" fill="hold">
                                          <p:stCondLst>
                                            <p:cond delay="0"/>
                                          </p:stCondLst>
                                        </p:cTn>
                                        <p:tgtEl>
                                          <p:spTgt spid="10">
                                            <p:txEl>
                                              <p:pRg st="0" end="0"/>
                                            </p:txEl>
                                          </p:spTgt>
                                        </p:tgtEl>
                                        <p:attrNameLst>
                                          <p:attrName>style.visibility</p:attrName>
                                        </p:attrNameLst>
                                      </p:cBhvr>
                                      <p:to>
                                        <p:strVal val="visible"/>
                                      </p:to>
                                    </p:set>
                                    <p:animEffect transition="in" filter="fade">
                                      <p:cBhvr>
                                        <p:cTn id="19" dur="500"/>
                                        <p:tgtEl>
                                          <p:spTgt spid="10">
                                            <p:txEl>
                                              <p:pRg st="0" end="0"/>
                                            </p:txEl>
                                          </p:spTgt>
                                        </p:tgtEl>
                                      </p:cBhvr>
                                    </p:animEffect>
                                  </p:childTnLst>
                                </p:cTn>
                              </p:par>
                              <p:par>
                                <p:cTn id="20" presetID="10" presetClass="entr" presetSubtype="0" fill="hold" grpId="0" nodeType="withEffect">
                                  <p:stCondLst>
                                    <p:cond delay="0"/>
                                  </p:stCondLst>
                                  <p:childTnLst>
                                    <p:set>
                                      <p:cBhvr>
                                        <p:cTn id="21" dur="1" fill="hold">
                                          <p:stCondLst>
                                            <p:cond delay="0"/>
                                          </p:stCondLst>
                                        </p:cTn>
                                        <p:tgtEl>
                                          <p:spTgt spid="11">
                                            <p:txEl>
                                              <p:pRg st="0" end="0"/>
                                            </p:txEl>
                                          </p:spTgt>
                                        </p:tgtEl>
                                        <p:attrNameLst>
                                          <p:attrName>style.visibility</p:attrName>
                                        </p:attrNameLst>
                                      </p:cBhvr>
                                      <p:to>
                                        <p:strVal val="visible"/>
                                      </p:to>
                                    </p:set>
                                    <p:animEffect transition="in" filter="fade">
                                      <p:cBhvr>
                                        <p:cTn id="22" dur="500"/>
                                        <p:tgtEl>
                                          <p:spTgt spid="11">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6" grpId="1" animBg="1"/>
      <p:bldP spid="8" grpId="0"/>
      <p:bldP spid="10" grpId="0" build="p">
        <p:tmplLst>
          <p:tmpl lvl="1">
            <p:tnLst>
              <p:par>
                <p:cTn presetID="10" presetClass="entr" presetSubtype="0" fill="hold" nodeType="afterEffect">
                  <p:stCondLst>
                    <p:cond delay="0"/>
                  </p:stCondLst>
                  <p:childTnLst>
                    <p:set>
                      <p:cBhvr>
                        <p:cTn dur="1" fill="hold">
                          <p:stCondLst>
                            <p:cond delay="0"/>
                          </p:stCondLst>
                        </p:cTn>
                        <p:tgtEl>
                          <p:spTgt spid="10"/>
                        </p:tgtEl>
                        <p:attrNameLst>
                          <p:attrName>style.visibility</p:attrName>
                        </p:attrNameLst>
                      </p:cBhvr>
                      <p:to>
                        <p:strVal val="visible"/>
                      </p:to>
                    </p:set>
                    <p:animEffect transition="in" filter="fade">
                      <p:cBhvr>
                        <p:cTn dur="500"/>
                        <p:tgtEl>
                          <p:spTgt spid="10"/>
                        </p:tgtEl>
                      </p:cBhvr>
                    </p:animEffect>
                  </p:childTnLst>
                </p:cTn>
              </p:par>
            </p:tnLst>
          </p:tmpl>
        </p:tmplLst>
      </p:bldP>
      <p:bldP spid="11" grpId="0" build="p">
        <p:tmplLst>
          <p:tmpl lvl="1">
            <p:tnLst>
              <p:par>
                <p:cTn presetID="10" presetClass="entr" presetSubtype="0" fill="hold" nodeType="withEffect">
                  <p:stCondLst>
                    <p:cond delay="0"/>
                  </p:stCondLst>
                  <p:childTnLst>
                    <p:set>
                      <p:cBhvr>
                        <p:cTn dur="1" fill="hold">
                          <p:stCondLst>
                            <p:cond delay="0"/>
                          </p:stCondLst>
                        </p:cTn>
                        <p:tgtEl>
                          <p:spTgt spid="11"/>
                        </p:tgtEl>
                        <p:attrNameLst>
                          <p:attrName>style.visibility</p:attrName>
                        </p:attrNameLst>
                      </p:cBhvr>
                      <p:to>
                        <p:strVal val="visible"/>
                      </p:to>
                    </p:set>
                    <p:animEffect transition="in" filter="fade">
                      <p:cBhvr>
                        <p:cTn dur="500"/>
                        <p:tgtEl>
                          <p:spTgt spid="11"/>
                        </p:tgtEl>
                      </p:cBhvr>
                    </p:animEffect>
                  </p:childTnLst>
                </p:cTn>
              </p:par>
            </p:tnLst>
          </p:tmpl>
        </p:tmplLst>
      </p:bldP>
    </p:bldLst>
  </p:timing>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79.xml><?xml version="1.0" encoding="utf-8"?>
<p:sldLayout xmlns:a="http://schemas.openxmlformats.org/drawingml/2006/main" xmlns:r="http://schemas.openxmlformats.org/officeDocument/2006/relationships" xmlns:p="http://schemas.openxmlformats.org/presentationml/2006/main" preserve="1" userDrawn="1">
  <p:cSld name="2_Speakers + session + time ">
    <p:spTree>
      <p:nvGrpSpPr>
        <p:cNvPr id="1" name=""/>
        <p:cNvGrpSpPr/>
        <p:nvPr/>
      </p:nvGrpSpPr>
      <p:grpSpPr>
        <a:xfrm>
          <a:off x="0" y="0"/>
          <a:ext cx="0" cy="0"/>
          <a:chOff x="0" y="0"/>
          <a:chExt cx="0" cy="0"/>
        </a:xfrm>
      </p:grpSpPr>
      <p:sp>
        <p:nvSpPr>
          <p:cNvPr id="6" name="Oval 5">
            <a:extLst>
              <a:ext uri="{FF2B5EF4-FFF2-40B4-BE49-F238E27FC236}">
                <a16:creationId xmlns:a16="http://schemas.microsoft.com/office/drawing/2014/main" id="{8099EA24-039A-4E4B-812A-77159A5E6BDB}"/>
              </a:ext>
            </a:extLst>
          </p:cNvPr>
          <p:cNvSpPr/>
          <p:nvPr userDrawn="1"/>
        </p:nvSpPr>
        <p:spPr>
          <a:xfrm>
            <a:off x="1526653" y="993136"/>
            <a:ext cx="3331728" cy="3331728"/>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sz="1799"/>
          </a:p>
        </p:txBody>
      </p:sp>
      <p:pic>
        <p:nvPicPr>
          <p:cNvPr id="7" name="Picture 6" descr="Logo&#10;&#10;Description automatically generated">
            <a:extLst>
              <a:ext uri="{FF2B5EF4-FFF2-40B4-BE49-F238E27FC236}">
                <a16:creationId xmlns:a16="http://schemas.microsoft.com/office/drawing/2014/main" id="{0956D418-EEBC-4ADF-9861-86EE7FA9B6A5}"/>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a:stretch/>
        </p:blipFill>
        <p:spPr>
          <a:xfrm>
            <a:off x="567259" y="6288664"/>
            <a:ext cx="397941" cy="396470"/>
          </a:xfrm>
          <a:prstGeom prst="rect">
            <a:avLst/>
          </a:prstGeom>
        </p:spPr>
      </p:pic>
      <p:sp>
        <p:nvSpPr>
          <p:cNvPr id="8" name="Picture Placeholder 24">
            <a:extLst>
              <a:ext uri="{FF2B5EF4-FFF2-40B4-BE49-F238E27FC236}">
                <a16:creationId xmlns:a16="http://schemas.microsoft.com/office/drawing/2014/main" id="{8E7C0A61-01D5-4105-BB50-3677C0CDFBF8}"/>
              </a:ext>
            </a:extLst>
          </p:cNvPr>
          <p:cNvSpPr>
            <a:spLocks noGrp="1"/>
          </p:cNvSpPr>
          <p:nvPr>
            <p:ph type="pic" sz="quarter" idx="11"/>
          </p:nvPr>
        </p:nvSpPr>
        <p:spPr>
          <a:xfrm>
            <a:off x="1764635" y="1231119"/>
            <a:ext cx="2855767" cy="2855767"/>
          </a:xfrm>
          <a:prstGeom prst="ellipse">
            <a:avLst/>
          </a:prstGeom>
        </p:spPr>
        <p:txBody>
          <a:bodyPr anchor="ctr">
            <a:normAutofit/>
          </a:bodyPr>
          <a:lstStyle>
            <a:lvl1pPr marL="0" indent="0" algn="ctr">
              <a:buNone/>
              <a:defRPr sz="1599"/>
            </a:lvl1pPr>
          </a:lstStyle>
          <a:p>
            <a:endParaRPr lang="lt-LT" dirty="0"/>
          </a:p>
        </p:txBody>
      </p:sp>
      <p:sp>
        <p:nvSpPr>
          <p:cNvPr id="10" name="Text Placeholder 9">
            <a:extLst>
              <a:ext uri="{FF2B5EF4-FFF2-40B4-BE49-F238E27FC236}">
                <a16:creationId xmlns:a16="http://schemas.microsoft.com/office/drawing/2014/main" id="{07997590-FC18-4BB1-8264-86E18C8B874F}"/>
              </a:ext>
            </a:extLst>
          </p:cNvPr>
          <p:cNvSpPr>
            <a:spLocks noGrp="1"/>
          </p:cNvSpPr>
          <p:nvPr>
            <p:ph type="body" sz="quarter" idx="12" hasCustomPrompt="1"/>
          </p:nvPr>
        </p:nvSpPr>
        <p:spPr>
          <a:xfrm>
            <a:off x="1307275" y="4625144"/>
            <a:ext cx="3744743" cy="614120"/>
          </a:xfrm>
        </p:spPr>
        <p:txBody>
          <a:bodyPr>
            <a:noAutofit/>
          </a:bodyPr>
          <a:lstStyle>
            <a:lvl1pPr marL="0" indent="0" algn="ctr">
              <a:buNone/>
              <a:defRPr sz="2399" b="0">
                <a:solidFill>
                  <a:schemeClr val="accent1"/>
                </a:solidFill>
                <a:latin typeface="+mj-lt"/>
              </a:defRPr>
            </a:lvl1pPr>
          </a:lstStyle>
          <a:p>
            <a:pPr lvl="0"/>
            <a:r>
              <a:rPr lang="lt-LT" dirty="0"/>
              <a:t>Name Surname</a:t>
            </a:r>
          </a:p>
        </p:txBody>
      </p:sp>
      <p:sp>
        <p:nvSpPr>
          <p:cNvPr id="11" name="Text Placeholder 9">
            <a:extLst>
              <a:ext uri="{FF2B5EF4-FFF2-40B4-BE49-F238E27FC236}">
                <a16:creationId xmlns:a16="http://schemas.microsoft.com/office/drawing/2014/main" id="{A428F315-93B0-4897-871C-BE1E269116BA}"/>
              </a:ext>
            </a:extLst>
          </p:cNvPr>
          <p:cNvSpPr>
            <a:spLocks noGrp="1"/>
          </p:cNvSpPr>
          <p:nvPr>
            <p:ph type="body" sz="quarter" idx="13" hasCustomPrompt="1"/>
          </p:nvPr>
        </p:nvSpPr>
        <p:spPr>
          <a:xfrm>
            <a:off x="1307275" y="5165122"/>
            <a:ext cx="3744743" cy="614120"/>
          </a:xfrm>
        </p:spPr>
        <p:txBody>
          <a:bodyPr>
            <a:noAutofit/>
          </a:bodyPr>
          <a:lstStyle>
            <a:lvl1pPr marL="0" indent="0" algn="ctr">
              <a:lnSpc>
                <a:spcPts val="2159"/>
              </a:lnSpc>
              <a:buNone/>
              <a:defRPr sz="1799" b="0">
                <a:solidFill>
                  <a:schemeClr val="tx1"/>
                </a:solidFill>
              </a:defRPr>
            </a:lvl1pPr>
          </a:lstStyle>
          <a:p>
            <a:pPr lvl="0"/>
            <a:r>
              <a:rPr lang="lt-LT" dirty="0"/>
              <a:t>Job Title</a:t>
            </a:r>
            <a:r>
              <a:rPr lang="en-US" dirty="0"/>
              <a:t>, Company</a:t>
            </a:r>
            <a:endParaRPr lang="lt-LT" dirty="0"/>
          </a:p>
        </p:txBody>
      </p:sp>
      <p:cxnSp>
        <p:nvCxnSpPr>
          <p:cNvPr id="5" name="Straight Connector 4">
            <a:extLst>
              <a:ext uri="{FF2B5EF4-FFF2-40B4-BE49-F238E27FC236}">
                <a16:creationId xmlns:a16="http://schemas.microsoft.com/office/drawing/2014/main" id="{4B639959-B11B-4467-92A3-BEC92441724B}"/>
              </a:ext>
            </a:extLst>
          </p:cNvPr>
          <p:cNvCxnSpPr>
            <a:cxnSpLocks/>
          </p:cNvCxnSpPr>
          <p:nvPr userDrawn="1"/>
        </p:nvCxnSpPr>
        <p:spPr>
          <a:xfrm>
            <a:off x="6149790" y="697232"/>
            <a:ext cx="0" cy="3542261"/>
          </a:xfrm>
          <a:prstGeom prst="line">
            <a:avLst/>
          </a:prstGeom>
          <a:ln w="15875" cap="rnd">
            <a:solidFill>
              <a:schemeClr val="tx2"/>
            </a:solidFill>
            <a:prstDash val="sysDot"/>
            <a:round/>
          </a:ln>
        </p:spPr>
        <p:style>
          <a:lnRef idx="1">
            <a:schemeClr val="accent1"/>
          </a:lnRef>
          <a:fillRef idx="0">
            <a:schemeClr val="accent1"/>
          </a:fillRef>
          <a:effectRef idx="0">
            <a:schemeClr val="accent1"/>
          </a:effectRef>
          <a:fontRef idx="minor">
            <a:schemeClr val="tx1"/>
          </a:fontRef>
        </p:style>
      </p:cxnSp>
      <p:sp>
        <p:nvSpPr>
          <p:cNvPr id="37" name="Text Placeholder 9">
            <a:extLst>
              <a:ext uri="{FF2B5EF4-FFF2-40B4-BE49-F238E27FC236}">
                <a16:creationId xmlns:a16="http://schemas.microsoft.com/office/drawing/2014/main" id="{282483DF-E0B2-48C9-BD68-EBD2EED9CE52}"/>
              </a:ext>
            </a:extLst>
          </p:cNvPr>
          <p:cNvSpPr>
            <a:spLocks noGrp="1"/>
          </p:cNvSpPr>
          <p:nvPr>
            <p:ph type="body" sz="quarter" idx="19" hasCustomPrompt="1"/>
          </p:nvPr>
        </p:nvSpPr>
        <p:spPr>
          <a:xfrm>
            <a:off x="7123074" y="2045630"/>
            <a:ext cx="4168457" cy="1198798"/>
          </a:xfrm>
        </p:spPr>
        <p:txBody>
          <a:bodyPr anchor="ctr">
            <a:noAutofit/>
          </a:bodyPr>
          <a:lstStyle>
            <a:lvl1pPr marL="0" indent="0" algn="ctr">
              <a:lnSpc>
                <a:spcPts val="3358"/>
              </a:lnSpc>
              <a:buNone/>
              <a:defRPr sz="3198" b="0">
                <a:solidFill>
                  <a:schemeClr val="accent1"/>
                </a:solidFill>
              </a:defRPr>
            </a:lvl1pPr>
          </a:lstStyle>
          <a:p>
            <a:pPr marL="0" marR="0" lvl="0" indent="0" algn="ctr" defTabSz="913943" rtl="0" eaLnBrk="1" fontAlgn="auto" latinLnBrk="0" hangingPunct="1">
              <a:lnSpc>
                <a:spcPts val="3358"/>
              </a:lnSpc>
              <a:spcBef>
                <a:spcPts val="999"/>
              </a:spcBef>
              <a:spcAft>
                <a:spcPts val="0"/>
              </a:spcAft>
              <a:buClrTx/>
              <a:buSzTx/>
              <a:buFont typeface="Arial" panose="020B0604020202020204" pitchFamily="34" charset="0"/>
              <a:buNone/>
              <a:tabLst/>
              <a:defRPr/>
            </a:pPr>
            <a:r>
              <a:rPr lang="en-US" dirty="0"/>
              <a:t>Session Title Session Title</a:t>
            </a:r>
          </a:p>
        </p:txBody>
      </p:sp>
      <p:cxnSp>
        <p:nvCxnSpPr>
          <p:cNvPr id="40" name="Straight Connector 39">
            <a:extLst>
              <a:ext uri="{FF2B5EF4-FFF2-40B4-BE49-F238E27FC236}">
                <a16:creationId xmlns:a16="http://schemas.microsoft.com/office/drawing/2014/main" id="{7595DD57-7926-4C05-9A01-CD0578B3B148}"/>
              </a:ext>
            </a:extLst>
          </p:cNvPr>
          <p:cNvCxnSpPr>
            <a:cxnSpLocks/>
          </p:cNvCxnSpPr>
          <p:nvPr userDrawn="1"/>
        </p:nvCxnSpPr>
        <p:spPr>
          <a:xfrm>
            <a:off x="7123074" y="1890881"/>
            <a:ext cx="4168457" cy="0"/>
          </a:xfrm>
          <a:prstGeom prst="line">
            <a:avLst/>
          </a:prstGeom>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E67BDCA8-2187-423A-861C-91E216516D31}"/>
              </a:ext>
            </a:extLst>
          </p:cNvPr>
          <p:cNvCxnSpPr>
            <a:cxnSpLocks/>
          </p:cNvCxnSpPr>
          <p:nvPr userDrawn="1"/>
        </p:nvCxnSpPr>
        <p:spPr>
          <a:xfrm>
            <a:off x="7123074" y="3394328"/>
            <a:ext cx="4168457" cy="0"/>
          </a:xfrm>
          <a:prstGeom prst="line">
            <a:avLst/>
          </a:prstGeom>
        </p:spPr>
        <p:style>
          <a:lnRef idx="1">
            <a:schemeClr val="accent1"/>
          </a:lnRef>
          <a:fillRef idx="0">
            <a:schemeClr val="accent1"/>
          </a:fillRef>
          <a:effectRef idx="0">
            <a:schemeClr val="accent1"/>
          </a:effectRef>
          <a:fontRef idx="minor">
            <a:schemeClr val="tx1"/>
          </a:fontRef>
        </p:style>
      </p:cxnSp>
      <p:pic>
        <p:nvPicPr>
          <p:cNvPr id="15" name="Picture 14">
            <a:extLst>
              <a:ext uri="{FF2B5EF4-FFF2-40B4-BE49-F238E27FC236}">
                <a16:creationId xmlns:a16="http://schemas.microsoft.com/office/drawing/2014/main" id="{81D7369A-E2D2-44CC-B232-E91E519C0F0C}"/>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a:stretch/>
        </p:blipFill>
        <p:spPr>
          <a:xfrm>
            <a:off x="4803050" y="3215013"/>
            <a:ext cx="2478322" cy="3900221"/>
          </a:xfrm>
          <a:prstGeom prst="rect">
            <a:avLst/>
          </a:prstGeom>
        </p:spPr>
      </p:pic>
      <p:pic>
        <p:nvPicPr>
          <p:cNvPr id="12" name="Picture 11">
            <a:extLst>
              <a:ext uri="{FF2B5EF4-FFF2-40B4-BE49-F238E27FC236}">
                <a16:creationId xmlns:a16="http://schemas.microsoft.com/office/drawing/2014/main" id="{62E11588-E523-4702-AE54-58017F0DF22C}"/>
              </a:ext>
            </a:extLst>
          </p:cNvPr>
          <p:cNvPicPr>
            <a:picLocks noChangeAspect="1"/>
          </p:cNvPicPr>
          <p:nvPr userDrawn="1"/>
        </p:nvPicPr>
        <p:blipFill>
          <a:blip r:embed="rId4" cstate="screen">
            <a:extLst>
              <a:ext uri="{28A0092B-C50C-407E-A947-70E740481C1C}">
                <a14:useLocalDpi xmlns:a14="http://schemas.microsoft.com/office/drawing/2010/main"/>
              </a:ext>
            </a:extLst>
          </a:blip>
          <a:stretch>
            <a:fillRect/>
          </a:stretch>
        </p:blipFill>
        <p:spPr>
          <a:xfrm>
            <a:off x="1044570" y="6341676"/>
            <a:ext cx="2243155" cy="297028"/>
          </a:xfrm>
          <a:prstGeom prst="rect">
            <a:avLst/>
          </a:prstGeom>
        </p:spPr>
      </p:pic>
    </p:spTree>
    <p:extLst>
      <p:ext uri="{BB962C8B-B14F-4D97-AF65-F5344CB8AC3E}">
        <p14:creationId xmlns:p14="http://schemas.microsoft.com/office/powerpoint/2010/main" val="1980482915"/>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grpId="0" nodeType="withEffect">
                                  <p:stCondLst>
                                    <p:cond delay="0"/>
                                  </p:stCondLst>
                                  <p:childTnLst>
                                    <p:set>
                                      <p:cBhvr>
                                        <p:cTn id="6" dur="1" fill="hold">
                                          <p:stCondLst>
                                            <p:cond delay="0"/>
                                          </p:stCondLst>
                                        </p:cTn>
                                        <p:tgtEl>
                                          <p:spTgt spid="6"/>
                                        </p:tgtEl>
                                        <p:attrNameLst>
                                          <p:attrName>style.visibility</p:attrName>
                                        </p:attrNameLst>
                                      </p:cBhvr>
                                      <p:to>
                                        <p:strVal val="visible"/>
                                      </p:to>
                                    </p:set>
                                    <p:anim calcmode="lin" valueType="num">
                                      <p:cBhvr>
                                        <p:cTn id="7" dur="500" fill="hold"/>
                                        <p:tgtEl>
                                          <p:spTgt spid="6"/>
                                        </p:tgtEl>
                                        <p:attrNameLst>
                                          <p:attrName>ppt_w</p:attrName>
                                        </p:attrNameLst>
                                      </p:cBhvr>
                                      <p:tavLst>
                                        <p:tav tm="0">
                                          <p:val>
                                            <p:fltVal val="0"/>
                                          </p:val>
                                        </p:tav>
                                        <p:tav tm="100000">
                                          <p:val>
                                            <p:strVal val="#ppt_w"/>
                                          </p:val>
                                        </p:tav>
                                      </p:tavLst>
                                    </p:anim>
                                    <p:anim calcmode="lin" valueType="num">
                                      <p:cBhvr>
                                        <p:cTn id="8" dur="500" fill="hold"/>
                                        <p:tgtEl>
                                          <p:spTgt spid="6"/>
                                        </p:tgtEl>
                                        <p:attrNameLst>
                                          <p:attrName>ppt_h</p:attrName>
                                        </p:attrNameLst>
                                      </p:cBhvr>
                                      <p:tavLst>
                                        <p:tav tm="0">
                                          <p:val>
                                            <p:fltVal val="0"/>
                                          </p:val>
                                        </p:tav>
                                        <p:tav tm="100000">
                                          <p:val>
                                            <p:strVal val="#ppt_h"/>
                                          </p:val>
                                        </p:tav>
                                      </p:tavLst>
                                    </p:anim>
                                    <p:animEffect transition="in" filter="fade">
                                      <p:cBhvr>
                                        <p:cTn id="9" dur="500"/>
                                        <p:tgtEl>
                                          <p:spTgt spid="6"/>
                                        </p:tgtEl>
                                      </p:cBhvr>
                                    </p:animEffect>
                                  </p:childTnLst>
                                </p:cTn>
                              </p:par>
                              <p:par>
                                <p:cTn id="10" presetID="6" presetClass="emph" presetSubtype="0" accel="50000" decel="50000" autoRev="1" fill="hold" grpId="1" nodeType="withEffect">
                                  <p:stCondLst>
                                    <p:cond delay="0"/>
                                  </p:stCondLst>
                                  <p:childTnLst>
                                    <p:animScale>
                                      <p:cBhvr>
                                        <p:cTn id="11" dur="500" fill="hold"/>
                                        <p:tgtEl>
                                          <p:spTgt spid="6"/>
                                        </p:tgtEl>
                                      </p:cBhvr>
                                      <p:by x="105000" y="105000"/>
                                    </p:animScale>
                                  </p:childTnLst>
                                </p:cTn>
                              </p:par>
                              <p:par>
                                <p:cTn id="12" presetID="23" presetClass="entr" presetSubtype="16" fill="hold" grpId="0" nodeType="withEffect" nodePh="1">
                                  <p:stCondLst>
                                    <p:cond delay="500"/>
                                  </p:stCondLst>
                                  <p:endCondLst>
                                    <p:cond evt="begin" delay="0">
                                      <p:tn val="12"/>
                                    </p:cond>
                                  </p:endCondLst>
                                  <p:childTnLst>
                                    <p:set>
                                      <p:cBhvr>
                                        <p:cTn id="13" dur="1" fill="hold">
                                          <p:stCondLst>
                                            <p:cond delay="0"/>
                                          </p:stCondLst>
                                        </p:cTn>
                                        <p:tgtEl>
                                          <p:spTgt spid="8"/>
                                        </p:tgtEl>
                                        <p:attrNameLst>
                                          <p:attrName>style.visibility</p:attrName>
                                        </p:attrNameLst>
                                      </p:cBhvr>
                                      <p:to>
                                        <p:strVal val="visible"/>
                                      </p:to>
                                    </p:set>
                                    <p:anim calcmode="lin" valueType="num">
                                      <p:cBhvr>
                                        <p:cTn id="14" dur="500" fill="hold"/>
                                        <p:tgtEl>
                                          <p:spTgt spid="8"/>
                                        </p:tgtEl>
                                        <p:attrNameLst>
                                          <p:attrName>ppt_w</p:attrName>
                                        </p:attrNameLst>
                                      </p:cBhvr>
                                      <p:tavLst>
                                        <p:tav tm="0">
                                          <p:val>
                                            <p:fltVal val="0"/>
                                          </p:val>
                                        </p:tav>
                                        <p:tav tm="100000">
                                          <p:val>
                                            <p:strVal val="#ppt_w"/>
                                          </p:val>
                                        </p:tav>
                                      </p:tavLst>
                                    </p:anim>
                                    <p:anim calcmode="lin" valueType="num">
                                      <p:cBhvr>
                                        <p:cTn id="15" dur="500" fill="hold"/>
                                        <p:tgtEl>
                                          <p:spTgt spid="8"/>
                                        </p:tgtEl>
                                        <p:attrNameLst>
                                          <p:attrName>ppt_h</p:attrName>
                                        </p:attrNameLst>
                                      </p:cBhvr>
                                      <p:tavLst>
                                        <p:tav tm="0">
                                          <p:val>
                                            <p:fltVal val="0"/>
                                          </p:val>
                                        </p:tav>
                                        <p:tav tm="100000">
                                          <p:val>
                                            <p:strVal val="#ppt_h"/>
                                          </p:val>
                                        </p:tav>
                                      </p:tavLst>
                                    </p:anim>
                                  </p:childTnLst>
                                </p:cTn>
                              </p:par>
                            </p:childTnLst>
                          </p:cTn>
                        </p:par>
                        <p:par>
                          <p:cTn id="16" fill="hold">
                            <p:stCondLst>
                              <p:cond delay="1000"/>
                            </p:stCondLst>
                            <p:childTnLst>
                              <p:par>
                                <p:cTn id="17" presetID="10" presetClass="entr" presetSubtype="0" fill="hold" grpId="0" nodeType="afterEffect">
                                  <p:stCondLst>
                                    <p:cond delay="0"/>
                                  </p:stCondLst>
                                  <p:childTnLst>
                                    <p:set>
                                      <p:cBhvr>
                                        <p:cTn id="18" dur="1" fill="hold">
                                          <p:stCondLst>
                                            <p:cond delay="0"/>
                                          </p:stCondLst>
                                        </p:cTn>
                                        <p:tgtEl>
                                          <p:spTgt spid="10">
                                            <p:txEl>
                                              <p:pRg st="0" end="0"/>
                                            </p:txEl>
                                          </p:spTgt>
                                        </p:tgtEl>
                                        <p:attrNameLst>
                                          <p:attrName>style.visibility</p:attrName>
                                        </p:attrNameLst>
                                      </p:cBhvr>
                                      <p:to>
                                        <p:strVal val="visible"/>
                                      </p:to>
                                    </p:set>
                                    <p:animEffect transition="in" filter="fade">
                                      <p:cBhvr>
                                        <p:cTn id="19" dur="500"/>
                                        <p:tgtEl>
                                          <p:spTgt spid="10">
                                            <p:txEl>
                                              <p:pRg st="0" end="0"/>
                                            </p:txEl>
                                          </p:spTgt>
                                        </p:tgtEl>
                                      </p:cBhvr>
                                    </p:animEffect>
                                  </p:childTnLst>
                                </p:cTn>
                              </p:par>
                              <p:par>
                                <p:cTn id="20" presetID="10" presetClass="entr" presetSubtype="0" fill="hold" grpId="0" nodeType="withEffect">
                                  <p:stCondLst>
                                    <p:cond delay="0"/>
                                  </p:stCondLst>
                                  <p:childTnLst>
                                    <p:set>
                                      <p:cBhvr>
                                        <p:cTn id="21" dur="1" fill="hold">
                                          <p:stCondLst>
                                            <p:cond delay="0"/>
                                          </p:stCondLst>
                                        </p:cTn>
                                        <p:tgtEl>
                                          <p:spTgt spid="11">
                                            <p:txEl>
                                              <p:pRg st="0" end="0"/>
                                            </p:txEl>
                                          </p:spTgt>
                                        </p:tgtEl>
                                        <p:attrNameLst>
                                          <p:attrName>style.visibility</p:attrName>
                                        </p:attrNameLst>
                                      </p:cBhvr>
                                      <p:to>
                                        <p:strVal val="visible"/>
                                      </p:to>
                                    </p:set>
                                    <p:animEffect transition="in" filter="fade">
                                      <p:cBhvr>
                                        <p:cTn id="22" dur="500"/>
                                        <p:tgtEl>
                                          <p:spTgt spid="11">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6" grpId="1" animBg="1"/>
      <p:bldP spid="8" grpId="0"/>
      <p:bldP spid="10" grpId="0" build="p">
        <p:tmplLst>
          <p:tmpl lvl="1">
            <p:tnLst>
              <p:par>
                <p:cTn presetID="10" presetClass="entr" presetSubtype="0" fill="hold" nodeType="afterEffect">
                  <p:stCondLst>
                    <p:cond delay="0"/>
                  </p:stCondLst>
                  <p:childTnLst>
                    <p:set>
                      <p:cBhvr>
                        <p:cTn dur="1" fill="hold">
                          <p:stCondLst>
                            <p:cond delay="0"/>
                          </p:stCondLst>
                        </p:cTn>
                        <p:tgtEl>
                          <p:spTgt spid="10"/>
                        </p:tgtEl>
                        <p:attrNameLst>
                          <p:attrName>style.visibility</p:attrName>
                        </p:attrNameLst>
                      </p:cBhvr>
                      <p:to>
                        <p:strVal val="visible"/>
                      </p:to>
                    </p:set>
                    <p:animEffect transition="in" filter="fade">
                      <p:cBhvr>
                        <p:cTn dur="500"/>
                        <p:tgtEl>
                          <p:spTgt spid="10"/>
                        </p:tgtEl>
                      </p:cBhvr>
                    </p:animEffect>
                  </p:childTnLst>
                </p:cTn>
              </p:par>
            </p:tnLst>
          </p:tmpl>
        </p:tmplLst>
      </p:bldP>
      <p:bldP spid="11" grpId="0" build="p">
        <p:tmplLst>
          <p:tmpl lvl="1">
            <p:tnLst>
              <p:par>
                <p:cTn presetID="10" presetClass="entr" presetSubtype="0" fill="hold" nodeType="withEffect">
                  <p:stCondLst>
                    <p:cond delay="0"/>
                  </p:stCondLst>
                  <p:childTnLst>
                    <p:set>
                      <p:cBhvr>
                        <p:cTn dur="1" fill="hold">
                          <p:stCondLst>
                            <p:cond delay="0"/>
                          </p:stCondLst>
                        </p:cTn>
                        <p:tgtEl>
                          <p:spTgt spid="11"/>
                        </p:tgtEl>
                        <p:attrNameLst>
                          <p:attrName>style.visibility</p:attrName>
                        </p:attrNameLst>
                      </p:cBhvr>
                      <p:to>
                        <p:strVal val="visible"/>
                      </p:to>
                    </p:set>
                    <p:animEffect transition="in" filter="fade">
                      <p:cBhvr>
                        <p:cTn dur="500"/>
                        <p:tgtEl>
                          <p:spTgt spid="11"/>
                        </p:tgtEl>
                      </p:cBhvr>
                    </p:animEffect>
                  </p:childTnLst>
                </p:cTn>
              </p:par>
            </p:tnLst>
          </p:tmpl>
        </p:tmplLst>
      </p:bldP>
    </p:bldLst>
  </p:timing>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80.xml><?xml version="1.0" encoding="utf-8"?>
<p:sldLayout xmlns:a="http://schemas.openxmlformats.org/drawingml/2006/main" xmlns:r="http://schemas.openxmlformats.org/officeDocument/2006/relationships" xmlns:p="http://schemas.openxmlformats.org/presentationml/2006/main" preserve="1" userDrawn="1">
  <p:cSld name="2x Speakers + session + time ">
    <p:spTree>
      <p:nvGrpSpPr>
        <p:cNvPr id="1" name=""/>
        <p:cNvGrpSpPr/>
        <p:nvPr/>
      </p:nvGrpSpPr>
      <p:grpSpPr>
        <a:xfrm>
          <a:off x="0" y="0"/>
          <a:ext cx="0" cy="0"/>
          <a:chOff x="0" y="0"/>
          <a:chExt cx="0" cy="0"/>
        </a:xfrm>
      </p:grpSpPr>
      <p:sp>
        <p:nvSpPr>
          <p:cNvPr id="6" name="Oval 5">
            <a:extLst>
              <a:ext uri="{FF2B5EF4-FFF2-40B4-BE49-F238E27FC236}">
                <a16:creationId xmlns:a16="http://schemas.microsoft.com/office/drawing/2014/main" id="{8099EA24-039A-4E4B-812A-77159A5E6BDB}"/>
              </a:ext>
            </a:extLst>
          </p:cNvPr>
          <p:cNvSpPr/>
          <p:nvPr userDrawn="1"/>
        </p:nvSpPr>
        <p:spPr>
          <a:xfrm>
            <a:off x="750916" y="1150720"/>
            <a:ext cx="2016000" cy="2016000"/>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sz="1799"/>
          </a:p>
        </p:txBody>
      </p:sp>
      <p:pic>
        <p:nvPicPr>
          <p:cNvPr id="7" name="Picture 6" descr="Logo&#10;&#10;Description automatically generated">
            <a:extLst>
              <a:ext uri="{FF2B5EF4-FFF2-40B4-BE49-F238E27FC236}">
                <a16:creationId xmlns:a16="http://schemas.microsoft.com/office/drawing/2014/main" id="{0956D418-EEBC-4ADF-9861-86EE7FA9B6A5}"/>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a:stretch/>
        </p:blipFill>
        <p:spPr>
          <a:xfrm>
            <a:off x="567259" y="6288664"/>
            <a:ext cx="397941" cy="396470"/>
          </a:xfrm>
          <a:prstGeom prst="rect">
            <a:avLst/>
          </a:prstGeom>
        </p:spPr>
      </p:pic>
      <p:sp>
        <p:nvSpPr>
          <p:cNvPr id="8" name="Picture Placeholder 24">
            <a:extLst>
              <a:ext uri="{FF2B5EF4-FFF2-40B4-BE49-F238E27FC236}">
                <a16:creationId xmlns:a16="http://schemas.microsoft.com/office/drawing/2014/main" id="{8E7C0A61-01D5-4105-BB50-3677C0CDFBF8}"/>
              </a:ext>
            </a:extLst>
          </p:cNvPr>
          <p:cNvSpPr>
            <a:spLocks noGrp="1"/>
          </p:cNvSpPr>
          <p:nvPr>
            <p:ph type="pic" sz="quarter" idx="11"/>
          </p:nvPr>
        </p:nvSpPr>
        <p:spPr>
          <a:xfrm>
            <a:off x="912917" y="1312720"/>
            <a:ext cx="1692000" cy="1692000"/>
          </a:xfrm>
          <a:prstGeom prst="ellipse">
            <a:avLst/>
          </a:prstGeom>
        </p:spPr>
        <p:txBody>
          <a:bodyPr anchor="ctr">
            <a:normAutofit/>
          </a:bodyPr>
          <a:lstStyle>
            <a:lvl1pPr marL="0" indent="0" algn="ctr">
              <a:buNone/>
              <a:defRPr sz="1599"/>
            </a:lvl1pPr>
          </a:lstStyle>
          <a:p>
            <a:endParaRPr lang="lt-LT" dirty="0"/>
          </a:p>
        </p:txBody>
      </p:sp>
      <p:sp>
        <p:nvSpPr>
          <p:cNvPr id="10" name="Text Placeholder 9">
            <a:extLst>
              <a:ext uri="{FF2B5EF4-FFF2-40B4-BE49-F238E27FC236}">
                <a16:creationId xmlns:a16="http://schemas.microsoft.com/office/drawing/2014/main" id="{07997590-FC18-4BB1-8264-86E18C8B874F}"/>
              </a:ext>
            </a:extLst>
          </p:cNvPr>
          <p:cNvSpPr>
            <a:spLocks noGrp="1"/>
          </p:cNvSpPr>
          <p:nvPr>
            <p:ph type="body" sz="quarter" idx="12" hasCustomPrompt="1"/>
          </p:nvPr>
        </p:nvSpPr>
        <p:spPr>
          <a:xfrm>
            <a:off x="3041191" y="1663273"/>
            <a:ext cx="2717000" cy="614120"/>
          </a:xfrm>
        </p:spPr>
        <p:txBody>
          <a:bodyPr>
            <a:noAutofit/>
          </a:bodyPr>
          <a:lstStyle>
            <a:lvl1pPr marL="0" indent="0" algn="l">
              <a:buNone/>
              <a:defRPr sz="1999" b="0">
                <a:solidFill>
                  <a:schemeClr val="accent1"/>
                </a:solidFill>
                <a:latin typeface="+mj-lt"/>
              </a:defRPr>
            </a:lvl1pPr>
          </a:lstStyle>
          <a:p>
            <a:pPr lvl="0"/>
            <a:r>
              <a:rPr lang="lt-LT" dirty="0"/>
              <a:t>Name Surname</a:t>
            </a:r>
          </a:p>
        </p:txBody>
      </p:sp>
      <p:sp>
        <p:nvSpPr>
          <p:cNvPr id="11" name="Text Placeholder 9">
            <a:extLst>
              <a:ext uri="{FF2B5EF4-FFF2-40B4-BE49-F238E27FC236}">
                <a16:creationId xmlns:a16="http://schemas.microsoft.com/office/drawing/2014/main" id="{A428F315-93B0-4897-871C-BE1E269116BA}"/>
              </a:ext>
            </a:extLst>
          </p:cNvPr>
          <p:cNvSpPr>
            <a:spLocks noGrp="1"/>
          </p:cNvSpPr>
          <p:nvPr>
            <p:ph type="body" sz="quarter" idx="13" hasCustomPrompt="1"/>
          </p:nvPr>
        </p:nvSpPr>
        <p:spPr>
          <a:xfrm>
            <a:off x="3041190" y="2050224"/>
            <a:ext cx="2717000" cy="614120"/>
          </a:xfrm>
        </p:spPr>
        <p:txBody>
          <a:bodyPr>
            <a:noAutofit/>
          </a:bodyPr>
          <a:lstStyle>
            <a:lvl1pPr marL="0" indent="0" algn="l">
              <a:lnSpc>
                <a:spcPts val="1919"/>
              </a:lnSpc>
              <a:buNone/>
              <a:defRPr sz="1599" b="0">
                <a:solidFill>
                  <a:schemeClr val="tx1"/>
                </a:solidFill>
              </a:defRPr>
            </a:lvl1pPr>
          </a:lstStyle>
          <a:p>
            <a:pPr lvl="0"/>
            <a:r>
              <a:rPr lang="lt-LT" dirty="0"/>
              <a:t>Job Title</a:t>
            </a:r>
            <a:r>
              <a:rPr lang="en-US" dirty="0"/>
              <a:t>, Company</a:t>
            </a:r>
            <a:endParaRPr lang="lt-LT" dirty="0"/>
          </a:p>
        </p:txBody>
      </p:sp>
      <p:cxnSp>
        <p:nvCxnSpPr>
          <p:cNvPr id="5" name="Straight Connector 4">
            <a:extLst>
              <a:ext uri="{FF2B5EF4-FFF2-40B4-BE49-F238E27FC236}">
                <a16:creationId xmlns:a16="http://schemas.microsoft.com/office/drawing/2014/main" id="{4B639959-B11B-4467-92A3-BEC92441724B}"/>
              </a:ext>
            </a:extLst>
          </p:cNvPr>
          <p:cNvCxnSpPr>
            <a:cxnSpLocks/>
          </p:cNvCxnSpPr>
          <p:nvPr userDrawn="1"/>
        </p:nvCxnSpPr>
        <p:spPr>
          <a:xfrm>
            <a:off x="6190237" y="697230"/>
            <a:ext cx="0" cy="5685094"/>
          </a:xfrm>
          <a:prstGeom prst="line">
            <a:avLst/>
          </a:prstGeom>
          <a:ln w="15875" cap="rnd">
            <a:solidFill>
              <a:schemeClr val="tx1"/>
            </a:solidFill>
            <a:prstDash val="sysDot"/>
            <a:round/>
          </a:ln>
        </p:spPr>
        <p:style>
          <a:lnRef idx="1">
            <a:schemeClr val="accent1"/>
          </a:lnRef>
          <a:fillRef idx="0">
            <a:schemeClr val="accent1"/>
          </a:fillRef>
          <a:effectRef idx="0">
            <a:schemeClr val="accent1"/>
          </a:effectRef>
          <a:fontRef idx="minor">
            <a:schemeClr val="tx1"/>
          </a:fontRef>
        </p:style>
      </p:cxnSp>
      <p:sp>
        <p:nvSpPr>
          <p:cNvPr id="12" name="Oval 11">
            <a:extLst>
              <a:ext uri="{FF2B5EF4-FFF2-40B4-BE49-F238E27FC236}">
                <a16:creationId xmlns:a16="http://schemas.microsoft.com/office/drawing/2014/main" id="{A0165F13-86F7-4CA4-9BA2-06BD0EC74231}"/>
              </a:ext>
            </a:extLst>
          </p:cNvPr>
          <p:cNvSpPr/>
          <p:nvPr userDrawn="1"/>
        </p:nvSpPr>
        <p:spPr>
          <a:xfrm>
            <a:off x="750916" y="3678446"/>
            <a:ext cx="2016000" cy="2016000"/>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sz="1799"/>
          </a:p>
        </p:txBody>
      </p:sp>
      <p:sp>
        <p:nvSpPr>
          <p:cNvPr id="15" name="Picture Placeholder 24">
            <a:extLst>
              <a:ext uri="{FF2B5EF4-FFF2-40B4-BE49-F238E27FC236}">
                <a16:creationId xmlns:a16="http://schemas.microsoft.com/office/drawing/2014/main" id="{6D0A0009-4141-4D1F-A349-C4E59051CE2B}"/>
              </a:ext>
            </a:extLst>
          </p:cNvPr>
          <p:cNvSpPr>
            <a:spLocks noGrp="1"/>
          </p:cNvSpPr>
          <p:nvPr>
            <p:ph type="pic" sz="quarter" idx="17"/>
          </p:nvPr>
        </p:nvSpPr>
        <p:spPr>
          <a:xfrm>
            <a:off x="912917" y="3840446"/>
            <a:ext cx="1692000" cy="1692000"/>
          </a:xfrm>
          <a:prstGeom prst="ellipse">
            <a:avLst/>
          </a:prstGeom>
        </p:spPr>
        <p:txBody>
          <a:bodyPr anchor="ctr">
            <a:normAutofit/>
          </a:bodyPr>
          <a:lstStyle>
            <a:lvl1pPr marL="0" indent="0" algn="ctr">
              <a:buNone/>
              <a:defRPr sz="1599"/>
            </a:lvl1pPr>
          </a:lstStyle>
          <a:p>
            <a:endParaRPr lang="lt-LT" dirty="0"/>
          </a:p>
        </p:txBody>
      </p:sp>
      <p:sp>
        <p:nvSpPr>
          <p:cNvPr id="16" name="Text Placeholder 9">
            <a:extLst>
              <a:ext uri="{FF2B5EF4-FFF2-40B4-BE49-F238E27FC236}">
                <a16:creationId xmlns:a16="http://schemas.microsoft.com/office/drawing/2014/main" id="{72C8D2BD-84E3-4B10-8C06-355BB7E2D405}"/>
              </a:ext>
            </a:extLst>
          </p:cNvPr>
          <p:cNvSpPr>
            <a:spLocks noGrp="1"/>
          </p:cNvSpPr>
          <p:nvPr>
            <p:ph type="body" sz="quarter" idx="18" hasCustomPrompt="1"/>
          </p:nvPr>
        </p:nvSpPr>
        <p:spPr>
          <a:xfrm>
            <a:off x="3041190" y="4237491"/>
            <a:ext cx="2717000" cy="614120"/>
          </a:xfrm>
        </p:spPr>
        <p:txBody>
          <a:bodyPr>
            <a:noAutofit/>
          </a:bodyPr>
          <a:lstStyle>
            <a:lvl1pPr marL="0" indent="0" algn="l">
              <a:buNone/>
              <a:defRPr sz="1999" b="0">
                <a:solidFill>
                  <a:schemeClr val="accent1"/>
                </a:solidFill>
                <a:latin typeface="+mj-lt"/>
              </a:defRPr>
            </a:lvl1pPr>
          </a:lstStyle>
          <a:p>
            <a:pPr lvl="0"/>
            <a:r>
              <a:rPr lang="lt-LT" dirty="0"/>
              <a:t>Name Surname</a:t>
            </a:r>
          </a:p>
        </p:txBody>
      </p:sp>
      <p:sp>
        <p:nvSpPr>
          <p:cNvPr id="18" name="Text Placeholder 9">
            <a:extLst>
              <a:ext uri="{FF2B5EF4-FFF2-40B4-BE49-F238E27FC236}">
                <a16:creationId xmlns:a16="http://schemas.microsoft.com/office/drawing/2014/main" id="{D9735A8D-056C-4BEB-ADEF-1636E3525FE1}"/>
              </a:ext>
            </a:extLst>
          </p:cNvPr>
          <p:cNvSpPr>
            <a:spLocks noGrp="1"/>
          </p:cNvSpPr>
          <p:nvPr>
            <p:ph type="body" sz="quarter" idx="19" hasCustomPrompt="1"/>
          </p:nvPr>
        </p:nvSpPr>
        <p:spPr>
          <a:xfrm>
            <a:off x="3041189" y="4624442"/>
            <a:ext cx="2717000" cy="614120"/>
          </a:xfrm>
        </p:spPr>
        <p:txBody>
          <a:bodyPr>
            <a:noAutofit/>
          </a:bodyPr>
          <a:lstStyle>
            <a:lvl1pPr marL="0" indent="0" algn="l">
              <a:lnSpc>
                <a:spcPts val="1919"/>
              </a:lnSpc>
              <a:buNone/>
              <a:defRPr sz="1599" b="0">
                <a:solidFill>
                  <a:schemeClr val="tx1"/>
                </a:solidFill>
              </a:defRPr>
            </a:lvl1pPr>
          </a:lstStyle>
          <a:p>
            <a:pPr lvl="0"/>
            <a:r>
              <a:rPr lang="lt-LT" dirty="0"/>
              <a:t>Job Title</a:t>
            </a:r>
            <a:r>
              <a:rPr lang="en-US" dirty="0"/>
              <a:t>, Company</a:t>
            </a:r>
            <a:endParaRPr lang="lt-LT" dirty="0"/>
          </a:p>
        </p:txBody>
      </p:sp>
      <p:sp>
        <p:nvSpPr>
          <p:cNvPr id="34" name="Text Placeholder 9">
            <a:extLst>
              <a:ext uri="{FF2B5EF4-FFF2-40B4-BE49-F238E27FC236}">
                <a16:creationId xmlns:a16="http://schemas.microsoft.com/office/drawing/2014/main" id="{C6480EC1-09B8-4CE2-9D17-BAE2F2009C53}"/>
              </a:ext>
            </a:extLst>
          </p:cNvPr>
          <p:cNvSpPr>
            <a:spLocks noGrp="1"/>
          </p:cNvSpPr>
          <p:nvPr>
            <p:ph type="body" sz="quarter" idx="16" hasCustomPrompt="1"/>
          </p:nvPr>
        </p:nvSpPr>
        <p:spPr>
          <a:xfrm>
            <a:off x="7097282" y="2432142"/>
            <a:ext cx="4168457" cy="1198798"/>
          </a:xfrm>
        </p:spPr>
        <p:txBody>
          <a:bodyPr anchor="ctr">
            <a:noAutofit/>
          </a:bodyPr>
          <a:lstStyle>
            <a:lvl1pPr marL="0" indent="0" algn="ctr">
              <a:lnSpc>
                <a:spcPts val="3358"/>
              </a:lnSpc>
              <a:buNone/>
              <a:defRPr sz="3198" b="0">
                <a:solidFill>
                  <a:schemeClr val="accent1"/>
                </a:solidFill>
              </a:defRPr>
            </a:lvl1pPr>
          </a:lstStyle>
          <a:p>
            <a:pPr marL="0" marR="0" lvl="0" indent="0" algn="ctr" defTabSz="913943" rtl="0" eaLnBrk="1" fontAlgn="auto" latinLnBrk="0" hangingPunct="1">
              <a:lnSpc>
                <a:spcPts val="3358"/>
              </a:lnSpc>
              <a:spcBef>
                <a:spcPts val="999"/>
              </a:spcBef>
              <a:spcAft>
                <a:spcPts val="0"/>
              </a:spcAft>
              <a:buClrTx/>
              <a:buSzTx/>
              <a:buFont typeface="Arial" panose="020B0604020202020204" pitchFamily="34" charset="0"/>
              <a:buNone/>
              <a:tabLst/>
              <a:defRPr/>
            </a:pPr>
            <a:r>
              <a:rPr lang="en-US" dirty="0"/>
              <a:t>Session Title Session Title</a:t>
            </a:r>
          </a:p>
        </p:txBody>
      </p:sp>
      <p:cxnSp>
        <p:nvCxnSpPr>
          <p:cNvPr id="37" name="Straight Connector 36">
            <a:extLst>
              <a:ext uri="{FF2B5EF4-FFF2-40B4-BE49-F238E27FC236}">
                <a16:creationId xmlns:a16="http://schemas.microsoft.com/office/drawing/2014/main" id="{A18376F7-6E9A-4235-8478-C08AAA8D08BC}"/>
              </a:ext>
            </a:extLst>
          </p:cNvPr>
          <p:cNvCxnSpPr>
            <a:cxnSpLocks/>
          </p:cNvCxnSpPr>
          <p:nvPr userDrawn="1"/>
        </p:nvCxnSpPr>
        <p:spPr>
          <a:xfrm>
            <a:off x="7097282" y="2277393"/>
            <a:ext cx="4168457" cy="0"/>
          </a:xfrm>
          <a:prstGeom prst="line">
            <a:avLst/>
          </a:prstGeom>
        </p:spPr>
        <p:style>
          <a:lnRef idx="1">
            <a:schemeClr val="accent1"/>
          </a:lnRef>
          <a:fillRef idx="0">
            <a:schemeClr val="accent1"/>
          </a:fillRef>
          <a:effectRef idx="0">
            <a:schemeClr val="accent1"/>
          </a:effectRef>
          <a:fontRef idx="minor">
            <a:schemeClr val="tx1"/>
          </a:fontRef>
        </p:style>
      </p:cxnSp>
      <p:cxnSp>
        <p:nvCxnSpPr>
          <p:cNvPr id="38" name="Straight Connector 37">
            <a:extLst>
              <a:ext uri="{FF2B5EF4-FFF2-40B4-BE49-F238E27FC236}">
                <a16:creationId xmlns:a16="http://schemas.microsoft.com/office/drawing/2014/main" id="{86774121-4B3B-412F-9528-66C81FD66636}"/>
              </a:ext>
            </a:extLst>
          </p:cNvPr>
          <p:cNvCxnSpPr>
            <a:cxnSpLocks/>
          </p:cNvCxnSpPr>
          <p:nvPr userDrawn="1"/>
        </p:nvCxnSpPr>
        <p:spPr>
          <a:xfrm>
            <a:off x="7097282" y="3780840"/>
            <a:ext cx="4168457" cy="0"/>
          </a:xfrm>
          <a:prstGeom prst="line">
            <a:avLst/>
          </a:prstGeom>
        </p:spPr>
        <p:style>
          <a:lnRef idx="1">
            <a:schemeClr val="accent1"/>
          </a:lnRef>
          <a:fillRef idx="0">
            <a:schemeClr val="accent1"/>
          </a:fillRef>
          <a:effectRef idx="0">
            <a:schemeClr val="accent1"/>
          </a:effectRef>
          <a:fontRef idx="minor">
            <a:schemeClr val="tx1"/>
          </a:fontRef>
        </p:style>
      </p:cxnSp>
      <p:pic>
        <p:nvPicPr>
          <p:cNvPr id="19" name="Picture 18">
            <a:extLst>
              <a:ext uri="{FF2B5EF4-FFF2-40B4-BE49-F238E27FC236}">
                <a16:creationId xmlns:a16="http://schemas.microsoft.com/office/drawing/2014/main" id="{E6078947-D279-4DEE-84A3-887EF3B9558A}"/>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a:stretch/>
        </p:blipFill>
        <p:spPr>
          <a:xfrm>
            <a:off x="9860458" y="3540885"/>
            <a:ext cx="2245536" cy="3533878"/>
          </a:xfrm>
          <a:prstGeom prst="rect">
            <a:avLst/>
          </a:prstGeom>
        </p:spPr>
      </p:pic>
      <p:pic>
        <p:nvPicPr>
          <p:cNvPr id="17" name="Picture 16">
            <a:extLst>
              <a:ext uri="{FF2B5EF4-FFF2-40B4-BE49-F238E27FC236}">
                <a16:creationId xmlns:a16="http://schemas.microsoft.com/office/drawing/2014/main" id="{ECD46D10-35AD-4E14-9FD2-2EC30C02E98B}"/>
              </a:ext>
            </a:extLst>
          </p:cNvPr>
          <p:cNvPicPr>
            <a:picLocks noChangeAspect="1"/>
          </p:cNvPicPr>
          <p:nvPr userDrawn="1"/>
        </p:nvPicPr>
        <p:blipFill>
          <a:blip r:embed="rId4" cstate="screen">
            <a:extLst>
              <a:ext uri="{28A0092B-C50C-407E-A947-70E740481C1C}">
                <a14:useLocalDpi xmlns:a14="http://schemas.microsoft.com/office/drawing/2010/main"/>
              </a:ext>
            </a:extLst>
          </a:blip>
          <a:stretch>
            <a:fillRect/>
          </a:stretch>
        </p:blipFill>
        <p:spPr>
          <a:xfrm>
            <a:off x="1044570" y="6341676"/>
            <a:ext cx="2243155" cy="297028"/>
          </a:xfrm>
          <a:prstGeom prst="rect">
            <a:avLst/>
          </a:prstGeom>
        </p:spPr>
      </p:pic>
    </p:spTree>
    <p:extLst>
      <p:ext uri="{BB962C8B-B14F-4D97-AF65-F5344CB8AC3E}">
        <p14:creationId xmlns:p14="http://schemas.microsoft.com/office/powerpoint/2010/main" val="4083151195"/>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grpId="0" nodeType="afterEffect">
                                  <p:stCondLst>
                                    <p:cond delay="0"/>
                                  </p:stCondLst>
                                  <p:childTnLst>
                                    <p:set>
                                      <p:cBhvr>
                                        <p:cTn id="6" dur="1" fill="hold">
                                          <p:stCondLst>
                                            <p:cond delay="0"/>
                                          </p:stCondLst>
                                        </p:cTn>
                                        <p:tgtEl>
                                          <p:spTgt spid="6"/>
                                        </p:tgtEl>
                                        <p:attrNameLst>
                                          <p:attrName>style.visibility</p:attrName>
                                        </p:attrNameLst>
                                      </p:cBhvr>
                                      <p:to>
                                        <p:strVal val="visible"/>
                                      </p:to>
                                    </p:set>
                                    <p:anim calcmode="lin" valueType="num">
                                      <p:cBhvr>
                                        <p:cTn id="7" dur="500" fill="hold"/>
                                        <p:tgtEl>
                                          <p:spTgt spid="6"/>
                                        </p:tgtEl>
                                        <p:attrNameLst>
                                          <p:attrName>ppt_w</p:attrName>
                                        </p:attrNameLst>
                                      </p:cBhvr>
                                      <p:tavLst>
                                        <p:tav tm="0">
                                          <p:val>
                                            <p:fltVal val="0"/>
                                          </p:val>
                                        </p:tav>
                                        <p:tav tm="100000">
                                          <p:val>
                                            <p:strVal val="#ppt_w"/>
                                          </p:val>
                                        </p:tav>
                                      </p:tavLst>
                                    </p:anim>
                                    <p:anim calcmode="lin" valueType="num">
                                      <p:cBhvr>
                                        <p:cTn id="8" dur="500" fill="hold"/>
                                        <p:tgtEl>
                                          <p:spTgt spid="6"/>
                                        </p:tgtEl>
                                        <p:attrNameLst>
                                          <p:attrName>ppt_h</p:attrName>
                                        </p:attrNameLst>
                                      </p:cBhvr>
                                      <p:tavLst>
                                        <p:tav tm="0">
                                          <p:val>
                                            <p:fltVal val="0"/>
                                          </p:val>
                                        </p:tav>
                                        <p:tav tm="100000">
                                          <p:val>
                                            <p:strVal val="#ppt_h"/>
                                          </p:val>
                                        </p:tav>
                                      </p:tavLst>
                                    </p:anim>
                                    <p:animEffect transition="in" filter="fade">
                                      <p:cBhvr>
                                        <p:cTn id="9" dur="500"/>
                                        <p:tgtEl>
                                          <p:spTgt spid="6"/>
                                        </p:tgtEl>
                                      </p:cBhvr>
                                    </p:animEffect>
                                  </p:childTnLst>
                                </p:cTn>
                              </p:par>
                              <p:par>
                                <p:cTn id="10" presetID="6" presetClass="emph" presetSubtype="0" accel="50000" decel="50000" autoRev="1" fill="hold" grpId="1" nodeType="withEffect">
                                  <p:stCondLst>
                                    <p:cond delay="0"/>
                                  </p:stCondLst>
                                  <p:childTnLst>
                                    <p:animScale>
                                      <p:cBhvr>
                                        <p:cTn id="11" dur="500" fill="hold"/>
                                        <p:tgtEl>
                                          <p:spTgt spid="6"/>
                                        </p:tgtEl>
                                      </p:cBhvr>
                                      <p:by x="105000" y="105000"/>
                                    </p:animScale>
                                  </p:childTnLst>
                                </p:cTn>
                              </p:par>
                              <p:par>
                                <p:cTn id="12" presetID="53" presetClass="entr" presetSubtype="16" fill="hold" grpId="0" nodeType="withEffect">
                                  <p:stCondLst>
                                    <p:cond delay="0"/>
                                  </p:stCondLst>
                                  <p:childTnLst>
                                    <p:set>
                                      <p:cBhvr>
                                        <p:cTn id="13" dur="1" fill="hold">
                                          <p:stCondLst>
                                            <p:cond delay="0"/>
                                          </p:stCondLst>
                                        </p:cTn>
                                        <p:tgtEl>
                                          <p:spTgt spid="12"/>
                                        </p:tgtEl>
                                        <p:attrNameLst>
                                          <p:attrName>style.visibility</p:attrName>
                                        </p:attrNameLst>
                                      </p:cBhvr>
                                      <p:to>
                                        <p:strVal val="visible"/>
                                      </p:to>
                                    </p:set>
                                    <p:anim calcmode="lin" valueType="num">
                                      <p:cBhvr>
                                        <p:cTn id="14" dur="500" fill="hold"/>
                                        <p:tgtEl>
                                          <p:spTgt spid="12"/>
                                        </p:tgtEl>
                                        <p:attrNameLst>
                                          <p:attrName>ppt_w</p:attrName>
                                        </p:attrNameLst>
                                      </p:cBhvr>
                                      <p:tavLst>
                                        <p:tav tm="0">
                                          <p:val>
                                            <p:fltVal val="0"/>
                                          </p:val>
                                        </p:tav>
                                        <p:tav tm="100000">
                                          <p:val>
                                            <p:strVal val="#ppt_w"/>
                                          </p:val>
                                        </p:tav>
                                      </p:tavLst>
                                    </p:anim>
                                    <p:anim calcmode="lin" valueType="num">
                                      <p:cBhvr>
                                        <p:cTn id="15" dur="500" fill="hold"/>
                                        <p:tgtEl>
                                          <p:spTgt spid="12"/>
                                        </p:tgtEl>
                                        <p:attrNameLst>
                                          <p:attrName>ppt_h</p:attrName>
                                        </p:attrNameLst>
                                      </p:cBhvr>
                                      <p:tavLst>
                                        <p:tav tm="0">
                                          <p:val>
                                            <p:fltVal val="0"/>
                                          </p:val>
                                        </p:tav>
                                        <p:tav tm="100000">
                                          <p:val>
                                            <p:strVal val="#ppt_h"/>
                                          </p:val>
                                        </p:tav>
                                      </p:tavLst>
                                    </p:anim>
                                    <p:animEffect transition="in" filter="fade">
                                      <p:cBhvr>
                                        <p:cTn id="16" dur="500"/>
                                        <p:tgtEl>
                                          <p:spTgt spid="12"/>
                                        </p:tgtEl>
                                      </p:cBhvr>
                                    </p:animEffect>
                                  </p:childTnLst>
                                </p:cTn>
                              </p:par>
                              <p:par>
                                <p:cTn id="17" presetID="6" presetClass="emph" presetSubtype="0" accel="50000" decel="50000" autoRev="1" fill="hold" grpId="1" nodeType="withEffect">
                                  <p:stCondLst>
                                    <p:cond delay="0"/>
                                  </p:stCondLst>
                                  <p:childTnLst>
                                    <p:animScale>
                                      <p:cBhvr>
                                        <p:cTn id="18" dur="500" fill="hold"/>
                                        <p:tgtEl>
                                          <p:spTgt spid="12"/>
                                        </p:tgtEl>
                                      </p:cBhvr>
                                      <p:by x="105000" y="105000"/>
                                    </p:animScale>
                                  </p:childTnLst>
                                </p:cTn>
                              </p:par>
                              <p:par>
                                <p:cTn id="19" presetID="23" presetClass="entr" presetSubtype="16" fill="hold" grpId="0" nodeType="withEffect" nodePh="1">
                                  <p:stCondLst>
                                    <p:cond delay="500"/>
                                  </p:stCondLst>
                                  <p:endCondLst>
                                    <p:cond evt="begin" delay="0">
                                      <p:tn val="19"/>
                                    </p:cond>
                                  </p:endCondLst>
                                  <p:childTnLst>
                                    <p:set>
                                      <p:cBhvr>
                                        <p:cTn id="20" dur="1" fill="hold">
                                          <p:stCondLst>
                                            <p:cond delay="0"/>
                                          </p:stCondLst>
                                        </p:cTn>
                                        <p:tgtEl>
                                          <p:spTgt spid="8"/>
                                        </p:tgtEl>
                                        <p:attrNameLst>
                                          <p:attrName>style.visibility</p:attrName>
                                        </p:attrNameLst>
                                      </p:cBhvr>
                                      <p:to>
                                        <p:strVal val="visible"/>
                                      </p:to>
                                    </p:set>
                                    <p:anim calcmode="lin" valueType="num">
                                      <p:cBhvr>
                                        <p:cTn id="21" dur="500" fill="hold"/>
                                        <p:tgtEl>
                                          <p:spTgt spid="8"/>
                                        </p:tgtEl>
                                        <p:attrNameLst>
                                          <p:attrName>ppt_w</p:attrName>
                                        </p:attrNameLst>
                                      </p:cBhvr>
                                      <p:tavLst>
                                        <p:tav tm="0">
                                          <p:val>
                                            <p:fltVal val="0"/>
                                          </p:val>
                                        </p:tav>
                                        <p:tav tm="100000">
                                          <p:val>
                                            <p:strVal val="#ppt_w"/>
                                          </p:val>
                                        </p:tav>
                                      </p:tavLst>
                                    </p:anim>
                                    <p:anim calcmode="lin" valueType="num">
                                      <p:cBhvr>
                                        <p:cTn id="22" dur="500" fill="hold"/>
                                        <p:tgtEl>
                                          <p:spTgt spid="8"/>
                                        </p:tgtEl>
                                        <p:attrNameLst>
                                          <p:attrName>ppt_h</p:attrName>
                                        </p:attrNameLst>
                                      </p:cBhvr>
                                      <p:tavLst>
                                        <p:tav tm="0">
                                          <p:val>
                                            <p:fltVal val="0"/>
                                          </p:val>
                                        </p:tav>
                                        <p:tav tm="100000">
                                          <p:val>
                                            <p:strVal val="#ppt_h"/>
                                          </p:val>
                                        </p:tav>
                                      </p:tavLst>
                                    </p:anim>
                                  </p:childTnLst>
                                </p:cTn>
                              </p:par>
                              <p:par>
                                <p:cTn id="23" presetID="23" presetClass="entr" presetSubtype="16" fill="hold" grpId="0" nodeType="withEffect" nodePh="1">
                                  <p:stCondLst>
                                    <p:cond delay="500"/>
                                  </p:stCondLst>
                                  <p:endCondLst>
                                    <p:cond evt="begin" delay="0">
                                      <p:tn val="23"/>
                                    </p:cond>
                                  </p:endCondLst>
                                  <p:childTnLst>
                                    <p:set>
                                      <p:cBhvr>
                                        <p:cTn id="24" dur="1" fill="hold">
                                          <p:stCondLst>
                                            <p:cond delay="0"/>
                                          </p:stCondLst>
                                        </p:cTn>
                                        <p:tgtEl>
                                          <p:spTgt spid="15"/>
                                        </p:tgtEl>
                                        <p:attrNameLst>
                                          <p:attrName>style.visibility</p:attrName>
                                        </p:attrNameLst>
                                      </p:cBhvr>
                                      <p:to>
                                        <p:strVal val="visible"/>
                                      </p:to>
                                    </p:set>
                                    <p:anim calcmode="lin" valueType="num">
                                      <p:cBhvr>
                                        <p:cTn id="25" dur="500" fill="hold"/>
                                        <p:tgtEl>
                                          <p:spTgt spid="15"/>
                                        </p:tgtEl>
                                        <p:attrNameLst>
                                          <p:attrName>ppt_w</p:attrName>
                                        </p:attrNameLst>
                                      </p:cBhvr>
                                      <p:tavLst>
                                        <p:tav tm="0">
                                          <p:val>
                                            <p:fltVal val="0"/>
                                          </p:val>
                                        </p:tav>
                                        <p:tav tm="100000">
                                          <p:val>
                                            <p:strVal val="#ppt_w"/>
                                          </p:val>
                                        </p:tav>
                                      </p:tavLst>
                                    </p:anim>
                                    <p:anim calcmode="lin" valueType="num">
                                      <p:cBhvr>
                                        <p:cTn id="26" dur="500" fill="hold"/>
                                        <p:tgtEl>
                                          <p:spTgt spid="15"/>
                                        </p:tgtEl>
                                        <p:attrNameLst>
                                          <p:attrName>ppt_h</p:attrName>
                                        </p:attrNameLst>
                                      </p:cBhvr>
                                      <p:tavLst>
                                        <p:tav tm="0">
                                          <p:val>
                                            <p:fltVal val="0"/>
                                          </p:val>
                                        </p:tav>
                                        <p:tav tm="100000">
                                          <p:val>
                                            <p:strVal val="#ppt_h"/>
                                          </p:val>
                                        </p:tav>
                                      </p:tavLst>
                                    </p:anim>
                                  </p:childTnLst>
                                </p:cTn>
                              </p:par>
                            </p:childTnLst>
                          </p:cTn>
                        </p:par>
                        <p:par>
                          <p:cTn id="27" fill="hold">
                            <p:stCondLst>
                              <p:cond delay="1000"/>
                            </p:stCondLst>
                            <p:childTnLst>
                              <p:par>
                                <p:cTn id="28" presetID="10" presetClass="entr" presetSubtype="0" fill="hold" grpId="0" nodeType="afterEffect">
                                  <p:stCondLst>
                                    <p:cond delay="0"/>
                                  </p:stCondLst>
                                  <p:childTnLst>
                                    <p:set>
                                      <p:cBhvr>
                                        <p:cTn id="29" dur="1" fill="hold">
                                          <p:stCondLst>
                                            <p:cond delay="0"/>
                                          </p:stCondLst>
                                        </p:cTn>
                                        <p:tgtEl>
                                          <p:spTgt spid="10">
                                            <p:txEl>
                                              <p:pRg st="0" end="0"/>
                                            </p:txEl>
                                          </p:spTgt>
                                        </p:tgtEl>
                                        <p:attrNameLst>
                                          <p:attrName>style.visibility</p:attrName>
                                        </p:attrNameLst>
                                      </p:cBhvr>
                                      <p:to>
                                        <p:strVal val="visible"/>
                                      </p:to>
                                    </p:set>
                                    <p:animEffect transition="in" filter="fade">
                                      <p:cBhvr>
                                        <p:cTn id="30" dur="500"/>
                                        <p:tgtEl>
                                          <p:spTgt spid="10">
                                            <p:txEl>
                                              <p:pRg st="0" end="0"/>
                                            </p:txEl>
                                          </p:spTgt>
                                        </p:tgtEl>
                                      </p:cBhvr>
                                    </p:animEffect>
                                  </p:childTnLst>
                                </p:cTn>
                              </p:par>
                              <p:par>
                                <p:cTn id="31" presetID="10" presetClass="entr" presetSubtype="0" fill="hold" grpId="0" nodeType="withEffect">
                                  <p:stCondLst>
                                    <p:cond delay="0"/>
                                  </p:stCondLst>
                                  <p:childTnLst>
                                    <p:set>
                                      <p:cBhvr>
                                        <p:cTn id="32" dur="1" fill="hold">
                                          <p:stCondLst>
                                            <p:cond delay="0"/>
                                          </p:stCondLst>
                                        </p:cTn>
                                        <p:tgtEl>
                                          <p:spTgt spid="11">
                                            <p:txEl>
                                              <p:pRg st="0" end="0"/>
                                            </p:txEl>
                                          </p:spTgt>
                                        </p:tgtEl>
                                        <p:attrNameLst>
                                          <p:attrName>style.visibility</p:attrName>
                                        </p:attrNameLst>
                                      </p:cBhvr>
                                      <p:to>
                                        <p:strVal val="visible"/>
                                      </p:to>
                                    </p:set>
                                    <p:animEffect transition="in" filter="fade">
                                      <p:cBhvr>
                                        <p:cTn id="33" dur="500"/>
                                        <p:tgtEl>
                                          <p:spTgt spid="11">
                                            <p:txEl>
                                              <p:pRg st="0" end="0"/>
                                            </p:txEl>
                                          </p:spTgt>
                                        </p:tgtEl>
                                      </p:cBhvr>
                                    </p:animEffect>
                                  </p:childTnLst>
                                </p:cTn>
                              </p:par>
                              <p:par>
                                <p:cTn id="34" presetID="10" presetClass="entr" presetSubtype="0" fill="hold" grpId="0" nodeType="withEffect">
                                  <p:stCondLst>
                                    <p:cond delay="0"/>
                                  </p:stCondLst>
                                  <p:childTnLst>
                                    <p:set>
                                      <p:cBhvr>
                                        <p:cTn id="35" dur="1" fill="hold">
                                          <p:stCondLst>
                                            <p:cond delay="0"/>
                                          </p:stCondLst>
                                        </p:cTn>
                                        <p:tgtEl>
                                          <p:spTgt spid="16">
                                            <p:txEl>
                                              <p:pRg st="0" end="0"/>
                                            </p:txEl>
                                          </p:spTgt>
                                        </p:tgtEl>
                                        <p:attrNameLst>
                                          <p:attrName>style.visibility</p:attrName>
                                        </p:attrNameLst>
                                      </p:cBhvr>
                                      <p:to>
                                        <p:strVal val="visible"/>
                                      </p:to>
                                    </p:set>
                                    <p:animEffect transition="in" filter="fade">
                                      <p:cBhvr>
                                        <p:cTn id="36" dur="500"/>
                                        <p:tgtEl>
                                          <p:spTgt spid="16">
                                            <p:txEl>
                                              <p:pRg st="0" end="0"/>
                                            </p:txEl>
                                          </p:spTgt>
                                        </p:tgtEl>
                                      </p:cBhvr>
                                    </p:animEffect>
                                  </p:childTnLst>
                                </p:cTn>
                              </p:par>
                              <p:par>
                                <p:cTn id="37" presetID="10" presetClass="entr" presetSubtype="0" fill="hold" grpId="0" nodeType="withEffect">
                                  <p:stCondLst>
                                    <p:cond delay="0"/>
                                  </p:stCondLst>
                                  <p:childTnLst>
                                    <p:set>
                                      <p:cBhvr>
                                        <p:cTn id="38" dur="1" fill="hold">
                                          <p:stCondLst>
                                            <p:cond delay="0"/>
                                          </p:stCondLst>
                                        </p:cTn>
                                        <p:tgtEl>
                                          <p:spTgt spid="18">
                                            <p:txEl>
                                              <p:pRg st="0" end="0"/>
                                            </p:txEl>
                                          </p:spTgt>
                                        </p:tgtEl>
                                        <p:attrNameLst>
                                          <p:attrName>style.visibility</p:attrName>
                                        </p:attrNameLst>
                                      </p:cBhvr>
                                      <p:to>
                                        <p:strVal val="visible"/>
                                      </p:to>
                                    </p:set>
                                    <p:animEffect transition="in" filter="fade">
                                      <p:cBhvr>
                                        <p:cTn id="39" dur="500"/>
                                        <p:tgtEl>
                                          <p:spTgt spid="18">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6" grpId="1" animBg="1"/>
      <p:bldP spid="8" grpId="0"/>
      <p:bldP spid="10" grpId="0" build="p">
        <p:tmplLst>
          <p:tmpl lvl="1">
            <p:tnLst>
              <p:par>
                <p:cTn presetID="10" presetClass="entr" presetSubtype="0" fill="hold" nodeType="afterEffect">
                  <p:stCondLst>
                    <p:cond delay="0"/>
                  </p:stCondLst>
                  <p:childTnLst>
                    <p:set>
                      <p:cBhvr>
                        <p:cTn dur="1" fill="hold">
                          <p:stCondLst>
                            <p:cond delay="0"/>
                          </p:stCondLst>
                        </p:cTn>
                        <p:tgtEl>
                          <p:spTgt spid="10"/>
                        </p:tgtEl>
                        <p:attrNameLst>
                          <p:attrName>style.visibility</p:attrName>
                        </p:attrNameLst>
                      </p:cBhvr>
                      <p:to>
                        <p:strVal val="visible"/>
                      </p:to>
                    </p:set>
                    <p:animEffect transition="in" filter="fade">
                      <p:cBhvr>
                        <p:cTn dur="500"/>
                        <p:tgtEl>
                          <p:spTgt spid="10"/>
                        </p:tgtEl>
                      </p:cBhvr>
                    </p:animEffect>
                  </p:childTnLst>
                </p:cTn>
              </p:par>
            </p:tnLst>
          </p:tmpl>
        </p:tmplLst>
      </p:bldP>
      <p:bldP spid="11" grpId="0" build="p">
        <p:tmplLst>
          <p:tmpl lvl="1">
            <p:tnLst>
              <p:par>
                <p:cTn presetID="10" presetClass="entr" presetSubtype="0" fill="hold" nodeType="withEffect">
                  <p:stCondLst>
                    <p:cond delay="0"/>
                  </p:stCondLst>
                  <p:childTnLst>
                    <p:set>
                      <p:cBhvr>
                        <p:cTn dur="1" fill="hold">
                          <p:stCondLst>
                            <p:cond delay="0"/>
                          </p:stCondLst>
                        </p:cTn>
                        <p:tgtEl>
                          <p:spTgt spid="11"/>
                        </p:tgtEl>
                        <p:attrNameLst>
                          <p:attrName>style.visibility</p:attrName>
                        </p:attrNameLst>
                      </p:cBhvr>
                      <p:to>
                        <p:strVal val="visible"/>
                      </p:to>
                    </p:set>
                    <p:animEffect transition="in" filter="fade">
                      <p:cBhvr>
                        <p:cTn dur="500"/>
                        <p:tgtEl>
                          <p:spTgt spid="11"/>
                        </p:tgtEl>
                      </p:cBhvr>
                    </p:animEffect>
                  </p:childTnLst>
                </p:cTn>
              </p:par>
            </p:tnLst>
          </p:tmpl>
        </p:tmplLst>
      </p:bldP>
      <p:bldP spid="12" grpId="0" animBg="1"/>
      <p:bldP spid="12" grpId="1" animBg="1"/>
      <p:bldP spid="15" grpId="0"/>
      <p:bldP spid="16" grpId="0" build="p">
        <p:tmplLst>
          <p:tmpl lvl="1">
            <p:tnLst>
              <p:par>
                <p:cTn presetID="10" presetClass="entr" presetSubtype="0" fill="hold" nodeType="withEffect">
                  <p:stCondLst>
                    <p:cond delay="0"/>
                  </p:stCondLst>
                  <p:childTnLst>
                    <p:set>
                      <p:cBhvr>
                        <p:cTn dur="1" fill="hold">
                          <p:stCondLst>
                            <p:cond delay="0"/>
                          </p:stCondLst>
                        </p:cTn>
                        <p:tgtEl>
                          <p:spTgt spid="16"/>
                        </p:tgtEl>
                        <p:attrNameLst>
                          <p:attrName>style.visibility</p:attrName>
                        </p:attrNameLst>
                      </p:cBhvr>
                      <p:to>
                        <p:strVal val="visible"/>
                      </p:to>
                    </p:set>
                    <p:animEffect transition="in" filter="fade">
                      <p:cBhvr>
                        <p:cTn dur="500"/>
                        <p:tgtEl>
                          <p:spTgt spid="16"/>
                        </p:tgtEl>
                      </p:cBhvr>
                    </p:animEffect>
                  </p:childTnLst>
                </p:cTn>
              </p:par>
            </p:tnLst>
          </p:tmpl>
        </p:tmplLst>
      </p:bldP>
      <p:bldP spid="18" grpId="0" build="p">
        <p:tmplLst>
          <p:tmpl lvl="1">
            <p:tnLst>
              <p:par>
                <p:cTn presetID="10" presetClass="entr" presetSubtype="0" fill="hold" nodeType="withEffect">
                  <p:stCondLst>
                    <p:cond delay="0"/>
                  </p:stCondLst>
                  <p:childTnLst>
                    <p:set>
                      <p:cBhvr>
                        <p:cTn dur="1" fill="hold">
                          <p:stCondLst>
                            <p:cond delay="0"/>
                          </p:stCondLst>
                        </p:cTn>
                        <p:tgtEl>
                          <p:spTgt spid="18"/>
                        </p:tgtEl>
                        <p:attrNameLst>
                          <p:attrName>style.visibility</p:attrName>
                        </p:attrNameLst>
                      </p:cBhvr>
                      <p:to>
                        <p:strVal val="visible"/>
                      </p:to>
                    </p:set>
                    <p:animEffect transition="in" filter="fade">
                      <p:cBhvr>
                        <p:cTn dur="500"/>
                        <p:tgtEl>
                          <p:spTgt spid="18"/>
                        </p:tgtEl>
                      </p:cBhvr>
                    </p:animEffect>
                  </p:childTnLst>
                </p:cTn>
              </p:par>
            </p:tnLst>
          </p:tmpl>
        </p:tmplLst>
      </p:bldP>
    </p:bldLst>
  </p:timing>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81.xml><?xml version="1.0" encoding="utf-8"?>
<p:sldLayout xmlns:a="http://schemas.openxmlformats.org/drawingml/2006/main" xmlns:r="http://schemas.openxmlformats.org/officeDocument/2006/relationships" xmlns:p="http://schemas.openxmlformats.org/presentationml/2006/main" preserve="1" userDrawn="1">
  <p:cSld name="Sponsors &amp; Partners">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81F0C48B-06BD-4196-8D22-CDED31C5CC76}"/>
              </a:ext>
            </a:extLst>
          </p:cNvPr>
          <p:cNvPicPr>
            <a:picLocks noChangeAspect="1"/>
          </p:cNvPicPr>
          <p:nvPr userDrawn="1"/>
        </p:nvPicPr>
        <p:blipFill>
          <a:blip r:embed="rId2" cstate="screen">
            <a:extLst>
              <a:ext uri="{28A0092B-C50C-407E-A947-70E740481C1C}">
                <a14:useLocalDpi xmlns:a14="http://schemas.microsoft.com/office/drawing/2010/main"/>
              </a:ext>
            </a:extLst>
          </a:blip>
          <a:srcRect/>
          <a:stretch/>
        </p:blipFill>
        <p:spPr>
          <a:xfrm>
            <a:off x="567259" y="6288664"/>
            <a:ext cx="397941" cy="396470"/>
          </a:xfrm>
          <a:prstGeom prst="rect">
            <a:avLst/>
          </a:prstGeom>
        </p:spPr>
      </p:pic>
      <p:sp>
        <p:nvSpPr>
          <p:cNvPr id="23" name="TextBox 22">
            <a:extLst>
              <a:ext uri="{FF2B5EF4-FFF2-40B4-BE49-F238E27FC236}">
                <a16:creationId xmlns:a16="http://schemas.microsoft.com/office/drawing/2014/main" id="{B31B01D3-DFA7-4AC7-AE4A-0783DA5DA40F}"/>
              </a:ext>
            </a:extLst>
          </p:cNvPr>
          <p:cNvSpPr txBox="1"/>
          <p:nvPr userDrawn="1"/>
        </p:nvSpPr>
        <p:spPr>
          <a:xfrm>
            <a:off x="531240" y="1856833"/>
            <a:ext cx="2876108" cy="461665"/>
          </a:xfrm>
          <a:prstGeom prst="rect">
            <a:avLst/>
          </a:prstGeom>
          <a:noFill/>
        </p:spPr>
        <p:txBody>
          <a:bodyPr wrap="none" rtlCol="0">
            <a:spAutoFit/>
          </a:bodyPr>
          <a:lstStyle/>
          <a:p>
            <a:r>
              <a:rPr lang="lt-LT" sz="2399" b="0" dirty="0">
                <a:solidFill>
                  <a:schemeClr val="accent1"/>
                </a:solidFill>
                <a:latin typeface="+mj-lt"/>
              </a:rPr>
              <a:t>Platinum Sponsor</a:t>
            </a:r>
          </a:p>
        </p:txBody>
      </p:sp>
      <p:sp>
        <p:nvSpPr>
          <p:cNvPr id="24" name="TextBox 23">
            <a:extLst>
              <a:ext uri="{FF2B5EF4-FFF2-40B4-BE49-F238E27FC236}">
                <a16:creationId xmlns:a16="http://schemas.microsoft.com/office/drawing/2014/main" id="{B50F0940-A7F1-4A4E-902B-9F8DC373AC33}"/>
              </a:ext>
            </a:extLst>
          </p:cNvPr>
          <p:cNvSpPr txBox="1"/>
          <p:nvPr userDrawn="1"/>
        </p:nvSpPr>
        <p:spPr>
          <a:xfrm>
            <a:off x="531240" y="3662204"/>
            <a:ext cx="2858475" cy="461665"/>
          </a:xfrm>
          <a:prstGeom prst="rect">
            <a:avLst/>
          </a:prstGeom>
          <a:noFill/>
        </p:spPr>
        <p:txBody>
          <a:bodyPr wrap="none" rtlCol="0">
            <a:spAutoFit/>
          </a:bodyPr>
          <a:lstStyle/>
          <a:p>
            <a:r>
              <a:rPr lang="lt-LT" sz="2399" b="0" dirty="0">
                <a:solidFill>
                  <a:schemeClr val="accent1"/>
                </a:solidFill>
                <a:latin typeface="+mj-lt"/>
              </a:rPr>
              <a:t>Premier Sponsor</a:t>
            </a:r>
            <a:r>
              <a:rPr lang="en-GB" sz="2399" b="0">
                <a:solidFill>
                  <a:schemeClr val="accent1"/>
                </a:solidFill>
                <a:latin typeface="+mj-lt"/>
              </a:rPr>
              <a:t>s</a:t>
            </a:r>
            <a:endParaRPr lang="lt-LT" sz="2399" b="0" dirty="0">
              <a:solidFill>
                <a:schemeClr val="accent1"/>
              </a:solidFill>
              <a:latin typeface="+mj-lt"/>
            </a:endParaRPr>
          </a:p>
        </p:txBody>
      </p:sp>
      <p:cxnSp>
        <p:nvCxnSpPr>
          <p:cNvPr id="25" name="Straight Connector 24">
            <a:extLst>
              <a:ext uri="{FF2B5EF4-FFF2-40B4-BE49-F238E27FC236}">
                <a16:creationId xmlns:a16="http://schemas.microsoft.com/office/drawing/2014/main" id="{4FF8B557-AF77-4393-B533-395D6A678478}"/>
              </a:ext>
            </a:extLst>
          </p:cNvPr>
          <p:cNvCxnSpPr>
            <a:cxnSpLocks/>
          </p:cNvCxnSpPr>
          <p:nvPr userDrawn="1"/>
        </p:nvCxnSpPr>
        <p:spPr>
          <a:xfrm>
            <a:off x="5192617" y="1743816"/>
            <a:ext cx="0" cy="3616958"/>
          </a:xfrm>
          <a:prstGeom prst="line">
            <a:avLst/>
          </a:prstGeom>
          <a:ln w="12700" cap="rnd">
            <a:prstDash val="sysDot"/>
            <a:round/>
          </a:ln>
        </p:spPr>
        <p:style>
          <a:lnRef idx="1">
            <a:schemeClr val="accent1"/>
          </a:lnRef>
          <a:fillRef idx="0">
            <a:schemeClr val="accent1"/>
          </a:fillRef>
          <a:effectRef idx="0">
            <a:schemeClr val="accent1"/>
          </a:effectRef>
          <a:fontRef idx="minor">
            <a:schemeClr val="tx1"/>
          </a:fontRef>
        </p:style>
      </p:cxnSp>
      <p:sp>
        <p:nvSpPr>
          <p:cNvPr id="30" name="TextBox 29">
            <a:extLst>
              <a:ext uri="{FF2B5EF4-FFF2-40B4-BE49-F238E27FC236}">
                <a16:creationId xmlns:a16="http://schemas.microsoft.com/office/drawing/2014/main" id="{3B445EEE-B570-4C3E-9D8F-850BB36671B7}"/>
              </a:ext>
            </a:extLst>
          </p:cNvPr>
          <p:cNvSpPr txBox="1"/>
          <p:nvPr userDrawn="1"/>
        </p:nvSpPr>
        <p:spPr>
          <a:xfrm>
            <a:off x="5847147" y="1856833"/>
            <a:ext cx="1585690" cy="461665"/>
          </a:xfrm>
          <a:prstGeom prst="rect">
            <a:avLst/>
          </a:prstGeom>
          <a:noFill/>
        </p:spPr>
        <p:txBody>
          <a:bodyPr wrap="none" rtlCol="0">
            <a:spAutoFit/>
          </a:bodyPr>
          <a:lstStyle/>
          <a:p>
            <a:r>
              <a:rPr lang="lt-LT" sz="2399" b="0" dirty="0">
                <a:solidFill>
                  <a:schemeClr val="accent4"/>
                </a:solidFill>
                <a:latin typeface="+mj-lt"/>
              </a:rPr>
              <a:t>Sponsor</a:t>
            </a:r>
            <a:r>
              <a:rPr lang="en-US" sz="2399" b="0" dirty="0">
                <a:solidFill>
                  <a:schemeClr val="accent4"/>
                </a:solidFill>
                <a:latin typeface="+mj-lt"/>
              </a:rPr>
              <a:t>s</a:t>
            </a:r>
            <a:endParaRPr lang="lt-LT" sz="2399" b="0" dirty="0">
              <a:solidFill>
                <a:schemeClr val="accent4"/>
              </a:solidFill>
              <a:latin typeface="+mj-lt"/>
            </a:endParaRPr>
          </a:p>
        </p:txBody>
      </p:sp>
      <p:sp>
        <p:nvSpPr>
          <p:cNvPr id="13" name="Text Placeholder 38">
            <a:extLst>
              <a:ext uri="{FF2B5EF4-FFF2-40B4-BE49-F238E27FC236}">
                <a16:creationId xmlns:a16="http://schemas.microsoft.com/office/drawing/2014/main" id="{34AC6075-E483-47A8-AF6E-1EB79CB6D15F}"/>
              </a:ext>
            </a:extLst>
          </p:cNvPr>
          <p:cNvSpPr>
            <a:spLocks noGrp="1"/>
          </p:cNvSpPr>
          <p:nvPr>
            <p:ph type="body" sz="quarter" idx="23" hasCustomPrompt="1"/>
          </p:nvPr>
        </p:nvSpPr>
        <p:spPr>
          <a:xfrm>
            <a:off x="1608068" y="172866"/>
            <a:ext cx="8975866" cy="800100"/>
          </a:xfrm>
        </p:spPr>
        <p:txBody>
          <a:bodyPr anchor="ctr">
            <a:normAutofit/>
          </a:bodyPr>
          <a:lstStyle>
            <a:lvl1pPr marL="0" indent="0" algn="ctr">
              <a:buNone/>
              <a:defRPr sz="3598">
                <a:latin typeface="+mj-lt"/>
              </a:defRPr>
            </a:lvl1pPr>
            <a:lvl2pPr algn="ctr">
              <a:defRPr/>
            </a:lvl2pPr>
            <a:lvl3pPr algn="ctr">
              <a:defRPr/>
            </a:lvl3pPr>
            <a:lvl4pPr algn="ctr">
              <a:defRPr/>
            </a:lvl4pPr>
            <a:lvl5pPr algn="ctr">
              <a:defRPr/>
            </a:lvl5pPr>
          </a:lstStyle>
          <a:p>
            <a:pPr lvl="0"/>
            <a:r>
              <a:rPr lang="en-US" dirty="0"/>
              <a:t>Sponsors &amp; Partners</a:t>
            </a:r>
            <a:endParaRPr lang="lt-LT" dirty="0"/>
          </a:p>
        </p:txBody>
      </p:sp>
      <p:pic>
        <p:nvPicPr>
          <p:cNvPr id="8" name="Picture 7">
            <a:extLst>
              <a:ext uri="{FF2B5EF4-FFF2-40B4-BE49-F238E27FC236}">
                <a16:creationId xmlns:a16="http://schemas.microsoft.com/office/drawing/2014/main" id="{EEE6B340-1CC6-4446-B654-58D4A09D0975}"/>
              </a:ext>
            </a:extLst>
          </p:cNvPr>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1044570" y="6341676"/>
            <a:ext cx="2243155" cy="297028"/>
          </a:xfrm>
          <a:prstGeom prst="rect">
            <a:avLst/>
          </a:prstGeom>
        </p:spPr>
      </p:pic>
    </p:spTree>
    <p:extLst>
      <p:ext uri="{BB962C8B-B14F-4D97-AF65-F5344CB8AC3E}">
        <p14:creationId xmlns:p14="http://schemas.microsoft.com/office/powerpoint/2010/main" val="3142625312"/>
      </p:ext>
    </p:extLst>
  </p:cSld>
  <p:clrMapOvr>
    <a:masterClrMapping/>
  </p:clrMapOvr>
  <p:transition spd="slow">
    <p:push dir="u"/>
  </p:transition>
</p:sldLayout>
</file>

<file path=ppt/slideLayouts/slideLayout82.xml><?xml version="1.0" encoding="utf-8"?>
<p:sldLayout xmlns:a="http://schemas.openxmlformats.org/drawingml/2006/main" xmlns:r="http://schemas.openxmlformats.org/officeDocument/2006/relationships" xmlns:p="http://schemas.openxmlformats.org/presentationml/2006/main" preserve="1" userDrawn="1">
  <p:cSld name="Picture">
    <p:spTree>
      <p:nvGrpSpPr>
        <p:cNvPr id="1" name=""/>
        <p:cNvGrpSpPr/>
        <p:nvPr/>
      </p:nvGrpSpPr>
      <p:grpSpPr>
        <a:xfrm>
          <a:off x="0" y="0"/>
          <a:ext cx="0" cy="0"/>
          <a:chOff x="0" y="0"/>
          <a:chExt cx="0" cy="0"/>
        </a:xfrm>
      </p:grpSpPr>
      <p:sp>
        <p:nvSpPr>
          <p:cNvPr id="7" name="Oval 6">
            <a:extLst>
              <a:ext uri="{FF2B5EF4-FFF2-40B4-BE49-F238E27FC236}">
                <a16:creationId xmlns:a16="http://schemas.microsoft.com/office/drawing/2014/main" id="{49D63B3E-0865-4DDB-A536-B0203CE7FE70}"/>
              </a:ext>
            </a:extLst>
          </p:cNvPr>
          <p:cNvSpPr/>
          <p:nvPr userDrawn="1"/>
        </p:nvSpPr>
        <p:spPr>
          <a:xfrm>
            <a:off x="5781207" y="-890665"/>
            <a:ext cx="8639331" cy="8639331"/>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sz="1799"/>
          </a:p>
        </p:txBody>
      </p:sp>
      <p:sp>
        <p:nvSpPr>
          <p:cNvPr id="9" name="Picture Placeholder 8">
            <a:extLst>
              <a:ext uri="{FF2B5EF4-FFF2-40B4-BE49-F238E27FC236}">
                <a16:creationId xmlns:a16="http://schemas.microsoft.com/office/drawing/2014/main" id="{5F46F1FC-A1F4-4BB6-B0EE-27E99F9019E2}"/>
              </a:ext>
            </a:extLst>
          </p:cNvPr>
          <p:cNvSpPr>
            <a:spLocks noGrp="1"/>
          </p:cNvSpPr>
          <p:nvPr>
            <p:ph type="pic" sz="quarter" idx="10"/>
          </p:nvPr>
        </p:nvSpPr>
        <p:spPr>
          <a:xfrm>
            <a:off x="5969017" y="-702854"/>
            <a:ext cx="8263708" cy="8263708"/>
          </a:xfrm>
          <a:prstGeom prst="ellipse">
            <a:avLst/>
          </a:prstGeom>
        </p:spPr>
        <p:txBody>
          <a:bodyPr anchor="ctr"/>
          <a:lstStyle>
            <a:lvl1pPr marL="0" indent="0" algn="ctr">
              <a:buNone/>
              <a:defRPr/>
            </a:lvl1pPr>
          </a:lstStyle>
          <a:p>
            <a:endParaRPr lang="lt-LT" dirty="0"/>
          </a:p>
        </p:txBody>
      </p:sp>
      <p:pic>
        <p:nvPicPr>
          <p:cNvPr id="10" name="Picture 9">
            <a:extLst>
              <a:ext uri="{FF2B5EF4-FFF2-40B4-BE49-F238E27FC236}">
                <a16:creationId xmlns:a16="http://schemas.microsoft.com/office/drawing/2014/main" id="{9BF3BA38-839F-4466-A9A4-994B77F7AFE8}"/>
              </a:ext>
            </a:extLst>
          </p:cNvPr>
          <p:cNvPicPr>
            <a:picLocks noChangeAspect="1"/>
          </p:cNvPicPr>
          <p:nvPr userDrawn="1"/>
        </p:nvPicPr>
        <p:blipFill>
          <a:blip r:embed="rId2" cstate="screen">
            <a:extLst>
              <a:ext uri="{28A0092B-C50C-407E-A947-70E740481C1C}">
                <a14:useLocalDpi xmlns:a14="http://schemas.microsoft.com/office/drawing/2010/main"/>
              </a:ext>
            </a:extLst>
          </a:blip>
          <a:srcRect/>
          <a:stretch/>
        </p:blipFill>
        <p:spPr>
          <a:xfrm>
            <a:off x="567259" y="6288664"/>
            <a:ext cx="397941" cy="396470"/>
          </a:xfrm>
          <a:prstGeom prst="rect">
            <a:avLst/>
          </a:prstGeom>
        </p:spPr>
      </p:pic>
      <p:sp>
        <p:nvSpPr>
          <p:cNvPr id="11" name="Text Placeholder 38">
            <a:extLst>
              <a:ext uri="{FF2B5EF4-FFF2-40B4-BE49-F238E27FC236}">
                <a16:creationId xmlns:a16="http://schemas.microsoft.com/office/drawing/2014/main" id="{BC3C42CB-3F84-4F42-B269-192083A0E43A}"/>
              </a:ext>
            </a:extLst>
          </p:cNvPr>
          <p:cNvSpPr>
            <a:spLocks noGrp="1"/>
          </p:cNvSpPr>
          <p:nvPr>
            <p:ph type="body" sz="quarter" idx="23" hasCustomPrompt="1"/>
          </p:nvPr>
        </p:nvSpPr>
        <p:spPr>
          <a:xfrm>
            <a:off x="567260" y="787464"/>
            <a:ext cx="4754249" cy="1399227"/>
          </a:xfrm>
        </p:spPr>
        <p:txBody>
          <a:bodyPr anchor="ctr">
            <a:normAutofit/>
          </a:bodyPr>
          <a:lstStyle>
            <a:lvl1pPr marL="0" indent="0" algn="l">
              <a:lnSpc>
                <a:spcPts val="3838"/>
              </a:lnSpc>
              <a:buNone/>
              <a:defRPr sz="3598">
                <a:latin typeface="+mj-lt"/>
              </a:defRPr>
            </a:lvl1pPr>
            <a:lvl2pPr algn="ctr">
              <a:defRPr/>
            </a:lvl2pPr>
            <a:lvl3pPr algn="ctr">
              <a:defRPr/>
            </a:lvl3pPr>
            <a:lvl4pPr algn="ctr">
              <a:defRPr/>
            </a:lvl4pPr>
            <a:lvl5pPr algn="ctr">
              <a:defRPr/>
            </a:lvl5pPr>
          </a:lstStyle>
          <a:p>
            <a:pPr lvl="0"/>
            <a:r>
              <a:rPr lang="da-DK" dirty="0"/>
              <a:t>Lorem ipsum dolor sit amet</a:t>
            </a:r>
            <a:endParaRPr lang="en-US" dirty="0"/>
          </a:p>
        </p:txBody>
      </p:sp>
      <p:sp>
        <p:nvSpPr>
          <p:cNvPr id="12" name="Text Placeholder 38">
            <a:extLst>
              <a:ext uri="{FF2B5EF4-FFF2-40B4-BE49-F238E27FC236}">
                <a16:creationId xmlns:a16="http://schemas.microsoft.com/office/drawing/2014/main" id="{F11A762B-F89D-47D1-8212-A8201D883DA1}"/>
              </a:ext>
            </a:extLst>
          </p:cNvPr>
          <p:cNvSpPr>
            <a:spLocks noGrp="1"/>
          </p:cNvSpPr>
          <p:nvPr>
            <p:ph type="body" sz="quarter" idx="24" hasCustomPrompt="1"/>
          </p:nvPr>
        </p:nvSpPr>
        <p:spPr>
          <a:xfrm>
            <a:off x="575232" y="2186692"/>
            <a:ext cx="4746710" cy="3883847"/>
          </a:xfrm>
        </p:spPr>
        <p:txBody>
          <a:bodyPr anchor="t">
            <a:normAutofit/>
          </a:bodyPr>
          <a:lstStyle>
            <a:lvl1pPr marL="0" indent="0" algn="l">
              <a:buNone/>
              <a:defRPr sz="2399" b="0" i="0">
                <a:latin typeface="+mn-lt"/>
              </a:defRPr>
            </a:lvl1pPr>
            <a:lvl2pPr algn="ctr">
              <a:defRPr/>
            </a:lvl2pPr>
            <a:lvl3pPr algn="ctr">
              <a:defRPr/>
            </a:lvl3pPr>
            <a:lvl4pPr algn="ctr">
              <a:defRPr/>
            </a:lvl4pPr>
            <a:lvl5pPr algn="ctr">
              <a:defRPr/>
            </a:lvl5pPr>
          </a:lstStyle>
          <a:p>
            <a:pPr lvl="0"/>
            <a:r>
              <a:rPr lang="en-US" dirty="0"/>
              <a:t>Lorem ipsum dolor sit </a:t>
            </a:r>
            <a:r>
              <a:rPr lang="en-US" dirty="0" err="1"/>
              <a:t>amet</a:t>
            </a:r>
            <a:r>
              <a:rPr lang="en-US" dirty="0"/>
              <a:t>, </a:t>
            </a:r>
            <a:r>
              <a:rPr lang="en-US" dirty="0" err="1"/>
              <a:t>consectetur</a:t>
            </a:r>
            <a:r>
              <a:rPr lang="en-US" dirty="0"/>
              <a:t> </a:t>
            </a:r>
            <a:r>
              <a:rPr lang="en-US" dirty="0" err="1"/>
              <a:t>adipiscing</a:t>
            </a:r>
            <a:r>
              <a:rPr lang="en-US" dirty="0"/>
              <a:t> </a:t>
            </a:r>
            <a:r>
              <a:rPr lang="en-US" dirty="0" err="1"/>
              <a:t>elit</a:t>
            </a:r>
            <a:r>
              <a:rPr lang="en-US" dirty="0"/>
              <a:t>, sed do </a:t>
            </a:r>
            <a:r>
              <a:rPr lang="en-US" dirty="0" err="1"/>
              <a:t>eiusmod</a:t>
            </a:r>
            <a:r>
              <a:rPr lang="en-US" dirty="0"/>
              <a:t> </a:t>
            </a:r>
            <a:r>
              <a:rPr lang="en-US" dirty="0" err="1"/>
              <a:t>tempor</a:t>
            </a:r>
            <a:r>
              <a:rPr lang="en-US" dirty="0"/>
              <a:t> </a:t>
            </a:r>
            <a:r>
              <a:rPr lang="en-US" dirty="0" err="1"/>
              <a:t>incididunt</a:t>
            </a:r>
            <a:r>
              <a:rPr lang="en-US" dirty="0"/>
              <a:t> </a:t>
            </a:r>
            <a:r>
              <a:rPr lang="en-US" dirty="0" err="1"/>
              <a:t>ut</a:t>
            </a:r>
            <a:r>
              <a:rPr lang="en-US" dirty="0"/>
              <a:t> </a:t>
            </a:r>
            <a:r>
              <a:rPr lang="en-US" dirty="0" err="1"/>
              <a:t>labore</a:t>
            </a:r>
            <a:r>
              <a:rPr lang="en-US" dirty="0"/>
              <a:t> et dolore magna </a:t>
            </a:r>
            <a:r>
              <a:rPr lang="en-US" dirty="0" err="1"/>
              <a:t>aliqua</a:t>
            </a:r>
            <a:r>
              <a:rPr lang="en-US" dirty="0"/>
              <a:t>. Ut </a:t>
            </a:r>
            <a:r>
              <a:rPr lang="en-US" dirty="0" err="1"/>
              <a:t>enim</a:t>
            </a:r>
            <a:r>
              <a:rPr lang="en-US" dirty="0"/>
              <a:t> ad minim </a:t>
            </a:r>
            <a:r>
              <a:rPr lang="en-US" dirty="0" err="1"/>
              <a:t>veniam</a:t>
            </a:r>
            <a:r>
              <a:rPr lang="en-US" dirty="0"/>
              <a:t>, </a:t>
            </a:r>
            <a:r>
              <a:rPr lang="en-US" dirty="0" err="1"/>
              <a:t>quis</a:t>
            </a:r>
            <a:r>
              <a:rPr lang="en-US" dirty="0"/>
              <a:t> </a:t>
            </a:r>
            <a:r>
              <a:rPr lang="en-US" dirty="0" err="1"/>
              <a:t>nostrud</a:t>
            </a:r>
            <a:r>
              <a:rPr lang="en-US" dirty="0"/>
              <a:t> exercitation </a:t>
            </a:r>
            <a:r>
              <a:rPr lang="en-US" dirty="0" err="1"/>
              <a:t>ullamco</a:t>
            </a:r>
            <a:r>
              <a:rPr lang="en-US" dirty="0"/>
              <a:t> </a:t>
            </a:r>
            <a:r>
              <a:rPr lang="en-US" dirty="0" err="1"/>
              <a:t>laboris</a:t>
            </a:r>
            <a:r>
              <a:rPr lang="en-US" dirty="0"/>
              <a:t> nisi </a:t>
            </a:r>
            <a:r>
              <a:rPr lang="en-US" dirty="0" err="1"/>
              <a:t>ut</a:t>
            </a:r>
            <a:r>
              <a:rPr lang="en-US" dirty="0"/>
              <a:t> </a:t>
            </a:r>
            <a:r>
              <a:rPr lang="en-US" dirty="0" err="1"/>
              <a:t>aliquip</a:t>
            </a:r>
            <a:r>
              <a:rPr lang="en-US" dirty="0"/>
              <a:t> ex </a:t>
            </a:r>
            <a:r>
              <a:rPr lang="en-US" dirty="0" err="1"/>
              <a:t>ea</a:t>
            </a:r>
            <a:r>
              <a:rPr lang="en-US" dirty="0"/>
              <a:t> </a:t>
            </a:r>
            <a:r>
              <a:rPr lang="en-US" dirty="0" err="1"/>
              <a:t>commodo</a:t>
            </a:r>
            <a:r>
              <a:rPr lang="en-US" dirty="0"/>
              <a:t> </a:t>
            </a:r>
            <a:r>
              <a:rPr lang="en-US" dirty="0" err="1"/>
              <a:t>consequat</a:t>
            </a:r>
            <a:r>
              <a:rPr lang="en-US" dirty="0"/>
              <a:t>. </a:t>
            </a:r>
          </a:p>
        </p:txBody>
      </p:sp>
      <p:pic>
        <p:nvPicPr>
          <p:cNvPr id="8" name="Picture 7">
            <a:extLst>
              <a:ext uri="{FF2B5EF4-FFF2-40B4-BE49-F238E27FC236}">
                <a16:creationId xmlns:a16="http://schemas.microsoft.com/office/drawing/2014/main" id="{1C8E341F-E66B-4D1C-8667-DAF9621AF642}"/>
              </a:ext>
            </a:extLst>
          </p:cNvPr>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1044570" y="6341676"/>
            <a:ext cx="2243155" cy="297028"/>
          </a:xfrm>
          <a:prstGeom prst="rect">
            <a:avLst/>
          </a:prstGeom>
        </p:spPr>
      </p:pic>
    </p:spTree>
    <p:extLst>
      <p:ext uri="{BB962C8B-B14F-4D97-AF65-F5344CB8AC3E}">
        <p14:creationId xmlns:p14="http://schemas.microsoft.com/office/powerpoint/2010/main" val="2972817485"/>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grpId="0" nodeType="after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p:cTn id="7" dur="500" fill="hold"/>
                                        <p:tgtEl>
                                          <p:spTgt spid="7"/>
                                        </p:tgtEl>
                                        <p:attrNameLst>
                                          <p:attrName>ppt_w</p:attrName>
                                        </p:attrNameLst>
                                      </p:cBhvr>
                                      <p:tavLst>
                                        <p:tav tm="0">
                                          <p:val>
                                            <p:fltVal val="0"/>
                                          </p:val>
                                        </p:tav>
                                        <p:tav tm="100000">
                                          <p:val>
                                            <p:strVal val="#ppt_w"/>
                                          </p:val>
                                        </p:tav>
                                      </p:tavLst>
                                    </p:anim>
                                    <p:anim calcmode="lin" valueType="num">
                                      <p:cBhvr>
                                        <p:cTn id="8" dur="500" fill="hold"/>
                                        <p:tgtEl>
                                          <p:spTgt spid="7"/>
                                        </p:tgtEl>
                                        <p:attrNameLst>
                                          <p:attrName>ppt_h</p:attrName>
                                        </p:attrNameLst>
                                      </p:cBhvr>
                                      <p:tavLst>
                                        <p:tav tm="0">
                                          <p:val>
                                            <p:fltVal val="0"/>
                                          </p:val>
                                        </p:tav>
                                        <p:tav tm="100000">
                                          <p:val>
                                            <p:strVal val="#ppt_h"/>
                                          </p:val>
                                        </p:tav>
                                      </p:tavLst>
                                    </p:anim>
                                    <p:animEffect transition="in" filter="fade">
                                      <p:cBhvr>
                                        <p:cTn id="9" dur="500"/>
                                        <p:tgtEl>
                                          <p:spTgt spid="7"/>
                                        </p:tgtEl>
                                      </p:cBhvr>
                                    </p:animEffect>
                                  </p:childTnLst>
                                </p:cTn>
                              </p:par>
                              <p:par>
                                <p:cTn id="10" presetID="6" presetClass="emph" presetSubtype="0" accel="50000" decel="50000" autoRev="1" fill="hold" grpId="1" nodeType="withEffect">
                                  <p:stCondLst>
                                    <p:cond delay="0"/>
                                  </p:stCondLst>
                                  <p:childTnLst>
                                    <p:animScale>
                                      <p:cBhvr>
                                        <p:cTn id="11" dur="500" fill="hold"/>
                                        <p:tgtEl>
                                          <p:spTgt spid="7"/>
                                        </p:tgtEl>
                                      </p:cBhvr>
                                      <p:by x="105000" y="105000"/>
                                    </p:animScale>
                                  </p:childTnLst>
                                </p:cTn>
                              </p:par>
                              <p:par>
                                <p:cTn id="12" presetID="53" presetClass="entr" presetSubtype="16" fill="hold" grpId="0" nodeType="withEffect" nodePh="1">
                                  <p:stCondLst>
                                    <p:cond delay="0"/>
                                  </p:stCondLst>
                                  <p:endCondLst>
                                    <p:cond evt="begin" delay="0">
                                      <p:tn val="12"/>
                                    </p:cond>
                                  </p:endCondLst>
                                  <p:childTnLst>
                                    <p:set>
                                      <p:cBhvr>
                                        <p:cTn id="13" dur="1" fill="hold">
                                          <p:stCondLst>
                                            <p:cond delay="0"/>
                                          </p:stCondLst>
                                        </p:cTn>
                                        <p:tgtEl>
                                          <p:spTgt spid="9"/>
                                        </p:tgtEl>
                                        <p:attrNameLst>
                                          <p:attrName>style.visibility</p:attrName>
                                        </p:attrNameLst>
                                      </p:cBhvr>
                                      <p:to>
                                        <p:strVal val="visible"/>
                                      </p:to>
                                    </p:set>
                                    <p:anim calcmode="lin" valueType="num">
                                      <p:cBhvr>
                                        <p:cTn id="14" dur="500" fill="hold"/>
                                        <p:tgtEl>
                                          <p:spTgt spid="9"/>
                                        </p:tgtEl>
                                        <p:attrNameLst>
                                          <p:attrName>ppt_w</p:attrName>
                                        </p:attrNameLst>
                                      </p:cBhvr>
                                      <p:tavLst>
                                        <p:tav tm="0">
                                          <p:val>
                                            <p:fltVal val="0"/>
                                          </p:val>
                                        </p:tav>
                                        <p:tav tm="100000">
                                          <p:val>
                                            <p:strVal val="#ppt_w"/>
                                          </p:val>
                                        </p:tav>
                                      </p:tavLst>
                                    </p:anim>
                                    <p:anim calcmode="lin" valueType="num">
                                      <p:cBhvr>
                                        <p:cTn id="15" dur="500" fill="hold"/>
                                        <p:tgtEl>
                                          <p:spTgt spid="9"/>
                                        </p:tgtEl>
                                        <p:attrNameLst>
                                          <p:attrName>ppt_h</p:attrName>
                                        </p:attrNameLst>
                                      </p:cBhvr>
                                      <p:tavLst>
                                        <p:tav tm="0">
                                          <p:val>
                                            <p:fltVal val="0"/>
                                          </p:val>
                                        </p:tav>
                                        <p:tav tm="100000">
                                          <p:val>
                                            <p:strVal val="#ppt_h"/>
                                          </p:val>
                                        </p:tav>
                                      </p:tavLst>
                                    </p:anim>
                                    <p:animEffect transition="in" filter="fade">
                                      <p:cBhvr>
                                        <p:cTn id="16" dur="5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7" grpId="1" animBg="1"/>
      <p:bldP spid="9" grpId="0"/>
    </p:bldLst>
  </p:timing>
</p:sldLayout>
</file>

<file path=ppt/slideLayouts/slideLayout83.xml><?xml version="1.0" encoding="utf-8"?>
<p:sldLayout xmlns:a="http://schemas.openxmlformats.org/drawingml/2006/main" xmlns:r="http://schemas.openxmlformats.org/officeDocument/2006/relationships" xmlns:p="http://schemas.openxmlformats.org/presentationml/2006/main" preserve="1" userDrawn="1">
  <p:cSld name="Text">
    <p:spTree>
      <p:nvGrpSpPr>
        <p:cNvPr id="1" name=""/>
        <p:cNvGrpSpPr/>
        <p:nvPr/>
      </p:nvGrpSpPr>
      <p:grpSpPr>
        <a:xfrm>
          <a:off x="0" y="0"/>
          <a:ext cx="0" cy="0"/>
          <a:chOff x="0" y="0"/>
          <a:chExt cx="0" cy="0"/>
        </a:xfrm>
      </p:grpSpPr>
      <p:sp>
        <p:nvSpPr>
          <p:cNvPr id="10" name="Text Placeholder 38">
            <a:extLst>
              <a:ext uri="{FF2B5EF4-FFF2-40B4-BE49-F238E27FC236}">
                <a16:creationId xmlns:a16="http://schemas.microsoft.com/office/drawing/2014/main" id="{4D064D6B-1AF6-4044-9D65-64DEA56D6A35}"/>
              </a:ext>
            </a:extLst>
          </p:cNvPr>
          <p:cNvSpPr>
            <a:spLocks noGrp="1"/>
          </p:cNvSpPr>
          <p:nvPr>
            <p:ph type="body" sz="quarter" idx="24" hasCustomPrompt="1"/>
          </p:nvPr>
        </p:nvSpPr>
        <p:spPr>
          <a:xfrm>
            <a:off x="567260" y="1550578"/>
            <a:ext cx="10930193" cy="3883847"/>
          </a:xfrm>
        </p:spPr>
        <p:txBody>
          <a:bodyPr anchor="t">
            <a:normAutofit/>
          </a:bodyPr>
          <a:lstStyle>
            <a:lvl1pPr marL="0" indent="0" algn="l">
              <a:lnSpc>
                <a:spcPts val="2159"/>
              </a:lnSpc>
              <a:buNone/>
              <a:defRPr sz="1799" b="0" i="0">
                <a:latin typeface="+mn-lt"/>
              </a:defRPr>
            </a:lvl1pPr>
            <a:lvl2pPr algn="ctr">
              <a:defRPr/>
            </a:lvl2pPr>
            <a:lvl3pPr algn="ctr">
              <a:defRPr/>
            </a:lvl3pPr>
            <a:lvl4pPr algn="ctr">
              <a:defRPr/>
            </a:lvl4pPr>
            <a:lvl5pPr algn="ctr">
              <a:defRPr/>
            </a:lvl5pPr>
          </a:lstStyle>
          <a:p>
            <a:pPr lvl="0"/>
            <a:r>
              <a:rPr lang="en-US" dirty="0"/>
              <a:t>Lorem ipsum dolor sit </a:t>
            </a:r>
            <a:r>
              <a:rPr lang="en-US" dirty="0" err="1"/>
              <a:t>amet</a:t>
            </a:r>
            <a:r>
              <a:rPr lang="en-US" dirty="0"/>
              <a:t>, </a:t>
            </a:r>
            <a:r>
              <a:rPr lang="en-US" dirty="0" err="1"/>
              <a:t>consectetur</a:t>
            </a:r>
            <a:r>
              <a:rPr lang="en-US" dirty="0"/>
              <a:t> </a:t>
            </a:r>
            <a:r>
              <a:rPr lang="en-US" dirty="0" err="1"/>
              <a:t>adipiscing</a:t>
            </a:r>
            <a:r>
              <a:rPr lang="en-US" dirty="0"/>
              <a:t> </a:t>
            </a:r>
            <a:r>
              <a:rPr lang="en-US" dirty="0" err="1"/>
              <a:t>elit</a:t>
            </a:r>
            <a:r>
              <a:rPr lang="en-US" dirty="0"/>
              <a:t>, sed do </a:t>
            </a:r>
            <a:r>
              <a:rPr lang="en-US" dirty="0" err="1"/>
              <a:t>eiusmod</a:t>
            </a:r>
            <a:r>
              <a:rPr lang="en-US" dirty="0"/>
              <a:t> </a:t>
            </a:r>
            <a:r>
              <a:rPr lang="en-US" dirty="0" err="1"/>
              <a:t>tempor</a:t>
            </a:r>
            <a:r>
              <a:rPr lang="en-US" dirty="0"/>
              <a:t> </a:t>
            </a:r>
            <a:r>
              <a:rPr lang="en-US" dirty="0" err="1"/>
              <a:t>incididunt</a:t>
            </a:r>
            <a:r>
              <a:rPr lang="en-US" dirty="0"/>
              <a:t> </a:t>
            </a:r>
            <a:r>
              <a:rPr lang="en-US" dirty="0" err="1"/>
              <a:t>ut</a:t>
            </a:r>
            <a:r>
              <a:rPr lang="en-US" dirty="0"/>
              <a:t> </a:t>
            </a:r>
            <a:r>
              <a:rPr lang="en-US" dirty="0" err="1"/>
              <a:t>labore</a:t>
            </a:r>
            <a:r>
              <a:rPr lang="en-US" dirty="0"/>
              <a:t> et dolore magna </a:t>
            </a:r>
            <a:r>
              <a:rPr lang="en-US" dirty="0" err="1"/>
              <a:t>aliqua</a:t>
            </a:r>
            <a:r>
              <a:rPr lang="en-US" dirty="0"/>
              <a:t>. Ut </a:t>
            </a:r>
            <a:r>
              <a:rPr lang="en-US" dirty="0" err="1"/>
              <a:t>enim</a:t>
            </a:r>
            <a:r>
              <a:rPr lang="en-US" dirty="0"/>
              <a:t> ad minim </a:t>
            </a:r>
            <a:r>
              <a:rPr lang="en-US" dirty="0" err="1"/>
              <a:t>veniam</a:t>
            </a:r>
            <a:r>
              <a:rPr lang="en-US" dirty="0"/>
              <a:t>, </a:t>
            </a:r>
            <a:r>
              <a:rPr lang="en-US" dirty="0" err="1"/>
              <a:t>quis</a:t>
            </a:r>
            <a:r>
              <a:rPr lang="en-US" dirty="0"/>
              <a:t> </a:t>
            </a:r>
            <a:r>
              <a:rPr lang="en-US" dirty="0" err="1"/>
              <a:t>nostrud</a:t>
            </a:r>
            <a:r>
              <a:rPr lang="en-US" dirty="0"/>
              <a:t> exercitation </a:t>
            </a:r>
            <a:r>
              <a:rPr lang="en-US" dirty="0" err="1"/>
              <a:t>ullamco</a:t>
            </a:r>
            <a:r>
              <a:rPr lang="en-US" dirty="0"/>
              <a:t> </a:t>
            </a:r>
            <a:r>
              <a:rPr lang="en-US" dirty="0" err="1"/>
              <a:t>laboris</a:t>
            </a:r>
            <a:r>
              <a:rPr lang="en-US" dirty="0"/>
              <a:t> nisi </a:t>
            </a:r>
            <a:r>
              <a:rPr lang="en-US" dirty="0" err="1"/>
              <a:t>ut</a:t>
            </a:r>
            <a:r>
              <a:rPr lang="en-US" dirty="0"/>
              <a:t> </a:t>
            </a:r>
            <a:r>
              <a:rPr lang="en-US" dirty="0" err="1"/>
              <a:t>aliquip</a:t>
            </a:r>
            <a:r>
              <a:rPr lang="en-US" dirty="0"/>
              <a:t> ex </a:t>
            </a:r>
            <a:r>
              <a:rPr lang="en-US" dirty="0" err="1"/>
              <a:t>ea</a:t>
            </a:r>
            <a:r>
              <a:rPr lang="en-US" dirty="0"/>
              <a:t> </a:t>
            </a:r>
            <a:r>
              <a:rPr lang="en-US" dirty="0" err="1"/>
              <a:t>commodo</a:t>
            </a:r>
            <a:r>
              <a:rPr lang="en-US" dirty="0"/>
              <a:t> </a:t>
            </a:r>
            <a:r>
              <a:rPr lang="en-US" dirty="0" err="1"/>
              <a:t>consequat</a:t>
            </a:r>
            <a:r>
              <a:rPr lang="en-US" dirty="0"/>
              <a:t>. Duis </a:t>
            </a:r>
            <a:r>
              <a:rPr lang="en-US" dirty="0" err="1"/>
              <a:t>aute</a:t>
            </a:r>
            <a:r>
              <a:rPr lang="en-US" dirty="0"/>
              <a:t> </a:t>
            </a:r>
            <a:r>
              <a:rPr lang="en-US" dirty="0" err="1"/>
              <a:t>irure</a:t>
            </a:r>
            <a:r>
              <a:rPr lang="en-US" dirty="0"/>
              <a:t> dolor in </a:t>
            </a:r>
            <a:r>
              <a:rPr lang="en-US" dirty="0" err="1"/>
              <a:t>reprehenderit</a:t>
            </a:r>
            <a:r>
              <a:rPr lang="en-US" dirty="0"/>
              <a:t> in </a:t>
            </a:r>
            <a:r>
              <a:rPr lang="en-US" dirty="0" err="1"/>
              <a:t>voluptate</a:t>
            </a:r>
            <a:r>
              <a:rPr lang="en-US" dirty="0"/>
              <a:t> </a:t>
            </a:r>
            <a:r>
              <a:rPr lang="en-US" dirty="0" err="1"/>
              <a:t>velit</a:t>
            </a:r>
            <a:r>
              <a:rPr lang="en-US" dirty="0"/>
              <a:t> </a:t>
            </a:r>
            <a:r>
              <a:rPr lang="en-US" dirty="0" err="1"/>
              <a:t>esse</a:t>
            </a:r>
            <a:r>
              <a:rPr lang="en-US" dirty="0"/>
              <a:t> </a:t>
            </a:r>
            <a:r>
              <a:rPr lang="en-US" dirty="0" err="1"/>
              <a:t>cillum</a:t>
            </a:r>
            <a:r>
              <a:rPr lang="en-US" dirty="0"/>
              <a:t> dolore </a:t>
            </a:r>
            <a:r>
              <a:rPr lang="en-US" dirty="0" err="1"/>
              <a:t>eu</a:t>
            </a:r>
            <a:r>
              <a:rPr lang="en-US" dirty="0"/>
              <a:t> </a:t>
            </a:r>
            <a:r>
              <a:rPr lang="en-US" dirty="0" err="1"/>
              <a:t>fugiat</a:t>
            </a:r>
            <a:r>
              <a:rPr lang="en-US" dirty="0"/>
              <a:t> </a:t>
            </a:r>
            <a:r>
              <a:rPr lang="en-US" dirty="0" err="1"/>
              <a:t>nulla</a:t>
            </a:r>
            <a:r>
              <a:rPr lang="en-US" dirty="0"/>
              <a:t> </a:t>
            </a:r>
            <a:r>
              <a:rPr lang="en-US" dirty="0" err="1"/>
              <a:t>pariatur</a:t>
            </a:r>
            <a:r>
              <a:rPr lang="en-US" dirty="0"/>
              <a:t>. </a:t>
            </a:r>
            <a:r>
              <a:rPr lang="en-US" dirty="0" err="1"/>
              <a:t>Excepteur</a:t>
            </a:r>
            <a:r>
              <a:rPr lang="en-US" dirty="0"/>
              <a:t> </a:t>
            </a:r>
            <a:r>
              <a:rPr lang="en-US" dirty="0" err="1"/>
              <a:t>sint</a:t>
            </a:r>
            <a:r>
              <a:rPr lang="en-US" dirty="0"/>
              <a:t> </a:t>
            </a:r>
            <a:r>
              <a:rPr lang="en-US" dirty="0" err="1"/>
              <a:t>occaecat</a:t>
            </a:r>
            <a:r>
              <a:rPr lang="en-US" dirty="0"/>
              <a:t> </a:t>
            </a:r>
            <a:r>
              <a:rPr lang="en-US" dirty="0" err="1"/>
              <a:t>cupidatat</a:t>
            </a:r>
            <a:r>
              <a:rPr lang="en-US" dirty="0"/>
              <a:t> non </a:t>
            </a:r>
            <a:r>
              <a:rPr lang="en-US" dirty="0" err="1"/>
              <a:t>proident</a:t>
            </a:r>
            <a:r>
              <a:rPr lang="en-US" dirty="0"/>
              <a:t>, sunt in culpa qui </a:t>
            </a:r>
            <a:r>
              <a:rPr lang="en-US" dirty="0" err="1"/>
              <a:t>officia</a:t>
            </a:r>
            <a:r>
              <a:rPr lang="en-US" dirty="0"/>
              <a:t> </a:t>
            </a:r>
            <a:r>
              <a:rPr lang="en-US" dirty="0" err="1"/>
              <a:t>deserunt</a:t>
            </a:r>
            <a:r>
              <a:rPr lang="en-US" dirty="0"/>
              <a:t> </a:t>
            </a:r>
            <a:r>
              <a:rPr lang="en-US" dirty="0" err="1"/>
              <a:t>mollit</a:t>
            </a:r>
            <a:r>
              <a:rPr lang="en-US" dirty="0"/>
              <a:t> </a:t>
            </a:r>
            <a:r>
              <a:rPr lang="en-US" dirty="0" err="1"/>
              <a:t>anim</a:t>
            </a:r>
            <a:r>
              <a:rPr lang="en-US" dirty="0"/>
              <a:t> id </a:t>
            </a:r>
            <a:r>
              <a:rPr lang="en-US" dirty="0" err="1"/>
              <a:t>est</a:t>
            </a:r>
            <a:r>
              <a:rPr lang="en-US" dirty="0"/>
              <a:t> </a:t>
            </a:r>
            <a:r>
              <a:rPr lang="en-US" dirty="0" err="1"/>
              <a:t>laborum</a:t>
            </a:r>
            <a:r>
              <a:rPr lang="en-US" dirty="0"/>
              <a:t>.</a:t>
            </a:r>
          </a:p>
        </p:txBody>
      </p:sp>
      <p:pic>
        <p:nvPicPr>
          <p:cNvPr id="12" name="Picture 11" descr="Logo&#10;&#10;Description automatically generated">
            <a:extLst>
              <a:ext uri="{FF2B5EF4-FFF2-40B4-BE49-F238E27FC236}">
                <a16:creationId xmlns:a16="http://schemas.microsoft.com/office/drawing/2014/main" id="{7A67EF9D-13CB-4EF4-B33C-09196D8BCF9E}"/>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a:stretch/>
        </p:blipFill>
        <p:spPr>
          <a:xfrm>
            <a:off x="567259" y="6288664"/>
            <a:ext cx="397941" cy="396470"/>
          </a:xfrm>
          <a:prstGeom prst="rect">
            <a:avLst/>
          </a:prstGeom>
        </p:spPr>
      </p:pic>
      <p:sp>
        <p:nvSpPr>
          <p:cNvPr id="13" name="Text Placeholder 38">
            <a:extLst>
              <a:ext uri="{FF2B5EF4-FFF2-40B4-BE49-F238E27FC236}">
                <a16:creationId xmlns:a16="http://schemas.microsoft.com/office/drawing/2014/main" id="{15F6B1CD-E320-41A8-94CC-1F65A6B09778}"/>
              </a:ext>
            </a:extLst>
          </p:cNvPr>
          <p:cNvSpPr>
            <a:spLocks noGrp="1"/>
          </p:cNvSpPr>
          <p:nvPr>
            <p:ph type="body" sz="quarter" idx="23" hasCustomPrompt="1"/>
          </p:nvPr>
        </p:nvSpPr>
        <p:spPr>
          <a:xfrm>
            <a:off x="1608068" y="172866"/>
            <a:ext cx="8975866" cy="800100"/>
          </a:xfrm>
        </p:spPr>
        <p:txBody>
          <a:bodyPr anchor="ctr">
            <a:normAutofit/>
          </a:bodyPr>
          <a:lstStyle>
            <a:lvl1pPr marL="0" indent="0" algn="ctr">
              <a:buNone/>
              <a:defRPr sz="3598">
                <a:latin typeface="+mj-lt"/>
              </a:defRPr>
            </a:lvl1pPr>
            <a:lvl2pPr algn="ctr">
              <a:defRPr/>
            </a:lvl2pPr>
            <a:lvl3pPr algn="ctr">
              <a:defRPr/>
            </a:lvl3pPr>
            <a:lvl4pPr algn="ctr">
              <a:defRPr/>
            </a:lvl4pPr>
            <a:lvl5pPr algn="ctr">
              <a:defRPr/>
            </a:lvl5pPr>
          </a:lstStyle>
          <a:p>
            <a:pPr lvl="0"/>
            <a:r>
              <a:rPr lang="en-US" dirty="0"/>
              <a:t>Title</a:t>
            </a:r>
            <a:endParaRPr lang="lt-LT" dirty="0"/>
          </a:p>
        </p:txBody>
      </p:sp>
      <p:pic>
        <p:nvPicPr>
          <p:cNvPr id="5" name="Picture 4">
            <a:extLst>
              <a:ext uri="{FF2B5EF4-FFF2-40B4-BE49-F238E27FC236}">
                <a16:creationId xmlns:a16="http://schemas.microsoft.com/office/drawing/2014/main" id="{4EF3BF89-E6AD-47DE-8A7B-EF9330FA5899}"/>
              </a:ext>
            </a:extLst>
          </p:cNvPr>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1044570" y="6341676"/>
            <a:ext cx="2243155" cy="297028"/>
          </a:xfrm>
          <a:prstGeom prst="rect">
            <a:avLst/>
          </a:prstGeom>
        </p:spPr>
      </p:pic>
    </p:spTree>
    <p:extLst>
      <p:ext uri="{BB962C8B-B14F-4D97-AF65-F5344CB8AC3E}">
        <p14:creationId xmlns:p14="http://schemas.microsoft.com/office/powerpoint/2010/main" val="3642849269"/>
      </p:ext>
    </p:extLst>
  </p:cSld>
  <p:clrMapOvr>
    <a:masterClrMapping/>
  </p:clrMapOvr>
  <p:transition spd="slow">
    <p:push dir="u"/>
  </p:transition>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84.xml><?xml version="1.0" encoding="utf-8"?>
<p:sldLayout xmlns:a="http://schemas.openxmlformats.org/drawingml/2006/main" xmlns:r="http://schemas.openxmlformats.org/officeDocument/2006/relationships" xmlns:p="http://schemas.openxmlformats.org/presentationml/2006/main" preserve="1" userDrawn="1">
  <p:cSld name="Two Text Columns">
    <p:spTree>
      <p:nvGrpSpPr>
        <p:cNvPr id="1" name=""/>
        <p:cNvGrpSpPr/>
        <p:nvPr/>
      </p:nvGrpSpPr>
      <p:grpSpPr>
        <a:xfrm>
          <a:off x="0" y="0"/>
          <a:ext cx="0" cy="0"/>
          <a:chOff x="0" y="0"/>
          <a:chExt cx="0" cy="0"/>
        </a:xfrm>
      </p:grpSpPr>
      <p:sp>
        <p:nvSpPr>
          <p:cNvPr id="10" name="Text Placeholder 38">
            <a:extLst>
              <a:ext uri="{FF2B5EF4-FFF2-40B4-BE49-F238E27FC236}">
                <a16:creationId xmlns:a16="http://schemas.microsoft.com/office/drawing/2014/main" id="{4D064D6B-1AF6-4044-9D65-64DEA56D6A35}"/>
              </a:ext>
            </a:extLst>
          </p:cNvPr>
          <p:cNvSpPr>
            <a:spLocks noGrp="1"/>
          </p:cNvSpPr>
          <p:nvPr>
            <p:ph type="body" sz="quarter" idx="24" hasCustomPrompt="1"/>
          </p:nvPr>
        </p:nvSpPr>
        <p:spPr>
          <a:xfrm>
            <a:off x="994492" y="1487078"/>
            <a:ext cx="4746710" cy="3883847"/>
          </a:xfrm>
        </p:spPr>
        <p:txBody>
          <a:bodyPr anchor="ctr">
            <a:normAutofit/>
          </a:bodyPr>
          <a:lstStyle>
            <a:lvl1pPr marL="0" indent="0" algn="l">
              <a:lnSpc>
                <a:spcPts val="2159"/>
              </a:lnSpc>
              <a:buNone/>
              <a:defRPr sz="1799" b="0" i="0">
                <a:latin typeface="+mn-lt"/>
              </a:defRPr>
            </a:lvl1pPr>
            <a:lvl2pPr algn="ctr">
              <a:defRPr/>
            </a:lvl2pPr>
            <a:lvl3pPr algn="ctr">
              <a:defRPr/>
            </a:lvl3pPr>
            <a:lvl4pPr algn="ctr">
              <a:defRPr/>
            </a:lvl4pPr>
            <a:lvl5pPr algn="ctr">
              <a:defRPr/>
            </a:lvl5pPr>
          </a:lstStyle>
          <a:p>
            <a:pPr lvl="0"/>
            <a:r>
              <a:rPr lang="en-US" dirty="0"/>
              <a:t>Lorem ipsum dolor sit </a:t>
            </a:r>
            <a:r>
              <a:rPr lang="en-US" dirty="0" err="1"/>
              <a:t>amet</a:t>
            </a:r>
            <a:r>
              <a:rPr lang="en-US" dirty="0"/>
              <a:t>, </a:t>
            </a:r>
            <a:r>
              <a:rPr lang="en-US" dirty="0" err="1"/>
              <a:t>consectetur</a:t>
            </a:r>
            <a:r>
              <a:rPr lang="en-US" dirty="0"/>
              <a:t> </a:t>
            </a:r>
            <a:r>
              <a:rPr lang="en-US" dirty="0" err="1"/>
              <a:t>adipiscing</a:t>
            </a:r>
            <a:r>
              <a:rPr lang="en-US" dirty="0"/>
              <a:t> </a:t>
            </a:r>
            <a:r>
              <a:rPr lang="en-US" dirty="0" err="1"/>
              <a:t>elit</a:t>
            </a:r>
            <a:r>
              <a:rPr lang="en-US" dirty="0"/>
              <a:t>, sed do </a:t>
            </a:r>
            <a:r>
              <a:rPr lang="en-US" dirty="0" err="1"/>
              <a:t>eiusmod</a:t>
            </a:r>
            <a:r>
              <a:rPr lang="en-US" dirty="0"/>
              <a:t> </a:t>
            </a:r>
            <a:r>
              <a:rPr lang="en-US" dirty="0" err="1"/>
              <a:t>tempor</a:t>
            </a:r>
            <a:r>
              <a:rPr lang="en-US" dirty="0"/>
              <a:t> </a:t>
            </a:r>
            <a:r>
              <a:rPr lang="en-US" dirty="0" err="1"/>
              <a:t>incididunt</a:t>
            </a:r>
            <a:r>
              <a:rPr lang="en-US" dirty="0"/>
              <a:t> </a:t>
            </a:r>
            <a:r>
              <a:rPr lang="en-US" dirty="0" err="1"/>
              <a:t>ut</a:t>
            </a:r>
            <a:r>
              <a:rPr lang="en-US" dirty="0"/>
              <a:t> </a:t>
            </a:r>
            <a:r>
              <a:rPr lang="en-US" dirty="0" err="1"/>
              <a:t>labore</a:t>
            </a:r>
            <a:r>
              <a:rPr lang="en-US" dirty="0"/>
              <a:t> et dolore magna </a:t>
            </a:r>
            <a:r>
              <a:rPr lang="en-US" dirty="0" err="1"/>
              <a:t>aliqua</a:t>
            </a:r>
            <a:r>
              <a:rPr lang="en-US" dirty="0"/>
              <a:t>. Ut </a:t>
            </a:r>
            <a:r>
              <a:rPr lang="en-US" dirty="0" err="1"/>
              <a:t>enim</a:t>
            </a:r>
            <a:r>
              <a:rPr lang="en-US" dirty="0"/>
              <a:t> ad minim </a:t>
            </a:r>
            <a:r>
              <a:rPr lang="en-US" dirty="0" err="1"/>
              <a:t>veniam</a:t>
            </a:r>
            <a:r>
              <a:rPr lang="en-US" dirty="0"/>
              <a:t>, </a:t>
            </a:r>
            <a:r>
              <a:rPr lang="en-US" dirty="0" err="1"/>
              <a:t>quis</a:t>
            </a:r>
            <a:r>
              <a:rPr lang="en-US" dirty="0"/>
              <a:t> </a:t>
            </a:r>
            <a:r>
              <a:rPr lang="en-US" dirty="0" err="1"/>
              <a:t>nostrud</a:t>
            </a:r>
            <a:r>
              <a:rPr lang="en-US" dirty="0"/>
              <a:t> exercitation </a:t>
            </a:r>
            <a:r>
              <a:rPr lang="en-US" dirty="0" err="1"/>
              <a:t>ullamco</a:t>
            </a:r>
            <a:r>
              <a:rPr lang="en-US" dirty="0"/>
              <a:t> </a:t>
            </a:r>
            <a:r>
              <a:rPr lang="en-US" dirty="0" err="1"/>
              <a:t>laboris</a:t>
            </a:r>
            <a:r>
              <a:rPr lang="en-US" dirty="0"/>
              <a:t> nisi </a:t>
            </a:r>
            <a:r>
              <a:rPr lang="en-US" dirty="0" err="1"/>
              <a:t>ut</a:t>
            </a:r>
            <a:r>
              <a:rPr lang="en-US" dirty="0"/>
              <a:t> </a:t>
            </a:r>
            <a:r>
              <a:rPr lang="en-US" dirty="0" err="1"/>
              <a:t>aliquip</a:t>
            </a:r>
            <a:r>
              <a:rPr lang="en-US" dirty="0"/>
              <a:t> ex </a:t>
            </a:r>
            <a:r>
              <a:rPr lang="en-US" dirty="0" err="1"/>
              <a:t>ea</a:t>
            </a:r>
            <a:r>
              <a:rPr lang="en-US" dirty="0"/>
              <a:t> </a:t>
            </a:r>
            <a:r>
              <a:rPr lang="en-US" dirty="0" err="1"/>
              <a:t>commodo</a:t>
            </a:r>
            <a:r>
              <a:rPr lang="en-US" dirty="0"/>
              <a:t> </a:t>
            </a:r>
            <a:r>
              <a:rPr lang="en-US" dirty="0" err="1"/>
              <a:t>consequat</a:t>
            </a:r>
            <a:r>
              <a:rPr lang="en-US" dirty="0"/>
              <a:t>. Duis </a:t>
            </a:r>
            <a:r>
              <a:rPr lang="en-US" dirty="0" err="1"/>
              <a:t>aute</a:t>
            </a:r>
            <a:r>
              <a:rPr lang="en-US" dirty="0"/>
              <a:t> </a:t>
            </a:r>
            <a:r>
              <a:rPr lang="en-US" dirty="0" err="1"/>
              <a:t>irure</a:t>
            </a:r>
            <a:r>
              <a:rPr lang="en-US" dirty="0"/>
              <a:t> dolor in </a:t>
            </a:r>
            <a:r>
              <a:rPr lang="en-US" dirty="0" err="1"/>
              <a:t>reprehenderit</a:t>
            </a:r>
            <a:r>
              <a:rPr lang="en-US" dirty="0"/>
              <a:t> in </a:t>
            </a:r>
            <a:r>
              <a:rPr lang="en-US" dirty="0" err="1"/>
              <a:t>voluptate</a:t>
            </a:r>
            <a:r>
              <a:rPr lang="en-US" dirty="0"/>
              <a:t> </a:t>
            </a:r>
            <a:r>
              <a:rPr lang="en-US" dirty="0" err="1"/>
              <a:t>velit</a:t>
            </a:r>
            <a:r>
              <a:rPr lang="en-US" dirty="0"/>
              <a:t> </a:t>
            </a:r>
            <a:r>
              <a:rPr lang="en-US" dirty="0" err="1"/>
              <a:t>esse</a:t>
            </a:r>
            <a:r>
              <a:rPr lang="en-US" dirty="0"/>
              <a:t> </a:t>
            </a:r>
            <a:r>
              <a:rPr lang="en-US" dirty="0" err="1"/>
              <a:t>cillum</a:t>
            </a:r>
            <a:r>
              <a:rPr lang="en-US" dirty="0"/>
              <a:t> dolore </a:t>
            </a:r>
            <a:r>
              <a:rPr lang="en-US" dirty="0" err="1"/>
              <a:t>eu</a:t>
            </a:r>
            <a:r>
              <a:rPr lang="en-US" dirty="0"/>
              <a:t> </a:t>
            </a:r>
            <a:r>
              <a:rPr lang="en-US" dirty="0" err="1"/>
              <a:t>fugiat</a:t>
            </a:r>
            <a:r>
              <a:rPr lang="en-US" dirty="0"/>
              <a:t> </a:t>
            </a:r>
            <a:r>
              <a:rPr lang="en-US" dirty="0" err="1"/>
              <a:t>nulla</a:t>
            </a:r>
            <a:r>
              <a:rPr lang="en-US" dirty="0"/>
              <a:t> </a:t>
            </a:r>
            <a:r>
              <a:rPr lang="en-US" dirty="0" err="1"/>
              <a:t>pariatur</a:t>
            </a:r>
            <a:r>
              <a:rPr lang="en-US" dirty="0"/>
              <a:t>. </a:t>
            </a:r>
            <a:r>
              <a:rPr lang="en-US" dirty="0" err="1"/>
              <a:t>Excepteur</a:t>
            </a:r>
            <a:r>
              <a:rPr lang="en-US" dirty="0"/>
              <a:t> </a:t>
            </a:r>
            <a:r>
              <a:rPr lang="en-US" dirty="0" err="1"/>
              <a:t>sint</a:t>
            </a:r>
            <a:r>
              <a:rPr lang="en-US" dirty="0"/>
              <a:t> </a:t>
            </a:r>
            <a:r>
              <a:rPr lang="en-US" dirty="0" err="1"/>
              <a:t>occaecat</a:t>
            </a:r>
            <a:r>
              <a:rPr lang="en-US" dirty="0"/>
              <a:t> </a:t>
            </a:r>
            <a:r>
              <a:rPr lang="en-US" dirty="0" err="1"/>
              <a:t>cupidatat</a:t>
            </a:r>
            <a:r>
              <a:rPr lang="en-US" dirty="0"/>
              <a:t> non </a:t>
            </a:r>
            <a:r>
              <a:rPr lang="en-US" dirty="0" err="1"/>
              <a:t>proident</a:t>
            </a:r>
            <a:r>
              <a:rPr lang="en-US" dirty="0"/>
              <a:t>, sunt in culpa qui </a:t>
            </a:r>
            <a:r>
              <a:rPr lang="en-US" dirty="0" err="1"/>
              <a:t>officia</a:t>
            </a:r>
            <a:r>
              <a:rPr lang="en-US" dirty="0"/>
              <a:t> </a:t>
            </a:r>
            <a:r>
              <a:rPr lang="en-US" dirty="0" err="1"/>
              <a:t>deserunt</a:t>
            </a:r>
            <a:r>
              <a:rPr lang="en-US" dirty="0"/>
              <a:t> </a:t>
            </a:r>
            <a:r>
              <a:rPr lang="en-US" dirty="0" err="1"/>
              <a:t>mollit</a:t>
            </a:r>
            <a:r>
              <a:rPr lang="en-US" dirty="0"/>
              <a:t> </a:t>
            </a:r>
            <a:r>
              <a:rPr lang="en-US" dirty="0" err="1"/>
              <a:t>anim</a:t>
            </a:r>
            <a:r>
              <a:rPr lang="en-US" dirty="0"/>
              <a:t> id </a:t>
            </a:r>
            <a:r>
              <a:rPr lang="en-US" dirty="0" err="1"/>
              <a:t>est</a:t>
            </a:r>
            <a:r>
              <a:rPr lang="en-US" dirty="0"/>
              <a:t> </a:t>
            </a:r>
            <a:r>
              <a:rPr lang="en-US" dirty="0" err="1"/>
              <a:t>laborum</a:t>
            </a:r>
            <a:r>
              <a:rPr lang="en-US" dirty="0"/>
              <a:t>.</a:t>
            </a:r>
          </a:p>
        </p:txBody>
      </p:sp>
      <p:sp>
        <p:nvSpPr>
          <p:cNvPr id="11" name="Text Placeholder 38">
            <a:extLst>
              <a:ext uri="{FF2B5EF4-FFF2-40B4-BE49-F238E27FC236}">
                <a16:creationId xmlns:a16="http://schemas.microsoft.com/office/drawing/2014/main" id="{A5B5DA94-A7CB-44FD-A123-371563F8D1E2}"/>
              </a:ext>
            </a:extLst>
          </p:cNvPr>
          <p:cNvSpPr>
            <a:spLocks noGrp="1"/>
          </p:cNvSpPr>
          <p:nvPr>
            <p:ph type="body" sz="quarter" idx="25" hasCustomPrompt="1"/>
          </p:nvPr>
        </p:nvSpPr>
        <p:spPr>
          <a:xfrm>
            <a:off x="6495151" y="1487078"/>
            <a:ext cx="4746710" cy="3883847"/>
          </a:xfrm>
        </p:spPr>
        <p:txBody>
          <a:bodyPr anchor="ctr">
            <a:normAutofit/>
          </a:bodyPr>
          <a:lstStyle>
            <a:lvl1pPr marL="0" indent="0" algn="l">
              <a:lnSpc>
                <a:spcPts val="2159"/>
              </a:lnSpc>
              <a:buNone/>
              <a:defRPr sz="1799" b="0" i="0">
                <a:latin typeface="+mn-lt"/>
              </a:defRPr>
            </a:lvl1pPr>
            <a:lvl2pPr algn="ctr">
              <a:defRPr/>
            </a:lvl2pPr>
            <a:lvl3pPr algn="ctr">
              <a:defRPr/>
            </a:lvl3pPr>
            <a:lvl4pPr algn="ctr">
              <a:defRPr/>
            </a:lvl4pPr>
            <a:lvl5pPr algn="ctr">
              <a:defRPr/>
            </a:lvl5pPr>
          </a:lstStyle>
          <a:p>
            <a:pPr lvl="0"/>
            <a:r>
              <a:rPr lang="en-US" dirty="0"/>
              <a:t>Lorem ipsum dolor sit </a:t>
            </a:r>
            <a:r>
              <a:rPr lang="en-US" dirty="0" err="1"/>
              <a:t>amet</a:t>
            </a:r>
            <a:r>
              <a:rPr lang="en-US" dirty="0"/>
              <a:t>, </a:t>
            </a:r>
            <a:r>
              <a:rPr lang="en-US" dirty="0" err="1"/>
              <a:t>consectetur</a:t>
            </a:r>
            <a:r>
              <a:rPr lang="en-US" dirty="0"/>
              <a:t> </a:t>
            </a:r>
            <a:r>
              <a:rPr lang="en-US" dirty="0" err="1"/>
              <a:t>adipiscing</a:t>
            </a:r>
            <a:r>
              <a:rPr lang="en-US" dirty="0"/>
              <a:t> </a:t>
            </a:r>
            <a:r>
              <a:rPr lang="en-US" dirty="0" err="1"/>
              <a:t>elit</a:t>
            </a:r>
            <a:r>
              <a:rPr lang="en-US" dirty="0"/>
              <a:t>, sed do </a:t>
            </a:r>
            <a:r>
              <a:rPr lang="en-US" dirty="0" err="1"/>
              <a:t>eiusmod</a:t>
            </a:r>
            <a:r>
              <a:rPr lang="en-US" dirty="0"/>
              <a:t> </a:t>
            </a:r>
            <a:r>
              <a:rPr lang="en-US" dirty="0" err="1"/>
              <a:t>tempor</a:t>
            </a:r>
            <a:r>
              <a:rPr lang="en-US" dirty="0"/>
              <a:t> </a:t>
            </a:r>
            <a:r>
              <a:rPr lang="en-US" dirty="0" err="1"/>
              <a:t>incididunt</a:t>
            </a:r>
            <a:r>
              <a:rPr lang="en-US" dirty="0"/>
              <a:t> </a:t>
            </a:r>
            <a:r>
              <a:rPr lang="en-US" dirty="0" err="1"/>
              <a:t>ut</a:t>
            </a:r>
            <a:r>
              <a:rPr lang="en-US" dirty="0"/>
              <a:t> </a:t>
            </a:r>
            <a:r>
              <a:rPr lang="en-US" dirty="0" err="1"/>
              <a:t>labore</a:t>
            </a:r>
            <a:r>
              <a:rPr lang="en-US" dirty="0"/>
              <a:t> et dolore magna </a:t>
            </a:r>
            <a:r>
              <a:rPr lang="en-US" dirty="0" err="1"/>
              <a:t>aliqua</a:t>
            </a:r>
            <a:r>
              <a:rPr lang="en-US" dirty="0"/>
              <a:t>. Ut </a:t>
            </a:r>
            <a:r>
              <a:rPr lang="en-US" dirty="0" err="1"/>
              <a:t>enim</a:t>
            </a:r>
            <a:r>
              <a:rPr lang="en-US" dirty="0"/>
              <a:t> ad minim </a:t>
            </a:r>
            <a:r>
              <a:rPr lang="en-US" dirty="0" err="1"/>
              <a:t>veniam</a:t>
            </a:r>
            <a:r>
              <a:rPr lang="en-US" dirty="0"/>
              <a:t>, </a:t>
            </a:r>
            <a:r>
              <a:rPr lang="en-US" dirty="0" err="1"/>
              <a:t>quis</a:t>
            </a:r>
            <a:r>
              <a:rPr lang="en-US" dirty="0"/>
              <a:t> </a:t>
            </a:r>
            <a:r>
              <a:rPr lang="en-US" dirty="0" err="1"/>
              <a:t>nostrud</a:t>
            </a:r>
            <a:r>
              <a:rPr lang="en-US" dirty="0"/>
              <a:t> exercitation </a:t>
            </a:r>
            <a:r>
              <a:rPr lang="en-US" dirty="0" err="1"/>
              <a:t>ullamco</a:t>
            </a:r>
            <a:r>
              <a:rPr lang="en-US" dirty="0"/>
              <a:t> </a:t>
            </a:r>
            <a:r>
              <a:rPr lang="en-US" dirty="0" err="1"/>
              <a:t>laboris</a:t>
            </a:r>
            <a:r>
              <a:rPr lang="en-US" dirty="0"/>
              <a:t> nisi </a:t>
            </a:r>
            <a:r>
              <a:rPr lang="en-US" dirty="0" err="1"/>
              <a:t>ut</a:t>
            </a:r>
            <a:r>
              <a:rPr lang="en-US" dirty="0"/>
              <a:t> </a:t>
            </a:r>
            <a:r>
              <a:rPr lang="en-US" dirty="0" err="1"/>
              <a:t>aliquip</a:t>
            </a:r>
            <a:r>
              <a:rPr lang="en-US" dirty="0"/>
              <a:t> ex </a:t>
            </a:r>
            <a:r>
              <a:rPr lang="en-US" dirty="0" err="1"/>
              <a:t>ea</a:t>
            </a:r>
            <a:r>
              <a:rPr lang="en-US" dirty="0"/>
              <a:t> </a:t>
            </a:r>
            <a:r>
              <a:rPr lang="en-US" dirty="0" err="1"/>
              <a:t>commodo</a:t>
            </a:r>
            <a:r>
              <a:rPr lang="en-US" dirty="0"/>
              <a:t> </a:t>
            </a:r>
            <a:r>
              <a:rPr lang="en-US" dirty="0" err="1"/>
              <a:t>consequat</a:t>
            </a:r>
            <a:r>
              <a:rPr lang="en-US" dirty="0"/>
              <a:t>. Duis </a:t>
            </a:r>
            <a:r>
              <a:rPr lang="en-US" dirty="0" err="1"/>
              <a:t>aute</a:t>
            </a:r>
            <a:r>
              <a:rPr lang="en-US" dirty="0"/>
              <a:t> </a:t>
            </a:r>
            <a:r>
              <a:rPr lang="en-US" dirty="0" err="1"/>
              <a:t>irure</a:t>
            </a:r>
            <a:r>
              <a:rPr lang="en-US" dirty="0"/>
              <a:t> dolor in </a:t>
            </a:r>
            <a:r>
              <a:rPr lang="en-US" dirty="0" err="1"/>
              <a:t>reprehenderit</a:t>
            </a:r>
            <a:r>
              <a:rPr lang="en-US" dirty="0"/>
              <a:t> in </a:t>
            </a:r>
            <a:r>
              <a:rPr lang="en-US" dirty="0" err="1"/>
              <a:t>voluptate</a:t>
            </a:r>
            <a:r>
              <a:rPr lang="en-US" dirty="0"/>
              <a:t> </a:t>
            </a:r>
            <a:r>
              <a:rPr lang="en-US" dirty="0" err="1"/>
              <a:t>velit</a:t>
            </a:r>
            <a:r>
              <a:rPr lang="en-US" dirty="0"/>
              <a:t> </a:t>
            </a:r>
            <a:r>
              <a:rPr lang="en-US" dirty="0" err="1"/>
              <a:t>esse</a:t>
            </a:r>
            <a:r>
              <a:rPr lang="en-US" dirty="0"/>
              <a:t> </a:t>
            </a:r>
            <a:r>
              <a:rPr lang="en-US" dirty="0" err="1"/>
              <a:t>cillum</a:t>
            </a:r>
            <a:r>
              <a:rPr lang="en-US" dirty="0"/>
              <a:t> dolore </a:t>
            </a:r>
            <a:r>
              <a:rPr lang="en-US" dirty="0" err="1"/>
              <a:t>eu</a:t>
            </a:r>
            <a:r>
              <a:rPr lang="en-US" dirty="0"/>
              <a:t> </a:t>
            </a:r>
            <a:r>
              <a:rPr lang="en-US" dirty="0" err="1"/>
              <a:t>fugiat</a:t>
            </a:r>
            <a:r>
              <a:rPr lang="en-US" dirty="0"/>
              <a:t> </a:t>
            </a:r>
            <a:r>
              <a:rPr lang="en-US" dirty="0" err="1"/>
              <a:t>nulla</a:t>
            </a:r>
            <a:r>
              <a:rPr lang="en-US" dirty="0"/>
              <a:t> </a:t>
            </a:r>
            <a:r>
              <a:rPr lang="en-US" dirty="0" err="1"/>
              <a:t>pariatur</a:t>
            </a:r>
            <a:r>
              <a:rPr lang="en-US" dirty="0"/>
              <a:t>. </a:t>
            </a:r>
            <a:r>
              <a:rPr lang="en-US" dirty="0" err="1"/>
              <a:t>Excepteur</a:t>
            </a:r>
            <a:r>
              <a:rPr lang="en-US" dirty="0"/>
              <a:t> </a:t>
            </a:r>
            <a:r>
              <a:rPr lang="en-US" dirty="0" err="1"/>
              <a:t>sint</a:t>
            </a:r>
            <a:r>
              <a:rPr lang="en-US" dirty="0"/>
              <a:t> </a:t>
            </a:r>
            <a:r>
              <a:rPr lang="en-US" dirty="0" err="1"/>
              <a:t>occaecat</a:t>
            </a:r>
            <a:r>
              <a:rPr lang="en-US" dirty="0"/>
              <a:t> </a:t>
            </a:r>
            <a:r>
              <a:rPr lang="en-US" dirty="0" err="1"/>
              <a:t>cupidatat</a:t>
            </a:r>
            <a:r>
              <a:rPr lang="en-US" dirty="0"/>
              <a:t> non </a:t>
            </a:r>
            <a:r>
              <a:rPr lang="en-US" dirty="0" err="1"/>
              <a:t>proident</a:t>
            </a:r>
            <a:r>
              <a:rPr lang="en-US" dirty="0"/>
              <a:t>, sunt in culpa qui </a:t>
            </a:r>
            <a:r>
              <a:rPr lang="en-US" dirty="0" err="1"/>
              <a:t>officia</a:t>
            </a:r>
            <a:r>
              <a:rPr lang="en-US" dirty="0"/>
              <a:t> </a:t>
            </a:r>
            <a:r>
              <a:rPr lang="en-US" dirty="0" err="1"/>
              <a:t>deserunt</a:t>
            </a:r>
            <a:r>
              <a:rPr lang="en-US" dirty="0"/>
              <a:t> </a:t>
            </a:r>
            <a:r>
              <a:rPr lang="en-US" dirty="0" err="1"/>
              <a:t>mollit</a:t>
            </a:r>
            <a:r>
              <a:rPr lang="en-US" dirty="0"/>
              <a:t> </a:t>
            </a:r>
            <a:r>
              <a:rPr lang="en-US" dirty="0" err="1"/>
              <a:t>anim</a:t>
            </a:r>
            <a:r>
              <a:rPr lang="en-US" dirty="0"/>
              <a:t> id </a:t>
            </a:r>
            <a:r>
              <a:rPr lang="en-US" dirty="0" err="1"/>
              <a:t>est</a:t>
            </a:r>
            <a:r>
              <a:rPr lang="en-US" dirty="0"/>
              <a:t> </a:t>
            </a:r>
            <a:r>
              <a:rPr lang="en-US" dirty="0" err="1"/>
              <a:t>laborum</a:t>
            </a:r>
            <a:r>
              <a:rPr lang="en-US" dirty="0"/>
              <a:t>.</a:t>
            </a:r>
          </a:p>
        </p:txBody>
      </p:sp>
      <p:pic>
        <p:nvPicPr>
          <p:cNvPr id="12" name="Picture 11" descr="Logo&#10;&#10;Description automatically generated">
            <a:extLst>
              <a:ext uri="{FF2B5EF4-FFF2-40B4-BE49-F238E27FC236}">
                <a16:creationId xmlns:a16="http://schemas.microsoft.com/office/drawing/2014/main" id="{7A67EF9D-13CB-4EF4-B33C-09196D8BCF9E}"/>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a:stretch/>
        </p:blipFill>
        <p:spPr>
          <a:xfrm>
            <a:off x="567259" y="6288664"/>
            <a:ext cx="397941" cy="396470"/>
          </a:xfrm>
          <a:prstGeom prst="rect">
            <a:avLst/>
          </a:prstGeom>
        </p:spPr>
      </p:pic>
      <p:cxnSp>
        <p:nvCxnSpPr>
          <p:cNvPr id="18" name="Straight Connector 17">
            <a:extLst>
              <a:ext uri="{FF2B5EF4-FFF2-40B4-BE49-F238E27FC236}">
                <a16:creationId xmlns:a16="http://schemas.microsoft.com/office/drawing/2014/main" id="{153B645D-A52C-40B4-9ED2-6CCF732B0739}"/>
              </a:ext>
            </a:extLst>
          </p:cNvPr>
          <p:cNvCxnSpPr/>
          <p:nvPr userDrawn="1"/>
        </p:nvCxnSpPr>
        <p:spPr>
          <a:xfrm>
            <a:off x="6096000" y="1244186"/>
            <a:ext cx="0" cy="4482059"/>
          </a:xfrm>
          <a:prstGeom prst="line">
            <a:avLst/>
          </a:prstGeom>
          <a:ln w="12700" cap="rnd">
            <a:prstDash val="sysDot"/>
            <a:round/>
          </a:ln>
        </p:spPr>
        <p:style>
          <a:lnRef idx="1">
            <a:schemeClr val="accent1"/>
          </a:lnRef>
          <a:fillRef idx="0">
            <a:schemeClr val="accent1"/>
          </a:fillRef>
          <a:effectRef idx="0">
            <a:schemeClr val="accent1"/>
          </a:effectRef>
          <a:fontRef idx="minor">
            <a:schemeClr val="tx1"/>
          </a:fontRef>
        </p:style>
      </p:cxnSp>
      <p:sp>
        <p:nvSpPr>
          <p:cNvPr id="17" name="Text Placeholder 38">
            <a:extLst>
              <a:ext uri="{FF2B5EF4-FFF2-40B4-BE49-F238E27FC236}">
                <a16:creationId xmlns:a16="http://schemas.microsoft.com/office/drawing/2014/main" id="{802C500B-DF0D-4C99-8A70-8CB40532EF9F}"/>
              </a:ext>
            </a:extLst>
          </p:cNvPr>
          <p:cNvSpPr>
            <a:spLocks noGrp="1"/>
          </p:cNvSpPr>
          <p:nvPr>
            <p:ph type="body" sz="quarter" idx="23" hasCustomPrompt="1"/>
          </p:nvPr>
        </p:nvSpPr>
        <p:spPr>
          <a:xfrm>
            <a:off x="1608068" y="172866"/>
            <a:ext cx="8975866" cy="800100"/>
          </a:xfrm>
        </p:spPr>
        <p:txBody>
          <a:bodyPr anchor="ctr">
            <a:normAutofit/>
          </a:bodyPr>
          <a:lstStyle>
            <a:lvl1pPr marL="0" indent="0" algn="ctr">
              <a:buNone/>
              <a:defRPr sz="3598">
                <a:latin typeface="+mj-lt"/>
              </a:defRPr>
            </a:lvl1pPr>
            <a:lvl2pPr algn="ctr">
              <a:defRPr/>
            </a:lvl2pPr>
            <a:lvl3pPr algn="ctr">
              <a:defRPr/>
            </a:lvl3pPr>
            <a:lvl4pPr algn="ctr">
              <a:defRPr/>
            </a:lvl4pPr>
            <a:lvl5pPr algn="ctr">
              <a:defRPr/>
            </a:lvl5pPr>
          </a:lstStyle>
          <a:p>
            <a:pPr lvl="0"/>
            <a:r>
              <a:rPr lang="en-US" dirty="0"/>
              <a:t>Title</a:t>
            </a:r>
            <a:endParaRPr lang="lt-LT" dirty="0"/>
          </a:p>
        </p:txBody>
      </p:sp>
      <p:pic>
        <p:nvPicPr>
          <p:cNvPr id="7" name="Picture 6">
            <a:extLst>
              <a:ext uri="{FF2B5EF4-FFF2-40B4-BE49-F238E27FC236}">
                <a16:creationId xmlns:a16="http://schemas.microsoft.com/office/drawing/2014/main" id="{468F6180-723C-406B-A870-EFC2D2D7410B}"/>
              </a:ext>
            </a:extLst>
          </p:cNvPr>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1044570" y="6341676"/>
            <a:ext cx="2243155" cy="297028"/>
          </a:xfrm>
          <a:prstGeom prst="rect">
            <a:avLst/>
          </a:prstGeom>
        </p:spPr>
      </p:pic>
    </p:spTree>
    <p:extLst>
      <p:ext uri="{BB962C8B-B14F-4D97-AF65-F5344CB8AC3E}">
        <p14:creationId xmlns:p14="http://schemas.microsoft.com/office/powerpoint/2010/main" val="2720851069"/>
      </p:ext>
    </p:extLst>
  </p:cSld>
  <p:clrMapOvr>
    <a:masterClrMapping/>
  </p:clrMapOvr>
  <p:transition spd="slow">
    <p:push dir="u"/>
  </p:transition>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85.xml><?xml version="1.0" encoding="utf-8"?>
<p:sldLayout xmlns:a="http://schemas.openxmlformats.org/drawingml/2006/main" xmlns:r="http://schemas.openxmlformats.org/officeDocument/2006/relationships" xmlns:p="http://schemas.openxmlformats.org/presentationml/2006/main" preserve="1" userDrawn="1">
  <p:cSld name="Graph">
    <p:spTree>
      <p:nvGrpSpPr>
        <p:cNvPr id="1" name=""/>
        <p:cNvGrpSpPr/>
        <p:nvPr/>
      </p:nvGrpSpPr>
      <p:grpSpPr>
        <a:xfrm>
          <a:off x="0" y="0"/>
          <a:ext cx="0" cy="0"/>
          <a:chOff x="0" y="0"/>
          <a:chExt cx="0" cy="0"/>
        </a:xfrm>
      </p:grpSpPr>
      <p:sp>
        <p:nvSpPr>
          <p:cNvPr id="10" name="Text Placeholder 38">
            <a:extLst>
              <a:ext uri="{FF2B5EF4-FFF2-40B4-BE49-F238E27FC236}">
                <a16:creationId xmlns:a16="http://schemas.microsoft.com/office/drawing/2014/main" id="{4D064D6B-1AF6-4044-9D65-64DEA56D6A35}"/>
              </a:ext>
            </a:extLst>
          </p:cNvPr>
          <p:cNvSpPr>
            <a:spLocks noGrp="1"/>
          </p:cNvSpPr>
          <p:nvPr>
            <p:ph type="body" sz="quarter" idx="24" hasCustomPrompt="1"/>
          </p:nvPr>
        </p:nvSpPr>
        <p:spPr>
          <a:xfrm>
            <a:off x="567260" y="1550653"/>
            <a:ext cx="3974761" cy="4176000"/>
          </a:xfrm>
        </p:spPr>
        <p:txBody>
          <a:bodyPr anchor="ctr">
            <a:normAutofit/>
          </a:bodyPr>
          <a:lstStyle>
            <a:lvl1pPr marL="0" indent="0" algn="l">
              <a:lnSpc>
                <a:spcPts val="2159"/>
              </a:lnSpc>
              <a:buNone/>
              <a:defRPr sz="1799" b="0" i="0">
                <a:latin typeface="+mn-lt"/>
              </a:defRPr>
            </a:lvl1pPr>
            <a:lvl2pPr algn="ctr">
              <a:defRPr/>
            </a:lvl2pPr>
            <a:lvl3pPr algn="ctr">
              <a:defRPr/>
            </a:lvl3pPr>
            <a:lvl4pPr algn="ctr">
              <a:defRPr/>
            </a:lvl4pPr>
            <a:lvl5pPr algn="ctr">
              <a:defRPr/>
            </a:lvl5pPr>
          </a:lstStyle>
          <a:p>
            <a:pPr lvl="0"/>
            <a:r>
              <a:rPr lang="en-US" dirty="0"/>
              <a:t>Lorem ipsum dolor sit </a:t>
            </a:r>
            <a:r>
              <a:rPr lang="en-US" dirty="0" err="1"/>
              <a:t>amet</a:t>
            </a:r>
            <a:r>
              <a:rPr lang="en-US" dirty="0"/>
              <a:t>, </a:t>
            </a:r>
            <a:r>
              <a:rPr lang="en-US" dirty="0" err="1"/>
              <a:t>consectetur</a:t>
            </a:r>
            <a:r>
              <a:rPr lang="en-US" dirty="0"/>
              <a:t> </a:t>
            </a:r>
            <a:r>
              <a:rPr lang="en-US" dirty="0" err="1"/>
              <a:t>adipiscing</a:t>
            </a:r>
            <a:r>
              <a:rPr lang="en-US" dirty="0"/>
              <a:t> </a:t>
            </a:r>
            <a:r>
              <a:rPr lang="en-US" dirty="0" err="1"/>
              <a:t>elit</a:t>
            </a:r>
            <a:r>
              <a:rPr lang="en-US" dirty="0"/>
              <a:t>, sed do </a:t>
            </a:r>
            <a:r>
              <a:rPr lang="en-US" dirty="0" err="1"/>
              <a:t>eiusmod</a:t>
            </a:r>
            <a:r>
              <a:rPr lang="en-US" dirty="0"/>
              <a:t> </a:t>
            </a:r>
            <a:r>
              <a:rPr lang="en-US" dirty="0" err="1"/>
              <a:t>tempor</a:t>
            </a:r>
            <a:r>
              <a:rPr lang="en-US" dirty="0"/>
              <a:t> </a:t>
            </a:r>
            <a:r>
              <a:rPr lang="en-US" dirty="0" err="1"/>
              <a:t>incididunt</a:t>
            </a:r>
            <a:r>
              <a:rPr lang="en-US" dirty="0"/>
              <a:t> </a:t>
            </a:r>
            <a:r>
              <a:rPr lang="en-US" dirty="0" err="1"/>
              <a:t>ut</a:t>
            </a:r>
            <a:r>
              <a:rPr lang="en-US" dirty="0"/>
              <a:t> </a:t>
            </a:r>
            <a:r>
              <a:rPr lang="en-US" dirty="0" err="1"/>
              <a:t>labore</a:t>
            </a:r>
            <a:r>
              <a:rPr lang="en-US" dirty="0"/>
              <a:t> et dolore magna </a:t>
            </a:r>
            <a:r>
              <a:rPr lang="en-US" dirty="0" err="1"/>
              <a:t>aliqua</a:t>
            </a:r>
            <a:r>
              <a:rPr lang="en-US" dirty="0"/>
              <a:t>. Ut </a:t>
            </a:r>
            <a:r>
              <a:rPr lang="en-US" dirty="0" err="1"/>
              <a:t>enim</a:t>
            </a:r>
            <a:r>
              <a:rPr lang="en-US" dirty="0"/>
              <a:t> ad minim </a:t>
            </a:r>
            <a:r>
              <a:rPr lang="en-US" dirty="0" err="1"/>
              <a:t>veniam</a:t>
            </a:r>
            <a:r>
              <a:rPr lang="en-US" dirty="0"/>
              <a:t>, </a:t>
            </a:r>
            <a:r>
              <a:rPr lang="en-US" dirty="0" err="1"/>
              <a:t>quis</a:t>
            </a:r>
            <a:r>
              <a:rPr lang="en-US" dirty="0"/>
              <a:t> </a:t>
            </a:r>
            <a:r>
              <a:rPr lang="en-US" dirty="0" err="1"/>
              <a:t>nostrud</a:t>
            </a:r>
            <a:r>
              <a:rPr lang="en-US" dirty="0"/>
              <a:t> exercitation </a:t>
            </a:r>
            <a:r>
              <a:rPr lang="en-US" dirty="0" err="1"/>
              <a:t>ullamco</a:t>
            </a:r>
            <a:r>
              <a:rPr lang="en-US" dirty="0"/>
              <a:t> </a:t>
            </a:r>
            <a:r>
              <a:rPr lang="en-US" dirty="0" err="1"/>
              <a:t>laboris</a:t>
            </a:r>
            <a:r>
              <a:rPr lang="en-US" dirty="0"/>
              <a:t> nisi </a:t>
            </a:r>
            <a:r>
              <a:rPr lang="en-US" dirty="0" err="1"/>
              <a:t>ut</a:t>
            </a:r>
            <a:r>
              <a:rPr lang="en-US" dirty="0"/>
              <a:t> </a:t>
            </a:r>
            <a:r>
              <a:rPr lang="en-US" dirty="0" err="1"/>
              <a:t>aliquip</a:t>
            </a:r>
            <a:r>
              <a:rPr lang="en-US" dirty="0"/>
              <a:t> ex </a:t>
            </a:r>
            <a:r>
              <a:rPr lang="en-US" dirty="0" err="1"/>
              <a:t>ea</a:t>
            </a:r>
            <a:r>
              <a:rPr lang="en-US" dirty="0"/>
              <a:t> </a:t>
            </a:r>
            <a:r>
              <a:rPr lang="en-US" dirty="0" err="1"/>
              <a:t>commodo</a:t>
            </a:r>
            <a:r>
              <a:rPr lang="en-US" dirty="0"/>
              <a:t> </a:t>
            </a:r>
            <a:r>
              <a:rPr lang="en-US" dirty="0" err="1"/>
              <a:t>consequat</a:t>
            </a:r>
            <a:r>
              <a:rPr lang="en-US" dirty="0"/>
              <a:t>. Duis </a:t>
            </a:r>
            <a:r>
              <a:rPr lang="en-US" dirty="0" err="1"/>
              <a:t>aute</a:t>
            </a:r>
            <a:r>
              <a:rPr lang="en-US" dirty="0"/>
              <a:t> </a:t>
            </a:r>
            <a:r>
              <a:rPr lang="en-US" dirty="0" err="1"/>
              <a:t>irure</a:t>
            </a:r>
            <a:r>
              <a:rPr lang="en-US" dirty="0"/>
              <a:t> dolor in </a:t>
            </a:r>
            <a:r>
              <a:rPr lang="en-US" dirty="0" err="1"/>
              <a:t>reprehenderit</a:t>
            </a:r>
            <a:r>
              <a:rPr lang="en-US" dirty="0"/>
              <a:t> in </a:t>
            </a:r>
            <a:r>
              <a:rPr lang="en-US" dirty="0" err="1"/>
              <a:t>voluptate</a:t>
            </a:r>
            <a:r>
              <a:rPr lang="en-US" dirty="0"/>
              <a:t> </a:t>
            </a:r>
            <a:r>
              <a:rPr lang="en-US" dirty="0" err="1"/>
              <a:t>velit</a:t>
            </a:r>
            <a:r>
              <a:rPr lang="en-US" dirty="0"/>
              <a:t> </a:t>
            </a:r>
            <a:r>
              <a:rPr lang="en-US" dirty="0" err="1"/>
              <a:t>esse</a:t>
            </a:r>
            <a:r>
              <a:rPr lang="en-US" dirty="0"/>
              <a:t> </a:t>
            </a:r>
            <a:r>
              <a:rPr lang="en-US" dirty="0" err="1"/>
              <a:t>cillum</a:t>
            </a:r>
            <a:r>
              <a:rPr lang="en-US" dirty="0"/>
              <a:t> dolore </a:t>
            </a:r>
            <a:r>
              <a:rPr lang="en-US" dirty="0" err="1"/>
              <a:t>eu</a:t>
            </a:r>
            <a:r>
              <a:rPr lang="en-US" dirty="0"/>
              <a:t> </a:t>
            </a:r>
            <a:r>
              <a:rPr lang="en-US" dirty="0" err="1"/>
              <a:t>fugiat</a:t>
            </a:r>
            <a:r>
              <a:rPr lang="en-US" dirty="0"/>
              <a:t> </a:t>
            </a:r>
            <a:r>
              <a:rPr lang="en-US" dirty="0" err="1"/>
              <a:t>nulla</a:t>
            </a:r>
            <a:r>
              <a:rPr lang="en-US" dirty="0"/>
              <a:t> </a:t>
            </a:r>
            <a:r>
              <a:rPr lang="en-US" dirty="0" err="1"/>
              <a:t>pariatur</a:t>
            </a:r>
            <a:r>
              <a:rPr lang="en-US" dirty="0"/>
              <a:t>. </a:t>
            </a:r>
            <a:r>
              <a:rPr lang="en-US" dirty="0" err="1"/>
              <a:t>Excepteur</a:t>
            </a:r>
            <a:r>
              <a:rPr lang="en-US" dirty="0"/>
              <a:t> </a:t>
            </a:r>
            <a:r>
              <a:rPr lang="en-US" dirty="0" err="1"/>
              <a:t>sint</a:t>
            </a:r>
            <a:r>
              <a:rPr lang="en-US" dirty="0"/>
              <a:t> </a:t>
            </a:r>
            <a:r>
              <a:rPr lang="en-US" dirty="0" err="1"/>
              <a:t>occaecat</a:t>
            </a:r>
            <a:r>
              <a:rPr lang="en-US" dirty="0"/>
              <a:t> </a:t>
            </a:r>
            <a:r>
              <a:rPr lang="en-US" dirty="0" err="1"/>
              <a:t>cupidatat</a:t>
            </a:r>
            <a:r>
              <a:rPr lang="en-US" dirty="0"/>
              <a:t> non </a:t>
            </a:r>
            <a:r>
              <a:rPr lang="en-US" dirty="0" err="1"/>
              <a:t>proident</a:t>
            </a:r>
            <a:r>
              <a:rPr lang="en-US" dirty="0"/>
              <a:t>, sunt in culpa qui </a:t>
            </a:r>
            <a:r>
              <a:rPr lang="en-US" dirty="0" err="1"/>
              <a:t>officia</a:t>
            </a:r>
            <a:r>
              <a:rPr lang="en-US" dirty="0"/>
              <a:t> </a:t>
            </a:r>
            <a:r>
              <a:rPr lang="en-US" dirty="0" err="1"/>
              <a:t>deserunt</a:t>
            </a:r>
            <a:r>
              <a:rPr lang="en-US" dirty="0"/>
              <a:t> </a:t>
            </a:r>
            <a:r>
              <a:rPr lang="en-US" dirty="0" err="1"/>
              <a:t>mollit</a:t>
            </a:r>
            <a:r>
              <a:rPr lang="en-US" dirty="0"/>
              <a:t> </a:t>
            </a:r>
            <a:r>
              <a:rPr lang="en-US" dirty="0" err="1"/>
              <a:t>anim</a:t>
            </a:r>
            <a:r>
              <a:rPr lang="en-US" dirty="0"/>
              <a:t> id </a:t>
            </a:r>
            <a:r>
              <a:rPr lang="en-US" dirty="0" err="1"/>
              <a:t>est</a:t>
            </a:r>
            <a:r>
              <a:rPr lang="en-US" dirty="0"/>
              <a:t> </a:t>
            </a:r>
            <a:r>
              <a:rPr lang="en-US" dirty="0" err="1"/>
              <a:t>laborum</a:t>
            </a:r>
            <a:r>
              <a:rPr lang="en-US" dirty="0"/>
              <a:t>.</a:t>
            </a:r>
          </a:p>
        </p:txBody>
      </p:sp>
      <p:pic>
        <p:nvPicPr>
          <p:cNvPr id="12" name="Picture 11" descr="Logo&#10;&#10;Description automatically generated">
            <a:extLst>
              <a:ext uri="{FF2B5EF4-FFF2-40B4-BE49-F238E27FC236}">
                <a16:creationId xmlns:a16="http://schemas.microsoft.com/office/drawing/2014/main" id="{7A67EF9D-13CB-4EF4-B33C-09196D8BCF9E}"/>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a:stretch/>
        </p:blipFill>
        <p:spPr>
          <a:xfrm>
            <a:off x="567259" y="6288664"/>
            <a:ext cx="397941" cy="396470"/>
          </a:xfrm>
          <a:prstGeom prst="rect">
            <a:avLst/>
          </a:prstGeom>
        </p:spPr>
      </p:pic>
      <p:sp>
        <p:nvSpPr>
          <p:cNvPr id="3" name="Chart Placeholder 2">
            <a:extLst>
              <a:ext uri="{FF2B5EF4-FFF2-40B4-BE49-F238E27FC236}">
                <a16:creationId xmlns:a16="http://schemas.microsoft.com/office/drawing/2014/main" id="{EAEBDD00-330E-4548-A73A-F42CE91C827F}"/>
              </a:ext>
            </a:extLst>
          </p:cNvPr>
          <p:cNvSpPr>
            <a:spLocks noGrp="1"/>
          </p:cNvSpPr>
          <p:nvPr>
            <p:ph type="chart" sz="quarter" idx="27"/>
          </p:nvPr>
        </p:nvSpPr>
        <p:spPr>
          <a:xfrm>
            <a:off x="5426076" y="1550653"/>
            <a:ext cx="6026150" cy="4176000"/>
          </a:xfrm>
        </p:spPr>
        <p:txBody>
          <a:bodyPr anchor="ctr"/>
          <a:lstStyle>
            <a:lvl1pPr marL="0" indent="0" algn="ctr">
              <a:buNone/>
              <a:defRPr/>
            </a:lvl1pPr>
          </a:lstStyle>
          <a:p>
            <a:endParaRPr lang="lt-LT"/>
          </a:p>
        </p:txBody>
      </p:sp>
      <p:cxnSp>
        <p:nvCxnSpPr>
          <p:cNvPr id="9" name="Straight Connector 8">
            <a:extLst>
              <a:ext uri="{FF2B5EF4-FFF2-40B4-BE49-F238E27FC236}">
                <a16:creationId xmlns:a16="http://schemas.microsoft.com/office/drawing/2014/main" id="{23D0AEFC-6838-4C2C-B75D-A9756A04F1C8}"/>
              </a:ext>
            </a:extLst>
          </p:cNvPr>
          <p:cNvCxnSpPr>
            <a:cxnSpLocks/>
          </p:cNvCxnSpPr>
          <p:nvPr userDrawn="1"/>
        </p:nvCxnSpPr>
        <p:spPr>
          <a:xfrm>
            <a:off x="4971738" y="1397626"/>
            <a:ext cx="0" cy="4482059"/>
          </a:xfrm>
          <a:prstGeom prst="line">
            <a:avLst/>
          </a:prstGeom>
          <a:ln w="12700" cap="rnd">
            <a:prstDash val="sysDot"/>
            <a:round/>
          </a:ln>
        </p:spPr>
        <p:style>
          <a:lnRef idx="1">
            <a:schemeClr val="accent1"/>
          </a:lnRef>
          <a:fillRef idx="0">
            <a:schemeClr val="accent1"/>
          </a:fillRef>
          <a:effectRef idx="0">
            <a:schemeClr val="accent1"/>
          </a:effectRef>
          <a:fontRef idx="minor">
            <a:schemeClr val="tx1"/>
          </a:fontRef>
        </p:style>
      </p:cxnSp>
      <p:sp>
        <p:nvSpPr>
          <p:cNvPr id="17" name="Text Placeholder 38">
            <a:extLst>
              <a:ext uri="{FF2B5EF4-FFF2-40B4-BE49-F238E27FC236}">
                <a16:creationId xmlns:a16="http://schemas.microsoft.com/office/drawing/2014/main" id="{F147DBDF-8AB1-4577-B617-8C841E1A5576}"/>
              </a:ext>
            </a:extLst>
          </p:cNvPr>
          <p:cNvSpPr>
            <a:spLocks noGrp="1"/>
          </p:cNvSpPr>
          <p:nvPr>
            <p:ph type="body" sz="quarter" idx="23" hasCustomPrompt="1"/>
          </p:nvPr>
        </p:nvSpPr>
        <p:spPr>
          <a:xfrm>
            <a:off x="1608068" y="172866"/>
            <a:ext cx="8975866" cy="800100"/>
          </a:xfrm>
        </p:spPr>
        <p:txBody>
          <a:bodyPr anchor="ctr">
            <a:normAutofit/>
          </a:bodyPr>
          <a:lstStyle>
            <a:lvl1pPr marL="0" indent="0" algn="ctr">
              <a:buNone/>
              <a:defRPr sz="3598">
                <a:latin typeface="+mj-lt"/>
              </a:defRPr>
            </a:lvl1pPr>
            <a:lvl2pPr algn="ctr">
              <a:defRPr/>
            </a:lvl2pPr>
            <a:lvl3pPr algn="ctr">
              <a:defRPr/>
            </a:lvl3pPr>
            <a:lvl4pPr algn="ctr">
              <a:defRPr/>
            </a:lvl4pPr>
            <a:lvl5pPr algn="ctr">
              <a:defRPr/>
            </a:lvl5pPr>
          </a:lstStyle>
          <a:p>
            <a:pPr lvl="0"/>
            <a:r>
              <a:rPr lang="en-US" dirty="0"/>
              <a:t>Graph Slide</a:t>
            </a:r>
            <a:endParaRPr lang="lt-LT" dirty="0"/>
          </a:p>
        </p:txBody>
      </p:sp>
      <p:pic>
        <p:nvPicPr>
          <p:cNvPr id="7" name="Picture 6">
            <a:extLst>
              <a:ext uri="{FF2B5EF4-FFF2-40B4-BE49-F238E27FC236}">
                <a16:creationId xmlns:a16="http://schemas.microsoft.com/office/drawing/2014/main" id="{7801E5F7-DAD0-4CF1-8656-D8C7266E6E2E}"/>
              </a:ext>
            </a:extLst>
          </p:cNvPr>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1044570" y="6341676"/>
            <a:ext cx="2243155" cy="297028"/>
          </a:xfrm>
          <a:prstGeom prst="rect">
            <a:avLst/>
          </a:prstGeom>
        </p:spPr>
      </p:pic>
    </p:spTree>
    <p:extLst>
      <p:ext uri="{BB962C8B-B14F-4D97-AF65-F5344CB8AC3E}">
        <p14:creationId xmlns:p14="http://schemas.microsoft.com/office/powerpoint/2010/main" val="1984326874"/>
      </p:ext>
    </p:extLst>
  </p:cSld>
  <p:clrMapOvr>
    <a:masterClrMapping/>
  </p:clrMapOvr>
  <p:transition spd="slow">
    <p:push dir="u"/>
  </p:transition>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86.xml><?xml version="1.0" encoding="utf-8"?>
<p:sldLayout xmlns:a="http://schemas.openxmlformats.org/drawingml/2006/main" xmlns:r="http://schemas.openxmlformats.org/officeDocument/2006/relationships" xmlns:p="http://schemas.openxmlformats.org/presentationml/2006/main" preserve="1" userDrawn="1">
  <p:cSld name="Chapter Title">
    <p:spTree>
      <p:nvGrpSpPr>
        <p:cNvPr id="1" name=""/>
        <p:cNvGrpSpPr/>
        <p:nvPr/>
      </p:nvGrpSpPr>
      <p:grpSpPr>
        <a:xfrm>
          <a:off x="0" y="0"/>
          <a:ext cx="0" cy="0"/>
          <a:chOff x="0" y="0"/>
          <a:chExt cx="0" cy="0"/>
        </a:xfrm>
      </p:grpSpPr>
      <p:sp>
        <p:nvSpPr>
          <p:cNvPr id="16" name="Text Placeholder 38">
            <a:extLst>
              <a:ext uri="{FF2B5EF4-FFF2-40B4-BE49-F238E27FC236}">
                <a16:creationId xmlns:a16="http://schemas.microsoft.com/office/drawing/2014/main" id="{361AC9EB-A177-41BF-9233-054266D8555E}"/>
              </a:ext>
            </a:extLst>
          </p:cNvPr>
          <p:cNvSpPr>
            <a:spLocks noGrp="1"/>
          </p:cNvSpPr>
          <p:nvPr>
            <p:ph type="body" sz="quarter" idx="26" hasCustomPrompt="1"/>
          </p:nvPr>
        </p:nvSpPr>
        <p:spPr>
          <a:xfrm>
            <a:off x="676275" y="835948"/>
            <a:ext cx="10839450" cy="2167195"/>
          </a:xfrm>
        </p:spPr>
        <p:txBody>
          <a:bodyPr anchor="ctr">
            <a:noAutofit/>
          </a:bodyPr>
          <a:lstStyle>
            <a:lvl1pPr marL="0" indent="0" algn="ctr">
              <a:buNone/>
              <a:defRPr sz="5397">
                <a:latin typeface="+mj-lt"/>
              </a:defRPr>
            </a:lvl1pPr>
            <a:lvl2pPr algn="ctr">
              <a:defRPr/>
            </a:lvl2pPr>
            <a:lvl3pPr algn="ctr">
              <a:defRPr/>
            </a:lvl3pPr>
            <a:lvl4pPr algn="ctr">
              <a:defRPr/>
            </a:lvl4pPr>
            <a:lvl5pPr algn="ctr">
              <a:defRPr/>
            </a:lvl5pPr>
          </a:lstStyle>
          <a:p>
            <a:pPr lvl="0"/>
            <a:r>
              <a:rPr lang="lt-LT" dirty="0"/>
              <a:t>Chapter Title</a:t>
            </a:r>
            <a:br>
              <a:rPr lang="en-US" dirty="0"/>
            </a:br>
            <a:r>
              <a:rPr lang="en-US" dirty="0"/>
              <a:t>2 lines</a:t>
            </a:r>
          </a:p>
        </p:txBody>
      </p:sp>
      <p:pic>
        <p:nvPicPr>
          <p:cNvPr id="3" name="Picture 2">
            <a:extLst>
              <a:ext uri="{FF2B5EF4-FFF2-40B4-BE49-F238E27FC236}">
                <a16:creationId xmlns:a16="http://schemas.microsoft.com/office/drawing/2014/main" id="{8DE31EA5-A87A-43FB-A5A6-63F4F9885D8D}"/>
              </a:ext>
            </a:extLst>
          </p:cNvPr>
          <p:cNvPicPr>
            <a:picLocks noChangeAspect="1"/>
          </p:cNvPicPr>
          <p:nvPr userDrawn="1"/>
        </p:nvPicPr>
        <p:blipFill>
          <a:blip r:embed="rId2" cstate="screen">
            <a:extLst>
              <a:ext uri="{28A0092B-C50C-407E-A947-70E740481C1C}">
                <a14:useLocalDpi xmlns:a14="http://schemas.microsoft.com/office/drawing/2010/main"/>
              </a:ext>
            </a:extLst>
          </a:blip>
          <a:srcRect/>
          <a:stretch/>
        </p:blipFill>
        <p:spPr>
          <a:xfrm>
            <a:off x="224096" y="2673892"/>
            <a:ext cx="11743809" cy="5243255"/>
          </a:xfrm>
          <a:prstGeom prst="rect">
            <a:avLst/>
          </a:prstGeom>
        </p:spPr>
      </p:pic>
    </p:spTree>
    <p:extLst>
      <p:ext uri="{BB962C8B-B14F-4D97-AF65-F5344CB8AC3E}">
        <p14:creationId xmlns:p14="http://schemas.microsoft.com/office/powerpoint/2010/main" val="1391846745"/>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3" presetClass="entr" presetSubtype="16" fill="hold" grpId="0" nodeType="withEffect">
                                  <p:stCondLst>
                                    <p:cond delay="0"/>
                                  </p:stCondLst>
                                  <p:childTnLst>
                                    <p:set>
                                      <p:cBhvr>
                                        <p:cTn id="6" dur="1" fill="hold">
                                          <p:stCondLst>
                                            <p:cond delay="0"/>
                                          </p:stCondLst>
                                        </p:cTn>
                                        <p:tgtEl>
                                          <p:spTgt spid="16">
                                            <p:txEl>
                                              <p:pRg st="0" end="0"/>
                                            </p:txEl>
                                          </p:spTgt>
                                        </p:tgtEl>
                                        <p:attrNameLst>
                                          <p:attrName>style.visibility</p:attrName>
                                        </p:attrNameLst>
                                      </p:cBhvr>
                                      <p:to>
                                        <p:strVal val="visible"/>
                                      </p:to>
                                    </p:set>
                                    <p:anim calcmode="lin" valueType="num">
                                      <p:cBhvr>
                                        <p:cTn id="7" dur="500" fill="hold"/>
                                        <p:tgtEl>
                                          <p:spTgt spid="16">
                                            <p:txEl>
                                              <p:pRg st="0" end="0"/>
                                            </p:txEl>
                                          </p:spTgt>
                                        </p:tgtEl>
                                        <p:attrNameLst>
                                          <p:attrName>ppt_w</p:attrName>
                                        </p:attrNameLst>
                                      </p:cBhvr>
                                      <p:tavLst>
                                        <p:tav tm="0">
                                          <p:val>
                                            <p:fltVal val="0"/>
                                          </p:val>
                                        </p:tav>
                                        <p:tav tm="100000">
                                          <p:val>
                                            <p:strVal val="#ppt_w"/>
                                          </p:val>
                                        </p:tav>
                                      </p:tavLst>
                                    </p:anim>
                                    <p:anim calcmode="lin" valueType="num">
                                      <p:cBhvr>
                                        <p:cTn id="8" dur="500" fill="hold"/>
                                        <p:tgtEl>
                                          <p:spTgt spid="16">
                                            <p:txEl>
                                              <p:pRg st="0" end="0"/>
                                            </p:txEl>
                                          </p:spTgt>
                                        </p:tgtEl>
                                        <p:attrNameLst>
                                          <p:attrName>ppt_h</p:attrName>
                                        </p:attrNameLst>
                                      </p:cBhvr>
                                      <p:tavLst>
                                        <p:tav tm="0">
                                          <p:val>
                                            <p:fltVal val="0"/>
                                          </p:val>
                                        </p:tav>
                                        <p:tav tm="100000">
                                          <p:val>
                                            <p:strVal val="#ppt_h"/>
                                          </p:val>
                                        </p:tav>
                                      </p:tavLst>
                                    </p:anim>
                                  </p:childTnLst>
                                </p:cTn>
                              </p:par>
                              <p:par>
                                <p:cTn id="9" presetID="6" presetClass="emph" presetSubtype="0" accel="50000" decel="50000" autoRev="1" fill="hold" grpId="1" nodeType="withEffect">
                                  <p:stCondLst>
                                    <p:cond delay="400"/>
                                  </p:stCondLst>
                                  <p:childTnLst>
                                    <p:animScale>
                                      <p:cBhvr>
                                        <p:cTn id="10" dur="500" fill="hold"/>
                                        <p:tgtEl>
                                          <p:spTgt spid="16">
                                            <p:txEl>
                                              <p:pRg st="0" end="0"/>
                                            </p:txEl>
                                          </p:spTgt>
                                        </p:tgtEl>
                                      </p:cBhvr>
                                      <p:by x="105000" y="105000"/>
                                    </p:animScale>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 grpId="0" uiExpand="1" build="p">
        <p:tmplLst>
          <p:tmpl lvl="1">
            <p:tnLst>
              <p:par>
                <p:cTn presetID="23" presetClass="entr" presetSubtype="16" fill="hold" nodeType="withEffect">
                  <p:stCondLst>
                    <p:cond delay="0"/>
                  </p:stCondLst>
                  <p:childTnLst>
                    <p:set>
                      <p:cBhvr>
                        <p:cTn dur="1" fill="hold">
                          <p:stCondLst>
                            <p:cond delay="0"/>
                          </p:stCondLst>
                        </p:cTn>
                        <p:tgtEl>
                          <p:spTgt spid="16"/>
                        </p:tgtEl>
                        <p:attrNameLst>
                          <p:attrName>style.visibility</p:attrName>
                        </p:attrNameLst>
                      </p:cBhvr>
                      <p:to>
                        <p:strVal val="visible"/>
                      </p:to>
                    </p:set>
                    <p:anim calcmode="lin" valueType="num">
                      <p:cBhvr>
                        <p:cTn dur="500" fill="hold"/>
                        <p:tgtEl>
                          <p:spTgt spid="16"/>
                        </p:tgtEl>
                        <p:attrNameLst>
                          <p:attrName>ppt_w</p:attrName>
                        </p:attrNameLst>
                      </p:cBhvr>
                      <p:tavLst>
                        <p:tav tm="0">
                          <p:val>
                            <p:fltVal val="0"/>
                          </p:val>
                        </p:tav>
                        <p:tav tm="100000">
                          <p:val>
                            <p:strVal val="#ppt_w"/>
                          </p:val>
                        </p:tav>
                      </p:tavLst>
                    </p:anim>
                    <p:anim calcmode="lin" valueType="num">
                      <p:cBhvr>
                        <p:cTn dur="500" fill="hold"/>
                        <p:tgtEl>
                          <p:spTgt spid="16"/>
                        </p:tgtEl>
                        <p:attrNameLst>
                          <p:attrName>ppt_h</p:attrName>
                        </p:attrNameLst>
                      </p:cBhvr>
                      <p:tavLst>
                        <p:tav tm="0">
                          <p:val>
                            <p:fltVal val="0"/>
                          </p:val>
                        </p:tav>
                        <p:tav tm="100000">
                          <p:val>
                            <p:strVal val="#ppt_h"/>
                          </p:val>
                        </p:tav>
                      </p:tavLst>
                    </p:anim>
                  </p:childTnLst>
                </p:cTn>
              </p:par>
            </p:tnLst>
          </p:tmpl>
        </p:tmplLst>
      </p:bldP>
      <p:bldP spid="16" grpId="1" build="p">
        <p:tmplLst>
          <p:tmpl lvl="1">
            <p:tnLst>
              <p:par>
                <p:cTn presetID="6" presetClass="emph" presetSubtype="0" accel="50000" decel="50000" autoRev="1" fill="hold" nodeType="withEffect">
                  <p:stCondLst>
                    <p:cond delay="400"/>
                  </p:stCondLst>
                  <p:childTnLst>
                    <p:animScale>
                      <p:cBhvr>
                        <p:cTn dur="500" fill="hold"/>
                        <p:tgtEl>
                          <p:spTgt spid="16"/>
                        </p:tgtEl>
                      </p:cBhvr>
                      <p:by x="105000" y="105000"/>
                    </p:animScale>
                  </p:childTnLst>
                </p:cTn>
              </p:par>
            </p:tnLst>
          </p:tmpl>
        </p:tmplLst>
      </p:bldP>
    </p:bldLst>
  </p:timing>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87.xml><?xml version="1.0" encoding="utf-8"?>
<p:sldLayout xmlns:a="http://schemas.openxmlformats.org/drawingml/2006/main" xmlns:r="http://schemas.openxmlformats.org/officeDocument/2006/relationships" xmlns:p="http://schemas.openxmlformats.org/presentationml/2006/main" preserve="1" userDrawn="1">
  <p:cSld name="1_Chapter Title">
    <p:spTree>
      <p:nvGrpSpPr>
        <p:cNvPr id="1" name=""/>
        <p:cNvGrpSpPr/>
        <p:nvPr/>
      </p:nvGrpSpPr>
      <p:grpSpPr>
        <a:xfrm>
          <a:off x="0" y="0"/>
          <a:ext cx="0" cy="0"/>
          <a:chOff x="0" y="0"/>
          <a:chExt cx="0" cy="0"/>
        </a:xfrm>
      </p:grpSpPr>
      <p:sp>
        <p:nvSpPr>
          <p:cNvPr id="16" name="Text Placeholder 38">
            <a:extLst>
              <a:ext uri="{FF2B5EF4-FFF2-40B4-BE49-F238E27FC236}">
                <a16:creationId xmlns:a16="http://schemas.microsoft.com/office/drawing/2014/main" id="{361AC9EB-A177-41BF-9233-054266D8555E}"/>
              </a:ext>
            </a:extLst>
          </p:cNvPr>
          <p:cNvSpPr>
            <a:spLocks noGrp="1"/>
          </p:cNvSpPr>
          <p:nvPr>
            <p:ph type="body" sz="quarter" idx="26" hasCustomPrompt="1"/>
          </p:nvPr>
        </p:nvSpPr>
        <p:spPr>
          <a:xfrm>
            <a:off x="676275" y="835948"/>
            <a:ext cx="10839450" cy="2167195"/>
          </a:xfrm>
        </p:spPr>
        <p:txBody>
          <a:bodyPr anchor="ctr">
            <a:noAutofit/>
          </a:bodyPr>
          <a:lstStyle>
            <a:lvl1pPr marL="0" indent="0" algn="ctr">
              <a:buNone/>
              <a:defRPr sz="5397">
                <a:latin typeface="+mj-lt"/>
              </a:defRPr>
            </a:lvl1pPr>
            <a:lvl2pPr algn="ctr">
              <a:defRPr/>
            </a:lvl2pPr>
            <a:lvl3pPr algn="ctr">
              <a:defRPr/>
            </a:lvl3pPr>
            <a:lvl4pPr algn="ctr">
              <a:defRPr/>
            </a:lvl4pPr>
            <a:lvl5pPr algn="ctr">
              <a:defRPr/>
            </a:lvl5pPr>
          </a:lstStyle>
          <a:p>
            <a:pPr lvl="0"/>
            <a:r>
              <a:rPr lang="lt-LT" dirty="0"/>
              <a:t>Chapter Title</a:t>
            </a:r>
            <a:br>
              <a:rPr lang="en-US" dirty="0"/>
            </a:br>
            <a:r>
              <a:rPr lang="en-US" dirty="0"/>
              <a:t>2 lines</a:t>
            </a:r>
          </a:p>
        </p:txBody>
      </p:sp>
    </p:spTree>
    <p:extLst>
      <p:ext uri="{BB962C8B-B14F-4D97-AF65-F5344CB8AC3E}">
        <p14:creationId xmlns:p14="http://schemas.microsoft.com/office/powerpoint/2010/main" val="1568388993"/>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3" presetClass="entr" presetSubtype="16" fill="hold" grpId="0" nodeType="withEffect">
                                  <p:stCondLst>
                                    <p:cond delay="0"/>
                                  </p:stCondLst>
                                  <p:childTnLst>
                                    <p:set>
                                      <p:cBhvr>
                                        <p:cTn id="6" dur="1" fill="hold">
                                          <p:stCondLst>
                                            <p:cond delay="0"/>
                                          </p:stCondLst>
                                        </p:cTn>
                                        <p:tgtEl>
                                          <p:spTgt spid="16">
                                            <p:txEl>
                                              <p:pRg st="0" end="0"/>
                                            </p:txEl>
                                          </p:spTgt>
                                        </p:tgtEl>
                                        <p:attrNameLst>
                                          <p:attrName>style.visibility</p:attrName>
                                        </p:attrNameLst>
                                      </p:cBhvr>
                                      <p:to>
                                        <p:strVal val="visible"/>
                                      </p:to>
                                    </p:set>
                                    <p:anim calcmode="lin" valueType="num">
                                      <p:cBhvr>
                                        <p:cTn id="7" dur="500" fill="hold"/>
                                        <p:tgtEl>
                                          <p:spTgt spid="16">
                                            <p:txEl>
                                              <p:pRg st="0" end="0"/>
                                            </p:txEl>
                                          </p:spTgt>
                                        </p:tgtEl>
                                        <p:attrNameLst>
                                          <p:attrName>ppt_w</p:attrName>
                                        </p:attrNameLst>
                                      </p:cBhvr>
                                      <p:tavLst>
                                        <p:tav tm="0">
                                          <p:val>
                                            <p:fltVal val="0"/>
                                          </p:val>
                                        </p:tav>
                                        <p:tav tm="100000">
                                          <p:val>
                                            <p:strVal val="#ppt_w"/>
                                          </p:val>
                                        </p:tav>
                                      </p:tavLst>
                                    </p:anim>
                                    <p:anim calcmode="lin" valueType="num">
                                      <p:cBhvr>
                                        <p:cTn id="8" dur="500" fill="hold"/>
                                        <p:tgtEl>
                                          <p:spTgt spid="16">
                                            <p:txEl>
                                              <p:pRg st="0" end="0"/>
                                            </p:txEl>
                                          </p:spTgt>
                                        </p:tgtEl>
                                        <p:attrNameLst>
                                          <p:attrName>ppt_h</p:attrName>
                                        </p:attrNameLst>
                                      </p:cBhvr>
                                      <p:tavLst>
                                        <p:tav tm="0">
                                          <p:val>
                                            <p:fltVal val="0"/>
                                          </p:val>
                                        </p:tav>
                                        <p:tav tm="100000">
                                          <p:val>
                                            <p:strVal val="#ppt_h"/>
                                          </p:val>
                                        </p:tav>
                                      </p:tavLst>
                                    </p:anim>
                                  </p:childTnLst>
                                </p:cTn>
                              </p:par>
                              <p:par>
                                <p:cTn id="9" presetID="6" presetClass="emph" presetSubtype="0" accel="50000" decel="50000" autoRev="1" fill="hold" grpId="1" nodeType="withEffect">
                                  <p:stCondLst>
                                    <p:cond delay="400"/>
                                  </p:stCondLst>
                                  <p:childTnLst>
                                    <p:animScale>
                                      <p:cBhvr>
                                        <p:cTn id="10" dur="500" fill="hold"/>
                                        <p:tgtEl>
                                          <p:spTgt spid="16">
                                            <p:txEl>
                                              <p:pRg st="0" end="0"/>
                                            </p:txEl>
                                          </p:spTgt>
                                        </p:tgtEl>
                                      </p:cBhvr>
                                      <p:by x="105000" y="105000"/>
                                    </p:animScale>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 grpId="0" uiExpand="1" build="p">
        <p:tmplLst>
          <p:tmpl lvl="1">
            <p:tnLst>
              <p:par>
                <p:cTn presetID="23" presetClass="entr" presetSubtype="16" fill="hold" nodeType="withEffect">
                  <p:stCondLst>
                    <p:cond delay="0"/>
                  </p:stCondLst>
                  <p:childTnLst>
                    <p:set>
                      <p:cBhvr>
                        <p:cTn dur="1" fill="hold">
                          <p:stCondLst>
                            <p:cond delay="0"/>
                          </p:stCondLst>
                        </p:cTn>
                        <p:tgtEl>
                          <p:spTgt spid="16"/>
                        </p:tgtEl>
                        <p:attrNameLst>
                          <p:attrName>style.visibility</p:attrName>
                        </p:attrNameLst>
                      </p:cBhvr>
                      <p:to>
                        <p:strVal val="visible"/>
                      </p:to>
                    </p:set>
                    <p:anim calcmode="lin" valueType="num">
                      <p:cBhvr>
                        <p:cTn dur="500" fill="hold"/>
                        <p:tgtEl>
                          <p:spTgt spid="16"/>
                        </p:tgtEl>
                        <p:attrNameLst>
                          <p:attrName>ppt_w</p:attrName>
                        </p:attrNameLst>
                      </p:cBhvr>
                      <p:tavLst>
                        <p:tav tm="0">
                          <p:val>
                            <p:fltVal val="0"/>
                          </p:val>
                        </p:tav>
                        <p:tav tm="100000">
                          <p:val>
                            <p:strVal val="#ppt_w"/>
                          </p:val>
                        </p:tav>
                      </p:tavLst>
                    </p:anim>
                    <p:anim calcmode="lin" valueType="num">
                      <p:cBhvr>
                        <p:cTn dur="500" fill="hold"/>
                        <p:tgtEl>
                          <p:spTgt spid="16"/>
                        </p:tgtEl>
                        <p:attrNameLst>
                          <p:attrName>ppt_h</p:attrName>
                        </p:attrNameLst>
                      </p:cBhvr>
                      <p:tavLst>
                        <p:tav tm="0">
                          <p:val>
                            <p:fltVal val="0"/>
                          </p:val>
                        </p:tav>
                        <p:tav tm="100000">
                          <p:val>
                            <p:strVal val="#ppt_h"/>
                          </p:val>
                        </p:tav>
                      </p:tavLst>
                    </p:anim>
                  </p:childTnLst>
                </p:cTn>
              </p:par>
            </p:tnLst>
          </p:tmpl>
        </p:tmplLst>
      </p:bldP>
      <p:bldP spid="16" grpId="1" build="p">
        <p:tmplLst>
          <p:tmpl lvl="1">
            <p:tnLst>
              <p:par>
                <p:cTn presetID="6" presetClass="emph" presetSubtype="0" accel="50000" decel="50000" autoRev="1" fill="hold" nodeType="withEffect">
                  <p:stCondLst>
                    <p:cond delay="400"/>
                  </p:stCondLst>
                  <p:childTnLst>
                    <p:animScale>
                      <p:cBhvr>
                        <p:cTn dur="500" fill="hold"/>
                        <p:tgtEl>
                          <p:spTgt spid="16"/>
                        </p:tgtEl>
                      </p:cBhvr>
                      <p:by x="105000" y="105000"/>
                    </p:animScale>
                  </p:childTnLst>
                </p:cTn>
              </p:par>
            </p:tnLst>
          </p:tmpl>
        </p:tmplLst>
      </p:bldP>
    </p:bldLst>
  </p:timing>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88.xml><?xml version="1.0" encoding="utf-8"?>
<p:sldLayout xmlns:a="http://schemas.openxmlformats.org/drawingml/2006/main" xmlns:r="http://schemas.openxmlformats.org/officeDocument/2006/relationships" xmlns:p="http://schemas.openxmlformats.org/presentationml/2006/main" type="title">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B75467D-72FC-2547-9A06-B248242A9FFA}"/>
              </a:ext>
            </a:extLst>
          </p:cNvPr>
          <p:cNvSpPr>
            <a:spLocks noGrp="1"/>
          </p:cNvSpPr>
          <p:nvPr>
            <p:ph type="ctrTitle"/>
          </p:nvPr>
        </p:nvSpPr>
        <p:spPr>
          <a:xfrm>
            <a:off x="1524001" y="1122363"/>
            <a:ext cx="9144000" cy="2387600"/>
          </a:xfrm>
        </p:spPr>
        <p:txBody>
          <a:bodyPr anchor="b"/>
          <a:lstStyle>
            <a:lvl1pPr algn="ctr">
              <a:defRPr sz="5997"/>
            </a:lvl1pPr>
          </a:lstStyle>
          <a:p>
            <a:r>
              <a:rPr lang="en-GB"/>
              <a:t>Click to edit Master title style</a:t>
            </a:r>
            <a:endParaRPr lang="en-US"/>
          </a:p>
        </p:txBody>
      </p:sp>
      <p:sp>
        <p:nvSpPr>
          <p:cNvPr id="3" name="Subtitle 2">
            <a:extLst>
              <a:ext uri="{FF2B5EF4-FFF2-40B4-BE49-F238E27FC236}">
                <a16:creationId xmlns:a16="http://schemas.microsoft.com/office/drawing/2014/main" id="{F2AAF767-C546-374D-AE71-184A8DCCB0AC}"/>
              </a:ext>
            </a:extLst>
          </p:cNvPr>
          <p:cNvSpPr>
            <a:spLocks noGrp="1"/>
          </p:cNvSpPr>
          <p:nvPr>
            <p:ph type="subTitle" idx="1"/>
          </p:nvPr>
        </p:nvSpPr>
        <p:spPr>
          <a:xfrm>
            <a:off x="1524001" y="3602038"/>
            <a:ext cx="9144000" cy="1655762"/>
          </a:xfrm>
        </p:spPr>
        <p:txBody>
          <a:bodyPr/>
          <a:lstStyle>
            <a:lvl1pPr marL="0" indent="0" algn="ctr">
              <a:buNone/>
              <a:defRPr sz="2399"/>
            </a:lvl1pPr>
            <a:lvl2pPr marL="456971" indent="0" algn="ctr">
              <a:buNone/>
              <a:defRPr sz="1999"/>
            </a:lvl2pPr>
            <a:lvl3pPr marL="913943" indent="0" algn="ctr">
              <a:buNone/>
              <a:defRPr sz="1799"/>
            </a:lvl3pPr>
            <a:lvl4pPr marL="1370914" indent="0" algn="ctr">
              <a:buNone/>
              <a:defRPr sz="1599"/>
            </a:lvl4pPr>
            <a:lvl5pPr marL="1827886" indent="0" algn="ctr">
              <a:buNone/>
              <a:defRPr sz="1599"/>
            </a:lvl5pPr>
            <a:lvl6pPr marL="2284857" indent="0" algn="ctr">
              <a:buNone/>
              <a:defRPr sz="1599"/>
            </a:lvl6pPr>
            <a:lvl7pPr marL="2741828" indent="0" algn="ctr">
              <a:buNone/>
              <a:defRPr sz="1599"/>
            </a:lvl7pPr>
            <a:lvl8pPr marL="3198800" indent="0" algn="ctr">
              <a:buNone/>
              <a:defRPr sz="1599"/>
            </a:lvl8pPr>
            <a:lvl9pPr marL="3655771" indent="0" algn="ctr">
              <a:buNone/>
              <a:defRPr sz="1599"/>
            </a:lvl9pPr>
          </a:lstStyle>
          <a:p>
            <a:r>
              <a:rPr lang="en-GB"/>
              <a:t>Click to edit Master subtitle style</a:t>
            </a:r>
            <a:endParaRPr lang="en-US"/>
          </a:p>
        </p:txBody>
      </p:sp>
      <p:sp>
        <p:nvSpPr>
          <p:cNvPr id="4" name="Date Placeholder 3">
            <a:extLst>
              <a:ext uri="{FF2B5EF4-FFF2-40B4-BE49-F238E27FC236}">
                <a16:creationId xmlns:a16="http://schemas.microsoft.com/office/drawing/2014/main" id="{6130383C-8200-284F-B8B7-6E3E6393D2A4}"/>
              </a:ext>
            </a:extLst>
          </p:cNvPr>
          <p:cNvSpPr>
            <a:spLocks noGrp="1"/>
          </p:cNvSpPr>
          <p:nvPr>
            <p:ph type="dt" sz="half" idx="10"/>
          </p:nvPr>
        </p:nvSpPr>
        <p:spPr/>
        <p:txBody>
          <a:bodyPr/>
          <a:lstStyle/>
          <a:p>
            <a:fld id="{44A1AFE8-8B09-1040-A94E-06D03BF24BD7}" type="datetimeFigureOut">
              <a:rPr lang="en-US" smtClean="0"/>
              <a:t>6/16/2021</a:t>
            </a:fld>
            <a:endParaRPr lang="en-US"/>
          </a:p>
        </p:txBody>
      </p:sp>
      <p:sp>
        <p:nvSpPr>
          <p:cNvPr id="5" name="Footer Placeholder 4">
            <a:extLst>
              <a:ext uri="{FF2B5EF4-FFF2-40B4-BE49-F238E27FC236}">
                <a16:creationId xmlns:a16="http://schemas.microsoft.com/office/drawing/2014/main" id="{40CBD745-2E05-6E43-9333-52DBEB2ED107}"/>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F912DF68-B6CB-9B45-9053-29F085CD685A}"/>
              </a:ext>
            </a:extLst>
          </p:cNvPr>
          <p:cNvSpPr>
            <a:spLocks noGrp="1"/>
          </p:cNvSpPr>
          <p:nvPr>
            <p:ph type="sldNum" sz="quarter" idx="12"/>
          </p:nvPr>
        </p:nvSpPr>
        <p:spPr/>
        <p:txBody>
          <a:bodyPr/>
          <a:lstStyle/>
          <a:p>
            <a:fld id="{A984EAE0-10B5-A745-A49C-18B69F824CE8}" type="slidenum">
              <a:rPr lang="en-US" smtClean="0"/>
              <a:t>‹#›</a:t>
            </a:fld>
            <a:endParaRPr lang="en-US"/>
          </a:p>
        </p:txBody>
      </p:sp>
    </p:spTree>
    <p:extLst>
      <p:ext uri="{BB962C8B-B14F-4D97-AF65-F5344CB8AC3E}">
        <p14:creationId xmlns:p14="http://schemas.microsoft.com/office/powerpoint/2010/main" val="3058210231"/>
      </p:ext>
    </p:extLst>
  </p:cSld>
  <p:clrMapOvr>
    <a:masterClrMapping/>
  </p:clrMapOvr>
</p:sldLayout>
</file>

<file path=ppt/slideLayouts/slideLayout89.xml><?xml version="1.0" encoding="utf-8"?>
<p:sldLayout xmlns:a="http://schemas.openxmlformats.org/drawingml/2006/main" xmlns:r="http://schemas.openxmlformats.org/officeDocument/2006/relationships" xmlns:p="http://schemas.openxmlformats.org/presentationml/2006/main" userDrawn="1">
  <p:cSld name="Panel x4">
    <p:spTree>
      <p:nvGrpSpPr>
        <p:cNvPr id="1" name=""/>
        <p:cNvGrpSpPr/>
        <p:nvPr/>
      </p:nvGrpSpPr>
      <p:grpSpPr>
        <a:xfrm>
          <a:off x="0" y="0"/>
          <a:ext cx="0" cy="0"/>
          <a:chOff x="0" y="0"/>
          <a:chExt cx="0" cy="0"/>
        </a:xfrm>
      </p:grpSpPr>
      <p:sp>
        <p:nvSpPr>
          <p:cNvPr id="54" name="Rectangle 1"/>
          <p:cNvSpPr/>
          <p:nvPr userDrawn="1"/>
        </p:nvSpPr>
        <p:spPr>
          <a:xfrm>
            <a:off x="3173" y="0"/>
            <a:ext cx="12192000" cy="6858000"/>
          </a:xfrm>
          <a:prstGeom prst="rect">
            <a:avLst/>
          </a:prstGeom>
          <a:solidFill>
            <a:srgbClr val="E6E6E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sp>
        <p:nvSpPr>
          <p:cNvPr id="3" name="Tijdelijke aanduiding voor tekst 14"/>
          <p:cNvSpPr>
            <a:spLocks noGrp="1"/>
          </p:cNvSpPr>
          <p:nvPr>
            <p:ph type="body" sz="quarter" idx="31" hasCustomPrompt="1"/>
          </p:nvPr>
        </p:nvSpPr>
        <p:spPr>
          <a:xfrm>
            <a:off x="187729" y="5857420"/>
            <a:ext cx="2938018" cy="695781"/>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4" name="Tijdelijke aanduiding voor tekst 16"/>
          <p:cNvSpPr>
            <a:spLocks noGrp="1"/>
          </p:cNvSpPr>
          <p:nvPr>
            <p:ph type="body" sz="quarter" idx="32" hasCustomPrompt="1"/>
          </p:nvPr>
        </p:nvSpPr>
        <p:spPr>
          <a:xfrm>
            <a:off x="187729" y="5425395"/>
            <a:ext cx="2938018"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6" name="Tijdelijke aanduiding voor afbeelding 5"/>
          <p:cNvSpPr>
            <a:spLocks noGrp="1"/>
          </p:cNvSpPr>
          <p:nvPr>
            <p:ph type="pic" sz="quarter" idx="34"/>
          </p:nvPr>
        </p:nvSpPr>
        <p:spPr>
          <a:xfrm>
            <a:off x="607702" y="3228888"/>
            <a:ext cx="1342413" cy="1343112"/>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56" name="Tijdelijke aanduiding voor tekst 8"/>
          <p:cNvSpPr>
            <a:spLocks noGrp="1"/>
          </p:cNvSpPr>
          <p:nvPr>
            <p:ph type="body" sz="quarter" idx="10" hasCustomPrompt="1"/>
          </p:nvPr>
        </p:nvSpPr>
        <p:spPr>
          <a:xfrm>
            <a:off x="716996" y="562333"/>
            <a:ext cx="7816135" cy="1390524"/>
          </a:xfrm>
        </p:spPr>
        <p:txBody>
          <a:bodyPr lIns="0" tIns="108000" rIns="0" bIns="0">
            <a:normAutofit/>
          </a:bodyPr>
          <a:lstStyle>
            <a:lvl1pPr marL="0" indent="0">
              <a:spcBef>
                <a:spcPts val="0"/>
              </a:spcBef>
              <a:defRPr sz="3598" b="1" baseline="0">
                <a:solidFill>
                  <a:schemeClr val="tx1"/>
                </a:solidFill>
                <a:latin typeface="+mn-lt"/>
              </a:defRPr>
            </a:lvl1pPr>
          </a:lstStyle>
          <a:p>
            <a:pPr lvl="0"/>
            <a:r>
              <a:rPr lang="nl-NL" dirty="0"/>
              <a:t>Panel</a:t>
            </a:r>
          </a:p>
        </p:txBody>
      </p:sp>
      <p:cxnSp>
        <p:nvCxnSpPr>
          <p:cNvPr id="25"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
        <p:nvSpPr>
          <p:cNvPr id="30" name="Tijdelijke aanduiding voor afbeelding 3">
            <a:extLst>
              <a:ext uri="{FF2B5EF4-FFF2-40B4-BE49-F238E27FC236}">
                <a16:creationId xmlns:a16="http://schemas.microsoft.com/office/drawing/2014/main" id="{D9932CEB-3E94-4865-A2F6-00882F29779E}"/>
              </a:ext>
            </a:extLst>
          </p:cNvPr>
          <p:cNvSpPr>
            <a:spLocks noGrp="1" noChangeAspect="1"/>
          </p:cNvSpPr>
          <p:nvPr>
            <p:ph type="pic" sz="quarter" idx="35"/>
          </p:nvPr>
        </p:nvSpPr>
        <p:spPr>
          <a:xfrm>
            <a:off x="381007" y="2363544"/>
            <a:ext cx="2397165" cy="2398414"/>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31" name="Tijdelijke aanduiding voor afbeelding 5">
            <a:extLst>
              <a:ext uri="{FF2B5EF4-FFF2-40B4-BE49-F238E27FC236}">
                <a16:creationId xmlns:a16="http://schemas.microsoft.com/office/drawing/2014/main" id="{B550F818-8B26-476E-9784-1448F6F1C03A}"/>
              </a:ext>
            </a:extLst>
          </p:cNvPr>
          <p:cNvSpPr>
            <a:spLocks noGrp="1"/>
          </p:cNvSpPr>
          <p:nvPr>
            <p:ph type="pic" sz="quarter" idx="36"/>
          </p:nvPr>
        </p:nvSpPr>
        <p:spPr>
          <a:xfrm>
            <a:off x="1783334" y="3766725"/>
            <a:ext cx="1342413" cy="1343112"/>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32" name="Tijdelijke aanduiding voor tekst 14">
            <a:extLst>
              <a:ext uri="{FF2B5EF4-FFF2-40B4-BE49-F238E27FC236}">
                <a16:creationId xmlns:a16="http://schemas.microsoft.com/office/drawing/2014/main" id="{A7F4A86A-D2FE-4D76-B1C1-16EC592BCB68}"/>
              </a:ext>
            </a:extLst>
          </p:cNvPr>
          <p:cNvSpPr>
            <a:spLocks noGrp="1"/>
          </p:cNvSpPr>
          <p:nvPr>
            <p:ph type="body" sz="quarter" idx="37" hasCustomPrompt="1"/>
          </p:nvPr>
        </p:nvSpPr>
        <p:spPr>
          <a:xfrm>
            <a:off x="3157982" y="5856076"/>
            <a:ext cx="2938018" cy="695781"/>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33" name="Tijdelijke aanduiding voor tekst 16">
            <a:extLst>
              <a:ext uri="{FF2B5EF4-FFF2-40B4-BE49-F238E27FC236}">
                <a16:creationId xmlns:a16="http://schemas.microsoft.com/office/drawing/2014/main" id="{1BB8E7F0-C607-4AC4-8EA9-7E2A61706764}"/>
              </a:ext>
            </a:extLst>
          </p:cNvPr>
          <p:cNvSpPr>
            <a:spLocks noGrp="1"/>
          </p:cNvSpPr>
          <p:nvPr>
            <p:ph type="body" sz="quarter" idx="38" hasCustomPrompt="1"/>
          </p:nvPr>
        </p:nvSpPr>
        <p:spPr>
          <a:xfrm>
            <a:off x="3157982" y="5424051"/>
            <a:ext cx="2938018"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34" name="Tijdelijke aanduiding voor afbeelding 3">
            <a:extLst>
              <a:ext uri="{FF2B5EF4-FFF2-40B4-BE49-F238E27FC236}">
                <a16:creationId xmlns:a16="http://schemas.microsoft.com/office/drawing/2014/main" id="{84374ECE-B441-4483-8841-F3A09869F975}"/>
              </a:ext>
            </a:extLst>
          </p:cNvPr>
          <p:cNvSpPr>
            <a:spLocks noGrp="1" noChangeAspect="1"/>
          </p:cNvSpPr>
          <p:nvPr>
            <p:ph type="pic" sz="quarter" idx="39"/>
          </p:nvPr>
        </p:nvSpPr>
        <p:spPr>
          <a:xfrm>
            <a:off x="3351260" y="2362200"/>
            <a:ext cx="2397165" cy="2398414"/>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35" name="Tijdelijke aanduiding voor afbeelding 5">
            <a:extLst>
              <a:ext uri="{FF2B5EF4-FFF2-40B4-BE49-F238E27FC236}">
                <a16:creationId xmlns:a16="http://schemas.microsoft.com/office/drawing/2014/main" id="{ACB08F63-A289-4E8C-8AB6-F68C6734316F}"/>
              </a:ext>
            </a:extLst>
          </p:cNvPr>
          <p:cNvSpPr>
            <a:spLocks noGrp="1"/>
          </p:cNvSpPr>
          <p:nvPr>
            <p:ph type="pic" sz="quarter" idx="40"/>
          </p:nvPr>
        </p:nvSpPr>
        <p:spPr>
          <a:xfrm>
            <a:off x="4753587" y="3765381"/>
            <a:ext cx="1342413" cy="1343112"/>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36" name="Tijdelijke aanduiding voor tekst 14">
            <a:extLst>
              <a:ext uri="{FF2B5EF4-FFF2-40B4-BE49-F238E27FC236}">
                <a16:creationId xmlns:a16="http://schemas.microsoft.com/office/drawing/2014/main" id="{10DA134F-84B8-47CC-8DF1-BA9CAF1703B1}"/>
              </a:ext>
            </a:extLst>
          </p:cNvPr>
          <p:cNvSpPr>
            <a:spLocks noGrp="1"/>
          </p:cNvSpPr>
          <p:nvPr>
            <p:ph type="body" sz="quarter" idx="41" hasCustomPrompt="1"/>
          </p:nvPr>
        </p:nvSpPr>
        <p:spPr>
          <a:xfrm>
            <a:off x="6128235" y="5856076"/>
            <a:ext cx="2938018" cy="695781"/>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37" name="Tijdelijke aanduiding voor tekst 16">
            <a:extLst>
              <a:ext uri="{FF2B5EF4-FFF2-40B4-BE49-F238E27FC236}">
                <a16:creationId xmlns:a16="http://schemas.microsoft.com/office/drawing/2014/main" id="{A3392429-3BEE-4DCC-B28D-9DA09DF63890}"/>
              </a:ext>
            </a:extLst>
          </p:cNvPr>
          <p:cNvSpPr>
            <a:spLocks noGrp="1"/>
          </p:cNvSpPr>
          <p:nvPr>
            <p:ph type="body" sz="quarter" idx="42" hasCustomPrompt="1"/>
          </p:nvPr>
        </p:nvSpPr>
        <p:spPr>
          <a:xfrm>
            <a:off x="6128235" y="5424051"/>
            <a:ext cx="2938018"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55" name="Tijdelijke aanduiding voor afbeelding 3">
            <a:extLst>
              <a:ext uri="{FF2B5EF4-FFF2-40B4-BE49-F238E27FC236}">
                <a16:creationId xmlns:a16="http://schemas.microsoft.com/office/drawing/2014/main" id="{35F948B3-DF17-4918-90CA-E929BFBBBBAD}"/>
              </a:ext>
            </a:extLst>
          </p:cNvPr>
          <p:cNvSpPr>
            <a:spLocks noGrp="1" noChangeAspect="1"/>
          </p:cNvSpPr>
          <p:nvPr>
            <p:ph type="pic" sz="quarter" idx="43"/>
          </p:nvPr>
        </p:nvSpPr>
        <p:spPr>
          <a:xfrm>
            <a:off x="6321513" y="2362200"/>
            <a:ext cx="2397165" cy="2398414"/>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57" name="Tijdelijke aanduiding voor afbeelding 5">
            <a:extLst>
              <a:ext uri="{FF2B5EF4-FFF2-40B4-BE49-F238E27FC236}">
                <a16:creationId xmlns:a16="http://schemas.microsoft.com/office/drawing/2014/main" id="{73A49CDB-9A9A-4703-9D04-CB96BD5A2DA2}"/>
              </a:ext>
            </a:extLst>
          </p:cNvPr>
          <p:cNvSpPr>
            <a:spLocks noGrp="1"/>
          </p:cNvSpPr>
          <p:nvPr>
            <p:ph type="pic" sz="quarter" idx="44"/>
          </p:nvPr>
        </p:nvSpPr>
        <p:spPr>
          <a:xfrm>
            <a:off x="7723840" y="3765381"/>
            <a:ext cx="1342413" cy="1343112"/>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58" name="Tijdelijke aanduiding voor tekst 16">
            <a:extLst>
              <a:ext uri="{FF2B5EF4-FFF2-40B4-BE49-F238E27FC236}">
                <a16:creationId xmlns:a16="http://schemas.microsoft.com/office/drawing/2014/main" id="{3F150098-6EF7-4C3C-B1BD-8C6DC7439D97}"/>
              </a:ext>
            </a:extLst>
          </p:cNvPr>
          <p:cNvSpPr>
            <a:spLocks noGrp="1"/>
          </p:cNvSpPr>
          <p:nvPr>
            <p:ph type="body" sz="quarter" idx="45" hasCustomPrompt="1"/>
          </p:nvPr>
        </p:nvSpPr>
        <p:spPr>
          <a:xfrm>
            <a:off x="9098488" y="5424051"/>
            <a:ext cx="2938018"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59" name="Tijdelijke aanduiding voor afbeelding 3">
            <a:extLst>
              <a:ext uri="{FF2B5EF4-FFF2-40B4-BE49-F238E27FC236}">
                <a16:creationId xmlns:a16="http://schemas.microsoft.com/office/drawing/2014/main" id="{815562A6-F6B1-4AE6-89B3-40107D41595B}"/>
              </a:ext>
            </a:extLst>
          </p:cNvPr>
          <p:cNvSpPr>
            <a:spLocks noGrp="1" noChangeAspect="1"/>
          </p:cNvSpPr>
          <p:nvPr>
            <p:ph type="pic" sz="quarter" idx="46"/>
          </p:nvPr>
        </p:nvSpPr>
        <p:spPr>
          <a:xfrm>
            <a:off x="9291766" y="2362200"/>
            <a:ext cx="2397165" cy="2398414"/>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60" name="Tijdelijke aanduiding voor afbeelding 5">
            <a:extLst>
              <a:ext uri="{FF2B5EF4-FFF2-40B4-BE49-F238E27FC236}">
                <a16:creationId xmlns:a16="http://schemas.microsoft.com/office/drawing/2014/main" id="{6028591A-3A6B-416C-87E1-D232FCAFD050}"/>
              </a:ext>
            </a:extLst>
          </p:cNvPr>
          <p:cNvSpPr>
            <a:spLocks noGrp="1"/>
          </p:cNvSpPr>
          <p:nvPr>
            <p:ph type="pic" sz="quarter" idx="47"/>
          </p:nvPr>
        </p:nvSpPr>
        <p:spPr>
          <a:xfrm>
            <a:off x="10694093" y="3765381"/>
            <a:ext cx="1342413" cy="1343112"/>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64" name="Tijdelijke aanduiding voor tekst 14">
            <a:extLst>
              <a:ext uri="{FF2B5EF4-FFF2-40B4-BE49-F238E27FC236}">
                <a16:creationId xmlns:a16="http://schemas.microsoft.com/office/drawing/2014/main" id="{8DAE194F-F01A-47F0-A8A4-C82FF7CD9FD1}"/>
              </a:ext>
            </a:extLst>
          </p:cNvPr>
          <p:cNvSpPr>
            <a:spLocks noGrp="1"/>
          </p:cNvSpPr>
          <p:nvPr>
            <p:ph type="body" sz="quarter" idx="48" hasCustomPrompt="1"/>
          </p:nvPr>
        </p:nvSpPr>
        <p:spPr>
          <a:xfrm>
            <a:off x="9098488" y="5867401"/>
            <a:ext cx="2938018" cy="695781"/>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Tree>
    <p:extLst>
      <p:ext uri="{BB962C8B-B14F-4D97-AF65-F5344CB8AC3E}">
        <p14:creationId xmlns:p14="http://schemas.microsoft.com/office/powerpoint/2010/main" val="1207891372"/>
      </p:ext>
    </p:extLst>
  </p:cSld>
  <p:clrMapOvr>
    <a:masterClrMapping/>
  </p:clrMapOvr>
</p:sldLayout>
</file>

<file path=ppt/slideLayouts/slideLayout90.xml><?xml version="1.0" encoding="utf-8"?>
<p:sldLayout xmlns:a="http://schemas.openxmlformats.org/drawingml/2006/main" xmlns:r="http://schemas.openxmlformats.org/officeDocument/2006/relationships" xmlns:p="http://schemas.openxmlformats.org/presentationml/2006/main" preserve="1" userDrawn="1">
  <p:cSld name="Intro">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Jungka" panose="00000500000000000000" pitchFamily="50" charset="0"/>
            </a:endParaRPr>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Jungka" panose="00000500000000000000" pitchFamily="50" charset="0"/>
              </a:defRPr>
            </a:lvl1pPr>
          </a:lstStyle>
          <a:p>
            <a:pPr lvl="0"/>
            <a:r>
              <a:rPr lang="en-US"/>
              <a:t>Click to edit Master text styles</a:t>
            </a:r>
          </a:p>
        </p:txBody>
      </p:sp>
      <p:pic>
        <p:nvPicPr>
          <p:cNvPr id="6" name="Picture 2" descr="\\dc1\CompanyData\WFA_Communications\Brand positioning\2016 Brand Uplift\Identity Guidelines final\illustrations\compass@300x.png"/>
          <p:cNvPicPr>
            <a:picLocks noChangeAspect="1" noChangeArrowheads="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5088413" y="764705"/>
            <a:ext cx="9719464" cy="6878641"/>
          </a:xfrm>
          <a:prstGeom prst="rect">
            <a:avLst/>
          </a:prstGeom>
          <a:noFill/>
          <a:extLst>
            <a:ext uri="{909E8E84-426E-40DD-AFC4-6F175D3DCCD1}">
              <a14:hiddenFill xmlns:a14="http://schemas.microsoft.com/office/drawing/2010/main">
                <a:solidFill>
                  <a:srgbClr val="FFFFFF"/>
                </a:solidFill>
              </a14:hiddenFill>
            </a:ext>
          </a:extLst>
        </p:spPr>
      </p:pic>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Jungka" panose="00000500000000000000" pitchFamily="50" charset="0"/>
              </a:defRPr>
            </a:lvl1pPr>
          </a:lstStyle>
          <a:p>
            <a:r>
              <a:rPr lang="en-US"/>
              <a:t>Click to edit Master title style</a:t>
            </a:r>
            <a:endParaRPr lang="nl-NL" dirty="0"/>
          </a:p>
        </p:txBody>
      </p:sp>
      <p:pic>
        <p:nvPicPr>
          <p:cNvPr id="9" name="Picture 8" descr="A close up of a logo&#10;&#10;Description automatically generated">
            <a:extLst>
              <a:ext uri="{FF2B5EF4-FFF2-40B4-BE49-F238E27FC236}">
                <a16:creationId xmlns:a16="http://schemas.microsoft.com/office/drawing/2014/main" id="{F6235084-105C-4452-BE98-0594054743E5}"/>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7589"/>
          <a:stretch/>
        </p:blipFill>
        <p:spPr>
          <a:xfrm>
            <a:off x="626241" y="40779"/>
            <a:ext cx="1079558" cy="1120589"/>
          </a:xfrm>
          <a:prstGeom prst="ellipse">
            <a:avLst/>
          </a:prstGeom>
        </p:spPr>
      </p:pic>
    </p:spTree>
    <p:extLst>
      <p:ext uri="{BB962C8B-B14F-4D97-AF65-F5344CB8AC3E}">
        <p14:creationId xmlns:p14="http://schemas.microsoft.com/office/powerpoint/2010/main" val="1226228311"/>
      </p:ext>
    </p:extLst>
  </p:cSld>
  <p:clrMapOvr>
    <a:masterClrMapping/>
  </p:clrMapOvr>
</p:sldLayout>
</file>

<file path=ppt/slideLayouts/slideLayout91.xml><?xml version="1.0" encoding="utf-8"?>
<p:sldLayout xmlns:a="http://schemas.openxmlformats.org/drawingml/2006/main" xmlns:r="http://schemas.openxmlformats.org/officeDocument/2006/relationships" xmlns:p="http://schemas.openxmlformats.org/presentationml/2006/main" preserve="1" userDrawn="1">
  <p:cSld name="Intro Roundtable">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j-lt"/>
            </a:endParaRPr>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j-lt"/>
              </a:defRPr>
            </a:lvl1pPr>
          </a:lstStyle>
          <a:p>
            <a:pPr lvl="0"/>
            <a:r>
              <a:rPr lang="en-US"/>
              <a:t>Click to edit Master text styles</a:t>
            </a:r>
          </a:p>
        </p:txBody>
      </p:sp>
      <p:pic>
        <p:nvPicPr>
          <p:cNvPr id="7170" name="Picture 2" descr="\\dc1\CompanyData\WFA_Communications\Brand positioning\2016 Brand Uplift\Identity Guidelines final\illustrations\wfa_meeting_room_1.png"/>
          <p:cNvPicPr>
            <a:picLocks noChangeAspect="1" noChangeArrowheads="1"/>
          </p:cNvPicPr>
          <p:nvPr userDrawn="1"/>
        </p:nvPicPr>
        <p:blipFill rotWithShape="1">
          <a:blip r:embed="rId2" cstate="screen">
            <a:extLst>
              <a:ext uri="{28A0092B-C50C-407E-A947-70E740481C1C}">
                <a14:useLocalDpi xmlns:a14="http://schemas.microsoft.com/office/drawing/2010/main"/>
              </a:ext>
            </a:extLst>
          </a:blip>
          <a:srcRect/>
          <a:stretch/>
        </p:blipFill>
        <p:spPr bwMode="auto">
          <a:xfrm>
            <a:off x="7881151" y="2230090"/>
            <a:ext cx="4310849" cy="4367262"/>
          </a:xfrm>
          <a:prstGeom prst="rect">
            <a:avLst/>
          </a:prstGeom>
          <a:noFill/>
          <a:extLst>
            <a:ext uri="{909E8E84-426E-40DD-AFC4-6F175D3DCCD1}">
              <a14:hiddenFill xmlns:a14="http://schemas.microsoft.com/office/drawing/2010/main">
                <a:solidFill>
                  <a:srgbClr val="FFFFFF"/>
                </a:solidFill>
              </a14:hiddenFill>
            </a:ext>
          </a:extLst>
        </p:spPr>
      </p:pic>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j-lt"/>
              </a:defRPr>
            </a:lvl1pPr>
          </a:lstStyle>
          <a:p>
            <a:r>
              <a:rPr lang="en-US"/>
              <a:t>Click to edit Master title style</a:t>
            </a:r>
            <a:endParaRPr lang="nl-NL" dirty="0"/>
          </a:p>
        </p:txBody>
      </p:sp>
      <p:pic>
        <p:nvPicPr>
          <p:cNvPr id="9" name="Picture 8" descr="A close up of a logo&#10;&#10;Description automatically generated">
            <a:extLst>
              <a:ext uri="{FF2B5EF4-FFF2-40B4-BE49-F238E27FC236}">
                <a16:creationId xmlns:a16="http://schemas.microsoft.com/office/drawing/2014/main" id="{082AFC4E-141F-45E2-B4B2-F7BD1552403B}"/>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7589"/>
          <a:stretch/>
        </p:blipFill>
        <p:spPr>
          <a:xfrm>
            <a:off x="626241" y="40779"/>
            <a:ext cx="1079558" cy="1120589"/>
          </a:xfrm>
          <a:prstGeom prst="ellipse">
            <a:avLst/>
          </a:prstGeom>
        </p:spPr>
      </p:pic>
    </p:spTree>
    <p:extLst>
      <p:ext uri="{BB962C8B-B14F-4D97-AF65-F5344CB8AC3E}">
        <p14:creationId xmlns:p14="http://schemas.microsoft.com/office/powerpoint/2010/main" val="2721816855"/>
      </p:ext>
    </p:extLst>
  </p:cSld>
  <p:clrMapOvr>
    <a:masterClrMapping/>
  </p:clrMapOvr>
</p:sldLayout>
</file>

<file path=ppt/slideLayouts/slideLayout92.xml><?xml version="1.0" encoding="utf-8"?>
<p:sldLayout xmlns:a="http://schemas.openxmlformats.org/drawingml/2006/main" xmlns:r="http://schemas.openxmlformats.org/officeDocument/2006/relationships" xmlns:p="http://schemas.openxmlformats.org/presentationml/2006/main" preserve="1" userDrawn="1">
  <p:cSld name="Intro Chess">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j-lt"/>
            </a:endParaRPr>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j-lt"/>
              </a:defRPr>
            </a:lvl1pPr>
          </a:lstStyle>
          <a:p>
            <a:pPr lvl="0"/>
            <a:r>
              <a:rPr lang="en-US"/>
              <a:t>Click to edit Master text styles</a:t>
            </a:r>
          </a:p>
        </p:txBody>
      </p:sp>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j-lt"/>
              </a:defRPr>
            </a:lvl1pPr>
          </a:lstStyle>
          <a:p>
            <a:r>
              <a:rPr lang="en-US"/>
              <a:t>Click to edit Master title style</a:t>
            </a:r>
            <a:endParaRPr lang="nl-NL" dirty="0"/>
          </a:p>
        </p:txBody>
      </p:sp>
      <p:pic>
        <p:nvPicPr>
          <p:cNvPr id="7" name="Picture 6" descr="A close up of a logo&#10;&#10;Description automatically generated">
            <a:extLst>
              <a:ext uri="{FF2B5EF4-FFF2-40B4-BE49-F238E27FC236}">
                <a16:creationId xmlns:a16="http://schemas.microsoft.com/office/drawing/2014/main" id="{7E174399-7DC2-44AE-ACA5-CE4F230B8B03}"/>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t="-7589"/>
          <a:stretch/>
        </p:blipFill>
        <p:spPr>
          <a:xfrm>
            <a:off x="626241" y="40779"/>
            <a:ext cx="1079558" cy="1120589"/>
          </a:xfrm>
          <a:prstGeom prst="ellipse">
            <a:avLst/>
          </a:prstGeom>
        </p:spPr>
      </p:pic>
      <p:pic>
        <p:nvPicPr>
          <p:cNvPr id="10" name="Picture 9" descr="Chart, sunburst chart&#10;&#10;Description automatically generated">
            <a:extLst>
              <a:ext uri="{FF2B5EF4-FFF2-40B4-BE49-F238E27FC236}">
                <a16:creationId xmlns:a16="http://schemas.microsoft.com/office/drawing/2014/main" id="{D00C9282-3A57-45AA-94DB-15026C60B3C8}"/>
              </a:ext>
            </a:extLst>
          </p:cNvPr>
          <p:cNvPicPr>
            <a:picLocks noChangeAspect="1"/>
          </p:cNvPicPr>
          <p:nvPr userDrawn="1"/>
        </p:nvPicPr>
        <p:blipFill>
          <a:blip r:embed="rId3" cstate="screen">
            <a:clrChange>
              <a:clrFrom>
                <a:srgbClr val="FFFFFF"/>
              </a:clrFrom>
              <a:clrTo>
                <a:srgbClr val="FFFFFF">
                  <a:alpha val="0"/>
                </a:srgbClr>
              </a:clrTo>
            </a:clrChange>
            <a:extLst>
              <a:ext uri="{28A0092B-C50C-407E-A947-70E740481C1C}">
                <a14:useLocalDpi xmlns:a14="http://schemas.microsoft.com/office/drawing/2010/main"/>
              </a:ext>
            </a:extLst>
          </a:blip>
          <a:stretch>
            <a:fillRect/>
          </a:stretch>
        </p:blipFill>
        <p:spPr>
          <a:xfrm>
            <a:off x="6866748" y="1728623"/>
            <a:ext cx="5016443" cy="5012744"/>
          </a:xfrm>
          <a:prstGeom prst="ellipse">
            <a:avLst/>
          </a:prstGeom>
          <a:solidFill>
            <a:schemeClr val="bg1"/>
          </a:solidFill>
        </p:spPr>
      </p:pic>
    </p:spTree>
    <p:extLst>
      <p:ext uri="{BB962C8B-B14F-4D97-AF65-F5344CB8AC3E}">
        <p14:creationId xmlns:p14="http://schemas.microsoft.com/office/powerpoint/2010/main" val="2657094149"/>
      </p:ext>
    </p:extLst>
  </p:cSld>
  <p:clrMapOvr>
    <a:masterClrMapping/>
  </p:clrMapOvr>
</p:sldLayout>
</file>

<file path=ppt/slideLayouts/slideLayout93.xml><?xml version="1.0" encoding="utf-8"?>
<p:sldLayout xmlns:a="http://schemas.openxmlformats.org/drawingml/2006/main" xmlns:r="http://schemas.openxmlformats.org/officeDocument/2006/relationships" xmlns:p="http://schemas.openxmlformats.org/presentationml/2006/main" preserve="1" userDrawn="1">
  <p:cSld name="Intro Plug">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n-lt"/>
              </a:defRPr>
            </a:lvl1pPr>
          </a:lstStyle>
          <a:p>
            <a:pPr lvl="0"/>
            <a:r>
              <a:rPr lang="en-US"/>
              <a:t>Click to edit Master text styles</a:t>
            </a:r>
          </a:p>
        </p:txBody>
      </p:sp>
      <p:pic>
        <p:nvPicPr>
          <p:cNvPr id="6146" name="Picture 2" descr="\\dc1\CompanyData\WFA_Communications\Brand positioning\2016 Brand Uplift\Identity Guidelines final\illustrations\plug@300x.png"/>
          <p:cNvPicPr>
            <a:picLocks noChangeAspect="1" noChangeArrowheads="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6024030" y="1772816"/>
            <a:ext cx="6920832" cy="4896544"/>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6" descr="A close up of a logo&#10;&#10;Description automatically generated">
            <a:extLst>
              <a:ext uri="{FF2B5EF4-FFF2-40B4-BE49-F238E27FC236}">
                <a16:creationId xmlns:a16="http://schemas.microsoft.com/office/drawing/2014/main" id="{F9B04965-B0F4-45E4-8B2B-3FB062A43FB0}"/>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7589"/>
          <a:stretch/>
        </p:blipFill>
        <p:spPr>
          <a:xfrm>
            <a:off x="626241" y="40779"/>
            <a:ext cx="1079558" cy="1120589"/>
          </a:xfrm>
          <a:prstGeom prst="ellipse">
            <a:avLst/>
          </a:prstGeom>
        </p:spPr>
      </p:pic>
    </p:spTree>
    <p:extLst>
      <p:ext uri="{BB962C8B-B14F-4D97-AF65-F5344CB8AC3E}">
        <p14:creationId xmlns:p14="http://schemas.microsoft.com/office/powerpoint/2010/main" val="3074916366"/>
      </p:ext>
    </p:extLst>
  </p:cSld>
  <p:clrMapOvr>
    <a:masterClrMapping/>
  </p:clrMapOvr>
</p:sldLayout>
</file>

<file path=ppt/slideLayouts/slideLayout94.xml><?xml version="1.0" encoding="utf-8"?>
<p:sldLayout xmlns:a="http://schemas.openxmlformats.org/drawingml/2006/main" xmlns:r="http://schemas.openxmlformats.org/officeDocument/2006/relationships" xmlns:p="http://schemas.openxmlformats.org/presentationml/2006/main" preserve="1" userDrawn="1">
  <p:cSld name="Intro Director Chair">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n-lt"/>
              </a:defRPr>
            </a:lvl1pPr>
          </a:lstStyle>
          <a:p>
            <a:pPr lvl="0"/>
            <a:r>
              <a:rPr lang="en-US"/>
              <a:t>Click to edit Master text styles</a:t>
            </a:r>
          </a:p>
        </p:txBody>
      </p:sp>
      <p:pic>
        <p:nvPicPr>
          <p:cNvPr id="10242" name="Picture 2"/>
          <p:cNvPicPr>
            <a:picLocks noChangeAspect="1" noChangeArrowheads="1"/>
          </p:cNvPicPr>
          <p:nvPr userDrawn="1"/>
        </p:nvPicPr>
        <p:blipFill rotWithShape="1">
          <a:blip r:embed="rId2" cstate="screen">
            <a:extLst>
              <a:ext uri="{28A0092B-C50C-407E-A947-70E740481C1C}">
                <a14:useLocalDpi xmlns:a14="http://schemas.microsoft.com/office/drawing/2010/main"/>
              </a:ext>
            </a:extLst>
          </a:blip>
          <a:srcRect/>
          <a:stretch/>
        </p:blipFill>
        <p:spPr bwMode="auto">
          <a:xfrm>
            <a:off x="8399057" y="2118313"/>
            <a:ext cx="3240681" cy="38993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7" name="Picture 6" descr="A close up of a logo&#10;&#10;Description automatically generated">
            <a:extLst>
              <a:ext uri="{FF2B5EF4-FFF2-40B4-BE49-F238E27FC236}">
                <a16:creationId xmlns:a16="http://schemas.microsoft.com/office/drawing/2014/main" id="{57239941-1F17-4C68-8182-4306381210E0}"/>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7589"/>
          <a:stretch/>
        </p:blipFill>
        <p:spPr>
          <a:xfrm>
            <a:off x="626241" y="40779"/>
            <a:ext cx="1079558" cy="1120589"/>
          </a:xfrm>
          <a:prstGeom prst="ellipse">
            <a:avLst/>
          </a:prstGeom>
        </p:spPr>
      </p:pic>
    </p:spTree>
    <p:extLst>
      <p:ext uri="{BB962C8B-B14F-4D97-AF65-F5344CB8AC3E}">
        <p14:creationId xmlns:p14="http://schemas.microsoft.com/office/powerpoint/2010/main" val="2249076878"/>
      </p:ext>
    </p:extLst>
  </p:cSld>
  <p:clrMapOvr>
    <a:masterClrMapping/>
  </p:clrMapOvr>
</p:sldLayout>
</file>

<file path=ppt/slideLayouts/slideLayout95.xml><?xml version="1.0" encoding="utf-8"?>
<p:sldLayout xmlns:a="http://schemas.openxmlformats.org/drawingml/2006/main" xmlns:r="http://schemas.openxmlformats.org/officeDocument/2006/relationships" xmlns:p="http://schemas.openxmlformats.org/presentationml/2006/main" preserve="1" userDrawn="1">
  <p:cSld name="Intro Chair Spotlight">
    <p:spTree>
      <p:nvGrpSpPr>
        <p:cNvPr id="1" name=""/>
        <p:cNvGrpSpPr/>
        <p:nvPr/>
      </p:nvGrpSpPr>
      <p:grpSpPr>
        <a:xfrm>
          <a:off x="0" y="0"/>
          <a:ext cx="0" cy="0"/>
          <a:chOff x="0" y="0"/>
          <a:chExt cx="0" cy="0"/>
        </a:xfrm>
      </p:grpSpPr>
      <p:sp>
        <p:nvSpPr>
          <p:cNvPr id="2" name="Rectangle 1"/>
          <p:cNvSpPr/>
          <p:nvPr userDrawn="1"/>
        </p:nvSpPr>
        <p:spPr>
          <a:xfrm>
            <a:off x="-10747" y="1270254"/>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n-lt"/>
              </a:defRPr>
            </a:lvl1pPr>
          </a:lstStyle>
          <a:p>
            <a:pPr lvl="0"/>
            <a:r>
              <a:rPr lang="en-US"/>
              <a:t>Click to edit Master text styles</a:t>
            </a:r>
          </a:p>
        </p:txBody>
      </p:sp>
      <p:pic>
        <p:nvPicPr>
          <p:cNvPr id="5122" name="Picture 2" descr="\\dc1\CompanyData\WFA_Communications\Brand positioning\2016 Brand Uplift\WFA Illustrations\Director's Chair\wfa_director's_chair_transparent.png"/>
          <p:cNvPicPr>
            <a:picLocks noChangeAspect="1" noChangeArrowheads="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6248321" y="1250248"/>
            <a:ext cx="7387552" cy="5226753"/>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6" descr="A close up of a logo&#10;&#10;Description automatically generated">
            <a:extLst>
              <a:ext uri="{FF2B5EF4-FFF2-40B4-BE49-F238E27FC236}">
                <a16:creationId xmlns:a16="http://schemas.microsoft.com/office/drawing/2014/main" id="{50CC7D79-77AC-44A0-A855-43F1A48F4A1F}"/>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7589"/>
          <a:stretch/>
        </p:blipFill>
        <p:spPr>
          <a:xfrm>
            <a:off x="626241" y="40779"/>
            <a:ext cx="1079558" cy="1120589"/>
          </a:xfrm>
          <a:prstGeom prst="ellipse">
            <a:avLst/>
          </a:prstGeom>
        </p:spPr>
      </p:pic>
    </p:spTree>
    <p:extLst>
      <p:ext uri="{BB962C8B-B14F-4D97-AF65-F5344CB8AC3E}">
        <p14:creationId xmlns:p14="http://schemas.microsoft.com/office/powerpoint/2010/main" val="4225104260"/>
      </p:ext>
    </p:extLst>
  </p:cSld>
  <p:clrMapOvr>
    <a:masterClrMapping/>
  </p:clrMapOvr>
</p:sldLayout>
</file>

<file path=ppt/slideLayouts/slideLayout96.xml><?xml version="1.0" encoding="utf-8"?>
<p:sldLayout xmlns:a="http://schemas.openxmlformats.org/drawingml/2006/main" xmlns:r="http://schemas.openxmlformats.org/officeDocument/2006/relationships" xmlns:p="http://schemas.openxmlformats.org/presentationml/2006/main" preserve="1" userDrawn="1">
  <p:cSld name="Intro Light Bulb">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n-lt"/>
              </a:defRPr>
            </a:lvl1pPr>
          </a:lstStyle>
          <a:p>
            <a:pPr lvl="0"/>
            <a:r>
              <a:rPr lang="en-US"/>
              <a:t>Click to edit Master text styles</a:t>
            </a:r>
          </a:p>
        </p:txBody>
      </p:sp>
      <p:pic>
        <p:nvPicPr>
          <p:cNvPr id="2050" name="Picture 2" descr="\\dc1\CompanyData\WFA_Communications\Website\New website 2017\Illustrations\From Dogstudio\Light bulb\ampoule transparent bg.png"/>
          <p:cNvPicPr>
            <a:picLocks noChangeAspect="1" noChangeArrowheads="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990093" y="2057401"/>
            <a:ext cx="2817931" cy="4105045"/>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6" descr="A close up of a logo&#10;&#10;Description automatically generated">
            <a:extLst>
              <a:ext uri="{FF2B5EF4-FFF2-40B4-BE49-F238E27FC236}">
                <a16:creationId xmlns:a16="http://schemas.microsoft.com/office/drawing/2014/main" id="{973383EE-5FE1-4D1F-B870-3268DC821AD8}"/>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7589"/>
          <a:stretch/>
        </p:blipFill>
        <p:spPr>
          <a:xfrm>
            <a:off x="626241" y="40779"/>
            <a:ext cx="1079558" cy="1120589"/>
          </a:xfrm>
          <a:prstGeom prst="ellipse">
            <a:avLst/>
          </a:prstGeom>
        </p:spPr>
      </p:pic>
    </p:spTree>
    <p:extLst>
      <p:ext uri="{BB962C8B-B14F-4D97-AF65-F5344CB8AC3E}">
        <p14:creationId xmlns:p14="http://schemas.microsoft.com/office/powerpoint/2010/main" val="3675902488"/>
      </p:ext>
    </p:extLst>
  </p:cSld>
  <p:clrMapOvr>
    <a:masterClrMapping/>
  </p:clrMapOvr>
</p:sldLayout>
</file>

<file path=ppt/slideLayouts/slideLayout97.xml><?xml version="1.0" encoding="utf-8"?>
<p:sldLayout xmlns:a="http://schemas.openxmlformats.org/drawingml/2006/main" xmlns:r="http://schemas.openxmlformats.org/officeDocument/2006/relationships" xmlns:p="http://schemas.openxmlformats.org/presentationml/2006/main" preserve="1" userDrawn="1">
  <p:cSld name="Intro Rubik">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pic>
        <p:nvPicPr>
          <p:cNvPr id="7" name="Picture 6" descr="A picture containing drawing&#10;&#10;Description automatically generated">
            <a:extLst>
              <a:ext uri="{FF2B5EF4-FFF2-40B4-BE49-F238E27FC236}">
                <a16:creationId xmlns:a16="http://schemas.microsoft.com/office/drawing/2014/main" id="{42FB74D9-D69F-4393-A854-BAB5A42EA44B}"/>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a:stretch/>
        </p:blipFill>
        <p:spPr>
          <a:xfrm>
            <a:off x="7178427" y="1700808"/>
            <a:ext cx="4293948" cy="4286840"/>
          </a:xfrm>
          <a:prstGeom prst="ellipse">
            <a:avLst/>
          </a:prstGeom>
        </p:spPr>
      </p:pic>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n-lt"/>
              </a:defRPr>
            </a:lvl1pPr>
          </a:lstStyle>
          <a:p>
            <a:pPr lvl="0"/>
            <a:r>
              <a:rPr lang="en-US"/>
              <a:t>Click to edit Master text styles</a:t>
            </a:r>
          </a:p>
        </p:txBody>
      </p:sp>
      <p:pic>
        <p:nvPicPr>
          <p:cNvPr id="5" name="Picture 4" descr="A close up of a logo&#10;&#10;Description automatically generated">
            <a:extLst>
              <a:ext uri="{FF2B5EF4-FFF2-40B4-BE49-F238E27FC236}">
                <a16:creationId xmlns:a16="http://schemas.microsoft.com/office/drawing/2014/main" id="{06C5C298-1010-40E6-90D3-374DEE3A5BA7}"/>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7589"/>
          <a:stretch/>
        </p:blipFill>
        <p:spPr>
          <a:xfrm>
            <a:off x="626241" y="40779"/>
            <a:ext cx="1079558" cy="1120589"/>
          </a:xfrm>
          <a:prstGeom prst="ellipse">
            <a:avLst/>
          </a:prstGeom>
        </p:spPr>
      </p:pic>
    </p:spTree>
    <p:extLst>
      <p:ext uri="{BB962C8B-B14F-4D97-AF65-F5344CB8AC3E}">
        <p14:creationId xmlns:p14="http://schemas.microsoft.com/office/powerpoint/2010/main" val="18449848"/>
      </p:ext>
    </p:extLst>
  </p:cSld>
  <p:clrMapOvr>
    <a:masterClrMapping/>
  </p:clrMapOvr>
</p:sldLayout>
</file>

<file path=ppt/slideLayouts/slideLayout98.xml><?xml version="1.0" encoding="utf-8"?>
<p:sldLayout xmlns:a="http://schemas.openxmlformats.org/drawingml/2006/main" xmlns:r="http://schemas.openxmlformats.org/officeDocument/2006/relationships" xmlns:p="http://schemas.openxmlformats.org/presentationml/2006/main" preserve="1" userDrawn="1">
  <p:cSld name="Intro Globe Europe Africa">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n-lt"/>
              </a:defRPr>
            </a:lvl1pPr>
          </a:lstStyle>
          <a:p>
            <a:pPr lvl="0"/>
            <a:r>
              <a:rPr lang="en-US"/>
              <a:t>Click to edit Master text styles</a:t>
            </a:r>
          </a:p>
        </p:txBody>
      </p:sp>
      <p:pic>
        <p:nvPicPr>
          <p:cNvPr id="7" name="Picture 2" descr="\\dc1\CompanyData\WFA_Communications\Brand positioning\2016 Brand Uplift\Identity Guidelines final\illustrations\Europe_Africa@300x.png"/>
          <p:cNvPicPr>
            <a:picLocks noChangeAspect="1" noChangeArrowheads="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5663143" y="1484784"/>
            <a:ext cx="8097376" cy="5730660"/>
          </a:xfrm>
          <a:prstGeom prst="rect">
            <a:avLst/>
          </a:prstGeom>
          <a:noFill/>
          <a:extLst>
            <a:ext uri="{909E8E84-426E-40DD-AFC4-6F175D3DCCD1}">
              <a14:hiddenFill xmlns:a14="http://schemas.microsoft.com/office/drawing/2010/main">
                <a:solidFill>
                  <a:srgbClr val="FFFFFF"/>
                </a:solidFill>
              </a14:hiddenFill>
            </a:ext>
          </a:extLst>
        </p:spPr>
      </p:pic>
      <p:pic>
        <p:nvPicPr>
          <p:cNvPr id="10" name="Picture 9" descr="A close up of a logo&#10;&#10;Description automatically generated">
            <a:extLst>
              <a:ext uri="{FF2B5EF4-FFF2-40B4-BE49-F238E27FC236}">
                <a16:creationId xmlns:a16="http://schemas.microsoft.com/office/drawing/2014/main" id="{E960A7AF-D81F-4EC2-A50F-5B3BA3BFC4B4}"/>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7589"/>
          <a:stretch/>
        </p:blipFill>
        <p:spPr>
          <a:xfrm>
            <a:off x="626241" y="40779"/>
            <a:ext cx="1079558" cy="1120589"/>
          </a:xfrm>
          <a:prstGeom prst="ellipse">
            <a:avLst/>
          </a:prstGeom>
        </p:spPr>
      </p:pic>
    </p:spTree>
    <p:extLst>
      <p:ext uri="{BB962C8B-B14F-4D97-AF65-F5344CB8AC3E}">
        <p14:creationId xmlns:p14="http://schemas.microsoft.com/office/powerpoint/2010/main" val="1951313293"/>
      </p:ext>
    </p:extLst>
  </p:cSld>
  <p:clrMapOvr>
    <a:masterClrMapping/>
  </p:clrMapOvr>
</p:sldLayout>
</file>

<file path=ppt/slideLayouts/slideLayout99.xml><?xml version="1.0" encoding="utf-8"?>
<p:sldLayout xmlns:a="http://schemas.openxmlformats.org/drawingml/2006/main" xmlns:r="http://schemas.openxmlformats.org/officeDocument/2006/relationships" xmlns:p="http://schemas.openxmlformats.org/presentationml/2006/main" preserve="1" userDrawn="1">
  <p:cSld name="Intro Americas">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n-lt"/>
              </a:defRPr>
            </a:lvl1pPr>
          </a:lstStyle>
          <a:p>
            <a:pPr lvl="0"/>
            <a:r>
              <a:rPr lang="en-US"/>
              <a:t>Click to edit Master text styles</a:t>
            </a:r>
          </a:p>
        </p:txBody>
      </p:sp>
      <p:pic>
        <p:nvPicPr>
          <p:cNvPr id="3075" name="Picture 3" descr="\\dc1\CompanyData\WFA_Communications\Brand positioning\2016 Brand Uplift\Identity Guidelines final\illustrations\Northern_Southern_America@300x.png"/>
          <p:cNvPicPr>
            <a:picLocks noChangeAspect="1" noChangeArrowheads="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5527674" y="1412776"/>
            <a:ext cx="8269172" cy="5852242"/>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6" descr="A close up of a logo&#10;&#10;Description automatically generated">
            <a:extLst>
              <a:ext uri="{FF2B5EF4-FFF2-40B4-BE49-F238E27FC236}">
                <a16:creationId xmlns:a16="http://schemas.microsoft.com/office/drawing/2014/main" id="{B1918A04-2160-4998-856B-1B71618187B5}"/>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7589"/>
          <a:stretch/>
        </p:blipFill>
        <p:spPr>
          <a:xfrm>
            <a:off x="626241" y="40779"/>
            <a:ext cx="1079558" cy="1120589"/>
          </a:xfrm>
          <a:prstGeom prst="ellipse">
            <a:avLst/>
          </a:prstGeom>
        </p:spPr>
      </p:pic>
    </p:spTree>
    <p:extLst>
      <p:ext uri="{BB962C8B-B14F-4D97-AF65-F5344CB8AC3E}">
        <p14:creationId xmlns:p14="http://schemas.microsoft.com/office/powerpoint/2010/main" val="64702504"/>
      </p:ext>
    </p:extLst>
  </p:cSld>
  <p:clrMapOvr>
    <a:masterClrMapping/>
  </p:clrMapOvr>
</p:sldLayout>
</file>

<file path=ppt/slideLayouts/slideLayout100.xml><?xml version="1.0" encoding="utf-8"?>
<p:sldLayout xmlns:a="http://schemas.openxmlformats.org/drawingml/2006/main" xmlns:r="http://schemas.openxmlformats.org/officeDocument/2006/relationships" xmlns:p="http://schemas.openxmlformats.org/presentationml/2006/main" preserve="1" userDrawn="1">
  <p:cSld name="Intro Asia Pacific">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n-lt"/>
              </a:defRPr>
            </a:lvl1pPr>
          </a:lstStyle>
          <a:p>
            <a:pPr lvl="0"/>
            <a:r>
              <a:rPr lang="en-US"/>
              <a:t>Click to edit Master text styles</a:t>
            </a:r>
          </a:p>
        </p:txBody>
      </p:sp>
      <p:pic>
        <p:nvPicPr>
          <p:cNvPr id="5122" name="Picture 2" descr="\\dc1\CompanyData\WFA_Communications\Brand positioning\2016 Brand Uplift\Identity Guidelines final\illustrations\Asia_Europe@300x.png"/>
          <p:cNvPicPr>
            <a:picLocks noChangeAspect="1" noChangeArrowheads="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5527672" y="1484784"/>
            <a:ext cx="8197202" cy="5801308"/>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6" descr="A close up of a logo&#10;&#10;Description automatically generated">
            <a:extLst>
              <a:ext uri="{FF2B5EF4-FFF2-40B4-BE49-F238E27FC236}">
                <a16:creationId xmlns:a16="http://schemas.microsoft.com/office/drawing/2014/main" id="{1F0C91DF-7391-464A-9541-7D437149E8DE}"/>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7589"/>
          <a:stretch/>
        </p:blipFill>
        <p:spPr>
          <a:xfrm>
            <a:off x="626241" y="40779"/>
            <a:ext cx="1079558" cy="1120589"/>
          </a:xfrm>
          <a:prstGeom prst="ellipse">
            <a:avLst/>
          </a:prstGeom>
        </p:spPr>
      </p:pic>
    </p:spTree>
    <p:extLst>
      <p:ext uri="{BB962C8B-B14F-4D97-AF65-F5344CB8AC3E}">
        <p14:creationId xmlns:p14="http://schemas.microsoft.com/office/powerpoint/2010/main" val="119094264"/>
      </p:ext>
    </p:extLst>
  </p:cSld>
  <p:clrMapOvr>
    <a:masterClrMapping/>
  </p:clrMapOvr>
</p:sldLayout>
</file>

<file path=ppt/slideLayouts/slideLayout101.xml><?xml version="1.0" encoding="utf-8"?>
<p:sldLayout xmlns:a="http://schemas.openxmlformats.org/drawingml/2006/main" xmlns:r="http://schemas.openxmlformats.org/officeDocument/2006/relationships" xmlns:p="http://schemas.openxmlformats.org/presentationml/2006/main" preserve="1" userDrawn="1">
  <p:cSld name="Intro Measure Tape">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pic>
        <p:nvPicPr>
          <p:cNvPr id="6" name="Picture 5" descr="Logo, icon&#10;&#10;Description automatically generated">
            <a:extLst>
              <a:ext uri="{FF2B5EF4-FFF2-40B4-BE49-F238E27FC236}">
                <a16:creationId xmlns:a16="http://schemas.microsoft.com/office/drawing/2014/main" id="{CB8DE65F-9FC2-4BD2-B750-0FD8FF342DDA}"/>
              </a:ext>
            </a:extLst>
          </p:cNvPr>
          <p:cNvPicPr>
            <a:picLocks noChangeAspect="1"/>
          </p:cNvPicPr>
          <p:nvPr userDrawn="1"/>
        </p:nvPicPr>
        <p:blipFill>
          <a:blip r:embed="rId2" cstate="screen">
            <a:clrChange>
              <a:clrFrom>
                <a:srgbClr val="F21A43"/>
              </a:clrFrom>
              <a:clrTo>
                <a:srgbClr val="F21A43">
                  <a:alpha val="0"/>
                </a:srgbClr>
              </a:clrTo>
            </a:clrChange>
            <a:extLst>
              <a:ext uri="{28A0092B-C50C-407E-A947-70E740481C1C}">
                <a14:useLocalDpi xmlns:a14="http://schemas.microsoft.com/office/drawing/2010/main"/>
              </a:ext>
            </a:extLst>
          </a:blip>
          <a:stretch>
            <a:fillRect/>
          </a:stretch>
        </p:blipFill>
        <p:spPr>
          <a:xfrm>
            <a:off x="6887676" y="1633420"/>
            <a:ext cx="4866625" cy="4869160"/>
          </a:xfrm>
          <a:prstGeom prst="rect">
            <a:avLst/>
          </a:prstGeom>
        </p:spPr>
      </p:pic>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n-lt"/>
              </a:defRPr>
            </a:lvl1pPr>
          </a:lstStyle>
          <a:p>
            <a:pPr lvl="0"/>
            <a:r>
              <a:rPr lang="en-US"/>
              <a:t>Click to edit Master text styles</a:t>
            </a:r>
          </a:p>
        </p:txBody>
      </p:sp>
      <p:pic>
        <p:nvPicPr>
          <p:cNvPr id="7" name="Picture 6" descr="A close up of a logo&#10;&#10;Description automatically generated">
            <a:extLst>
              <a:ext uri="{FF2B5EF4-FFF2-40B4-BE49-F238E27FC236}">
                <a16:creationId xmlns:a16="http://schemas.microsoft.com/office/drawing/2014/main" id="{AAFC509C-4C62-45D3-B34F-EEDB5E503303}"/>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7589"/>
          <a:stretch/>
        </p:blipFill>
        <p:spPr>
          <a:xfrm>
            <a:off x="626241" y="40779"/>
            <a:ext cx="1079558" cy="1120589"/>
          </a:xfrm>
          <a:prstGeom prst="ellipse">
            <a:avLst/>
          </a:prstGeom>
        </p:spPr>
      </p:pic>
    </p:spTree>
    <p:extLst>
      <p:ext uri="{BB962C8B-B14F-4D97-AF65-F5344CB8AC3E}">
        <p14:creationId xmlns:p14="http://schemas.microsoft.com/office/powerpoint/2010/main" val="2208598897"/>
      </p:ext>
    </p:extLst>
  </p:cSld>
  <p:clrMapOvr>
    <a:masterClrMapping/>
  </p:clrMapOvr>
</p:sldLayout>
</file>

<file path=ppt/slideLayouts/slideLayout102.xml><?xml version="1.0" encoding="utf-8"?>
<p:sldLayout xmlns:a="http://schemas.openxmlformats.org/drawingml/2006/main" xmlns:r="http://schemas.openxmlformats.org/officeDocument/2006/relationships" xmlns:p="http://schemas.openxmlformats.org/presentationml/2006/main" preserve="1" userDrawn="1">
  <p:cSld name="Intro Growth Graph">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n-lt"/>
              </a:defRPr>
            </a:lvl1pPr>
          </a:lstStyle>
          <a:p>
            <a:pPr lvl="0"/>
            <a:r>
              <a:rPr lang="en-US"/>
              <a:t>Click to edit Master text styles</a:t>
            </a:r>
          </a:p>
        </p:txBody>
      </p:sp>
      <p:pic>
        <p:nvPicPr>
          <p:cNvPr id="1026" name="Picture 2" descr="\\dc1\CompanyData\WFA_Communications\Website\New website 2017\Illustrations\From Dogstudio\Chart\Chart transparent bg.png"/>
          <p:cNvPicPr>
            <a:picLocks noChangeAspect="1" noChangeArrowheads="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609291" y="2362200"/>
            <a:ext cx="2949775" cy="3911600"/>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6" descr="A close up of a logo&#10;&#10;Description automatically generated">
            <a:extLst>
              <a:ext uri="{FF2B5EF4-FFF2-40B4-BE49-F238E27FC236}">
                <a16:creationId xmlns:a16="http://schemas.microsoft.com/office/drawing/2014/main" id="{B05ED860-E567-48E7-8611-DB450D51494F}"/>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7589"/>
          <a:stretch/>
        </p:blipFill>
        <p:spPr>
          <a:xfrm>
            <a:off x="626241" y="40779"/>
            <a:ext cx="1079558" cy="1120589"/>
          </a:xfrm>
          <a:prstGeom prst="ellipse">
            <a:avLst/>
          </a:prstGeom>
        </p:spPr>
      </p:pic>
    </p:spTree>
    <p:extLst>
      <p:ext uri="{BB962C8B-B14F-4D97-AF65-F5344CB8AC3E}">
        <p14:creationId xmlns:p14="http://schemas.microsoft.com/office/powerpoint/2010/main" val="2008248627"/>
      </p:ext>
    </p:extLst>
  </p:cSld>
  <p:clrMapOvr>
    <a:masterClrMapping/>
  </p:clrMapOvr>
</p:sldLayout>
</file>

<file path=ppt/slideLayouts/slideLayout103.xml><?xml version="1.0" encoding="utf-8"?>
<p:sldLayout xmlns:a="http://schemas.openxmlformats.org/drawingml/2006/main" xmlns:r="http://schemas.openxmlformats.org/officeDocument/2006/relationships" xmlns:p="http://schemas.openxmlformats.org/presentationml/2006/main" preserve="1" userDrawn="1">
  <p:cSld name="Blank slide">
    <p:spTree>
      <p:nvGrpSpPr>
        <p:cNvPr id="1" name=""/>
        <p:cNvGrpSpPr/>
        <p:nvPr/>
      </p:nvGrpSpPr>
      <p:grpSpPr>
        <a:xfrm>
          <a:off x="0" y="0"/>
          <a:ext cx="0" cy="0"/>
          <a:chOff x="0" y="0"/>
          <a:chExt cx="0" cy="0"/>
        </a:xfrm>
      </p:grpSpPr>
    </p:spTree>
    <p:extLst>
      <p:ext uri="{BB962C8B-B14F-4D97-AF65-F5344CB8AC3E}">
        <p14:creationId xmlns:p14="http://schemas.microsoft.com/office/powerpoint/2010/main" val="35328795"/>
      </p:ext>
    </p:extLst>
  </p:cSld>
  <p:clrMapOvr>
    <a:masterClrMapping/>
  </p:clrMapOvr>
</p:sldLayout>
</file>

<file path=ppt/slideLayouts/slideLayout104.xml><?xml version="1.0" encoding="utf-8"?>
<p:sldLayout xmlns:a="http://schemas.openxmlformats.org/drawingml/2006/main" xmlns:r="http://schemas.openxmlformats.org/officeDocument/2006/relationships" xmlns:p="http://schemas.openxmlformats.org/presentationml/2006/main" preserve="1" userDrawn="1">
  <p:cSld name="Title/Chapter">
    <p:spTree>
      <p:nvGrpSpPr>
        <p:cNvPr id="1" name=""/>
        <p:cNvGrpSpPr/>
        <p:nvPr/>
      </p:nvGrpSpPr>
      <p:grpSpPr>
        <a:xfrm>
          <a:off x="0" y="0"/>
          <a:ext cx="0" cy="0"/>
          <a:chOff x="0" y="0"/>
          <a:chExt cx="0" cy="0"/>
        </a:xfrm>
      </p:grpSpPr>
      <p:cxnSp>
        <p:nvCxnSpPr>
          <p:cNvPr id="7" name="Straight Connector 7"/>
          <p:cNvCxnSpPr/>
          <p:nvPr userDrawn="1"/>
        </p:nvCxnSpPr>
        <p:spPr>
          <a:xfrm flipV="1">
            <a:off x="1439250" y="2709001"/>
            <a:ext cx="0" cy="1475999"/>
          </a:xfrm>
          <a:prstGeom prst="line">
            <a:avLst/>
          </a:prstGeom>
          <a:ln w="76200">
            <a:solidFill>
              <a:srgbClr val="FF003C"/>
            </a:solidFill>
          </a:ln>
        </p:spPr>
        <p:style>
          <a:lnRef idx="1">
            <a:schemeClr val="accent1"/>
          </a:lnRef>
          <a:fillRef idx="0">
            <a:schemeClr val="accent1"/>
          </a:fillRef>
          <a:effectRef idx="0">
            <a:schemeClr val="accent1"/>
          </a:effectRef>
          <a:fontRef idx="minor">
            <a:schemeClr val="tx1"/>
          </a:fontRef>
        </p:style>
      </p:cxnSp>
      <p:sp>
        <p:nvSpPr>
          <p:cNvPr id="8" name="Titel 4"/>
          <p:cNvSpPr>
            <a:spLocks noGrp="1"/>
          </p:cNvSpPr>
          <p:nvPr>
            <p:ph type="title" hasCustomPrompt="1"/>
          </p:nvPr>
        </p:nvSpPr>
        <p:spPr>
          <a:xfrm>
            <a:off x="1799063" y="2349000"/>
            <a:ext cx="7196252" cy="2178000"/>
          </a:xfrm>
          <a:prstGeom prst="rect">
            <a:avLst/>
          </a:prstGeom>
        </p:spPr>
        <p:txBody>
          <a:bodyPr lIns="0" tIns="0" rIns="0" bIns="0" anchor="ctr" anchorCtr="0"/>
          <a:lstStyle>
            <a:lvl1pPr>
              <a:defRPr sz="5997" b="1" baseline="0">
                <a:solidFill>
                  <a:srgbClr val="1E1E1E"/>
                </a:solidFill>
                <a:latin typeface="+mj-lt"/>
                <a:ea typeface="Arial Hebrew" charset="0"/>
                <a:cs typeface="Arial Hebrew" charset="0"/>
              </a:defRPr>
            </a:lvl1pPr>
          </a:lstStyle>
          <a:p>
            <a:r>
              <a:rPr lang="nl-BE" dirty="0"/>
              <a:t>Chapter title</a:t>
            </a:r>
            <a:br>
              <a:rPr lang="nl-BE" dirty="0"/>
            </a:br>
            <a:r>
              <a:rPr lang="nl-BE" dirty="0"/>
              <a:t>always on 2 lines</a:t>
            </a:r>
            <a:endParaRPr lang="nl-NL" dirty="0"/>
          </a:p>
        </p:txBody>
      </p:sp>
    </p:spTree>
    <p:extLst>
      <p:ext uri="{BB962C8B-B14F-4D97-AF65-F5344CB8AC3E}">
        <p14:creationId xmlns:p14="http://schemas.microsoft.com/office/powerpoint/2010/main" val="4056876789"/>
      </p:ext>
    </p:extLst>
  </p:cSld>
  <p:clrMapOvr>
    <a:masterClrMapping/>
  </p:clrMapOvr>
</p:sldLayout>
</file>

<file path=ppt/slideLayouts/slideLayout105.xml><?xml version="1.0" encoding="utf-8"?>
<p:sldLayout xmlns:a="http://schemas.openxmlformats.org/drawingml/2006/main" xmlns:r="http://schemas.openxmlformats.org/officeDocument/2006/relationships" xmlns:p="http://schemas.openxmlformats.org/presentationml/2006/main" preserve="1" userDrawn="1">
  <p:cSld name="2_Text 1 column">
    <p:spTree>
      <p:nvGrpSpPr>
        <p:cNvPr id="1" name=""/>
        <p:cNvGrpSpPr/>
        <p:nvPr/>
      </p:nvGrpSpPr>
      <p:grpSpPr>
        <a:xfrm>
          <a:off x="0" y="0"/>
          <a:ext cx="0" cy="0"/>
          <a:chOff x="0" y="0"/>
          <a:chExt cx="0" cy="0"/>
        </a:xfrm>
      </p:grpSpPr>
      <p:sp>
        <p:nvSpPr>
          <p:cNvPr id="7" name="Content Placeholder 2"/>
          <p:cNvSpPr>
            <a:spLocks noGrp="1"/>
          </p:cNvSpPr>
          <p:nvPr>
            <p:ph idx="1"/>
          </p:nvPr>
        </p:nvSpPr>
        <p:spPr>
          <a:xfrm>
            <a:off x="719624" y="1952856"/>
            <a:ext cx="10558254" cy="4212448"/>
          </a:xfrm>
          <a:prstGeom prst="rect">
            <a:avLst/>
          </a:prstGeom>
          <a:noFill/>
        </p:spPr>
        <p:txBody>
          <a:bodyPr lIns="0" tIns="0" rIns="0" bIns="0"/>
          <a:lstStyle>
            <a:lvl1pPr marL="0" indent="0">
              <a:buClr>
                <a:srgbClr val="FF003C"/>
              </a:buClr>
              <a:buFont typeface="Arial" panose="020B0604020202020204" pitchFamily="34" charset="0"/>
              <a:buNone/>
              <a:defRPr sz="1999" b="0" i="0" baseline="0">
                <a:solidFill>
                  <a:srgbClr val="1E1E1E"/>
                </a:solidFill>
                <a:latin typeface="Jungka" panose="00000500000000000000" pitchFamily="50" charset="0"/>
                <a:ea typeface="Tahoma" pitchFamily="34" charset="0"/>
                <a:cs typeface="Arial" panose="020B0604020202020204" pitchFamily="34" charset="0"/>
              </a:defRPr>
            </a:lvl1pPr>
            <a:lvl2pPr>
              <a:defRPr sz="1799" b="1">
                <a:solidFill>
                  <a:srgbClr val="1E1E1E"/>
                </a:solidFill>
                <a:latin typeface="+mn-lt"/>
                <a:ea typeface="Tahoma" pitchFamily="34" charset="0"/>
                <a:cs typeface="Tahoma" pitchFamily="34" charset="0"/>
              </a:defRPr>
            </a:lvl2pPr>
            <a:lvl3pPr>
              <a:defRPr sz="1599">
                <a:solidFill>
                  <a:srgbClr val="1E1E1E"/>
                </a:solidFill>
                <a:latin typeface="+mn-lt"/>
                <a:ea typeface="Tahoma" pitchFamily="34" charset="0"/>
                <a:cs typeface="Tahoma" pitchFamily="34" charset="0"/>
              </a:defRPr>
            </a:lvl3pPr>
            <a:lvl4pPr>
              <a:defRPr sz="1599">
                <a:solidFill>
                  <a:srgbClr val="1E1E1E"/>
                </a:solidFill>
                <a:latin typeface="+mn-lt"/>
                <a:ea typeface="Tahoma" pitchFamily="34" charset="0"/>
                <a:cs typeface="Tahoma" pitchFamily="34" charset="0"/>
              </a:defRPr>
            </a:lvl4pPr>
            <a:lvl5pPr marL="1827886" indent="0">
              <a:buNone/>
              <a:defRPr sz="1599">
                <a:solidFill>
                  <a:srgbClr val="1E1E1E"/>
                </a:solidFill>
                <a:latin typeface="+mn-lt"/>
                <a:ea typeface="Tahoma" pitchFamily="34" charset="0"/>
                <a:cs typeface="Tahoma" pitchFamily="34" charset="0"/>
              </a:defRPr>
            </a:lvl5pPr>
          </a:lstStyle>
          <a:p>
            <a:pPr lvl="0"/>
            <a:r>
              <a:rPr lang="en-US"/>
              <a:t>Click to edit Master text styles</a:t>
            </a:r>
          </a:p>
        </p:txBody>
      </p:sp>
      <p:sp>
        <p:nvSpPr>
          <p:cNvPr id="9" name="Tijdelijke aanduiding voor tekst 8"/>
          <p:cNvSpPr>
            <a:spLocks noGrp="1"/>
          </p:cNvSpPr>
          <p:nvPr>
            <p:ph type="body" sz="quarter" idx="10" hasCustomPrompt="1"/>
          </p:nvPr>
        </p:nvSpPr>
        <p:spPr>
          <a:xfrm>
            <a:off x="716996" y="562333"/>
            <a:ext cx="10557907" cy="1390524"/>
          </a:xfrm>
        </p:spPr>
        <p:txBody>
          <a:bodyPr lIns="0" tIns="108000" rIns="0" bIns="0">
            <a:normAutofit/>
          </a:bodyPr>
          <a:lstStyle>
            <a:lvl1pPr marL="0" indent="0">
              <a:spcBef>
                <a:spcPts val="0"/>
              </a:spcBef>
              <a:defRPr sz="3598" b="1" baseline="0">
                <a:solidFill>
                  <a:schemeClr val="tx1"/>
                </a:solidFill>
              </a:defRPr>
            </a:lvl1pPr>
          </a:lstStyle>
          <a:p>
            <a:pPr lvl="0"/>
            <a:r>
              <a:rPr lang="nl-NL" dirty="0"/>
              <a:t>Page title overlined</a:t>
            </a:r>
          </a:p>
        </p:txBody>
      </p:sp>
      <p:sp>
        <p:nvSpPr>
          <p:cNvPr id="4" name="Tijdelijke aanduiding voor tekst 25"/>
          <p:cNvSpPr>
            <a:spLocks noGrp="1"/>
          </p:cNvSpPr>
          <p:nvPr>
            <p:ph type="body" sz="quarter" idx="14"/>
          </p:nvPr>
        </p:nvSpPr>
        <p:spPr>
          <a:xfrm>
            <a:off x="716997" y="6453336"/>
            <a:ext cx="10560881" cy="216024"/>
          </a:xfrm>
        </p:spPr>
        <p:txBody>
          <a:bodyPr lIns="0" tIns="0" rIns="0" bIns="0">
            <a:normAutofit/>
          </a:bodyPr>
          <a:lstStyle>
            <a:lvl1pPr marL="0" indent="0">
              <a:spcBef>
                <a:spcPts val="0"/>
              </a:spcBef>
              <a:defRPr sz="1099" b="0">
                <a:solidFill>
                  <a:srgbClr val="1E1E1E"/>
                </a:solidFill>
              </a:defRPr>
            </a:lvl1pPr>
          </a:lstStyle>
          <a:p>
            <a:pPr lvl="0"/>
            <a:r>
              <a:rPr lang="en-US"/>
              <a:t>Click to edit Master text styles</a:t>
            </a:r>
          </a:p>
        </p:txBody>
      </p:sp>
      <p:cxnSp>
        <p:nvCxnSpPr>
          <p:cNvPr id="6"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204139575"/>
      </p:ext>
    </p:extLst>
  </p:cSld>
  <p:clrMapOvr>
    <a:masterClrMapping/>
  </p:clrMapOvr>
</p:sldLayout>
</file>

<file path=ppt/slideLayouts/slideLayout106.xml><?xml version="1.0" encoding="utf-8"?>
<p:sldLayout xmlns:a="http://schemas.openxmlformats.org/drawingml/2006/main" xmlns:r="http://schemas.openxmlformats.org/officeDocument/2006/relationships" xmlns:p="http://schemas.openxmlformats.org/presentationml/2006/main" preserve="1" userDrawn="1">
  <p:cSld name="Text 1 column">
    <p:spTree>
      <p:nvGrpSpPr>
        <p:cNvPr id="1" name=""/>
        <p:cNvGrpSpPr/>
        <p:nvPr/>
      </p:nvGrpSpPr>
      <p:grpSpPr>
        <a:xfrm>
          <a:off x="0" y="0"/>
          <a:ext cx="0" cy="0"/>
          <a:chOff x="0" y="0"/>
          <a:chExt cx="0" cy="0"/>
        </a:xfrm>
      </p:grpSpPr>
      <p:sp>
        <p:nvSpPr>
          <p:cNvPr id="8" name="Vrije vorm 6">
            <a:extLst>
              <a:ext uri="{FF2B5EF4-FFF2-40B4-BE49-F238E27FC236}">
                <a16:creationId xmlns:a16="http://schemas.microsoft.com/office/drawing/2014/main" id="{37196327-7F11-4233-9B15-DEEC9EEB253F}"/>
              </a:ext>
            </a:extLst>
          </p:cNvPr>
          <p:cNvSpPr/>
          <p:nvPr userDrawn="1"/>
        </p:nvSpPr>
        <p:spPr>
          <a:xfrm>
            <a:off x="-21494" y="1268760"/>
            <a:ext cx="2158836" cy="4319920"/>
          </a:xfrm>
          <a:custGeom>
            <a:avLst/>
            <a:gdLst>
              <a:gd name="connsiteX0" fmla="*/ 0 w 720000"/>
              <a:gd name="connsiteY0" fmla="*/ 0 h 1440000"/>
              <a:gd name="connsiteX1" fmla="*/ 720000 w 720000"/>
              <a:gd name="connsiteY1" fmla="*/ 720000 h 1440000"/>
              <a:gd name="connsiteX2" fmla="*/ 0 w 720000"/>
              <a:gd name="connsiteY2" fmla="*/ 1440000 h 1440000"/>
            </a:gdLst>
            <a:ahLst/>
            <a:cxnLst>
              <a:cxn ang="0">
                <a:pos x="connsiteX0" y="connsiteY0"/>
              </a:cxn>
              <a:cxn ang="0">
                <a:pos x="connsiteX1" y="connsiteY1"/>
              </a:cxn>
              <a:cxn ang="0">
                <a:pos x="connsiteX2" y="connsiteY2"/>
              </a:cxn>
            </a:cxnLst>
            <a:rect l="l" t="t" r="r" b="b"/>
            <a:pathLst>
              <a:path w="720000" h="1440000">
                <a:moveTo>
                  <a:pt x="0" y="0"/>
                </a:moveTo>
                <a:cubicBezTo>
                  <a:pt x="397645" y="0"/>
                  <a:pt x="720000" y="322355"/>
                  <a:pt x="720000" y="720000"/>
                </a:cubicBezTo>
                <a:cubicBezTo>
                  <a:pt x="720000" y="1117645"/>
                  <a:pt x="397645" y="1440000"/>
                  <a:pt x="0" y="1440000"/>
                </a:cubicBezTo>
                <a:close/>
              </a:path>
            </a:pathLst>
          </a:custGeom>
          <a:solidFill>
            <a:srgbClr val="E6E6E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l-NL" sz="1799">
              <a:latin typeface="+mn-lt"/>
            </a:endParaRPr>
          </a:p>
        </p:txBody>
      </p:sp>
      <p:sp>
        <p:nvSpPr>
          <p:cNvPr id="7" name="Content Placeholder 2"/>
          <p:cNvSpPr>
            <a:spLocks noGrp="1"/>
          </p:cNvSpPr>
          <p:nvPr>
            <p:ph idx="1"/>
          </p:nvPr>
        </p:nvSpPr>
        <p:spPr>
          <a:xfrm>
            <a:off x="719624" y="1952856"/>
            <a:ext cx="10558254" cy="4212448"/>
          </a:xfrm>
          <a:prstGeom prst="rect">
            <a:avLst/>
          </a:prstGeom>
          <a:noFill/>
        </p:spPr>
        <p:txBody>
          <a:bodyPr lIns="0" tIns="0" rIns="0" bIns="0"/>
          <a:lstStyle>
            <a:lvl1pPr marL="0" indent="0">
              <a:buClr>
                <a:srgbClr val="FF003C"/>
              </a:buClr>
              <a:buFont typeface="Arial" panose="020B0604020202020204" pitchFamily="34" charset="0"/>
              <a:buNone/>
              <a:defRPr sz="1999" b="0" i="0" baseline="0">
                <a:solidFill>
                  <a:srgbClr val="1E1E1E"/>
                </a:solidFill>
                <a:latin typeface="Jungka" panose="00000500000000000000" pitchFamily="50" charset="0"/>
                <a:ea typeface="Tahoma" pitchFamily="34" charset="0"/>
                <a:cs typeface="Arial" panose="020B0604020202020204" pitchFamily="34" charset="0"/>
              </a:defRPr>
            </a:lvl1pPr>
            <a:lvl2pPr>
              <a:defRPr sz="1799" b="1">
                <a:solidFill>
                  <a:srgbClr val="1E1E1E"/>
                </a:solidFill>
                <a:latin typeface="+mn-lt"/>
                <a:ea typeface="Tahoma" pitchFamily="34" charset="0"/>
                <a:cs typeface="Tahoma" pitchFamily="34" charset="0"/>
              </a:defRPr>
            </a:lvl2pPr>
            <a:lvl3pPr>
              <a:defRPr sz="1599">
                <a:solidFill>
                  <a:srgbClr val="1E1E1E"/>
                </a:solidFill>
                <a:latin typeface="+mn-lt"/>
                <a:ea typeface="Tahoma" pitchFamily="34" charset="0"/>
                <a:cs typeface="Tahoma" pitchFamily="34" charset="0"/>
              </a:defRPr>
            </a:lvl3pPr>
            <a:lvl4pPr>
              <a:defRPr sz="1599">
                <a:solidFill>
                  <a:srgbClr val="1E1E1E"/>
                </a:solidFill>
                <a:latin typeface="+mn-lt"/>
                <a:ea typeface="Tahoma" pitchFamily="34" charset="0"/>
                <a:cs typeface="Tahoma" pitchFamily="34" charset="0"/>
              </a:defRPr>
            </a:lvl4pPr>
            <a:lvl5pPr marL="1827886" indent="0">
              <a:buNone/>
              <a:defRPr sz="1599">
                <a:solidFill>
                  <a:srgbClr val="1E1E1E"/>
                </a:solidFill>
                <a:latin typeface="+mn-lt"/>
                <a:ea typeface="Tahoma" pitchFamily="34" charset="0"/>
                <a:cs typeface="Tahoma" pitchFamily="34" charset="0"/>
              </a:defRPr>
            </a:lvl5pPr>
          </a:lstStyle>
          <a:p>
            <a:pPr lvl="0"/>
            <a:r>
              <a:rPr lang="en-US"/>
              <a:t>Click to edit Master text styles</a:t>
            </a:r>
          </a:p>
        </p:txBody>
      </p:sp>
      <p:sp>
        <p:nvSpPr>
          <p:cNvPr id="9" name="Tijdelijke aanduiding voor tekst 8"/>
          <p:cNvSpPr>
            <a:spLocks noGrp="1"/>
          </p:cNvSpPr>
          <p:nvPr>
            <p:ph type="body" sz="quarter" idx="10" hasCustomPrompt="1"/>
          </p:nvPr>
        </p:nvSpPr>
        <p:spPr>
          <a:xfrm>
            <a:off x="716996" y="562333"/>
            <a:ext cx="10557907" cy="1390524"/>
          </a:xfrm>
        </p:spPr>
        <p:txBody>
          <a:bodyPr lIns="0" tIns="108000" rIns="0" bIns="0">
            <a:normAutofit/>
          </a:bodyPr>
          <a:lstStyle>
            <a:lvl1pPr marL="0" indent="0">
              <a:spcBef>
                <a:spcPts val="0"/>
              </a:spcBef>
              <a:defRPr sz="3598" b="1" baseline="0">
                <a:solidFill>
                  <a:schemeClr val="tx1"/>
                </a:solidFill>
              </a:defRPr>
            </a:lvl1pPr>
          </a:lstStyle>
          <a:p>
            <a:pPr lvl="0"/>
            <a:r>
              <a:rPr lang="nl-NL" dirty="0"/>
              <a:t>Page title overlined</a:t>
            </a:r>
          </a:p>
        </p:txBody>
      </p:sp>
      <p:sp>
        <p:nvSpPr>
          <p:cNvPr id="4" name="Tijdelijke aanduiding voor tekst 25"/>
          <p:cNvSpPr>
            <a:spLocks noGrp="1"/>
          </p:cNvSpPr>
          <p:nvPr>
            <p:ph type="body" sz="quarter" idx="14"/>
          </p:nvPr>
        </p:nvSpPr>
        <p:spPr>
          <a:xfrm>
            <a:off x="716997" y="6453336"/>
            <a:ext cx="10560881" cy="216024"/>
          </a:xfrm>
        </p:spPr>
        <p:txBody>
          <a:bodyPr lIns="0" tIns="0" rIns="0" bIns="0">
            <a:normAutofit/>
          </a:bodyPr>
          <a:lstStyle>
            <a:lvl1pPr marL="0" indent="0">
              <a:spcBef>
                <a:spcPts val="0"/>
              </a:spcBef>
              <a:defRPr sz="1099" b="0">
                <a:solidFill>
                  <a:srgbClr val="1E1E1E"/>
                </a:solidFill>
              </a:defRPr>
            </a:lvl1pPr>
          </a:lstStyle>
          <a:p>
            <a:pPr lvl="0"/>
            <a:r>
              <a:rPr lang="en-US"/>
              <a:t>Click to edit Master text styles</a:t>
            </a:r>
          </a:p>
        </p:txBody>
      </p:sp>
      <p:cxnSp>
        <p:nvCxnSpPr>
          <p:cNvPr id="6"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628974572"/>
      </p:ext>
    </p:extLst>
  </p:cSld>
  <p:clrMapOvr>
    <a:masterClrMapping/>
  </p:clrMapOvr>
</p:sldLayout>
</file>

<file path=ppt/slideLayouts/slideLayout107.xml><?xml version="1.0" encoding="utf-8"?>
<p:sldLayout xmlns:a="http://schemas.openxmlformats.org/drawingml/2006/main" xmlns:r="http://schemas.openxmlformats.org/officeDocument/2006/relationships" xmlns:p="http://schemas.openxmlformats.org/presentationml/2006/main" preserve="1" userDrawn="1">
  <p:cSld name="1_Text 1 column">
    <p:spTree>
      <p:nvGrpSpPr>
        <p:cNvPr id="1" name=""/>
        <p:cNvGrpSpPr/>
        <p:nvPr/>
      </p:nvGrpSpPr>
      <p:grpSpPr>
        <a:xfrm>
          <a:off x="0" y="0"/>
          <a:ext cx="0" cy="0"/>
          <a:chOff x="0" y="0"/>
          <a:chExt cx="0" cy="0"/>
        </a:xfrm>
      </p:grpSpPr>
      <p:sp>
        <p:nvSpPr>
          <p:cNvPr id="8" name="Vrije vorm 6">
            <a:extLst>
              <a:ext uri="{FF2B5EF4-FFF2-40B4-BE49-F238E27FC236}">
                <a16:creationId xmlns:a16="http://schemas.microsoft.com/office/drawing/2014/main" id="{178661DD-9B2C-4024-A6C5-C35333CFEF7B}"/>
              </a:ext>
            </a:extLst>
          </p:cNvPr>
          <p:cNvSpPr/>
          <p:nvPr userDrawn="1"/>
        </p:nvSpPr>
        <p:spPr>
          <a:xfrm>
            <a:off x="-21494" y="1268760"/>
            <a:ext cx="2158836" cy="4319920"/>
          </a:xfrm>
          <a:custGeom>
            <a:avLst/>
            <a:gdLst>
              <a:gd name="connsiteX0" fmla="*/ 0 w 720000"/>
              <a:gd name="connsiteY0" fmla="*/ 0 h 1440000"/>
              <a:gd name="connsiteX1" fmla="*/ 720000 w 720000"/>
              <a:gd name="connsiteY1" fmla="*/ 720000 h 1440000"/>
              <a:gd name="connsiteX2" fmla="*/ 0 w 720000"/>
              <a:gd name="connsiteY2" fmla="*/ 1440000 h 1440000"/>
            </a:gdLst>
            <a:ahLst/>
            <a:cxnLst>
              <a:cxn ang="0">
                <a:pos x="connsiteX0" y="connsiteY0"/>
              </a:cxn>
              <a:cxn ang="0">
                <a:pos x="connsiteX1" y="connsiteY1"/>
              </a:cxn>
              <a:cxn ang="0">
                <a:pos x="connsiteX2" y="connsiteY2"/>
              </a:cxn>
            </a:cxnLst>
            <a:rect l="l" t="t" r="r" b="b"/>
            <a:pathLst>
              <a:path w="720000" h="1440000">
                <a:moveTo>
                  <a:pt x="0" y="0"/>
                </a:moveTo>
                <a:cubicBezTo>
                  <a:pt x="397645" y="0"/>
                  <a:pt x="720000" y="322355"/>
                  <a:pt x="720000" y="720000"/>
                </a:cubicBezTo>
                <a:cubicBezTo>
                  <a:pt x="720000" y="1117645"/>
                  <a:pt x="397645" y="1440000"/>
                  <a:pt x="0" y="1440000"/>
                </a:cubicBezTo>
                <a:close/>
              </a:path>
            </a:pathLst>
          </a:custGeom>
          <a:solidFill>
            <a:srgbClr val="E6E6E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l-NL" sz="1799">
              <a:latin typeface="+mn-lt"/>
            </a:endParaRPr>
          </a:p>
        </p:txBody>
      </p:sp>
      <p:sp>
        <p:nvSpPr>
          <p:cNvPr id="2" name="Rectangle 1">
            <a:extLst>
              <a:ext uri="{FF2B5EF4-FFF2-40B4-BE49-F238E27FC236}">
                <a16:creationId xmlns:a16="http://schemas.microsoft.com/office/drawing/2014/main" id="{576A2847-34D5-41AD-A61E-12F434250ED0}"/>
              </a:ext>
            </a:extLst>
          </p:cNvPr>
          <p:cNvSpPr/>
          <p:nvPr userDrawn="1"/>
        </p:nvSpPr>
        <p:spPr>
          <a:xfrm>
            <a:off x="1" y="1268760"/>
            <a:ext cx="2353533" cy="4752526"/>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1799"/>
          </a:p>
        </p:txBody>
      </p:sp>
      <p:sp>
        <p:nvSpPr>
          <p:cNvPr id="7" name="Content Placeholder 2"/>
          <p:cNvSpPr>
            <a:spLocks noGrp="1"/>
          </p:cNvSpPr>
          <p:nvPr>
            <p:ph idx="1"/>
          </p:nvPr>
        </p:nvSpPr>
        <p:spPr>
          <a:xfrm>
            <a:off x="719624" y="1952856"/>
            <a:ext cx="10558254" cy="4212448"/>
          </a:xfrm>
          <a:prstGeom prst="rect">
            <a:avLst/>
          </a:prstGeom>
          <a:noFill/>
        </p:spPr>
        <p:txBody>
          <a:bodyPr lIns="0" tIns="0" rIns="0" bIns="0"/>
          <a:lstStyle>
            <a:lvl1pPr marL="0" indent="0">
              <a:buClr>
                <a:srgbClr val="FF003C"/>
              </a:buClr>
              <a:buFont typeface="Arial" panose="020B0604020202020204" pitchFamily="34" charset="0"/>
              <a:buNone/>
              <a:defRPr sz="1999" b="0" i="0" baseline="0">
                <a:solidFill>
                  <a:srgbClr val="1E1E1E"/>
                </a:solidFill>
                <a:latin typeface="Jungka" panose="00000500000000000000" pitchFamily="50" charset="0"/>
                <a:ea typeface="Tahoma" pitchFamily="34" charset="0"/>
                <a:cs typeface="Arial" panose="020B0604020202020204" pitchFamily="34" charset="0"/>
              </a:defRPr>
            </a:lvl1pPr>
            <a:lvl2pPr>
              <a:defRPr sz="1799" b="1">
                <a:solidFill>
                  <a:srgbClr val="1E1E1E"/>
                </a:solidFill>
                <a:latin typeface="+mn-lt"/>
                <a:ea typeface="Tahoma" pitchFamily="34" charset="0"/>
                <a:cs typeface="Tahoma" pitchFamily="34" charset="0"/>
              </a:defRPr>
            </a:lvl2pPr>
            <a:lvl3pPr>
              <a:defRPr sz="1599">
                <a:solidFill>
                  <a:srgbClr val="1E1E1E"/>
                </a:solidFill>
                <a:latin typeface="+mn-lt"/>
                <a:ea typeface="Tahoma" pitchFamily="34" charset="0"/>
                <a:cs typeface="Tahoma" pitchFamily="34" charset="0"/>
              </a:defRPr>
            </a:lvl3pPr>
            <a:lvl4pPr>
              <a:defRPr sz="1599">
                <a:solidFill>
                  <a:srgbClr val="1E1E1E"/>
                </a:solidFill>
                <a:latin typeface="+mn-lt"/>
                <a:ea typeface="Tahoma" pitchFamily="34" charset="0"/>
                <a:cs typeface="Tahoma" pitchFamily="34" charset="0"/>
              </a:defRPr>
            </a:lvl4pPr>
            <a:lvl5pPr marL="1827886" indent="0">
              <a:buNone/>
              <a:defRPr sz="1599">
                <a:solidFill>
                  <a:srgbClr val="1E1E1E"/>
                </a:solidFill>
                <a:latin typeface="+mn-lt"/>
                <a:ea typeface="Tahoma" pitchFamily="34" charset="0"/>
                <a:cs typeface="Tahoma" pitchFamily="34" charset="0"/>
              </a:defRPr>
            </a:lvl5pPr>
          </a:lstStyle>
          <a:p>
            <a:pPr lvl="0"/>
            <a:r>
              <a:rPr lang="en-US"/>
              <a:t>Click to edit Master text styles</a:t>
            </a:r>
          </a:p>
        </p:txBody>
      </p:sp>
      <p:sp>
        <p:nvSpPr>
          <p:cNvPr id="9" name="Tijdelijke aanduiding voor tekst 8"/>
          <p:cNvSpPr>
            <a:spLocks noGrp="1"/>
          </p:cNvSpPr>
          <p:nvPr>
            <p:ph type="body" sz="quarter" idx="10" hasCustomPrompt="1"/>
          </p:nvPr>
        </p:nvSpPr>
        <p:spPr>
          <a:xfrm>
            <a:off x="716996" y="562333"/>
            <a:ext cx="10557907" cy="1390524"/>
          </a:xfrm>
        </p:spPr>
        <p:txBody>
          <a:bodyPr lIns="0" tIns="108000" rIns="0" bIns="0">
            <a:normAutofit/>
          </a:bodyPr>
          <a:lstStyle>
            <a:lvl1pPr marL="0" indent="0">
              <a:spcBef>
                <a:spcPts val="0"/>
              </a:spcBef>
              <a:defRPr sz="3598" b="1" baseline="0">
                <a:solidFill>
                  <a:schemeClr val="tx1"/>
                </a:solidFill>
              </a:defRPr>
            </a:lvl1pPr>
          </a:lstStyle>
          <a:p>
            <a:pPr lvl="0"/>
            <a:r>
              <a:rPr lang="nl-NL" dirty="0"/>
              <a:t>Page title overlined</a:t>
            </a:r>
          </a:p>
        </p:txBody>
      </p:sp>
      <p:sp>
        <p:nvSpPr>
          <p:cNvPr id="4" name="Tijdelijke aanduiding voor tekst 25"/>
          <p:cNvSpPr>
            <a:spLocks noGrp="1"/>
          </p:cNvSpPr>
          <p:nvPr>
            <p:ph type="body" sz="quarter" idx="14"/>
          </p:nvPr>
        </p:nvSpPr>
        <p:spPr>
          <a:xfrm>
            <a:off x="716997" y="6453336"/>
            <a:ext cx="10560881" cy="216024"/>
          </a:xfrm>
        </p:spPr>
        <p:txBody>
          <a:bodyPr lIns="0" tIns="0" rIns="0" bIns="0">
            <a:normAutofit/>
          </a:bodyPr>
          <a:lstStyle>
            <a:lvl1pPr marL="0" indent="0">
              <a:spcBef>
                <a:spcPts val="0"/>
              </a:spcBef>
              <a:defRPr sz="1099" b="0">
                <a:solidFill>
                  <a:srgbClr val="1E1E1E"/>
                </a:solidFill>
              </a:defRPr>
            </a:lvl1pPr>
          </a:lstStyle>
          <a:p>
            <a:pPr lvl="0"/>
            <a:r>
              <a:rPr lang="en-US"/>
              <a:t>Click to edit Master text styles</a:t>
            </a:r>
          </a:p>
        </p:txBody>
      </p:sp>
      <p:cxnSp>
        <p:nvCxnSpPr>
          <p:cNvPr id="6"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8360382"/>
      </p:ext>
    </p:extLst>
  </p:cSld>
  <p:clrMapOvr>
    <a:masterClrMapping/>
  </p:clrMapOvr>
</p:sldLayout>
</file>

<file path=ppt/slideLayouts/slideLayout108.xml><?xml version="1.0" encoding="utf-8"?>
<p:sldLayout xmlns:a="http://schemas.openxmlformats.org/drawingml/2006/main" xmlns:r="http://schemas.openxmlformats.org/officeDocument/2006/relationships" xmlns:p="http://schemas.openxmlformats.org/presentationml/2006/main" preserve="1" userDrawn="1">
  <p:cSld name="Text 2 columns">
    <p:spTree>
      <p:nvGrpSpPr>
        <p:cNvPr id="1" name=""/>
        <p:cNvGrpSpPr/>
        <p:nvPr/>
      </p:nvGrpSpPr>
      <p:grpSpPr>
        <a:xfrm>
          <a:off x="0" y="0"/>
          <a:ext cx="0" cy="0"/>
          <a:chOff x="0" y="0"/>
          <a:chExt cx="0" cy="0"/>
        </a:xfrm>
      </p:grpSpPr>
      <p:sp>
        <p:nvSpPr>
          <p:cNvPr id="4" name="Content Placeholder 2"/>
          <p:cNvSpPr>
            <a:spLocks noGrp="1"/>
          </p:cNvSpPr>
          <p:nvPr>
            <p:ph idx="10" hasCustomPrompt="1"/>
          </p:nvPr>
        </p:nvSpPr>
        <p:spPr>
          <a:xfrm>
            <a:off x="6060554" y="1952856"/>
            <a:ext cx="5217323" cy="4212448"/>
          </a:xfrm>
          <a:prstGeom prst="rect">
            <a:avLst/>
          </a:prstGeom>
          <a:noFill/>
        </p:spPr>
        <p:txBody>
          <a:bodyPr lIns="0" tIns="0" rIns="0" bIns="0"/>
          <a:lstStyle>
            <a:lvl1pPr marL="342729" marR="0" indent="-342729" algn="l" defTabSz="913943" rtl="0" eaLnBrk="1" fontAlgn="base" latinLnBrk="0" hangingPunct="1">
              <a:lnSpc>
                <a:spcPct val="100000"/>
              </a:lnSpc>
              <a:spcBef>
                <a:spcPct val="20000"/>
              </a:spcBef>
              <a:spcAft>
                <a:spcPct val="0"/>
              </a:spcAft>
              <a:buClr>
                <a:srgbClr val="BE000A"/>
              </a:buClr>
              <a:buSzTx/>
              <a:buFont typeface="Arial" charset="0"/>
              <a:buNone/>
              <a:tabLst/>
              <a:defRPr sz="1999" b="0" i="0" baseline="0">
                <a:solidFill>
                  <a:srgbClr val="1E1E1E"/>
                </a:solidFill>
                <a:latin typeface="Jungka" panose="00000500000000000000" pitchFamily="50" charset="0"/>
                <a:ea typeface="Tahoma" pitchFamily="34" charset="0"/>
                <a:cs typeface="Arial" panose="020B0604020202020204" pitchFamily="34" charset="0"/>
              </a:defRPr>
            </a:lvl1pPr>
            <a:lvl2pPr marL="799700" marR="0" indent="-342729" algn="l" defTabSz="913943" rtl="0" eaLnBrk="1" fontAlgn="base" latinLnBrk="0" hangingPunct="1">
              <a:lnSpc>
                <a:spcPct val="100000"/>
              </a:lnSpc>
              <a:spcBef>
                <a:spcPct val="20000"/>
              </a:spcBef>
              <a:spcAft>
                <a:spcPct val="0"/>
              </a:spcAft>
              <a:buClr>
                <a:srgbClr val="FF003C"/>
              </a:buClr>
              <a:buSzPct val="100000"/>
              <a:buFont typeface="+mj-lt"/>
              <a:buAutoNum type="arabicPeriod"/>
              <a:tabLst/>
              <a:defRPr sz="1999" b="0">
                <a:solidFill>
                  <a:schemeClr val="bg1">
                    <a:lumMod val="50000"/>
                  </a:schemeClr>
                </a:solidFill>
                <a:latin typeface="Jungka" panose="00000500000000000000" pitchFamily="50" charset="0"/>
                <a:ea typeface="Tahoma" pitchFamily="34" charset="0"/>
                <a:cs typeface="Tahoma" pitchFamily="34" charset="0"/>
              </a:defRPr>
            </a:lvl2pPr>
            <a:lvl3pPr marL="1199550" marR="0" indent="-285607" algn="l" defTabSz="913943" rtl="0" eaLnBrk="1" fontAlgn="base" latinLnBrk="0" hangingPunct="1">
              <a:lnSpc>
                <a:spcPct val="100000"/>
              </a:lnSpc>
              <a:spcBef>
                <a:spcPct val="20000"/>
              </a:spcBef>
              <a:spcAft>
                <a:spcPct val="0"/>
              </a:spcAft>
              <a:buClr>
                <a:srgbClr val="FF003C"/>
              </a:buClr>
              <a:buSzPct val="150000"/>
              <a:buFont typeface="Arial" charset="0"/>
              <a:buChar char="•"/>
              <a:tabLst/>
              <a:defRPr sz="1799">
                <a:solidFill>
                  <a:schemeClr val="bg1">
                    <a:lumMod val="50000"/>
                  </a:schemeClr>
                </a:solidFill>
                <a:latin typeface="Jungka" panose="00000500000000000000" pitchFamily="50" charset="0"/>
                <a:ea typeface="Tahoma" pitchFamily="34" charset="0"/>
                <a:cs typeface="Tahoma" pitchFamily="34" charset="0"/>
              </a:defRPr>
            </a:lvl3pPr>
            <a:lvl4pPr marL="1599400" marR="0" indent="-228486" algn="l" defTabSz="913943" rtl="0" eaLnBrk="1" fontAlgn="base" latinLnBrk="0" hangingPunct="1">
              <a:lnSpc>
                <a:spcPct val="100000"/>
              </a:lnSpc>
              <a:spcBef>
                <a:spcPct val="20000"/>
              </a:spcBef>
              <a:spcAft>
                <a:spcPct val="0"/>
              </a:spcAft>
              <a:buClr>
                <a:srgbClr val="FF003C"/>
              </a:buClr>
              <a:buSzTx/>
              <a:buFont typeface="Courier New" charset="0"/>
              <a:buChar char="o"/>
              <a:tabLst/>
              <a:defRPr sz="1799">
                <a:solidFill>
                  <a:schemeClr val="bg1">
                    <a:lumMod val="50000"/>
                  </a:schemeClr>
                </a:solidFill>
                <a:latin typeface="Jungka" panose="00000500000000000000" pitchFamily="50" charset="0"/>
                <a:ea typeface="Tahoma" pitchFamily="34" charset="0"/>
                <a:cs typeface="Tahoma" pitchFamily="34" charset="0"/>
              </a:defRPr>
            </a:lvl4pPr>
            <a:lvl5pPr marL="2056371" marR="0" indent="-228486" algn="l" defTabSz="913943" rtl="0" eaLnBrk="1" fontAlgn="base" latinLnBrk="0" hangingPunct="1">
              <a:lnSpc>
                <a:spcPct val="100000"/>
              </a:lnSpc>
              <a:spcBef>
                <a:spcPct val="20000"/>
              </a:spcBef>
              <a:spcAft>
                <a:spcPct val="0"/>
              </a:spcAft>
              <a:buClr>
                <a:srgbClr val="FF003C"/>
              </a:buClr>
              <a:buSzTx/>
              <a:buFont typeface="Arial" charset="0"/>
              <a:buChar char="»"/>
              <a:tabLst/>
              <a:defRPr sz="1799">
                <a:solidFill>
                  <a:schemeClr val="bg1">
                    <a:lumMod val="50000"/>
                  </a:schemeClr>
                </a:solidFill>
                <a:latin typeface="Jungka" panose="00000500000000000000" pitchFamily="50" charset="0"/>
                <a:ea typeface="Tahoma" pitchFamily="34" charset="0"/>
                <a:cs typeface="Tahoma" pitchFamily="34" charset="0"/>
              </a:defRPr>
            </a:lvl5pPr>
          </a:lstStyle>
          <a:p>
            <a:pPr marL="342729" marR="0" lvl="0" indent="-342729" algn="l" defTabSz="913943" rtl="0" eaLnBrk="1" fontAlgn="base" latinLnBrk="0" hangingPunct="1">
              <a:lnSpc>
                <a:spcPct val="100000"/>
              </a:lnSpc>
              <a:spcBef>
                <a:spcPct val="20000"/>
              </a:spcBef>
              <a:spcAft>
                <a:spcPct val="0"/>
              </a:spcAft>
              <a:buClr>
                <a:srgbClr val="BE000A"/>
              </a:buClr>
              <a:buSzTx/>
              <a:buFont typeface="Arial" charset="0"/>
              <a:buNone/>
              <a:tabLst/>
              <a:defRPr/>
            </a:pPr>
            <a:r>
              <a:rPr kumimoji="0" lang="en-US" sz="1999" b="0" i="0" u="none" strike="noStrike" kern="1200" cap="none" spc="0" normalizeH="0" baseline="0" noProof="0" dirty="0">
                <a:ln>
                  <a:noFill/>
                </a:ln>
                <a:solidFill>
                  <a:srgbClr val="1E1E1E"/>
                </a:solidFill>
                <a:effectLst/>
                <a:uLnTx/>
                <a:uFillTx/>
                <a:latin typeface="Arial" panose="020B0604020202020204"/>
                <a:cs typeface="Arial" charset="0"/>
              </a:rPr>
              <a:t>First level</a:t>
            </a:r>
          </a:p>
          <a:p>
            <a:pPr marL="799700" marR="0" lvl="1" indent="-342729" algn="l" defTabSz="913943" rtl="0" eaLnBrk="1" fontAlgn="base" latinLnBrk="0" hangingPunct="1">
              <a:lnSpc>
                <a:spcPct val="100000"/>
              </a:lnSpc>
              <a:spcBef>
                <a:spcPct val="20000"/>
              </a:spcBef>
              <a:spcAft>
                <a:spcPct val="0"/>
              </a:spcAft>
              <a:buClr>
                <a:srgbClr val="FF003C"/>
              </a:buClr>
              <a:buSzPct val="100000"/>
              <a:buFont typeface="+mj-lt"/>
              <a:buAutoNum type="arabicPeriod"/>
              <a:tabLst/>
              <a:defRPr/>
            </a:pPr>
            <a:r>
              <a:rPr kumimoji="0" lang="en-US" sz="1799" b="0" i="0" u="none" strike="noStrike" kern="1200" cap="none" spc="0" normalizeH="0" baseline="0" noProof="0" dirty="0">
                <a:ln>
                  <a:noFill/>
                </a:ln>
                <a:solidFill>
                  <a:srgbClr val="1E1E1E"/>
                </a:solidFill>
                <a:effectLst/>
                <a:uLnTx/>
                <a:uFillTx/>
                <a:latin typeface="Arial" panose="020B0604020202020204"/>
                <a:cs typeface="Arial" charset="0"/>
              </a:rPr>
              <a:t>Second level</a:t>
            </a:r>
          </a:p>
          <a:p>
            <a:pPr marL="1199550" marR="0" lvl="2" indent="-285607" algn="l" defTabSz="913943" rtl="0" eaLnBrk="1" fontAlgn="base" latinLnBrk="0" hangingPunct="1">
              <a:lnSpc>
                <a:spcPct val="100000"/>
              </a:lnSpc>
              <a:spcBef>
                <a:spcPct val="20000"/>
              </a:spcBef>
              <a:spcAft>
                <a:spcPct val="0"/>
              </a:spcAft>
              <a:buClr>
                <a:srgbClr val="FF003C"/>
              </a:buClr>
              <a:buSzPct val="150000"/>
              <a:buFont typeface="Arial" charset="0"/>
              <a:buChar char="•"/>
              <a:tabLst/>
              <a:defRPr/>
            </a:pPr>
            <a:r>
              <a:rPr kumimoji="0" lang="en-US" sz="1599" b="0" i="0" u="none" strike="noStrike" kern="1200" cap="none" spc="0" normalizeH="0" baseline="0" noProof="0" dirty="0">
                <a:ln>
                  <a:noFill/>
                </a:ln>
                <a:solidFill>
                  <a:srgbClr val="1E1E1E"/>
                </a:solidFill>
                <a:effectLst/>
                <a:uLnTx/>
                <a:uFillTx/>
                <a:latin typeface="Arial" panose="020B0604020202020204"/>
                <a:cs typeface="Arial" charset="0"/>
              </a:rPr>
              <a:t>Third level</a:t>
            </a:r>
          </a:p>
          <a:p>
            <a:pPr marL="1599400" marR="0" lvl="3" indent="-228486" algn="l" defTabSz="913943" rtl="0" eaLnBrk="1" fontAlgn="base" latinLnBrk="0" hangingPunct="1">
              <a:lnSpc>
                <a:spcPct val="100000"/>
              </a:lnSpc>
              <a:spcBef>
                <a:spcPct val="20000"/>
              </a:spcBef>
              <a:spcAft>
                <a:spcPct val="0"/>
              </a:spcAft>
              <a:buClr>
                <a:srgbClr val="FF003C"/>
              </a:buClr>
              <a:buSzTx/>
              <a:buFont typeface="Courier New" charset="0"/>
              <a:buChar char="o"/>
              <a:tabLst/>
              <a:defRPr/>
            </a:pPr>
            <a:r>
              <a:rPr kumimoji="0" lang="en-US" sz="1599" b="0" i="0" u="none" strike="noStrike" kern="1200" cap="none" spc="0" normalizeH="0" baseline="0" noProof="0" dirty="0">
                <a:ln>
                  <a:noFill/>
                </a:ln>
                <a:solidFill>
                  <a:srgbClr val="1E1E1E"/>
                </a:solidFill>
                <a:effectLst/>
                <a:uLnTx/>
                <a:uFillTx/>
                <a:latin typeface="Arial" panose="020B0604020202020204"/>
                <a:cs typeface="Arial" charset="0"/>
              </a:rPr>
              <a:t>Fourth level</a:t>
            </a:r>
          </a:p>
          <a:p>
            <a:pPr marL="2056371" marR="0" lvl="4" indent="-228486" algn="l" defTabSz="913943" rtl="0" eaLnBrk="1" fontAlgn="base" latinLnBrk="0" hangingPunct="1">
              <a:lnSpc>
                <a:spcPct val="100000"/>
              </a:lnSpc>
              <a:spcBef>
                <a:spcPct val="20000"/>
              </a:spcBef>
              <a:spcAft>
                <a:spcPct val="0"/>
              </a:spcAft>
              <a:buClr>
                <a:srgbClr val="FF003C"/>
              </a:buClr>
              <a:buSzTx/>
              <a:buFont typeface="Arial" charset="0"/>
              <a:buChar char="»"/>
              <a:tabLst/>
              <a:defRPr/>
            </a:pPr>
            <a:r>
              <a:rPr kumimoji="0" lang="en-US" sz="1599" b="0" i="0" u="none" strike="noStrike" kern="1200" cap="none" spc="0" normalizeH="0" baseline="0" noProof="0" dirty="0">
                <a:ln>
                  <a:noFill/>
                </a:ln>
                <a:solidFill>
                  <a:srgbClr val="1E1E1E"/>
                </a:solidFill>
                <a:effectLst/>
                <a:uLnTx/>
                <a:uFillTx/>
                <a:latin typeface="Arial" panose="020B0604020202020204"/>
                <a:cs typeface="Arial" charset="0"/>
              </a:rPr>
              <a:t>Fifth level</a:t>
            </a:r>
            <a:endParaRPr kumimoji="0" lang="en-GB" sz="1599" b="0" i="0" u="none" strike="noStrike" kern="1200" cap="none" spc="0" normalizeH="0" baseline="0" noProof="0" dirty="0">
              <a:ln>
                <a:noFill/>
              </a:ln>
              <a:solidFill>
                <a:srgbClr val="1E1E1E"/>
              </a:solidFill>
              <a:effectLst/>
              <a:uLnTx/>
              <a:uFillTx/>
              <a:latin typeface="Arial" panose="020B0604020202020204"/>
              <a:cs typeface="Arial" charset="0"/>
            </a:endParaRPr>
          </a:p>
          <a:p>
            <a:pPr lvl="0"/>
            <a:endParaRPr lang="en-US" dirty="0"/>
          </a:p>
        </p:txBody>
      </p:sp>
      <p:sp>
        <p:nvSpPr>
          <p:cNvPr id="6" name="Tijdelijke aanduiding voor tekst 8"/>
          <p:cNvSpPr>
            <a:spLocks noGrp="1"/>
          </p:cNvSpPr>
          <p:nvPr>
            <p:ph type="body" sz="quarter" idx="11" hasCustomPrompt="1"/>
          </p:nvPr>
        </p:nvSpPr>
        <p:spPr>
          <a:xfrm>
            <a:off x="716996" y="562333"/>
            <a:ext cx="10557907" cy="1390524"/>
          </a:xfrm>
        </p:spPr>
        <p:txBody>
          <a:bodyPr lIns="0" tIns="108000" rIns="0" bIns="0">
            <a:normAutofit/>
          </a:bodyPr>
          <a:lstStyle>
            <a:lvl1pPr marL="0" indent="0">
              <a:spcBef>
                <a:spcPts val="0"/>
              </a:spcBef>
              <a:defRPr sz="3598" b="1" baseline="0">
                <a:solidFill>
                  <a:schemeClr val="tx1"/>
                </a:solidFill>
              </a:defRPr>
            </a:lvl1pPr>
          </a:lstStyle>
          <a:p>
            <a:pPr lvl="0"/>
            <a:r>
              <a:rPr lang="nl-NL" dirty="0"/>
              <a:t>Page title overlined</a:t>
            </a:r>
          </a:p>
        </p:txBody>
      </p:sp>
      <p:sp>
        <p:nvSpPr>
          <p:cNvPr id="5" name="Tijdelijke aanduiding voor tekst 25"/>
          <p:cNvSpPr>
            <a:spLocks noGrp="1"/>
          </p:cNvSpPr>
          <p:nvPr>
            <p:ph type="body" sz="quarter" idx="14"/>
          </p:nvPr>
        </p:nvSpPr>
        <p:spPr>
          <a:xfrm>
            <a:off x="716997" y="6453336"/>
            <a:ext cx="10560881" cy="216024"/>
          </a:xfrm>
        </p:spPr>
        <p:txBody>
          <a:bodyPr lIns="0" tIns="0" rIns="0" bIns="0">
            <a:normAutofit/>
          </a:bodyPr>
          <a:lstStyle>
            <a:lvl1pPr marL="0" indent="0">
              <a:spcBef>
                <a:spcPts val="0"/>
              </a:spcBef>
              <a:defRPr sz="1099" b="0">
                <a:solidFill>
                  <a:srgbClr val="1E1E1E"/>
                </a:solidFill>
              </a:defRPr>
            </a:lvl1pPr>
          </a:lstStyle>
          <a:p>
            <a:pPr lvl="0"/>
            <a:r>
              <a:rPr lang="en-US"/>
              <a:t>Click to edit Master text styles</a:t>
            </a:r>
          </a:p>
        </p:txBody>
      </p:sp>
      <p:cxnSp>
        <p:nvCxnSpPr>
          <p:cNvPr id="8"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
        <p:nvSpPr>
          <p:cNvPr id="3" name="Text Placeholder 2"/>
          <p:cNvSpPr>
            <a:spLocks noGrp="1"/>
          </p:cNvSpPr>
          <p:nvPr>
            <p:ph type="body" sz="quarter" idx="15" hasCustomPrompt="1"/>
          </p:nvPr>
        </p:nvSpPr>
        <p:spPr>
          <a:xfrm>
            <a:off x="716995" y="1988840"/>
            <a:ext cx="5019152" cy="4176464"/>
          </a:xfrm>
        </p:spPr>
        <p:txBody>
          <a:bodyPr/>
          <a:lstStyle>
            <a:lvl1pPr>
              <a:defRPr baseline="0"/>
            </a:lvl1pPr>
            <a:lvl2pPr>
              <a:defRPr b="0"/>
            </a:lvl2pPr>
            <a:lvl3pPr>
              <a:defRPr/>
            </a:lvl3pPr>
            <a:lvl4pPr>
              <a:defRPr/>
            </a:lvl4pPr>
            <a:lvl5pPr>
              <a:defRPr/>
            </a:lvl5pPr>
          </a:lstStyle>
          <a:p>
            <a:pPr lvl="0"/>
            <a:r>
              <a:rPr lang="en-US" dirty="0"/>
              <a:t>First level</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2963985201"/>
      </p:ext>
    </p:extLst>
  </p:cSld>
  <p:clrMapOvr>
    <a:masterClrMapping/>
  </p:clrMapOvr>
</p:sldLayout>
</file>

<file path=ppt/slideLayouts/slideLayout109.xml><?xml version="1.0" encoding="utf-8"?>
<p:sldLayout xmlns:a="http://schemas.openxmlformats.org/drawingml/2006/main" xmlns:r="http://schemas.openxmlformats.org/officeDocument/2006/relationships" xmlns:p="http://schemas.openxmlformats.org/presentationml/2006/main" preserve="1" userDrawn="1">
  <p:cSld name="Graph">
    <p:spTree>
      <p:nvGrpSpPr>
        <p:cNvPr id="1" name=""/>
        <p:cNvGrpSpPr/>
        <p:nvPr/>
      </p:nvGrpSpPr>
      <p:grpSpPr>
        <a:xfrm>
          <a:off x="0" y="0"/>
          <a:ext cx="0" cy="0"/>
          <a:chOff x="0" y="0"/>
          <a:chExt cx="0" cy="0"/>
        </a:xfrm>
      </p:grpSpPr>
      <p:sp>
        <p:nvSpPr>
          <p:cNvPr id="4" name="Content Placeholder 2"/>
          <p:cNvSpPr>
            <a:spLocks noGrp="1"/>
          </p:cNvSpPr>
          <p:nvPr>
            <p:ph idx="1" hasCustomPrompt="1"/>
          </p:nvPr>
        </p:nvSpPr>
        <p:spPr>
          <a:xfrm>
            <a:off x="4152796" y="720000"/>
            <a:ext cx="7125081" cy="5517312"/>
          </a:xfrm>
          <a:prstGeom prst="rect">
            <a:avLst/>
          </a:prstGeom>
          <a:noFill/>
        </p:spPr>
        <p:txBody>
          <a:bodyPr lIns="0" tIns="0" rIns="0" bIns="0"/>
          <a:lstStyle>
            <a:lvl1pPr marL="342729" marR="0" indent="-342729" algn="l" defTabSz="913943" rtl="0" eaLnBrk="1" fontAlgn="base" latinLnBrk="0" hangingPunct="1">
              <a:lnSpc>
                <a:spcPct val="100000"/>
              </a:lnSpc>
              <a:spcBef>
                <a:spcPct val="20000"/>
              </a:spcBef>
              <a:spcAft>
                <a:spcPct val="0"/>
              </a:spcAft>
              <a:buClr>
                <a:srgbClr val="BE000A"/>
              </a:buClr>
              <a:buSzTx/>
              <a:buFont typeface="Arial" charset="0"/>
              <a:buNone/>
              <a:tabLst/>
              <a:defRPr sz="1999" b="0" i="0" baseline="0">
                <a:solidFill>
                  <a:srgbClr val="1E1E1E"/>
                </a:solidFill>
                <a:latin typeface="Jungka" panose="00000500000000000000" pitchFamily="50" charset="0"/>
                <a:ea typeface="Tahoma" pitchFamily="34" charset="0"/>
                <a:cs typeface="Arial" panose="020B0604020202020204" pitchFamily="34" charset="0"/>
              </a:defRPr>
            </a:lvl1pPr>
            <a:lvl2pPr marL="799700" marR="0" indent="-342729" algn="l" defTabSz="913943" rtl="0" eaLnBrk="1" fontAlgn="base" latinLnBrk="0" hangingPunct="1">
              <a:lnSpc>
                <a:spcPct val="100000"/>
              </a:lnSpc>
              <a:spcBef>
                <a:spcPct val="20000"/>
              </a:spcBef>
              <a:spcAft>
                <a:spcPct val="0"/>
              </a:spcAft>
              <a:buClr>
                <a:srgbClr val="FF003C"/>
              </a:buClr>
              <a:buSzPct val="100000"/>
              <a:buFont typeface="+mj-lt"/>
              <a:buAutoNum type="arabicPeriod"/>
              <a:tabLst/>
              <a:defRPr sz="1999">
                <a:solidFill>
                  <a:schemeClr val="bg1">
                    <a:lumMod val="50000"/>
                  </a:schemeClr>
                </a:solidFill>
                <a:latin typeface="Jungka" panose="00000500000000000000" pitchFamily="50" charset="0"/>
                <a:ea typeface="Tahoma" pitchFamily="34" charset="0"/>
                <a:cs typeface="Tahoma" pitchFamily="34" charset="0"/>
              </a:defRPr>
            </a:lvl2pPr>
            <a:lvl3pPr marL="1199550" marR="0" indent="-285607" algn="l" defTabSz="913943" rtl="0" eaLnBrk="1" fontAlgn="base" latinLnBrk="0" hangingPunct="1">
              <a:lnSpc>
                <a:spcPct val="100000"/>
              </a:lnSpc>
              <a:spcBef>
                <a:spcPct val="20000"/>
              </a:spcBef>
              <a:spcAft>
                <a:spcPct val="0"/>
              </a:spcAft>
              <a:buClr>
                <a:srgbClr val="FF003C"/>
              </a:buClr>
              <a:buSzPct val="150000"/>
              <a:buFont typeface="Arial" charset="0"/>
              <a:buChar char="•"/>
              <a:tabLst/>
              <a:defRPr sz="1799">
                <a:solidFill>
                  <a:schemeClr val="bg1">
                    <a:lumMod val="50000"/>
                  </a:schemeClr>
                </a:solidFill>
                <a:latin typeface="Jungka" panose="00000500000000000000" pitchFamily="50" charset="0"/>
                <a:ea typeface="Tahoma" pitchFamily="34" charset="0"/>
                <a:cs typeface="Tahoma" pitchFamily="34" charset="0"/>
              </a:defRPr>
            </a:lvl3pPr>
            <a:lvl4pPr marL="1599400" marR="0" indent="-228486" algn="l" defTabSz="913943" rtl="0" eaLnBrk="1" fontAlgn="base" latinLnBrk="0" hangingPunct="1">
              <a:lnSpc>
                <a:spcPct val="100000"/>
              </a:lnSpc>
              <a:spcBef>
                <a:spcPct val="20000"/>
              </a:spcBef>
              <a:spcAft>
                <a:spcPct val="0"/>
              </a:spcAft>
              <a:buClr>
                <a:srgbClr val="FF003C"/>
              </a:buClr>
              <a:buSzTx/>
              <a:buFont typeface="Courier New" charset="0"/>
              <a:buChar char="o"/>
              <a:tabLst/>
              <a:defRPr sz="1799">
                <a:solidFill>
                  <a:schemeClr val="bg1">
                    <a:lumMod val="50000"/>
                  </a:schemeClr>
                </a:solidFill>
                <a:latin typeface="Jungka" panose="00000500000000000000" pitchFamily="50" charset="0"/>
                <a:ea typeface="Tahoma" pitchFamily="34" charset="0"/>
                <a:cs typeface="Tahoma" pitchFamily="34" charset="0"/>
              </a:defRPr>
            </a:lvl4pPr>
            <a:lvl5pPr marL="2056371" marR="0" indent="-228486" algn="l" defTabSz="913943" rtl="0" eaLnBrk="1" fontAlgn="base" latinLnBrk="0" hangingPunct="1">
              <a:lnSpc>
                <a:spcPct val="100000"/>
              </a:lnSpc>
              <a:spcBef>
                <a:spcPct val="20000"/>
              </a:spcBef>
              <a:spcAft>
                <a:spcPct val="0"/>
              </a:spcAft>
              <a:buClr>
                <a:srgbClr val="FF003C"/>
              </a:buClr>
              <a:buSzTx/>
              <a:buFont typeface="Arial" charset="0"/>
              <a:buChar char="»"/>
              <a:tabLst/>
              <a:defRPr sz="1799">
                <a:solidFill>
                  <a:schemeClr val="bg1">
                    <a:lumMod val="50000"/>
                  </a:schemeClr>
                </a:solidFill>
                <a:latin typeface="Jungka" panose="00000500000000000000" pitchFamily="50" charset="0"/>
                <a:ea typeface="Tahoma" pitchFamily="34" charset="0"/>
                <a:cs typeface="Tahoma" pitchFamily="34" charset="0"/>
              </a:defRPr>
            </a:lvl5pPr>
          </a:lstStyle>
          <a:p>
            <a:pPr marL="342729" marR="0" lvl="0" indent="-342729" algn="l" defTabSz="913943" rtl="0" eaLnBrk="1" fontAlgn="base" latinLnBrk="0" hangingPunct="1">
              <a:lnSpc>
                <a:spcPct val="100000"/>
              </a:lnSpc>
              <a:spcBef>
                <a:spcPct val="20000"/>
              </a:spcBef>
              <a:spcAft>
                <a:spcPct val="0"/>
              </a:spcAft>
              <a:buClr>
                <a:srgbClr val="BE000A"/>
              </a:buClr>
              <a:buSzTx/>
              <a:buFont typeface="Arial" charset="0"/>
              <a:buNone/>
              <a:tabLst/>
              <a:defRPr/>
            </a:pPr>
            <a:r>
              <a:rPr kumimoji="0" lang="en-US" sz="1999" b="0" i="0" u="none" strike="noStrike" kern="1200" cap="none" spc="0" normalizeH="0" baseline="0" noProof="0" dirty="0">
                <a:ln>
                  <a:noFill/>
                </a:ln>
                <a:solidFill>
                  <a:srgbClr val="1E1E1E"/>
                </a:solidFill>
                <a:effectLst/>
                <a:uLnTx/>
                <a:uFillTx/>
                <a:latin typeface="Arial" panose="020B0604020202020204"/>
                <a:cs typeface="Arial" charset="0"/>
              </a:rPr>
              <a:t>First level</a:t>
            </a:r>
          </a:p>
          <a:p>
            <a:pPr marL="799700" marR="0" lvl="1" indent="-342729" algn="l" defTabSz="913943" rtl="0" eaLnBrk="1" fontAlgn="base" latinLnBrk="0" hangingPunct="1">
              <a:lnSpc>
                <a:spcPct val="100000"/>
              </a:lnSpc>
              <a:spcBef>
                <a:spcPct val="20000"/>
              </a:spcBef>
              <a:spcAft>
                <a:spcPct val="0"/>
              </a:spcAft>
              <a:buClr>
                <a:srgbClr val="FF003C"/>
              </a:buClr>
              <a:buSzPct val="100000"/>
              <a:buFont typeface="+mj-lt"/>
              <a:buAutoNum type="arabicPeriod"/>
              <a:tabLst/>
              <a:defRPr/>
            </a:pPr>
            <a:r>
              <a:rPr kumimoji="0" lang="en-US" sz="1799" b="0" i="0" u="none" strike="noStrike" kern="1200" cap="none" spc="0" normalizeH="0" baseline="0" noProof="0" dirty="0">
                <a:ln>
                  <a:noFill/>
                </a:ln>
                <a:solidFill>
                  <a:srgbClr val="1E1E1E"/>
                </a:solidFill>
                <a:effectLst/>
                <a:uLnTx/>
                <a:uFillTx/>
                <a:latin typeface="Arial" panose="020B0604020202020204"/>
                <a:cs typeface="Arial" charset="0"/>
              </a:rPr>
              <a:t>Second level</a:t>
            </a:r>
          </a:p>
          <a:p>
            <a:pPr marL="1199550" marR="0" lvl="2" indent="-285607" algn="l" defTabSz="913943" rtl="0" eaLnBrk="1" fontAlgn="base" latinLnBrk="0" hangingPunct="1">
              <a:lnSpc>
                <a:spcPct val="100000"/>
              </a:lnSpc>
              <a:spcBef>
                <a:spcPct val="20000"/>
              </a:spcBef>
              <a:spcAft>
                <a:spcPct val="0"/>
              </a:spcAft>
              <a:buClr>
                <a:srgbClr val="FF003C"/>
              </a:buClr>
              <a:buSzPct val="150000"/>
              <a:buFont typeface="Arial" charset="0"/>
              <a:buChar char="•"/>
              <a:tabLst/>
              <a:defRPr/>
            </a:pPr>
            <a:r>
              <a:rPr kumimoji="0" lang="en-US" sz="1599" b="0" i="0" u="none" strike="noStrike" kern="1200" cap="none" spc="0" normalizeH="0" baseline="0" noProof="0" dirty="0">
                <a:ln>
                  <a:noFill/>
                </a:ln>
                <a:solidFill>
                  <a:srgbClr val="1E1E1E"/>
                </a:solidFill>
                <a:effectLst/>
                <a:uLnTx/>
                <a:uFillTx/>
                <a:latin typeface="Arial" panose="020B0604020202020204"/>
                <a:cs typeface="Arial" charset="0"/>
              </a:rPr>
              <a:t>Third level</a:t>
            </a:r>
          </a:p>
          <a:p>
            <a:pPr marL="1599400" marR="0" lvl="3" indent="-228486" algn="l" defTabSz="913943" rtl="0" eaLnBrk="1" fontAlgn="base" latinLnBrk="0" hangingPunct="1">
              <a:lnSpc>
                <a:spcPct val="100000"/>
              </a:lnSpc>
              <a:spcBef>
                <a:spcPct val="20000"/>
              </a:spcBef>
              <a:spcAft>
                <a:spcPct val="0"/>
              </a:spcAft>
              <a:buClr>
                <a:srgbClr val="FF003C"/>
              </a:buClr>
              <a:buSzTx/>
              <a:buFont typeface="Courier New" charset="0"/>
              <a:buChar char="o"/>
              <a:tabLst/>
              <a:defRPr/>
            </a:pPr>
            <a:r>
              <a:rPr kumimoji="0" lang="en-US" sz="1599" b="0" i="0" u="none" strike="noStrike" kern="1200" cap="none" spc="0" normalizeH="0" baseline="0" noProof="0" dirty="0">
                <a:ln>
                  <a:noFill/>
                </a:ln>
                <a:solidFill>
                  <a:srgbClr val="1E1E1E"/>
                </a:solidFill>
                <a:effectLst/>
                <a:uLnTx/>
                <a:uFillTx/>
                <a:latin typeface="Arial" panose="020B0604020202020204"/>
                <a:cs typeface="Arial" charset="0"/>
              </a:rPr>
              <a:t>Fourth level</a:t>
            </a:r>
          </a:p>
          <a:p>
            <a:pPr marL="2056371" marR="0" lvl="4" indent="-228486" algn="l" defTabSz="913943" rtl="0" eaLnBrk="1" fontAlgn="base" latinLnBrk="0" hangingPunct="1">
              <a:lnSpc>
                <a:spcPct val="100000"/>
              </a:lnSpc>
              <a:spcBef>
                <a:spcPct val="20000"/>
              </a:spcBef>
              <a:spcAft>
                <a:spcPct val="0"/>
              </a:spcAft>
              <a:buClr>
                <a:srgbClr val="FF003C"/>
              </a:buClr>
              <a:buSzTx/>
              <a:buFont typeface="Arial" charset="0"/>
              <a:buChar char="»"/>
              <a:tabLst/>
              <a:defRPr/>
            </a:pPr>
            <a:r>
              <a:rPr kumimoji="0" lang="en-US" sz="1599" b="0" i="0" u="none" strike="noStrike" kern="1200" cap="none" spc="0" normalizeH="0" baseline="0" noProof="0" dirty="0">
                <a:ln>
                  <a:noFill/>
                </a:ln>
                <a:solidFill>
                  <a:srgbClr val="1E1E1E"/>
                </a:solidFill>
                <a:effectLst/>
                <a:uLnTx/>
                <a:uFillTx/>
                <a:latin typeface="Arial" panose="020B0604020202020204"/>
                <a:cs typeface="Arial" charset="0"/>
              </a:rPr>
              <a:t>Fifth level</a:t>
            </a:r>
            <a:endParaRPr kumimoji="0" lang="en-GB" sz="1599" b="0" i="0" u="none" strike="noStrike" kern="1200" cap="none" spc="0" normalizeH="0" baseline="0" noProof="0" dirty="0">
              <a:ln>
                <a:noFill/>
              </a:ln>
              <a:solidFill>
                <a:srgbClr val="1E1E1E"/>
              </a:solidFill>
              <a:effectLst/>
              <a:uLnTx/>
              <a:uFillTx/>
              <a:latin typeface="Arial" panose="020B0604020202020204"/>
              <a:cs typeface="Arial" charset="0"/>
            </a:endParaRPr>
          </a:p>
          <a:p>
            <a:pPr marL="342729" marR="0" lvl="0" indent="-342729" algn="l" defTabSz="913943" rtl="0" eaLnBrk="1" fontAlgn="base" latinLnBrk="0" hangingPunct="1">
              <a:lnSpc>
                <a:spcPct val="100000"/>
              </a:lnSpc>
              <a:spcBef>
                <a:spcPct val="20000"/>
              </a:spcBef>
              <a:spcAft>
                <a:spcPct val="0"/>
              </a:spcAft>
              <a:buClr>
                <a:srgbClr val="BE000A"/>
              </a:buClr>
              <a:buSzTx/>
              <a:buFont typeface="Arial" charset="0"/>
              <a:buNone/>
              <a:tabLst/>
              <a:defRPr/>
            </a:pPr>
            <a:endParaRPr kumimoji="0" lang="en-US" sz="1599" b="0" i="0" u="none" strike="noStrike" kern="1200" cap="none" spc="0" normalizeH="0" baseline="0" noProof="0" dirty="0">
              <a:ln>
                <a:noFill/>
              </a:ln>
              <a:solidFill>
                <a:srgbClr val="1E1E1E"/>
              </a:solidFill>
              <a:effectLst/>
              <a:uLnTx/>
              <a:uFillTx/>
              <a:latin typeface="Arial" panose="020B0604020202020204"/>
              <a:cs typeface="Arial" charset="0"/>
            </a:endParaRPr>
          </a:p>
        </p:txBody>
      </p:sp>
      <p:sp>
        <p:nvSpPr>
          <p:cNvPr id="9" name="Tijdelijke aanduiding voor tekst 8"/>
          <p:cNvSpPr>
            <a:spLocks noGrp="1"/>
          </p:cNvSpPr>
          <p:nvPr>
            <p:ph type="body" sz="quarter" idx="10" hasCustomPrompt="1"/>
          </p:nvPr>
        </p:nvSpPr>
        <p:spPr>
          <a:xfrm>
            <a:off x="716997" y="562333"/>
            <a:ext cx="3234697" cy="1390524"/>
          </a:xfrm>
        </p:spPr>
        <p:txBody>
          <a:bodyPr lIns="0" tIns="108000" rIns="0" bIns="0">
            <a:normAutofit/>
          </a:bodyPr>
          <a:lstStyle>
            <a:lvl1pPr marL="0" indent="0">
              <a:spcBef>
                <a:spcPts val="0"/>
              </a:spcBef>
              <a:defRPr sz="3598" b="1" baseline="0">
                <a:solidFill>
                  <a:schemeClr val="tx1"/>
                </a:solidFill>
              </a:defRPr>
            </a:lvl1pPr>
          </a:lstStyle>
          <a:p>
            <a:pPr lvl="0"/>
            <a:r>
              <a:rPr lang="nl-NL" dirty="0"/>
              <a:t>Graph</a:t>
            </a:r>
          </a:p>
          <a:p>
            <a:pPr lvl="0"/>
            <a:r>
              <a:rPr lang="nl-NL" dirty="0"/>
              <a:t>Title</a:t>
            </a:r>
          </a:p>
        </p:txBody>
      </p:sp>
      <p:sp>
        <p:nvSpPr>
          <p:cNvPr id="22" name="Tijdelijke aanduiding voor tekst 21"/>
          <p:cNvSpPr>
            <a:spLocks noGrp="1"/>
          </p:cNvSpPr>
          <p:nvPr>
            <p:ph type="body" sz="quarter" idx="13" hasCustomPrompt="1"/>
          </p:nvPr>
        </p:nvSpPr>
        <p:spPr>
          <a:xfrm>
            <a:off x="716997" y="2276873"/>
            <a:ext cx="3235228" cy="571252"/>
          </a:xfrm>
        </p:spPr>
        <p:txBody>
          <a:bodyPr lIns="0" tIns="0" rIns="0" bIns="0">
            <a:normAutofit/>
          </a:bodyPr>
          <a:lstStyle>
            <a:lvl1pPr marL="0" indent="0">
              <a:defRPr sz="2399" b="1"/>
            </a:lvl1pPr>
          </a:lstStyle>
          <a:p>
            <a:pPr lvl="0"/>
            <a:r>
              <a:rPr lang="nl-NL" dirty="0"/>
              <a:t>Subtitle</a:t>
            </a:r>
          </a:p>
        </p:txBody>
      </p:sp>
      <p:sp>
        <p:nvSpPr>
          <p:cNvPr id="26" name="Tijdelijke aanduiding voor tekst 25"/>
          <p:cNvSpPr>
            <a:spLocks noGrp="1"/>
          </p:cNvSpPr>
          <p:nvPr>
            <p:ph type="body" sz="quarter" idx="14"/>
          </p:nvPr>
        </p:nvSpPr>
        <p:spPr>
          <a:xfrm>
            <a:off x="716997" y="2847976"/>
            <a:ext cx="3235408" cy="3429297"/>
          </a:xfrm>
        </p:spPr>
        <p:txBody>
          <a:bodyPr lIns="0" tIns="0" rIns="0" bIns="0"/>
          <a:lstStyle>
            <a:lvl1pPr marL="0" indent="0">
              <a:defRPr>
                <a:solidFill>
                  <a:srgbClr val="1E1E1E"/>
                </a:solidFill>
              </a:defRPr>
            </a:lvl1pPr>
          </a:lstStyle>
          <a:p>
            <a:pPr lvl="0"/>
            <a:r>
              <a:rPr lang="en-US"/>
              <a:t>Click to edit Master text styles</a:t>
            </a:r>
          </a:p>
        </p:txBody>
      </p:sp>
      <p:sp>
        <p:nvSpPr>
          <p:cNvPr id="6" name="Tijdelijke aanduiding voor tekst 25"/>
          <p:cNvSpPr>
            <a:spLocks noGrp="1"/>
          </p:cNvSpPr>
          <p:nvPr>
            <p:ph type="body" sz="quarter" idx="15"/>
          </p:nvPr>
        </p:nvSpPr>
        <p:spPr>
          <a:xfrm>
            <a:off x="716997" y="6453336"/>
            <a:ext cx="10560881" cy="216024"/>
          </a:xfrm>
        </p:spPr>
        <p:txBody>
          <a:bodyPr lIns="0" tIns="0" rIns="0" bIns="0">
            <a:normAutofit/>
          </a:bodyPr>
          <a:lstStyle>
            <a:lvl1pPr marL="0" indent="0">
              <a:spcBef>
                <a:spcPts val="0"/>
              </a:spcBef>
              <a:defRPr sz="1099" b="0">
                <a:solidFill>
                  <a:srgbClr val="1E1E1E"/>
                </a:solidFill>
              </a:defRPr>
            </a:lvl1pPr>
          </a:lstStyle>
          <a:p>
            <a:pPr lvl="0"/>
            <a:r>
              <a:rPr lang="en-US"/>
              <a:t>Click to edit Master text styles</a:t>
            </a:r>
          </a:p>
        </p:txBody>
      </p:sp>
      <p:cxnSp>
        <p:nvCxnSpPr>
          <p:cNvPr id="7"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045420213"/>
      </p:ext>
    </p:extLst>
  </p:cSld>
  <p:clrMapOvr>
    <a:masterClrMapping/>
  </p:clrMapOvr>
</p:sldLayout>
</file>

<file path=ppt/slideLayouts/slideLayout110.xml><?xml version="1.0" encoding="utf-8"?>
<p:sldLayout xmlns:a="http://schemas.openxmlformats.org/drawingml/2006/main" xmlns:r="http://schemas.openxmlformats.org/officeDocument/2006/relationships" xmlns:p="http://schemas.openxmlformats.org/presentationml/2006/main" preserve="1" userDrawn="1">
  <p:cSld name="Picture">
    <p:spTree>
      <p:nvGrpSpPr>
        <p:cNvPr id="1" name=""/>
        <p:cNvGrpSpPr/>
        <p:nvPr/>
      </p:nvGrpSpPr>
      <p:grpSpPr>
        <a:xfrm>
          <a:off x="0" y="0"/>
          <a:ext cx="0" cy="0"/>
          <a:chOff x="0" y="0"/>
          <a:chExt cx="0" cy="0"/>
        </a:xfrm>
      </p:grpSpPr>
      <p:sp>
        <p:nvSpPr>
          <p:cNvPr id="13" name="Tijdelijke aanduiding voor afbeelding 12"/>
          <p:cNvSpPr>
            <a:spLocks noGrp="1"/>
          </p:cNvSpPr>
          <p:nvPr>
            <p:ph type="pic" sz="quarter" idx="15"/>
          </p:nvPr>
        </p:nvSpPr>
        <p:spPr>
          <a:xfrm>
            <a:off x="4368900" y="2"/>
            <a:ext cx="7823099" cy="6857999"/>
          </a:xfrm>
          <a:custGeom>
            <a:avLst/>
            <a:gdLst>
              <a:gd name="connsiteX0" fmla="*/ 867492 w 7827174"/>
              <a:gd name="connsiteY0" fmla="*/ 0 h 6857999"/>
              <a:gd name="connsiteX1" fmla="*/ 7827174 w 7827174"/>
              <a:gd name="connsiteY1" fmla="*/ 0 h 6857999"/>
              <a:gd name="connsiteX2" fmla="*/ 7827174 w 7827174"/>
              <a:gd name="connsiteY2" fmla="*/ 6857999 h 6857999"/>
              <a:gd name="connsiteX3" fmla="*/ 867492 w 7827174"/>
              <a:gd name="connsiteY3" fmla="*/ 6857999 h 6857999"/>
              <a:gd name="connsiteX4" fmla="*/ 709999 w 7827174"/>
              <a:gd name="connsiteY4" fmla="*/ 6550498 h 6857999"/>
              <a:gd name="connsiteX5" fmla="*/ 0 w 7827174"/>
              <a:gd name="connsiteY5" fmla="*/ 3429000 h 6857999"/>
              <a:gd name="connsiteX6" fmla="*/ 709999 w 7827174"/>
              <a:gd name="connsiteY6" fmla="*/ 307503 h 685799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7827174" h="6857999">
                <a:moveTo>
                  <a:pt x="867492" y="0"/>
                </a:moveTo>
                <a:lnTo>
                  <a:pt x="7827174" y="0"/>
                </a:lnTo>
                <a:lnTo>
                  <a:pt x="7827174" y="6857999"/>
                </a:lnTo>
                <a:lnTo>
                  <a:pt x="867492" y="6857999"/>
                </a:lnTo>
                <a:lnTo>
                  <a:pt x="709999" y="6550498"/>
                </a:lnTo>
                <a:cubicBezTo>
                  <a:pt x="254988" y="5606198"/>
                  <a:pt x="0" y="4547377"/>
                  <a:pt x="0" y="3429000"/>
                </a:cubicBezTo>
                <a:cubicBezTo>
                  <a:pt x="0" y="2310624"/>
                  <a:pt x="254988" y="1251803"/>
                  <a:pt x="709999" y="307503"/>
                </a:cubicBezTo>
                <a:close/>
              </a:path>
            </a:pathLst>
          </a:custGeom>
          <a:solidFill>
            <a:srgbClr val="E6E6E6"/>
          </a:solidFill>
        </p:spPr>
        <p:txBody>
          <a:bodyPr vert="horz" wrap="square" lIns="90000">
            <a:noAutofit/>
          </a:bodyPr>
          <a:lstStyle>
            <a:lvl1pPr marL="0" indent="0" algn="ctr">
              <a:spcBef>
                <a:spcPts val="400"/>
              </a:spcBef>
              <a:defRPr/>
            </a:lvl1pPr>
          </a:lstStyle>
          <a:p>
            <a:r>
              <a:rPr lang="en-US"/>
              <a:t>Click icon to add picture</a:t>
            </a:r>
            <a:endParaRPr lang="nl-NL" dirty="0"/>
          </a:p>
        </p:txBody>
      </p:sp>
      <p:sp>
        <p:nvSpPr>
          <p:cNvPr id="9" name="Tijdelijke aanduiding voor tekst 8"/>
          <p:cNvSpPr>
            <a:spLocks noGrp="1"/>
          </p:cNvSpPr>
          <p:nvPr>
            <p:ph type="body" sz="quarter" idx="10" hasCustomPrompt="1"/>
          </p:nvPr>
        </p:nvSpPr>
        <p:spPr>
          <a:xfrm>
            <a:off x="716997" y="562333"/>
            <a:ext cx="3234697" cy="1390524"/>
          </a:xfrm>
        </p:spPr>
        <p:txBody>
          <a:bodyPr lIns="0" tIns="108000" rIns="0" bIns="0">
            <a:normAutofit/>
          </a:bodyPr>
          <a:lstStyle>
            <a:lvl1pPr marL="0" indent="0">
              <a:spcBef>
                <a:spcPts val="0"/>
              </a:spcBef>
              <a:defRPr sz="3598" b="1" baseline="0">
                <a:solidFill>
                  <a:schemeClr val="tx1"/>
                </a:solidFill>
              </a:defRPr>
            </a:lvl1pPr>
          </a:lstStyle>
          <a:p>
            <a:pPr lvl="0"/>
            <a:r>
              <a:rPr lang="nl-NL" dirty="0"/>
              <a:t>Picture</a:t>
            </a:r>
          </a:p>
          <a:p>
            <a:pPr lvl="0"/>
            <a:r>
              <a:rPr lang="nl-NL" dirty="0"/>
              <a:t>Title</a:t>
            </a:r>
          </a:p>
        </p:txBody>
      </p:sp>
      <p:sp>
        <p:nvSpPr>
          <p:cNvPr id="15" name="Tijdelijke aanduiding voor tekst 21"/>
          <p:cNvSpPr>
            <a:spLocks noGrp="1"/>
          </p:cNvSpPr>
          <p:nvPr>
            <p:ph type="body" sz="quarter" idx="13" hasCustomPrompt="1"/>
          </p:nvPr>
        </p:nvSpPr>
        <p:spPr>
          <a:xfrm>
            <a:off x="716997" y="2276873"/>
            <a:ext cx="3235228" cy="571252"/>
          </a:xfrm>
        </p:spPr>
        <p:txBody>
          <a:bodyPr lIns="0" tIns="0" rIns="0" bIns="0">
            <a:normAutofit/>
          </a:bodyPr>
          <a:lstStyle>
            <a:lvl1pPr marL="0" indent="0">
              <a:defRPr sz="2399" b="1"/>
            </a:lvl1pPr>
          </a:lstStyle>
          <a:p>
            <a:pPr lvl="0"/>
            <a:r>
              <a:rPr lang="nl-NL" dirty="0"/>
              <a:t>Subtitle</a:t>
            </a:r>
          </a:p>
        </p:txBody>
      </p:sp>
      <p:sp>
        <p:nvSpPr>
          <p:cNvPr id="16" name="Tijdelijke aanduiding voor tekst 25"/>
          <p:cNvSpPr>
            <a:spLocks noGrp="1"/>
          </p:cNvSpPr>
          <p:nvPr>
            <p:ph type="body" sz="quarter" idx="14"/>
          </p:nvPr>
        </p:nvSpPr>
        <p:spPr>
          <a:xfrm>
            <a:off x="716997" y="2847975"/>
            <a:ext cx="3235408" cy="3676650"/>
          </a:xfrm>
        </p:spPr>
        <p:txBody>
          <a:bodyPr lIns="0" tIns="0" rIns="0" bIns="0"/>
          <a:lstStyle>
            <a:lvl1pPr marL="0" indent="0" algn="l">
              <a:defRPr>
                <a:solidFill>
                  <a:srgbClr val="1E1E1E"/>
                </a:solidFill>
              </a:defRPr>
            </a:lvl1pPr>
          </a:lstStyle>
          <a:p>
            <a:pPr lvl="0"/>
            <a:r>
              <a:rPr lang="en-US"/>
              <a:t>Click to edit Master text styles</a:t>
            </a:r>
          </a:p>
        </p:txBody>
      </p:sp>
      <p:pic>
        <p:nvPicPr>
          <p:cNvPr id="7" name="Picture 6" descr="C:\Users\c.cristache\Desktop\wfa_logotype_horizontal.png"/>
          <p:cNvPicPr>
            <a:picLocks noChangeAspect="1" noChangeArrowheads="1"/>
          </p:cNvPicPr>
          <p:nvPr userDrawn="1"/>
        </p:nvPicPr>
        <p:blipFill rotWithShape="1">
          <a:blip r:embed="rId2" cstate="screen">
            <a:extLst>
              <a:ext uri="{28A0092B-C50C-407E-A947-70E740481C1C}">
                <a14:useLocalDpi xmlns:a14="http://schemas.microsoft.com/office/drawing/2010/main"/>
              </a:ext>
            </a:extLst>
          </a:blip>
          <a:srcRect/>
          <a:stretch/>
        </p:blipFill>
        <p:spPr bwMode="auto">
          <a:xfrm>
            <a:off x="11652989" y="6348499"/>
            <a:ext cx="381372" cy="365167"/>
          </a:xfrm>
          <a:prstGeom prst="rect">
            <a:avLst/>
          </a:prstGeom>
          <a:noFill/>
          <a:extLst>
            <a:ext uri="{909E8E84-426E-40DD-AFC4-6F175D3DCCD1}">
              <a14:hiddenFill xmlns:a14="http://schemas.microsoft.com/office/drawing/2010/main">
                <a:solidFill>
                  <a:srgbClr val="FFFFFF"/>
                </a:solidFill>
              </a14:hiddenFill>
            </a:ext>
          </a:extLst>
        </p:spPr>
      </p:pic>
      <p:cxnSp>
        <p:nvCxnSpPr>
          <p:cNvPr id="8"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606387645"/>
      </p:ext>
    </p:extLst>
  </p:cSld>
  <p:clrMapOvr>
    <a:masterClrMapping/>
  </p:clrMapOvr>
</p:sldLayout>
</file>

<file path=ppt/slideLayouts/slideLayout111.xml><?xml version="1.0" encoding="utf-8"?>
<p:sldLayout xmlns:a="http://schemas.openxmlformats.org/drawingml/2006/main" xmlns:r="http://schemas.openxmlformats.org/officeDocument/2006/relationships" xmlns:p="http://schemas.openxmlformats.org/presentationml/2006/main" preserve="1" userDrawn="1">
  <p:cSld name="Picture Square">
    <p:spTree>
      <p:nvGrpSpPr>
        <p:cNvPr id="1" name=""/>
        <p:cNvGrpSpPr/>
        <p:nvPr/>
      </p:nvGrpSpPr>
      <p:grpSpPr>
        <a:xfrm>
          <a:off x="0" y="0"/>
          <a:ext cx="0" cy="0"/>
          <a:chOff x="0" y="0"/>
          <a:chExt cx="0" cy="0"/>
        </a:xfrm>
      </p:grpSpPr>
      <p:sp>
        <p:nvSpPr>
          <p:cNvPr id="3" name="Picture Placeholder 2">
            <a:extLst>
              <a:ext uri="{FF2B5EF4-FFF2-40B4-BE49-F238E27FC236}">
                <a16:creationId xmlns:a16="http://schemas.microsoft.com/office/drawing/2014/main" id="{17045A17-CD01-49BC-A03E-447998016FC8}"/>
              </a:ext>
            </a:extLst>
          </p:cNvPr>
          <p:cNvSpPr>
            <a:spLocks noGrp="1"/>
          </p:cNvSpPr>
          <p:nvPr>
            <p:ph type="pic" sz="quarter" idx="16"/>
          </p:nvPr>
        </p:nvSpPr>
        <p:spPr>
          <a:xfrm>
            <a:off x="5943679" y="0"/>
            <a:ext cx="6245147" cy="6858000"/>
          </a:xfrm>
          <a:solidFill>
            <a:schemeClr val="bg2"/>
          </a:solidFill>
        </p:spPr>
        <p:txBody>
          <a:bodyPr/>
          <a:lstStyle>
            <a:lvl1pPr>
              <a:defRPr/>
            </a:lvl1pPr>
          </a:lstStyle>
          <a:p>
            <a:r>
              <a:rPr lang="en-US"/>
              <a:t>Click icon to add picture</a:t>
            </a:r>
            <a:endParaRPr lang="es-CO" dirty="0"/>
          </a:p>
        </p:txBody>
      </p:sp>
      <p:sp>
        <p:nvSpPr>
          <p:cNvPr id="9" name="Tijdelijke aanduiding voor tekst 8"/>
          <p:cNvSpPr>
            <a:spLocks noGrp="1"/>
          </p:cNvSpPr>
          <p:nvPr>
            <p:ph type="body" sz="quarter" idx="10" hasCustomPrompt="1"/>
          </p:nvPr>
        </p:nvSpPr>
        <p:spPr>
          <a:xfrm>
            <a:off x="716996" y="562333"/>
            <a:ext cx="4541240" cy="1390524"/>
          </a:xfrm>
        </p:spPr>
        <p:txBody>
          <a:bodyPr lIns="0" tIns="108000" rIns="0" bIns="0">
            <a:normAutofit/>
          </a:bodyPr>
          <a:lstStyle>
            <a:lvl1pPr marL="0" indent="0">
              <a:spcBef>
                <a:spcPts val="0"/>
              </a:spcBef>
              <a:defRPr sz="3598" b="1" baseline="0">
                <a:solidFill>
                  <a:schemeClr val="tx1"/>
                </a:solidFill>
              </a:defRPr>
            </a:lvl1pPr>
          </a:lstStyle>
          <a:p>
            <a:pPr lvl="0"/>
            <a:r>
              <a:rPr lang="nl-NL" dirty="0"/>
              <a:t>Picture Title</a:t>
            </a:r>
          </a:p>
        </p:txBody>
      </p:sp>
      <p:sp>
        <p:nvSpPr>
          <p:cNvPr id="15" name="Tijdelijke aanduiding voor tekst 21"/>
          <p:cNvSpPr>
            <a:spLocks noGrp="1"/>
          </p:cNvSpPr>
          <p:nvPr>
            <p:ph type="body" sz="quarter" idx="13" hasCustomPrompt="1"/>
          </p:nvPr>
        </p:nvSpPr>
        <p:spPr>
          <a:xfrm>
            <a:off x="716997" y="2276873"/>
            <a:ext cx="4541240" cy="571252"/>
          </a:xfrm>
        </p:spPr>
        <p:txBody>
          <a:bodyPr lIns="0" tIns="0" rIns="0" bIns="0">
            <a:normAutofit/>
          </a:bodyPr>
          <a:lstStyle>
            <a:lvl1pPr marL="0" indent="0">
              <a:defRPr sz="2399" b="1"/>
            </a:lvl1pPr>
          </a:lstStyle>
          <a:p>
            <a:pPr lvl="0"/>
            <a:r>
              <a:rPr lang="nl-NL" dirty="0"/>
              <a:t>Subtitle</a:t>
            </a:r>
          </a:p>
        </p:txBody>
      </p:sp>
      <p:sp>
        <p:nvSpPr>
          <p:cNvPr id="16" name="Tijdelijke aanduiding voor tekst 25"/>
          <p:cNvSpPr>
            <a:spLocks noGrp="1"/>
          </p:cNvSpPr>
          <p:nvPr>
            <p:ph type="body" sz="quarter" idx="14"/>
          </p:nvPr>
        </p:nvSpPr>
        <p:spPr>
          <a:xfrm>
            <a:off x="716997" y="2847975"/>
            <a:ext cx="4541240" cy="3676650"/>
          </a:xfrm>
        </p:spPr>
        <p:txBody>
          <a:bodyPr lIns="0" tIns="0" rIns="0" bIns="0"/>
          <a:lstStyle>
            <a:lvl1pPr marL="0" indent="0" algn="l">
              <a:defRPr>
                <a:solidFill>
                  <a:srgbClr val="1E1E1E"/>
                </a:solidFill>
              </a:defRPr>
            </a:lvl1pPr>
          </a:lstStyle>
          <a:p>
            <a:pPr lvl="0"/>
            <a:r>
              <a:rPr lang="en-US"/>
              <a:t>Click to edit Master text styles</a:t>
            </a:r>
          </a:p>
        </p:txBody>
      </p:sp>
      <p:pic>
        <p:nvPicPr>
          <p:cNvPr id="7" name="Picture 6" descr="C:\Users\c.cristache\Desktop\wfa_logotype_horizontal.png"/>
          <p:cNvPicPr>
            <a:picLocks noChangeAspect="1" noChangeArrowheads="1"/>
          </p:cNvPicPr>
          <p:nvPr userDrawn="1"/>
        </p:nvPicPr>
        <p:blipFill rotWithShape="1">
          <a:blip r:embed="rId2" cstate="screen">
            <a:extLst>
              <a:ext uri="{28A0092B-C50C-407E-A947-70E740481C1C}">
                <a14:useLocalDpi xmlns:a14="http://schemas.microsoft.com/office/drawing/2010/main"/>
              </a:ext>
            </a:extLst>
          </a:blip>
          <a:srcRect/>
          <a:stretch/>
        </p:blipFill>
        <p:spPr bwMode="auto">
          <a:xfrm>
            <a:off x="11652989" y="6348499"/>
            <a:ext cx="381372" cy="365167"/>
          </a:xfrm>
          <a:prstGeom prst="rect">
            <a:avLst/>
          </a:prstGeom>
          <a:noFill/>
          <a:extLst>
            <a:ext uri="{909E8E84-426E-40DD-AFC4-6F175D3DCCD1}">
              <a14:hiddenFill xmlns:a14="http://schemas.microsoft.com/office/drawing/2010/main">
                <a:solidFill>
                  <a:srgbClr val="FFFFFF"/>
                </a:solidFill>
              </a14:hiddenFill>
            </a:ext>
          </a:extLst>
        </p:spPr>
      </p:pic>
      <p:cxnSp>
        <p:nvCxnSpPr>
          <p:cNvPr id="8"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881951772"/>
      </p:ext>
    </p:extLst>
  </p:cSld>
  <p:clrMapOvr>
    <a:masterClrMapping/>
  </p:clrMapOvr>
</p:sldLayout>
</file>

<file path=ppt/slideLayouts/slideLayout112.xml><?xml version="1.0" encoding="utf-8"?>
<p:sldLayout xmlns:a="http://schemas.openxmlformats.org/drawingml/2006/main" xmlns:r="http://schemas.openxmlformats.org/officeDocument/2006/relationships" xmlns:p="http://schemas.openxmlformats.org/presentationml/2006/main" showMasterSp="0" preserve="1" userDrawn="1">
  <p:cSld name="Picture Full Page">
    <p:spTree>
      <p:nvGrpSpPr>
        <p:cNvPr id="1" name=""/>
        <p:cNvGrpSpPr/>
        <p:nvPr/>
      </p:nvGrpSpPr>
      <p:grpSpPr>
        <a:xfrm>
          <a:off x="0" y="0"/>
          <a:ext cx="0" cy="0"/>
          <a:chOff x="0" y="0"/>
          <a:chExt cx="0" cy="0"/>
        </a:xfrm>
      </p:grpSpPr>
      <p:sp>
        <p:nvSpPr>
          <p:cNvPr id="3" name="Picture Placeholder 2"/>
          <p:cNvSpPr>
            <a:spLocks noGrp="1"/>
          </p:cNvSpPr>
          <p:nvPr>
            <p:ph type="pic" sz="quarter" idx="11"/>
          </p:nvPr>
        </p:nvSpPr>
        <p:spPr>
          <a:xfrm>
            <a:off x="0" y="0"/>
            <a:ext cx="12213494" cy="6885384"/>
          </a:xfrm>
        </p:spPr>
        <p:txBody>
          <a:bodyPr/>
          <a:lstStyle>
            <a:lvl1pPr>
              <a:defRPr/>
            </a:lvl1pPr>
          </a:lstStyle>
          <a:p>
            <a:r>
              <a:rPr lang="en-US"/>
              <a:t>Click icon to add picture</a:t>
            </a:r>
            <a:endParaRPr lang="en-GB" dirty="0"/>
          </a:p>
        </p:txBody>
      </p:sp>
      <p:sp>
        <p:nvSpPr>
          <p:cNvPr id="4" name="Rectangle 3"/>
          <p:cNvSpPr/>
          <p:nvPr userDrawn="1"/>
        </p:nvSpPr>
        <p:spPr>
          <a:xfrm>
            <a:off x="-1" y="0"/>
            <a:ext cx="12192001" cy="6858000"/>
          </a:xfrm>
          <a:prstGeom prst="rect">
            <a:avLst/>
          </a:prstGeom>
          <a:solidFill>
            <a:srgbClr val="E6E6E6">
              <a:alpha val="5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1799" dirty="0"/>
          </a:p>
        </p:txBody>
      </p:sp>
      <p:pic>
        <p:nvPicPr>
          <p:cNvPr id="7" name="Picture 6" descr="C:\Users\c.cristache\Desktop\wfa_logotype_horizontal.png"/>
          <p:cNvPicPr>
            <a:picLocks noChangeAspect="1" noChangeArrowheads="1"/>
          </p:cNvPicPr>
          <p:nvPr userDrawn="1"/>
        </p:nvPicPr>
        <p:blipFill rotWithShape="1">
          <a:blip r:embed="rId2" cstate="screen">
            <a:extLst>
              <a:ext uri="{28A0092B-C50C-407E-A947-70E740481C1C}">
                <a14:useLocalDpi xmlns:a14="http://schemas.microsoft.com/office/drawing/2010/main"/>
              </a:ext>
            </a:extLst>
          </a:blip>
          <a:srcRect/>
          <a:stretch/>
        </p:blipFill>
        <p:spPr bwMode="auto">
          <a:xfrm>
            <a:off x="11652989" y="6348499"/>
            <a:ext cx="381372" cy="365167"/>
          </a:xfrm>
          <a:prstGeom prst="rect">
            <a:avLst/>
          </a:prstGeom>
          <a:noFill/>
          <a:extLst>
            <a:ext uri="{909E8E84-426E-40DD-AFC4-6F175D3DCCD1}">
              <a14:hiddenFill xmlns:a14="http://schemas.microsoft.com/office/drawing/2010/main">
                <a:solidFill>
                  <a:srgbClr val="FFFFFF"/>
                </a:solidFill>
              </a14:hiddenFill>
            </a:ext>
          </a:extLst>
        </p:spPr>
      </p:pic>
      <p:sp>
        <p:nvSpPr>
          <p:cNvPr id="9" name="Tijdelijke aanduiding voor tekst 8"/>
          <p:cNvSpPr>
            <a:spLocks noGrp="1"/>
          </p:cNvSpPr>
          <p:nvPr>
            <p:ph type="body" sz="quarter" idx="10" hasCustomPrompt="1"/>
          </p:nvPr>
        </p:nvSpPr>
        <p:spPr>
          <a:xfrm>
            <a:off x="716997" y="562333"/>
            <a:ext cx="3234697" cy="1390524"/>
          </a:xfrm>
          <a:ln>
            <a:noFill/>
          </a:ln>
        </p:spPr>
        <p:txBody>
          <a:bodyPr lIns="0" tIns="108000" rIns="0" bIns="0">
            <a:normAutofit/>
          </a:bodyPr>
          <a:lstStyle>
            <a:lvl1pPr marL="0" indent="0">
              <a:spcBef>
                <a:spcPts val="0"/>
              </a:spcBef>
              <a:defRPr sz="3598" b="1" baseline="0">
                <a:solidFill>
                  <a:schemeClr val="tx1"/>
                </a:solidFill>
              </a:defRPr>
            </a:lvl1pPr>
          </a:lstStyle>
          <a:p>
            <a:pPr lvl="0"/>
            <a:r>
              <a:rPr lang="nl-NL" dirty="0"/>
              <a:t>Picture</a:t>
            </a:r>
          </a:p>
          <a:p>
            <a:pPr lvl="0"/>
            <a:r>
              <a:rPr lang="nl-NL" dirty="0"/>
              <a:t>Title</a:t>
            </a:r>
          </a:p>
        </p:txBody>
      </p:sp>
      <p:cxnSp>
        <p:nvCxnSpPr>
          <p:cNvPr id="11"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215972857"/>
      </p:ext>
    </p:extLst>
  </p:cSld>
  <p:clrMapOvr>
    <a:masterClrMapping/>
  </p:clrMapOvr>
</p:sldLayout>
</file>

<file path=ppt/slideLayouts/slideLayout113.xml><?xml version="1.0" encoding="utf-8"?>
<p:sldLayout xmlns:a="http://schemas.openxmlformats.org/drawingml/2006/main" xmlns:r="http://schemas.openxmlformats.org/officeDocument/2006/relationships" xmlns:p="http://schemas.openxmlformats.org/presentationml/2006/main" showMasterSp="0" preserve="1" userDrawn="1">
  <p:cSld name="Picture Full Page v2">
    <p:spTree>
      <p:nvGrpSpPr>
        <p:cNvPr id="1" name=""/>
        <p:cNvGrpSpPr/>
        <p:nvPr/>
      </p:nvGrpSpPr>
      <p:grpSpPr>
        <a:xfrm>
          <a:off x="0" y="0"/>
          <a:ext cx="0" cy="0"/>
          <a:chOff x="0" y="0"/>
          <a:chExt cx="0" cy="0"/>
        </a:xfrm>
      </p:grpSpPr>
      <p:sp>
        <p:nvSpPr>
          <p:cNvPr id="3" name="Picture Placeholder 2"/>
          <p:cNvSpPr>
            <a:spLocks noGrp="1"/>
          </p:cNvSpPr>
          <p:nvPr>
            <p:ph type="pic" sz="quarter" idx="11"/>
          </p:nvPr>
        </p:nvSpPr>
        <p:spPr>
          <a:xfrm>
            <a:off x="0" y="0"/>
            <a:ext cx="12213494" cy="6885384"/>
          </a:xfrm>
        </p:spPr>
        <p:txBody>
          <a:bodyPr/>
          <a:lstStyle>
            <a:lvl1pPr>
              <a:defRPr/>
            </a:lvl1pPr>
          </a:lstStyle>
          <a:p>
            <a:r>
              <a:rPr lang="en-US"/>
              <a:t>Click icon to add picture</a:t>
            </a:r>
            <a:endParaRPr lang="en-GB" dirty="0"/>
          </a:p>
        </p:txBody>
      </p:sp>
      <p:sp>
        <p:nvSpPr>
          <p:cNvPr id="4" name="Rectangle 3"/>
          <p:cNvSpPr/>
          <p:nvPr userDrawn="1"/>
        </p:nvSpPr>
        <p:spPr>
          <a:xfrm>
            <a:off x="-1" y="0"/>
            <a:ext cx="12192001" cy="6858000"/>
          </a:xfrm>
          <a:prstGeom prst="rect">
            <a:avLst/>
          </a:prstGeom>
          <a:solidFill>
            <a:srgbClr val="E6E6E6">
              <a:alpha val="5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1799" dirty="0"/>
          </a:p>
        </p:txBody>
      </p:sp>
      <p:pic>
        <p:nvPicPr>
          <p:cNvPr id="7" name="Picture 6" descr="C:\Users\c.cristache\Desktop\wfa_logotype_horizontal.png"/>
          <p:cNvPicPr>
            <a:picLocks noChangeAspect="1" noChangeArrowheads="1"/>
          </p:cNvPicPr>
          <p:nvPr userDrawn="1"/>
        </p:nvPicPr>
        <p:blipFill rotWithShape="1">
          <a:blip r:embed="rId2" cstate="screen">
            <a:extLst>
              <a:ext uri="{28A0092B-C50C-407E-A947-70E740481C1C}">
                <a14:useLocalDpi xmlns:a14="http://schemas.microsoft.com/office/drawing/2010/main"/>
              </a:ext>
            </a:extLst>
          </a:blip>
          <a:srcRect/>
          <a:stretch/>
        </p:blipFill>
        <p:spPr bwMode="auto">
          <a:xfrm>
            <a:off x="11652989" y="6348499"/>
            <a:ext cx="381372" cy="365167"/>
          </a:xfrm>
          <a:prstGeom prst="rect">
            <a:avLst/>
          </a:prstGeom>
          <a:noFill/>
          <a:extLst>
            <a:ext uri="{909E8E84-426E-40DD-AFC4-6F175D3DCCD1}">
              <a14:hiddenFill xmlns:a14="http://schemas.microsoft.com/office/drawing/2010/main">
                <a:solidFill>
                  <a:srgbClr val="FFFFFF"/>
                </a:solidFill>
              </a14:hiddenFill>
            </a:ext>
          </a:extLst>
        </p:spPr>
      </p:pic>
      <p:sp>
        <p:nvSpPr>
          <p:cNvPr id="9" name="Tijdelijke aanduiding voor tekst 8"/>
          <p:cNvSpPr>
            <a:spLocks noGrp="1"/>
          </p:cNvSpPr>
          <p:nvPr>
            <p:ph type="body" sz="quarter" idx="10" hasCustomPrompt="1"/>
          </p:nvPr>
        </p:nvSpPr>
        <p:spPr>
          <a:xfrm>
            <a:off x="716997" y="562333"/>
            <a:ext cx="3234697" cy="1390524"/>
          </a:xfrm>
          <a:ln>
            <a:noFill/>
          </a:ln>
        </p:spPr>
        <p:txBody>
          <a:bodyPr lIns="0" tIns="108000" rIns="0" bIns="0">
            <a:normAutofit/>
          </a:bodyPr>
          <a:lstStyle>
            <a:lvl1pPr marL="0" indent="0">
              <a:spcBef>
                <a:spcPts val="0"/>
              </a:spcBef>
              <a:defRPr sz="3598" b="1" baseline="0">
                <a:solidFill>
                  <a:schemeClr val="bg1"/>
                </a:solidFill>
              </a:defRPr>
            </a:lvl1pPr>
          </a:lstStyle>
          <a:p>
            <a:pPr lvl="0"/>
            <a:r>
              <a:rPr lang="nl-NL" dirty="0"/>
              <a:t>Picture</a:t>
            </a:r>
          </a:p>
          <a:p>
            <a:pPr lvl="0"/>
            <a:r>
              <a:rPr lang="nl-NL" dirty="0"/>
              <a:t>Title</a:t>
            </a:r>
          </a:p>
        </p:txBody>
      </p:sp>
      <p:cxnSp>
        <p:nvCxnSpPr>
          <p:cNvPr id="11" name="Rechte verbindingslijn 3"/>
          <p:cNvCxnSpPr/>
          <p:nvPr userDrawn="1"/>
        </p:nvCxnSpPr>
        <p:spPr>
          <a:xfrm>
            <a:off x="716995" y="562333"/>
            <a:ext cx="1780479" cy="0"/>
          </a:xfrm>
          <a:prstGeom prst="line">
            <a:avLst/>
          </a:prstGeom>
          <a:ln w="63500">
            <a:solidFill>
              <a:schemeClr val="bg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618629553"/>
      </p:ext>
    </p:extLst>
  </p:cSld>
  <p:clrMapOvr>
    <a:masterClrMapping/>
  </p:clrMapOvr>
</p:sldLayout>
</file>

<file path=ppt/slideLayouts/slideLayout114.xml><?xml version="1.0" encoding="utf-8"?>
<p:sldLayout xmlns:a="http://schemas.openxmlformats.org/drawingml/2006/main" xmlns:r="http://schemas.openxmlformats.org/officeDocument/2006/relationships" xmlns:p="http://schemas.openxmlformats.org/presentationml/2006/main" showMasterSp="0" preserve="1" userDrawn="1">
  <p:cSld name="Picture Full Page 3">
    <p:spTree>
      <p:nvGrpSpPr>
        <p:cNvPr id="1" name=""/>
        <p:cNvGrpSpPr/>
        <p:nvPr/>
      </p:nvGrpSpPr>
      <p:grpSpPr>
        <a:xfrm>
          <a:off x="0" y="0"/>
          <a:ext cx="0" cy="0"/>
          <a:chOff x="0" y="0"/>
          <a:chExt cx="0" cy="0"/>
        </a:xfrm>
      </p:grpSpPr>
      <p:sp>
        <p:nvSpPr>
          <p:cNvPr id="3" name="Picture Placeholder 2"/>
          <p:cNvSpPr>
            <a:spLocks noGrp="1"/>
          </p:cNvSpPr>
          <p:nvPr>
            <p:ph type="pic" sz="quarter" idx="11"/>
          </p:nvPr>
        </p:nvSpPr>
        <p:spPr>
          <a:xfrm>
            <a:off x="0" y="0"/>
            <a:ext cx="12213494" cy="6885384"/>
          </a:xfrm>
          <a:noFill/>
        </p:spPr>
        <p:txBody>
          <a:bodyPr/>
          <a:lstStyle>
            <a:lvl1pPr>
              <a:defRPr/>
            </a:lvl1pPr>
          </a:lstStyle>
          <a:p>
            <a:r>
              <a:rPr lang="en-US"/>
              <a:t>Click icon to add picture</a:t>
            </a:r>
            <a:endParaRPr lang="en-GB" dirty="0"/>
          </a:p>
        </p:txBody>
      </p:sp>
      <p:pic>
        <p:nvPicPr>
          <p:cNvPr id="7" name="Picture 6" descr="C:\Users\c.cristache\Desktop\wfa_logotype_horizontal.png"/>
          <p:cNvPicPr>
            <a:picLocks noChangeAspect="1" noChangeArrowheads="1"/>
          </p:cNvPicPr>
          <p:nvPr userDrawn="1"/>
        </p:nvPicPr>
        <p:blipFill rotWithShape="1">
          <a:blip r:embed="rId2" cstate="screen">
            <a:extLst>
              <a:ext uri="{28A0092B-C50C-407E-A947-70E740481C1C}">
                <a14:useLocalDpi xmlns:a14="http://schemas.microsoft.com/office/drawing/2010/main"/>
              </a:ext>
            </a:extLst>
          </a:blip>
          <a:srcRect/>
          <a:stretch/>
        </p:blipFill>
        <p:spPr bwMode="auto">
          <a:xfrm>
            <a:off x="11652989" y="6348499"/>
            <a:ext cx="381372" cy="365167"/>
          </a:xfrm>
          <a:prstGeom prst="rect">
            <a:avLst/>
          </a:prstGeom>
          <a:noFill/>
          <a:extLst>
            <a:ext uri="{909E8E84-426E-40DD-AFC4-6F175D3DCCD1}">
              <a14:hiddenFill xmlns:a14="http://schemas.microsoft.com/office/drawing/2010/main">
                <a:solidFill>
                  <a:srgbClr val="FFFFFF"/>
                </a:solidFill>
              </a14:hiddenFill>
            </a:ext>
          </a:extLst>
        </p:spPr>
      </p:pic>
      <p:sp>
        <p:nvSpPr>
          <p:cNvPr id="8" name="Rectangle 7"/>
          <p:cNvSpPr/>
          <p:nvPr userDrawn="1"/>
        </p:nvSpPr>
        <p:spPr>
          <a:xfrm>
            <a:off x="21493" y="7034"/>
            <a:ext cx="12192001" cy="6858000"/>
          </a:xfrm>
          <a:prstGeom prst="rect">
            <a:avLst/>
          </a:prstGeom>
          <a:solidFill>
            <a:srgbClr val="E6E6E6">
              <a:alpha val="49804"/>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1799" dirty="0"/>
          </a:p>
        </p:txBody>
      </p:sp>
      <p:sp>
        <p:nvSpPr>
          <p:cNvPr id="9" name="Tijdelijke aanduiding voor tekst 8"/>
          <p:cNvSpPr>
            <a:spLocks noGrp="1"/>
          </p:cNvSpPr>
          <p:nvPr>
            <p:ph type="body" sz="quarter" idx="10" hasCustomPrompt="1"/>
          </p:nvPr>
        </p:nvSpPr>
        <p:spPr>
          <a:xfrm>
            <a:off x="716997" y="562333"/>
            <a:ext cx="3234697" cy="1390524"/>
          </a:xfrm>
          <a:ln>
            <a:noFill/>
          </a:ln>
        </p:spPr>
        <p:txBody>
          <a:bodyPr lIns="0" tIns="108000" rIns="0" bIns="0">
            <a:normAutofit/>
          </a:bodyPr>
          <a:lstStyle>
            <a:lvl1pPr marL="0" indent="0">
              <a:spcBef>
                <a:spcPts val="0"/>
              </a:spcBef>
              <a:defRPr sz="3598" b="1" baseline="0">
                <a:solidFill>
                  <a:srgbClr val="1E1E1E"/>
                </a:solidFill>
              </a:defRPr>
            </a:lvl1pPr>
          </a:lstStyle>
          <a:p>
            <a:pPr lvl="0"/>
            <a:r>
              <a:rPr lang="nl-NL" dirty="0"/>
              <a:t>Picture</a:t>
            </a:r>
          </a:p>
          <a:p>
            <a:pPr lvl="0"/>
            <a:r>
              <a:rPr lang="nl-NL" dirty="0"/>
              <a:t>Title</a:t>
            </a:r>
          </a:p>
        </p:txBody>
      </p:sp>
      <p:cxnSp>
        <p:nvCxnSpPr>
          <p:cNvPr id="11" name="Rechte verbindingslijn 3"/>
          <p:cNvCxnSpPr/>
          <p:nvPr userDrawn="1"/>
        </p:nvCxnSpPr>
        <p:spPr>
          <a:xfrm>
            <a:off x="716995" y="562333"/>
            <a:ext cx="1780479" cy="0"/>
          </a:xfrm>
          <a:prstGeom prst="line">
            <a:avLst/>
          </a:prstGeom>
          <a:ln w="63500">
            <a:solidFill>
              <a:srgbClr val="1E1E1E"/>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775726924"/>
      </p:ext>
    </p:extLst>
  </p:cSld>
  <p:clrMapOvr>
    <a:masterClrMapping/>
  </p:clrMapOvr>
</p:sldLayout>
</file>

<file path=ppt/slideLayouts/slideLayout115.xml><?xml version="1.0" encoding="utf-8"?>
<p:sldLayout xmlns:a="http://schemas.openxmlformats.org/drawingml/2006/main" xmlns:r="http://schemas.openxmlformats.org/officeDocument/2006/relationships" xmlns:p="http://schemas.openxmlformats.org/presentationml/2006/main" preserve="1" userDrawn="1">
  <p:cSld name="Speaker">
    <p:spTree>
      <p:nvGrpSpPr>
        <p:cNvPr id="1" name=""/>
        <p:cNvGrpSpPr/>
        <p:nvPr/>
      </p:nvGrpSpPr>
      <p:grpSpPr>
        <a:xfrm>
          <a:off x="0" y="0"/>
          <a:ext cx="0" cy="0"/>
          <a:chOff x="0" y="0"/>
          <a:chExt cx="0" cy="0"/>
        </a:xfrm>
      </p:grpSpPr>
      <p:sp>
        <p:nvSpPr>
          <p:cNvPr id="7" name="Rectangle 1"/>
          <p:cNvSpPr/>
          <p:nvPr userDrawn="1"/>
        </p:nvSpPr>
        <p:spPr>
          <a:xfrm>
            <a:off x="0" y="0"/>
            <a:ext cx="12192000" cy="6858000"/>
          </a:xfrm>
          <a:prstGeom prst="rect">
            <a:avLst/>
          </a:prstGeom>
          <a:solidFill>
            <a:srgbClr val="E6E6E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Jungka" panose="00000500000000000000" pitchFamily="50" charset="0"/>
            </a:endParaRPr>
          </a:p>
        </p:txBody>
      </p:sp>
      <p:sp>
        <p:nvSpPr>
          <p:cNvPr id="10" name="Tijdelijke aanduiding voor tekst 14"/>
          <p:cNvSpPr>
            <a:spLocks noGrp="1"/>
          </p:cNvSpPr>
          <p:nvPr>
            <p:ph type="body" sz="quarter" idx="11" hasCustomPrompt="1"/>
          </p:nvPr>
        </p:nvSpPr>
        <p:spPr>
          <a:xfrm>
            <a:off x="3145209" y="5589240"/>
            <a:ext cx="6045523" cy="504056"/>
          </a:xfrm>
          <a:prstGeom prst="rect">
            <a:avLst/>
          </a:prstGeom>
        </p:spPr>
        <p:txBody>
          <a:bodyPr vert="horz">
            <a:noAutofit/>
          </a:bodyPr>
          <a:lstStyle>
            <a:lvl1pPr marL="0" indent="0" algn="ctr">
              <a:spcBef>
                <a:spcPts val="0"/>
              </a:spcBef>
              <a:defRPr sz="2799" b="0" i="0">
                <a:solidFill>
                  <a:srgbClr val="1E1E1E"/>
                </a:solidFill>
                <a:latin typeface="Jungka" panose="00000500000000000000" pitchFamily="50" charset="0"/>
                <a:cs typeface="Arial" panose="020B0604020202020204" pitchFamily="34" charset="0"/>
              </a:defRPr>
            </a:lvl1pPr>
          </a:lstStyle>
          <a:p>
            <a:pPr lvl="0"/>
            <a:r>
              <a:rPr lang="nl-BE" dirty="0"/>
              <a:t>Job title</a:t>
            </a:r>
          </a:p>
        </p:txBody>
      </p:sp>
      <p:sp>
        <p:nvSpPr>
          <p:cNvPr id="11" name="Tijdelijke aanduiding voor tekst 16"/>
          <p:cNvSpPr>
            <a:spLocks noGrp="1"/>
          </p:cNvSpPr>
          <p:nvPr>
            <p:ph type="body" sz="quarter" idx="12" hasCustomPrompt="1"/>
          </p:nvPr>
        </p:nvSpPr>
        <p:spPr>
          <a:xfrm>
            <a:off x="3145209" y="4941169"/>
            <a:ext cx="6045523" cy="576485"/>
          </a:xfrm>
          <a:prstGeom prst="rect">
            <a:avLst/>
          </a:prstGeom>
        </p:spPr>
        <p:txBody>
          <a:bodyPr vert="horz"/>
          <a:lstStyle>
            <a:lvl1pPr marL="0" indent="0" algn="ctr">
              <a:spcBef>
                <a:spcPts val="999"/>
              </a:spcBef>
              <a:defRPr sz="3598" b="1" i="0">
                <a:solidFill>
                  <a:srgbClr val="FF003C"/>
                </a:solidFill>
                <a:latin typeface="Jungka" panose="00000500000000000000" pitchFamily="50" charset="0"/>
                <a:cs typeface="Arial" panose="020B0604020202020204" pitchFamily="34" charset="0"/>
              </a:defRPr>
            </a:lvl1pPr>
          </a:lstStyle>
          <a:p>
            <a:pPr lvl="0"/>
            <a:r>
              <a:rPr lang="nl-BE" dirty="0"/>
              <a:t>Name</a:t>
            </a:r>
            <a:endParaRPr lang="nl-NL" dirty="0"/>
          </a:p>
        </p:txBody>
      </p:sp>
      <p:sp>
        <p:nvSpPr>
          <p:cNvPr id="12" name="Tijdelijke aanduiding voor afbeelding 3"/>
          <p:cNvSpPr>
            <a:spLocks noGrp="1"/>
          </p:cNvSpPr>
          <p:nvPr>
            <p:ph type="pic" sz="quarter" idx="15"/>
          </p:nvPr>
        </p:nvSpPr>
        <p:spPr>
          <a:xfrm>
            <a:off x="4080826" y="476672"/>
            <a:ext cx="4296737" cy="4270784"/>
          </a:xfrm>
          <a:prstGeom prst="ellipse">
            <a:avLst/>
          </a:prstGeom>
          <a:solidFill>
            <a:schemeClr val="bg1"/>
          </a:solidFill>
        </p:spPr>
        <p:txBody>
          <a:bodyPr vert="horz"/>
          <a:lstStyle>
            <a:lvl1pPr marL="0" indent="0" algn="ctr">
              <a:spcBef>
                <a:spcPts val="400"/>
              </a:spcBef>
              <a:defRPr/>
            </a:lvl1pPr>
          </a:lstStyle>
          <a:p>
            <a:r>
              <a:rPr lang="en-US"/>
              <a:t>Click icon to add picture</a:t>
            </a:r>
            <a:endParaRPr lang="nl-NL" dirty="0"/>
          </a:p>
        </p:txBody>
      </p:sp>
      <p:sp>
        <p:nvSpPr>
          <p:cNvPr id="6" name="Tijdelijke aanduiding voor tekst 14"/>
          <p:cNvSpPr>
            <a:spLocks noGrp="1"/>
          </p:cNvSpPr>
          <p:nvPr>
            <p:ph type="body" sz="quarter" idx="16" hasCustomPrompt="1"/>
          </p:nvPr>
        </p:nvSpPr>
        <p:spPr>
          <a:xfrm>
            <a:off x="3145209" y="6093296"/>
            <a:ext cx="6045523" cy="504056"/>
          </a:xfrm>
          <a:prstGeom prst="rect">
            <a:avLst/>
          </a:prstGeom>
        </p:spPr>
        <p:txBody>
          <a:bodyPr vert="horz">
            <a:noAutofit/>
          </a:bodyPr>
          <a:lstStyle>
            <a:lvl1pPr marL="0" indent="0" algn="ctr">
              <a:spcBef>
                <a:spcPts val="0"/>
              </a:spcBef>
              <a:defRPr sz="2799" b="0" i="0">
                <a:solidFill>
                  <a:srgbClr val="878787"/>
                </a:solidFill>
                <a:latin typeface="Jungka" panose="00000500000000000000" pitchFamily="50" charset="0"/>
                <a:cs typeface="Arial" panose="020B0604020202020204" pitchFamily="34" charset="0"/>
              </a:defRPr>
            </a:lvl1pPr>
          </a:lstStyle>
          <a:p>
            <a:pPr lvl="0"/>
            <a:r>
              <a:rPr lang="en-GB" noProof="0" dirty="0"/>
              <a:t>Company</a:t>
            </a:r>
          </a:p>
        </p:txBody>
      </p:sp>
    </p:spTree>
    <p:extLst>
      <p:ext uri="{BB962C8B-B14F-4D97-AF65-F5344CB8AC3E}">
        <p14:creationId xmlns:p14="http://schemas.microsoft.com/office/powerpoint/2010/main" val="4205970974"/>
      </p:ext>
    </p:extLst>
  </p:cSld>
  <p:clrMapOvr>
    <a:masterClrMapping/>
  </p:clrMapOvr>
</p:sldLayout>
</file>

<file path=ppt/slideLayouts/slideLayout116.xml><?xml version="1.0" encoding="utf-8"?>
<p:sldLayout xmlns:a="http://schemas.openxmlformats.org/drawingml/2006/main" xmlns:r="http://schemas.openxmlformats.org/officeDocument/2006/relationships" xmlns:p="http://schemas.openxmlformats.org/presentationml/2006/main" preserve="1" userDrawn="1">
  <p:cSld name="Panel x4">
    <p:spTree>
      <p:nvGrpSpPr>
        <p:cNvPr id="1" name=""/>
        <p:cNvGrpSpPr/>
        <p:nvPr/>
      </p:nvGrpSpPr>
      <p:grpSpPr>
        <a:xfrm>
          <a:off x="0" y="0"/>
          <a:ext cx="0" cy="0"/>
          <a:chOff x="0" y="0"/>
          <a:chExt cx="0" cy="0"/>
        </a:xfrm>
      </p:grpSpPr>
      <p:sp>
        <p:nvSpPr>
          <p:cNvPr id="54" name="Rectangle 1"/>
          <p:cNvSpPr/>
          <p:nvPr userDrawn="1"/>
        </p:nvSpPr>
        <p:spPr>
          <a:xfrm>
            <a:off x="3173" y="0"/>
            <a:ext cx="12192000" cy="6858000"/>
          </a:xfrm>
          <a:prstGeom prst="rect">
            <a:avLst/>
          </a:prstGeom>
          <a:solidFill>
            <a:srgbClr val="E6E6E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sp>
        <p:nvSpPr>
          <p:cNvPr id="3" name="Tijdelijke aanduiding voor tekst 14"/>
          <p:cNvSpPr>
            <a:spLocks noGrp="1"/>
          </p:cNvSpPr>
          <p:nvPr>
            <p:ph type="body" sz="quarter" idx="31" hasCustomPrompt="1"/>
          </p:nvPr>
        </p:nvSpPr>
        <p:spPr>
          <a:xfrm>
            <a:off x="187729" y="5857420"/>
            <a:ext cx="2938018" cy="695781"/>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4" name="Tijdelijke aanduiding voor tekst 16"/>
          <p:cNvSpPr>
            <a:spLocks noGrp="1"/>
          </p:cNvSpPr>
          <p:nvPr>
            <p:ph type="body" sz="quarter" idx="32" hasCustomPrompt="1"/>
          </p:nvPr>
        </p:nvSpPr>
        <p:spPr>
          <a:xfrm>
            <a:off x="187729" y="5425395"/>
            <a:ext cx="2938018"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6" name="Tijdelijke aanduiding voor afbeelding 5"/>
          <p:cNvSpPr>
            <a:spLocks noGrp="1"/>
          </p:cNvSpPr>
          <p:nvPr>
            <p:ph type="pic" sz="quarter" idx="34"/>
          </p:nvPr>
        </p:nvSpPr>
        <p:spPr>
          <a:xfrm>
            <a:off x="607702" y="3228888"/>
            <a:ext cx="1342413" cy="1343112"/>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56" name="Tijdelijke aanduiding voor tekst 8"/>
          <p:cNvSpPr>
            <a:spLocks noGrp="1"/>
          </p:cNvSpPr>
          <p:nvPr>
            <p:ph type="body" sz="quarter" idx="10" hasCustomPrompt="1"/>
          </p:nvPr>
        </p:nvSpPr>
        <p:spPr>
          <a:xfrm>
            <a:off x="716996" y="562333"/>
            <a:ext cx="7816135" cy="1390524"/>
          </a:xfrm>
        </p:spPr>
        <p:txBody>
          <a:bodyPr lIns="0" tIns="108000" rIns="0" bIns="0">
            <a:normAutofit/>
          </a:bodyPr>
          <a:lstStyle>
            <a:lvl1pPr marL="0" indent="0">
              <a:spcBef>
                <a:spcPts val="0"/>
              </a:spcBef>
              <a:defRPr sz="3598" b="1" baseline="0">
                <a:solidFill>
                  <a:schemeClr val="tx1"/>
                </a:solidFill>
                <a:latin typeface="+mn-lt"/>
              </a:defRPr>
            </a:lvl1pPr>
          </a:lstStyle>
          <a:p>
            <a:pPr lvl="0"/>
            <a:r>
              <a:rPr lang="nl-NL" dirty="0"/>
              <a:t>Panel</a:t>
            </a:r>
          </a:p>
        </p:txBody>
      </p:sp>
      <p:cxnSp>
        <p:nvCxnSpPr>
          <p:cNvPr id="25"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
        <p:nvSpPr>
          <p:cNvPr id="30" name="Tijdelijke aanduiding voor afbeelding 3">
            <a:extLst>
              <a:ext uri="{FF2B5EF4-FFF2-40B4-BE49-F238E27FC236}">
                <a16:creationId xmlns:a16="http://schemas.microsoft.com/office/drawing/2014/main" id="{D9932CEB-3E94-4865-A2F6-00882F29779E}"/>
              </a:ext>
            </a:extLst>
          </p:cNvPr>
          <p:cNvSpPr>
            <a:spLocks noGrp="1" noChangeAspect="1"/>
          </p:cNvSpPr>
          <p:nvPr>
            <p:ph type="pic" sz="quarter" idx="35"/>
          </p:nvPr>
        </p:nvSpPr>
        <p:spPr>
          <a:xfrm>
            <a:off x="381007" y="2363544"/>
            <a:ext cx="2397165" cy="2398414"/>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31" name="Tijdelijke aanduiding voor afbeelding 5">
            <a:extLst>
              <a:ext uri="{FF2B5EF4-FFF2-40B4-BE49-F238E27FC236}">
                <a16:creationId xmlns:a16="http://schemas.microsoft.com/office/drawing/2014/main" id="{B550F818-8B26-476E-9784-1448F6F1C03A}"/>
              </a:ext>
            </a:extLst>
          </p:cNvPr>
          <p:cNvSpPr>
            <a:spLocks noGrp="1"/>
          </p:cNvSpPr>
          <p:nvPr>
            <p:ph type="pic" sz="quarter" idx="36"/>
          </p:nvPr>
        </p:nvSpPr>
        <p:spPr>
          <a:xfrm>
            <a:off x="1783334" y="3766725"/>
            <a:ext cx="1342413" cy="1343112"/>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32" name="Tijdelijke aanduiding voor tekst 14">
            <a:extLst>
              <a:ext uri="{FF2B5EF4-FFF2-40B4-BE49-F238E27FC236}">
                <a16:creationId xmlns:a16="http://schemas.microsoft.com/office/drawing/2014/main" id="{A7F4A86A-D2FE-4D76-B1C1-16EC592BCB68}"/>
              </a:ext>
            </a:extLst>
          </p:cNvPr>
          <p:cNvSpPr>
            <a:spLocks noGrp="1"/>
          </p:cNvSpPr>
          <p:nvPr>
            <p:ph type="body" sz="quarter" idx="37" hasCustomPrompt="1"/>
          </p:nvPr>
        </p:nvSpPr>
        <p:spPr>
          <a:xfrm>
            <a:off x="3157982" y="5856076"/>
            <a:ext cx="2938018" cy="695781"/>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33" name="Tijdelijke aanduiding voor tekst 16">
            <a:extLst>
              <a:ext uri="{FF2B5EF4-FFF2-40B4-BE49-F238E27FC236}">
                <a16:creationId xmlns:a16="http://schemas.microsoft.com/office/drawing/2014/main" id="{1BB8E7F0-C607-4AC4-8EA9-7E2A61706764}"/>
              </a:ext>
            </a:extLst>
          </p:cNvPr>
          <p:cNvSpPr>
            <a:spLocks noGrp="1"/>
          </p:cNvSpPr>
          <p:nvPr>
            <p:ph type="body" sz="quarter" idx="38" hasCustomPrompt="1"/>
          </p:nvPr>
        </p:nvSpPr>
        <p:spPr>
          <a:xfrm>
            <a:off x="3157982" y="5424051"/>
            <a:ext cx="2938018"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34" name="Tijdelijke aanduiding voor afbeelding 3">
            <a:extLst>
              <a:ext uri="{FF2B5EF4-FFF2-40B4-BE49-F238E27FC236}">
                <a16:creationId xmlns:a16="http://schemas.microsoft.com/office/drawing/2014/main" id="{84374ECE-B441-4483-8841-F3A09869F975}"/>
              </a:ext>
            </a:extLst>
          </p:cNvPr>
          <p:cNvSpPr>
            <a:spLocks noGrp="1" noChangeAspect="1"/>
          </p:cNvSpPr>
          <p:nvPr>
            <p:ph type="pic" sz="quarter" idx="39"/>
          </p:nvPr>
        </p:nvSpPr>
        <p:spPr>
          <a:xfrm>
            <a:off x="3351260" y="2362200"/>
            <a:ext cx="2397165" cy="2398414"/>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35" name="Tijdelijke aanduiding voor afbeelding 5">
            <a:extLst>
              <a:ext uri="{FF2B5EF4-FFF2-40B4-BE49-F238E27FC236}">
                <a16:creationId xmlns:a16="http://schemas.microsoft.com/office/drawing/2014/main" id="{ACB08F63-A289-4E8C-8AB6-F68C6734316F}"/>
              </a:ext>
            </a:extLst>
          </p:cNvPr>
          <p:cNvSpPr>
            <a:spLocks noGrp="1"/>
          </p:cNvSpPr>
          <p:nvPr>
            <p:ph type="pic" sz="quarter" idx="40"/>
          </p:nvPr>
        </p:nvSpPr>
        <p:spPr>
          <a:xfrm>
            <a:off x="4753587" y="3765381"/>
            <a:ext cx="1342413" cy="1343112"/>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36" name="Tijdelijke aanduiding voor tekst 14">
            <a:extLst>
              <a:ext uri="{FF2B5EF4-FFF2-40B4-BE49-F238E27FC236}">
                <a16:creationId xmlns:a16="http://schemas.microsoft.com/office/drawing/2014/main" id="{10DA134F-84B8-47CC-8DF1-BA9CAF1703B1}"/>
              </a:ext>
            </a:extLst>
          </p:cNvPr>
          <p:cNvSpPr>
            <a:spLocks noGrp="1"/>
          </p:cNvSpPr>
          <p:nvPr>
            <p:ph type="body" sz="quarter" idx="41" hasCustomPrompt="1"/>
          </p:nvPr>
        </p:nvSpPr>
        <p:spPr>
          <a:xfrm>
            <a:off x="6128235" y="5856076"/>
            <a:ext cx="2938018" cy="695781"/>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37" name="Tijdelijke aanduiding voor tekst 16">
            <a:extLst>
              <a:ext uri="{FF2B5EF4-FFF2-40B4-BE49-F238E27FC236}">
                <a16:creationId xmlns:a16="http://schemas.microsoft.com/office/drawing/2014/main" id="{A3392429-3BEE-4DCC-B28D-9DA09DF63890}"/>
              </a:ext>
            </a:extLst>
          </p:cNvPr>
          <p:cNvSpPr>
            <a:spLocks noGrp="1"/>
          </p:cNvSpPr>
          <p:nvPr>
            <p:ph type="body" sz="quarter" idx="42" hasCustomPrompt="1"/>
          </p:nvPr>
        </p:nvSpPr>
        <p:spPr>
          <a:xfrm>
            <a:off x="6128235" y="5424051"/>
            <a:ext cx="2938018"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55" name="Tijdelijke aanduiding voor afbeelding 3">
            <a:extLst>
              <a:ext uri="{FF2B5EF4-FFF2-40B4-BE49-F238E27FC236}">
                <a16:creationId xmlns:a16="http://schemas.microsoft.com/office/drawing/2014/main" id="{35F948B3-DF17-4918-90CA-E929BFBBBBAD}"/>
              </a:ext>
            </a:extLst>
          </p:cNvPr>
          <p:cNvSpPr>
            <a:spLocks noGrp="1" noChangeAspect="1"/>
          </p:cNvSpPr>
          <p:nvPr>
            <p:ph type="pic" sz="quarter" idx="43"/>
          </p:nvPr>
        </p:nvSpPr>
        <p:spPr>
          <a:xfrm>
            <a:off x="6321513" y="2362200"/>
            <a:ext cx="2397165" cy="2398414"/>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57" name="Tijdelijke aanduiding voor afbeelding 5">
            <a:extLst>
              <a:ext uri="{FF2B5EF4-FFF2-40B4-BE49-F238E27FC236}">
                <a16:creationId xmlns:a16="http://schemas.microsoft.com/office/drawing/2014/main" id="{73A49CDB-9A9A-4703-9D04-CB96BD5A2DA2}"/>
              </a:ext>
            </a:extLst>
          </p:cNvPr>
          <p:cNvSpPr>
            <a:spLocks noGrp="1"/>
          </p:cNvSpPr>
          <p:nvPr>
            <p:ph type="pic" sz="quarter" idx="44"/>
          </p:nvPr>
        </p:nvSpPr>
        <p:spPr>
          <a:xfrm>
            <a:off x="7723840" y="3765381"/>
            <a:ext cx="1342413" cy="1343112"/>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58" name="Tijdelijke aanduiding voor tekst 16">
            <a:extLst>
              <a:ext uri="{FF2B5EF4-FFF2-40B4-BE49-F238E27FC236}">
                <a16:creationId xmlns:a16="http://schemas.microsoft.com/office/drawing/2014/main" id="{3F150098-6EF7-4C3C-B1BD-8C6DC7439D97}"/>
              </a:ext>
            </a:extLst>
          </p:cNvPr>
          <p:cNvSpPr>
            <a:spLocks noGrp="1"/>
          </p:cNvSpPr>
          <p:nvPr>
            <p:ph type="body" sz="quarter" idx="45" hasCustomPrompt="1"/>
          </p:nvPr>
        </p:nvSpPr>
        <p:spPr>
          <a:xfrm>
            <a:off x="9098488" y="5424051"/>
            <a:ext cx="2938018"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59" name="Tijdelijke aanduiding voor afbeelding 3">
            <a:extLst>
              <a:ext uri="{FF2B5EF4-FFF2-40B4-BE49-F238E27FC236}">
                <a16:creationId xmlns:a16="http://schemas.microsoft.com/office/drawing/2014/main" id="{815562A6-F6B1-4AE6-89B3-40107D41595B}"/>
              </a:ext>
            </a:extLst>
          </p:cNvPr>
          <p:cNvSpPr>
            <a:spLocks noGrp="1" noChangeAspect="1"/>
          </p:cNvSpPr>
          <p:nvPr>
            <p:ph type="pic" sz="quarter" idx="46"/>
          </p:nvPr>
        </p:nvSpPr>
        <p:spPr>
          <a:xfrm>
            <a:off x="9291766" y="2362200"/>
            <a:ext cx="2397165" cy="2398414"/>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60" name="Tijdelijke aanduiding voor afbeelding 5">
            <a:extLst>
              <a:ext uri="{FF2B5EF4-FFF2-40B4-BE49-F238E27FC236}">
                <a16:creationId xmlns:a16="http://schemas.microsoft.com/office/drawing/2014/main" id="{6028591A-3A6B-416C-87E1-D232FCAFD050}"/>
              </a:ext>
            </a:extLst>
          </p:cNvPr>
          <p:cNvSpPr>
            <a:spLocks noGrp="1"/>
          </p:cNvSpPr>
          <p:nvPr>
            <p:ph type="pic" sz="quarter" idx="47"/>
          </p:nvPr>
        </p:nvSpPr>
        <p:spPr>
          <a:xfrm>
            <a:off x="10694093" y="3765381"/>
            <a:ext cx="1342413" cy="1343112"/>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64" name="Tijdelijke aanduiding voor tekst 14">
            <a:extLst>
              <a:ext uri="{FF2B5EF4-FFF2-40B4-BE49-F238E27FC236}">
                <a16:creationId xmlns:a16="http://schemas.microsoft.com/office/drawing/2014/main" id="{8DAE194F-F01A-47F0-A8A4-C82FF7CD9FD1}"/>
              </a:ext>
            </a:extLst>
          </p:cNvPr>
          <p:cNvSpPr>
            <a:spLocks noGrp="1"/>
          </p:cNvSpPr>
          <p:nvPr>
            <p:ph type="body" sz="quarter" idx="48" hasCustomPrompt="1"/>
          </p:nvPr>
        </p:nvSpPr>
        <p:spPr>
          <a:xfrm>
            <a:off x="9098488" y="5867401"/>
            <a:ext cx="2938018" cy="695781"/>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Tree>
    <p:extLst>
      <p:ext uri="{BB962C8B-B14F-4D97-AF65-F5344CB8AC3E}">
        <p14:creationId xmlns:p14="http://schemas.microsoft.com/office/powerpoint/2010/main" val="760589073"/>
      </p:ext>
    </p:extLst>
  </p:cSld>
  <p:clrMapOvr>
    <a:masterClrMapping/>
  </p:clrMapOvr>
</p:sldLayout>
</file>

<file path=ppt/slideLayouts/slideLayout117.xml><?xml version="1.0" encoding="utf-8"?>
<p:sldLayout xmlns:a="http://schemas.openxmlformats.org/drawingml/2006/main" xmlns:r="http://schemas.openxmlformats.org/officeDocument/2006/relationships" xmlns:p="http://schemas.openxmlformats.org/presentationml/2006/main" preserve="1" userDrawn="1">
  <p:cSld name="Panel x5">
    <p:spTree>
      <p:nvGrpSpPr>
        <p:cNvPr id="1" name=""/>
        <p:cNvGrpSpPr/>
        <p:nvPr/>
      </p:nvGrpSpPr>
      <p:grpSpPr>
        <a:xfrm>
          <a:off x="0" y="0"/>
          <a:ext cx="0" cy="0"/>
          <a:chOff x="0" y="0"/>
          <a:chExt cx="0" cy="0"/>
        </a:xfrm>
      </p:grpSpPr>
      <p:sp>
        <p:nvSpPr>
          <p:cNvPr id="54" name="Rectangle 1"/>
          <p:cNvSpPr/>
          <p:nvPr userDrawn="1"/>
        </p:nvSpPr>
        <p:spPr>
          <a:xfrm>
            <a:off x="0" y="0"/>
            <a:ext cx="12192000" cy="6858000"/>
          </a:xfrm>
          <a:prstGeom prst="rect">
            <a:avLst/>
          </a:prstGeom>
          <a:solidFill>
            <a:srgbClr val="E6E6E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sp>
        <p:nvSpPr>
          <p:cNvPr id="3" name="Tijdelijke aanduiding voor tekst 14"/>
          <p:cNvSpPr>
            <a:spLocks noGrp="1"/>
          </p:cNvSpPr>
          <p:nvPr>
            <p:ph type="body" sz="quarter" idx="31" hasCustomPrompt="1"/>
          </p:nvPr>
        </p:nvSpPr>
        <p:spPr>
          <a:xfrm>
            <a:off x="230663" y="4541394"/>
            <a:ext cx="2338782" cy="695781"/>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4" name="Tijdelijke aanduiding voor tekst 16"/>
          <p:cNvSpPr>
            <a:spLocks noGrp="1"/>
          </p:cNvSpPr>
          <p:nvPr>
            <p:ph type="body" sz="quarter" idx="32" hasCustomPrompt="1"/>
          </p:nvPr>
        </p:nvSpPr>
        <p:spPr>
          <a:xfrm>
            <a:off x="230663" y="4109369"/>
            <a:ext cx="2338782"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5" name="Tijdelijke aanduiding voor afbeelding 3"/>
          <p:cNvSpPr>
            <a:spLocks noGrp="1" noChangeAspect="1"/>
          </p:cNvSpPr>
          <p:nvPr>
            <p:ph type="pic" sz="quarter" idx="33"/>
          </p:nvPr>
        </p:nvSpPr>
        <p:spPr>
          <a:xfrm>
            <a:off x="496927" y="2060848"/>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6" name="Tijdelijke aanduiding voor afbeelding 5"/>
          <p:cNvSpPr>
            <a:spLocks noGrp="1"/>
          </p:cNvSpPr>
          <p:nvPr>
            <p:ph type="pic" sz="quarter" idx="34"/>
          </p:nvPr>
        </p:nvSpPr>
        <p:spPr>
          <a:xfrm>
            <a:off x="1504638" y="3047876"/>
            <a:ext cx="1007475" cy="1008000"/>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38" name="Tijdelijke aanduiding voor tekst 14"/>
          <p:cNvSpPr>
            <a:spLocks noGrp="1"/>
          </p:cNvSpPr>
          <p:nvPr>
            <p:ph type="body" sz="quarter" idx="35" hasCustomPrompt="1"/>
          </p:nvPr>
        </p:nvSpPr>
        <p:spPr>
          <a:xfrm>
            <a:off x="2569445" y="4541394"/>
            <a:ext cx="2338782" cy="695781"/>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39" name="Tijdelijke aanduiding voor tekst 16"/>
          <p:cNvSpPr>
            <a:spLocks noGrp="1"/>
          </p:cNvSpPr>
          <p:nvPr>
            <p:ph type="body" sz="quarter" idx="36" hasCustomPrompt="1"/>
          </p:nvPr>
        </p:nvSpPr>
        <p:spPr>
          <a:xfrm>
            <a:off x="2569445" y="4109369"/>
            <a:ext cx="2338782"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40" name="Tijdelijke aanduiding voor afbeelding 3"/>
          <p:cNvSpPr>
            <a:spLocks noGrp="1" noChangeAspect="1"/>
          </p:cNvSpPr>
          <p:nvPr>
            <p:ph type="pic" sz="quarter" idx="37"/>
          </p:nvPr>
        </p:nvSpPr>
        <p:spPr>
          <a:xfrm>
            <a:off x="2835709" y="2060848"/>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41" name="Tijdelijke aanduiding voor afbeelding 5"/>
          <p:cNvSpPr>
            <a:spLocks noGrp="1"/>
          </p:cNvSpPr>
          <p:nvPr>
            <p:ph type="pic" sz="quarter" idx="38"/>
          </p:nvPr>
        </p:nvSpPr>
        <p:spPr>
          <a:xfrm>
            <a:off x="3843420" y="3047876"/>
            <a:ext cx="1007475" cy="1008000"/>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42" name="Tijdelijke aanduiding voor tekst 14"/>
          <p:cNvSpPr>
            <a:spLocks noGrp="1"/>
          </p:cNvSpPr>
          <p:nvPr>
            <p:ph type="body" sz="quarter" idx="39" hasCustomPrompt="1"/>
          </p:nvPr>
        </p:nvSpPr>
        <p:spPr>
          <a:xfrm>
            <a:off x="4908227" y="4541394"/>
            <a:ext cx="2338782" cy="695781"/>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43" name="Tijdelijke aanduiding voor tekst 16"/>
          <p:cNvSpPr>
            <a:spLocks noGrp="1"/>
          </p:cNvSpPr>
          <p:nvPr>
            <p:ph type="body" sz="quarter" idx="40" hasCustomPrompt="1"/>
          </p:nvPr>
        </p:nvSpPr>
        <p:spPr>
          <a:xfrm>
            <a:off x="4908227" y="4109369"/>
            <a:ext cx="2338782"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44" name="Tijdelijke aanduiding voor afbeelding 3"/>
          <p:cNvSpPr>
            <a:spLocks noGrp="1" noChangeAspect="1"/>
          </p:cNvSpPr>
          <p:nvPr>
            <p:ph type="pic" sz="quarter" idx="41"/>
          </p:nvPr>
        </p:nvSpPr>
        <p:spPr>
          <a:xfrm>
            <a:off x="5174491" y="2060848"/>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45" name="Tijdelijke aanduiding voor afbeelding 5"/>
          <p:cNvSpPr>
            <a:spLocks noGrp="1"/>
          </p:cNvSpPr>
          <p:nvPr>
            <p:ph type="pic" sz="quarter" idx="42"/>
          </p:nvPr>
        </p:nvSpPr>
        <p:spPr>
          <a:xfrm>
            <a:off x="6182202" y="3047876"/>
            <a:ext cx="1007475" cy="1008000"/>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46" name="Tijdelijke aanduiding voor tekst 14"/>
          <p:cNvSpPr>
            <a:spLocks noGrp="1"/>
          </p:cNvSpPr>
          <p:nvPr>
            <p:ph type="body" sz="quarter" idx="43" hasCustomPrompt="1"/>
          </p:nvPr>
        </p:nvSpPr>
        <p:spPr>
          <a:xfrm>
            <a:off x="7247008" y="4541394"/>
            <a:ext cx="2338782" cy="695781"/>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47" name="Tijdelijke aanduiding voor tekst 16"/>
          <p:cNvSpPr>
            <a:spLocks noGrp="1"/>
          </p:cNvSpPr>
          <p:nvPr>
            <p:ph type="body" sz="quarter" idx="44" hasCustomPrompt="1"/>
          </p:nvPr>
        </p:nvSpPr>
        <p:spPr>
          <a:xfrm>
            <a:off x="7247008" y="4109369"/>
            <a:ext cx="2338782"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48" name="Tijdelijke aanduiding voor afbeelding 3"/>
          <p:cNvSpPr>
            <a:spLocks noGrp="1" noChangeAspect="1"/>
          </p:cNvSpPr>
          <p:nvPr>
            <p:ph type="pic" sz="quarter" idx="45"/>
          </p:nvPr>
        </p:nvSpPr>
        <p:spPr>
          <a:xfrm>
            <a:off x="7513273" y="2060848"/>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49" name="Tijdelijke aanduiding voor afbeelding 5"/>
          <p:cNvSpPr>
            <a:spLocks noGrp="1"/>
          </p:cNvSpPr>
          <p:nvPr>
            <p:ph type="pic" sz="quarter" idx="46"/>
          </p:nvPr>
        </p:nvSpPr>
        <p:spPr>
          <a:xfrm>
            <a:off x="8520984" y="3047876"/>
            <a:ext cx="1007475" cy="1008000"/>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50" name="Tijdelijke aanduiding voor tekst 14"/>
          <p:cNvSpPr>
            <a:spLocks noGrp="1"/>
          </p:cNvSpPr>
          <p:nvPr>
            <p:ph type="body" sz="quarter" idx="47" hasCustomPrompt="1"/>
          </p:nvPr>
        </p:nvSpPr>
        <p:spPr>
          <a:xfrm>
            <a:off x="9585790" y="4541394"/>
            <a:ext cx="2338782" cy="695781"/>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51" name="Tijdelijke aanduiding voor tekst 16"/>
          <p:cNvSpPr>
            <a:spLocks noGrp="1"/>
          </p:cNvSpPr>
          <p:nvPr>
            <p:ph type="body" sz="quarter" idx="48" hasCustomPrompt="1"/>
          </p:nvPr>
        </p:nvSpPr>
        <p:spPr>
          <a:xfrm>
            <a:off x="9585790" y="4109369"/>
            <a:ext cx="2338782"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52" name="Tijdelijke aanduiding voor afbeelding 3"/>
          <p:cNvSpPr>
            <a:spLocks noGrp="1" noChangeAspect="1"/>
          </p:cNvSpPr>
          <p:nvPr>
            <p:ph type="pic" sz="quarter" idx="49"/>
          </p:nvPr>
        </p:nvSpPr>
        <p:spPr>
          <a:xfrm>
            <a:off x="9852055" y="2060848"/>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53" name="Tijdelijke aanduiding voor afbeelding 5"/>
          <p:cNvSpPr>
            <a:spLocks noGrp="1"/>
          </p:cNvSpPr>
          <p:nvPr>
            <p:ph type="pic" sz="quarter" idx="50"/>
          </p:nvPr>
        </p:nvSpPr>
        <p:spPr>
          <a:xfrm>
            <a:off x="10859766" y="3047876"/>
            <a:ext cx="1007475" cy="1008000"/>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56" name="Tijdelijke aanduiding voor tekst 8"/>
          <p:cNvSpPr>
            <a:spLocks noGrp="1"/>
          </p:cNvSpPr>
          <p:nvPr>
            <p:ph type="body" sz="quarter" idx="10" hasCustomPrompt="1"/>
          </p:nvPr>
        </p:nvSpPr>
        <p:spPr>
          <a:xfrm>
            <a:off x="716996" y="562333"/>
            <a:ext cx="3887350" cy="1390524"/>
          </a:xfrm>
        </p:spPr>
        <p:txBody>
          <a:bodyPr lIns="0" tIns="108000" rIns="0" bIns="0">
            <a:normAutofit/>
          </a:bodyPr>
          <a:lstStyle>
            <a:lvl1pPr marL="0" indent="0">
              <a:spcBef>
                <a:spcPts val="0"/>
              </a:spcBef>
              <a:defRPr sz="3598" b="1" baseline="0">
                <a:solidFill>
                  <a:schemeClr val="tx1"/>
                </a:solidFill>
                <a:latin typeface="+mn-lt"/>
              </a:defRPr>
            </a:lvl1pPr>
          </a:lstStyle>
          <a:p>
            <a:pPr lvl="0"/>
            <a:r>
              <a:rPr lang="nl-NL" dirty="0"/>
              <a:t>Panel</a:t>
            </a:r>
          </a:p>
        </p:txBody>
      </p:sp>
      <p:cxnSp>
        <p:nvCxnSpPr>
          <p:cNvPr id="25"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709630524"/>
      </p:ext>
    </p:extLst>
  </p:cSld>
  <p:clrMapOvr>
    <a:masterClrMapping/>
  </p:clrMapOvr>
</p:sldLayout>
</file>

<file path=ppt/slideLayouts/slideLayout118.xml><?xml version="1.0" encoding="utf-8"?>
<p:sldLayout xmlns:a="http://schemas.openxmlformats.org/drawingml/2006/main" xmlns:r="http://schemas.openxmlformats.org/officeDocument/2006/relationships" xmlns:p="http://schemas.openxmlformats.org/presentationml/2006/main" preserve="1" userDrawn="1">
  <p:cSld name="Panel x2 x3">
    <p:bg>
      <p:bgPr>
        <a:solidFill>
          <a:srgbClr val="E6E6E6"/>
        </a:solidFill>
        <a:effectLst/>
      </p:bgPr>
    </p:bg>
    <p:spTree>
      <p:nvGrpSpPr>
        <p:cNvPr id="1" name=""/>
        <p:cNvGrpSpPr/>
        <p:nvPr/>
      </p:nvGrpSpPr>
      <p:grpSpPr>
        <a:xfrm>
          <a:off x="0" y="0"/>
          <a:ext cx="0" cy="0"/>
          <a:chOff x="0" y="0"/>
          <a:chExt cx="0" cy="0"/>
        </a:xfrm>
      </p:grpSpPr>
      <p:sp>
        <p:nvSpPr>
          <p:cNvPr id="59" name="Rectangle 1"/>
          <p:cNvSpPr/>
          <p:nvPr userDrawn="1"/>
        </p:nvSpPr>
        <p:spPr>
          <a:xfrm>
            <a:off x="0" y="-160712"/>
            <a:ext cx="12192000" cy="6858000"/>
          </a:xfrm>
          <a:prstGeom prst="rect">
            <a:avLst/>
          </a:prstGeom>
          <a:solidFill>
            <a:srgbClr val="E6E6E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sp>
        <p:nvSpPr>
          <p:cNvPr id="38" name="Tijdelijke aanduiding voor tekst 14"/>
          <p:cNvSpPr>
            <a:spLocks noGrp="1"/>
          </p:cNvSpPr>
          <p:nvPr>
            <p:ph type="body" sz="quarter" idx="35" hasCustomPrompt="1"/>
          </p:nvPr>
        </p:nvSpPr>
        <p:spPr>
          <a:xfrm>
            <a:off x="8261858" y="2866741"/>
            <a:ext cx="2943801" cy="592949"/>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39" name="Tijdelijke aanduiding voor tekst 16"/>
          <p:cNvSpPr>
            <a:spLocks noGrp="1"/>
          </p:cNvSpPr>
          <p:nvPr>
            <p:ph type="body" sz="quarter" idx="36" hasCustomPrompt="1"/>
          </p:nvPr>
        </p:nvSpPr>
        <p:spPr>
          <a:xfrm>
            <a:off x="8261858" y="2434716"/>
            <a:ext cx="2943801"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40" name="Tijdelijke aanduiding voor afbeelding 3"/>
          <p:cNvSpPr>
            <a:spLocks noGrp="1" noChangeAspect="1"/>
          </p:cNvSpPr>
          <p:nvPr>
            <p:ph type="pic" sz="quarter" idx="37"/>
          </p:nvPr>
        </p:nvSpPr>
        <p:spPr>
          <a:xfrm>
            <a:off x="8830632" y="386195"/>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41" name="Tijdelijke aanduiding voor afbeelding 5"/>
          <p:cNvSpPr>
            <a:spLocks noGrp="1"/>
          </p:cNvSpPr>
          <p:nvPr>
            <p:ph type="pic" sz="quarter" idx="38"/>
          </p:nvPr>
        </p:nvSpPr>
        <p:spPr>
          <a:xfrm>
            <a:off x="9838343" y="1373223"/>
            <a:ext cx="1007475" cy="1008000"/>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23" name="Tijdelijke aanduiding voor tekst 14"/>
          <p:cNvSpPr>
            <a:spLocks noGrp="1"/>
          </p:cNvSpPr>
          <p:nvPr>
            <p:ph type="body" sz="quarter" idx="39" hasCustomPrompt="1"/>
          </p:nvPr>
        </p:nvSpPr>
        <p:spPr>
          <a:xfrm>
            <a:off x="4519391" y="2866741"/>
            <a:ext cx="2943801" cy="592949"/>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24" name="Tijdelijke aanduiding voor tekst 16"/>
          <p:cNvSpPr>
            <a:spLocks noGrp="1"/>
          </p:cNvSpPr>
          <p:nvPr>
            <p:ph type="body" sz="quarter" idx="40" hasCustomPrompt="1"/>
          </p:nvPr>
        </p:nvSpPr>
        <p:spPr>
          <a:xfrm>
            <a:off x="4519391" y="2434716"/>
            <a:ext cx="2943801"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26" name="Tijdelijke aanduiding voor afbeelding 3"/>
          <p:cNvSpPr>
            <a:spLocks noGrp="1" noChangeAspect="1"/>
          </p:cNvSpPr>
          <p:nvPr>
            <p:ph type="pic" sz="quarter" idx="41"/>
          </p:nvPr>
        </p:nvSpPr>
        <p:spPr>
          <a:xfrm>
            <a:off x="5088165" y="386195"/>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27" name="Tijdelijke aanduiding voor afbeelding 5"/>
          <p:cNvSpPr>
            <a:spLocks noGrp="1"/>
          </p:cNvSpPr>
          <p:nvPr>
            <p:ph type="pic" sz="quarter" idx="42"/>
          </p:nvPr>
        </p:nvSpPr>
        <p:spPr>
          <a:xfrm>
            <a:off x="6095876" y="1373223"/>
            <a:ext cx="1007475" cy="1008000"/>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28" name="Tijdelijke aanduiding voor tekst 14"/>
          <p:cNvSpPr>
            <a:spLocks noGrp="1"/>
          </p:cNvSpPr>
          <p:nvPr>
            <p:ph type="body" sz="quarter" idx="43" hasCustomPrompt="1"/>
          </p:nvPr>
        </p:nvSpPr>
        <p:spPr>
          <a:xfrm>
            <a:off x="8261858" y="6021289"/>
            <a:ext cx="2943801" cy="592949"/>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29" name="Tijdelijke aanduiding voor tekst 16"/>
          <p:cNvSpPr>
            <a:spLocks noGrp="1"/>
          </p:cNvSpPr>
          <p:nvPr>
            <p:ph type="body" sz="quarter" idx="44" hasCustomPrompt="1"/>
          </p:nvPr>
        </p:nvSpPr>
        <p:spPr>
          <a:xfrm>
            <a:off x="8261858" y="5589264"/>
            <a:ext cx="2943801"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30" name="Tijdelijke aanduiding voor afbeelding 3"/>
          <p:cNvSpPr>
            <a:spLocks noGrp="1" noChangeAspect="1"/>
          </p:cNvSpPr>
          <p:nvPr>
            <p:ph type="pic" sz="quarter" idx="45"/>
          </p:nvPr>
        </p:nvSpPr>
        <p:spPr>
          <a:xfrm>
            <a:off x="8830632" y="3540743"/>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31" name="Tijdelijke aanduiding voor afbeelding 5"/>
          <p:cNvSpPr>
            <a:spLocks noGrp="1"/>
          </p:cNvSpPr>
          <p:nvPr>
            <p:ph type="pic" sz="quarter" idx="46"/>
          </p:nvPr>
        </p:nvSpPr>
        <p:spPr>
          <a:xfrm>
            <a:off x="9838343" y="4527771"/>
            <a:ext cx="1007475" cy="1008000"/>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32" name="Tijdelijke aanduiding voor tekst 14"/>
          <p:cNvSpPr>
            <a:spLocks noGrp="1"/>
          </p:cNvSpPr>
          <p:nvPr>
            <p:ph type="body" sz="quarter" idx="47" hasCustomPrompt="1"/>
          </p:nvPr>
        </p:nvSpPr>
        <p:spPr>
          <a:xfrm>
            <a:off x="4623976" y="6021289"/>
            <a:ext cx="2943801" cy="592949"/>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33" name="Tijdelijke aanduiding voor tekst 16"/>
          <p:cNvSpPr>
            <a:spLocks noGrp="1"/>
          </p:cNvSpPr>
          <p:nvPr>
            <p:ph type="body" sz="quarter" idx="48" hasCustomPrompt="1"/>
          </p:nvPr>
        </p:nvSpPr>
        <p:spPr>
          <a:xfrm>
            <a:off x="4623976" y="5589264"/>
            <a:ext cx="2943801"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34" name="Tijdelijke aanduiding voor afbeelding 3"/>
          <p:cNvSpPr>
            <a:spLocks noGrp="1" noChangeAspect="1"/>
          </p:cNvSpPr>
          <p:nvPr>
            <p:ph type="pic" sz="quarter" idx="49"/>
          </p:nvPr>
        </p:nvSpPr>
        <p:spPr>
          <a:xfrm>
            <a:off x="5192749" y="3540743"/>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35" name="Tijdelijke aanduiding voor afbeelding 5"/>
          <p:cNvSpPr>
            <a:spLocks noGrp="1"/>
          </p:cNvSpPr>
          <p:nvPr>
            <p:ph type="pic" sz="quarter" idx="50"/>
          </p:nvPr>
        </p:nvSpPr>
        <p:spPr>
          <a:xfrm>
            <a:off x="6200461" y="4527771"/>
            <a:ext cx="1007475" cy="1008000"/>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36" name="Tijdelijke aanduiding voor tekst 14"/>
          <p:cNvSpPr>
            <a:spLocks noGrp="1"/>
          </p:cNvSpPr>
          <p:nvPr>
            <p:ph type="body" sz="quarter" idx="51" hasCustomPrompt="1"/>
          </p:nvPr>
        </p:nvSpPr>
        <p:spPr>
          <a:xfrm>
            <a:off x="986093" y="6031432"/>
            <a:ext cx="2943801" cy="592949"/>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37" name="Tijdelijke aanduiding voor tekst 16"/>
          <p:cNvSpPr>
            <a:spLocks noGrp="1"/>
          </p:cNvSpPr>
          <p:nvPr>
            <p:ph type="body" sz="quarter" idx="52" hasCustomPrompt="1"/>
          </p:nvPr>
        </p:nvSpPr>
        <p:spPr>
          <a:xfrm>
            <a:off x="986093" y="5599407"/>
            <a:ext cx="2943801"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54" name="Tijdelijke aanduiding voor afbeelding 3"/>
          <p:cNvSpPr>
            <a:spLocks noGrp="1" noChangeAspect="1"/>
          </p:cNvSpPr>
          <p:nvPr>
            <p:ph type="pic" sz="quarter" idx="53"/>
          </p:nvPr>
        </p:nvSpPr>
        <p:spPr>
          <a:xfrm>
            <a:off x="1554867" y="3550886"/>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55" name="Tijdelijke aanduiding voor afbeelding 5"/>
          <p:cNvSpPr>
            <a:spLocks noGrp="1"/>
          </p:cNvSpPr>
          <p:nvPr>
            <p:ph type="pic" sz="quarter" idx="54"/>
          </p:nvPr>
        </p:nvSpPr>
        <p:spPr>
          <a:xfrm>
            <a:off x="2562578" y="4537914"/>
            <a:ext cx="1007475" cy="1008000"/>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60" name="Tijdelijke aanduiding voor tekst 8"/>
          <p:cNvSpPr>
            <a:spLocks noGrp="1"/>
          </p:cNvSpPr>
          <p:nvPr>
            <p:ph type="body" sz="quarter" idx="10" hasCustomPrompt="1"/>
          </p:nvPr>
        </p:nvSpPr>
        <p:spPr>
          <a:xfrm>
            <a:off x="716996" y="562333"/>
            <a:ext cx="3887350" cy="1390524"/>
          </a:xfrm>
        </p:spPr>
        <p:txBody>
          <a:bodyPr lIns="0" tIns="108000" rIns="0" bIns="0">
            <a:normAutofit/>
          </a:bodyPr>
          <a:lstStyle>
            <a:lvl1pPr marL="0" indent="0">
              <a:spcBef>
                <a:spcPts val="0"/>
              </a:spcBef>
              <a:defRPr sz="3598" b="1" baseline="0">
                <a:solidFill>
                  <a:schemeClr val="tx1"/>
                </a:solidFill>
                <a:latin typeface="+mn-lt"/>
              </a:defRPr>
            </a:lvl1pPr>
          </a:lstStyle>
          <a:p>
            <a:pPr lvl="0"/>
            <a:r>
              <a:rPr lang="nl-NL" dirty="0"/>
              <a:t>Panel</a:t>
            </a:r>
          </a:p>
        </p:txBody>
      </p:sp>
      <p:cxnSp>
        <p:nvCxnSpPr>
          <p:cNvPr id="25"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535783845"/>
      </p:ext>
    </p:extLst>
  </p:cSld>
  <p:clrMapOvr>
    <a:masterClrMapping/>
  </p:clrMapOvr>
</p:sldLayout>
</file>

<file path=ppt/slideLayouts/slideLayout119.xml><?xml version="1.0" encoding="utf-8"?>
<p:sldLayout xmlns:a="http://schemas.openxmlformats.org/drawingml/2006/main" xmlns:r="http://schemas.openxmlformats.org/officeDocument/2006/relationships" xmlns:p="http://schemas.openxmlformats.org/presentationml/2006/main" preserve="1" userDrawn="1">
  <p:cSld name="Soundbites">
    <p:spTree>
      <p:nvGrpSpPr>
        <p:cNvPr id="1" name=""/>
        <p:cNvGrpSpPr/>
        <p:nvPr/>
      </p:nvGrpSpPr>
      <p:grpSpPr>
        <a:xfrm>
          <a:off x="0" y="0"/>
          <a:ext cx="0" cy="0"/>
          <a:chOff x="0" y="0"/>
          <a:chExt cx="0" cy="0"/>
        </a:xfrm>
      </p:grpSpPr>
      <p:sp>
        <p:nvSpPr>
          <p:cNvPr id="15" name="Tijdelijke aanduiding voor tekst 14"/>
          <p:cNvSpPr>
            <a:spLocks noGrp="1"/>
          </p:cNvSpPr>
          <p:nvPr>
            <p:ph type="body" sz="quarter" idx="11" hasCustomPrompt="1"/>
          </p:nvPr>
        </p:nvSpPr>
        <p:spPr>
          <a:xfrm>
            <a:off x="1058312" y="685801"/>
            <a:ext cx="6908377" cy="4759648"/>
          </a:xfrm>
          <a:prstGeom prst="rect">
            <a:avLst/>
          </a:prstGeom>
        </p:spPr>
        <p:txBody>
          <a:bodyPr vert="horz" anchor="ctr" anchorCtr="0"/>
          <a:lstStyle>
            <a:lvl1pPr marL="0" indent="0">
              <a:spcBef>
                <a:spcPts val="999"/>
              </a:spcBef>
              <a:defRPr sz="2799" baseline="0">
                <a:latin typeface="Jungka" panose="00000500000000000000" pitchFamily="50" charset="0"/>
                <a:cs typeface="Arial" panose="020B0604020202020204" pitchFamily="34" charset="0"/>
              </a:defRPr>
            </a:lvl1pPr>
            <a:lvl2pPr>
              <a:defRPr>
                <a:latin typeface="+mj-lt"/>
              </a:defRPr>
            </a:lvl2pPr>
            <a:lvl3pPr>
              <a:defRPr>
                <a:latin typeface="+mj-lt"/>
              </a:defRPr>
            </a:lvl3pPr>
            <a:lvl4pPr>
              <a:defRPr>
                <a:latin typeface="+mj-lt"/>
              </a:defRPr>
            </a:lvl4pPr>
            <a:lvl5pPr>
              <a:defRPr>
                <a:latin typeface="+mj-lt"/>
              </a:defRPr>
            </a:lvl5pPr>
          </a:lstStyle>
          <a:p>
            <a:pPr lvl="0"/>
            <a:r>
              <a:rPr lang="nl-NL" dirty="0"/>
              <a:t>“Soundbite text”</a:t>
            </a:r>
          </a:p>
        </p:txBody>
      </p:sp>
      <p:sp>
        <p:nvSpPr>
          <p:cNvPr id="17" name="Tijdelijke aanduiding voor tekst 16"/>
          <p:cNvSpPr>
            <a:spLocks noGrp="1"/>
          </p:cNvSpPr>
          <p:nvPr>
            <p:ph type="body" sz="quarter" idx="12" hasCustomPrompt="1"/>
          </p:nvPr>
        </p:nvSpPr>
        <p:spPr>
          <a:xfrm>
            <a:off x="8111076" y="3933132"/>
            <a:ext cx="3095601" cy="431973"/>
          </a:xfrm>
          <a:prstGeom prst="rect">
            <a:avLst/>
          </a:prstGeom>
        </p:spPr>
        <p:txBody>
          <a:bodyPr vert="horz"/>
          <a:lstStyle>
            <a:lvl1pPr marL="0" indent="0" algn="ctr">
              <a:spcBef>
                <a:spcPts val="999"/>
              </a:spcBef>
              <a:defRPr sz="1999">
                <a:solidFill>
                  <a:srgbClr val="FF003C"/>
                </a:solidFill>
                <a:latin typeface="Jungka" panose="00000500000000000000" pitchFamily="50" charset="0"/>
                <a:cs typeface="Arial" panose="020B0604020202020204" pitchFamily="34" charset="0"/>
              </a:defRPr>
            </a:lvl1pPr>
          </a:lstStyle>
          <a:p>
            <a:pPr lvl="0"/>
            <a:r>
              <a:rPr lang="nl-BE" dirty="0"/>
              <a:t>Name</a:t>
            </a:r>
            <a:endParaRPr lang="nl-NL" dirty="0"/>
          </a:p>
        </p:txBody>
      </p:sp>
      <p:sp>
        <p:nvSpPr>
          <p:cNvPr id="19" name="Tijdelijke aanduiding voor tekst 18"/>
          <p:cNvSpPr>
            <a:spLocks noGrp="1"/>
          </p:cNvSpPr>
          <p:nvPr>
            <p:ph type="body" sz="quarter" idx="13" hasCustomPrompt="1"/>
          </p:nvPr>
        </p:nvSpPr>
        <p:spPr>
          <a:xfrm>
            <a:off x="8111076" y="4365724"/>
            <a:ext cx="3095601" cy="1079500"/>
          </a:xfrm>
          <a:prstGeom prst="rect">
            <a:avLst/>
          </a:prstGeom>
        </p:spPr>
        <p:txBody>
          <a:bodyPr vert="horz"/>
          <a:lstStyle>
            <a:lvl1pPr marL="0" indent="0" algn="ctr">
              <a:spcBef>
                <a:spcPts val="999"/>
              </a:spcBef>
              <a:defRPr sz="1799" b="0" i="0">
                <a:solidFill>
                  <a:srgbClr val="1E1E1E"/>
                </a:solidFill>
                <a:latin typeface="Jungka" panose="00000500000000000000" pitchFamily="50" charset="0"/>
                <a:cs typeface="Arial" panose="020B0604020202020204" pitchFamily="34" charset="0"/>
              </a:defRPr>
            </a:lvl1pPr>
          </a:lstStyle>
          <a:p>
            <a:pPr lvl="0"/>
            <a:r>
              <a:rPr lang="nl-NL" dirty="0"/>
              <a:t>Job Title</a:t>
            </a:r>
          </a:p>
          <a:p>
            <a:pPr lvl="0"/>
            <a:r>
              <a:rPr lang="nl-NL" dirty="0"/>
              <a:t>Company</a:t>
            </a:r>
          </a:p>
        </p:txBody>
      </p:sp>
      <p:sp>
        <p:nvSpPr>
          <p:cNvPr id="9" name="Tijdelijke aanduiding voor afbeelding 3">
            <a:extLst>
              <a:ext uri="{FF2B5EF4-FFF2-40B4-BE49-F238E27FC236}">
                <a16:creationId xmlns:a16="http://schemas.microsoft.com/office/drawing/2014/main" id="{AA0B506D-288F-4B58-85FB-8783262E351F}"/>
              </a:ext>
            </a:extLst>
          </p:cNvPr>
          <p:cNvSpPr>
            <a:spLocks noGrp="1" noChangeAspect="1"/>
          </p:cNvSpPr>
          <p:nvPr>
            <p:ph type="pic" sz="quarter" idx="37"/>
          </p:nvPr>
        </p:nvSpPr>
        <p:spPr>
          <a:xfrm>
            <a:off x="8196758" y="685800"/>
            <a:ext cx="3009919" cy="3011484"/>
          </a:xfrm>
          <a:prstGeom prst="ellipse">
            <a:avLst/>
          </a:prstGeom>
          <a:solidFill>
            <a:schemeClr val="bg1"/>
          </a:solidFill>
        </p:spPr>
        <p:txBody>
          <a:bodyPr vert="horz"/>
          <a:lstStyle>
            <a:lvl1pPr marL="0" indent="0" algn="ctr">
              <a:spcBef>
                <a:spcPts val="300"/>
              </a:spcBef>
              <a:defRPr>
                <a:latin typeface="Jungka" panose="00000500000000000000" pitchFamily="50" charset="0"/>
                <a:cs typeface="Arial" panose="020B0604020202020204" pitchFamily="34" charset="0"/>
              </a:defRPr>
            </a:lvl1pPr>
          </a:lstStyle>
          <a:p>
            <a:r>
              <a:rPr lang="en-US"/>
              <a:t>Click icon to add picture</a:t>
            </a:r>
            <a:endParaRPr lang="nl-NL" dirty="0"/>
          </a:p>
        </p:txBody>
      </p:sp>
    </p:spTree>
    <p:extLst>
      <p:ext uri="{BB962C8B-B14F-4D97-AF65-F5344CB8AC3E}">
        <p14:creationId xmlns:p14="http://schemas.microsoft.com/office/powerpoint/2010/main" val="382206086"/>
      </p:ext>
    </p:extLst>
  </p:cSld>
  <p:clrMapOvr>
    <a:masterClrMapping/>
  </p:clrMapOvr>
</p:sldLayout>
</file>

<file path=ppt/slideLayouts/slideLayout120.xml><?xml version="1.0" encoding="utf-8"?>
<p:sldLayout xmlns:a="http://schemas.openxmlformats.org/drawingml/2006/main" xmlns:r="http://schemas.openxmlformats.org/officeDocument/2006/relationships" xmlns:p="http://schemas.openxmlformats.org/presentationml/2006/main" preserve="1" userDrawn="1">
  <p:cSld name="Back Cover">
    <p:spTree>
      <p:nvGrpSpPr>
        <p:cNvPr id="1" name=""/>
        <p:cNvGrpSpPr/>
        <p:nvPr/>
      </p:nvGrpSpPr>
      <p:grpSpPr>
        <a:xfrm>
          <a:off x="0" y="0"/>
          <a:ext cx="0" cy="0"/>
          <a:chOff x="0" y="0"/>
          <a:chExt cx="0" cy="0"/>
        </a:xfrm>
      </p:grpSpPr>
      <p:sp>
        <p:nvSpPr>
          <p:cNvPr id="2" name="Tekstvak 1"/>
          <p:cNvSpPr txBox="1"/>
          <p:nvPr userDrawn="1"/>
        </p:nvSpPr>
        <p:spPr>
          <a:xfrm>
            <a:off x="719625" y="4365104"/>
            <a:ext cx="6189464" cy="2154436"/>
          </a:xfrm>
          <a:prstGeom prst="rect">
            <a:avLst/>
          </a:prstGeom>
        </p:spPr>
        <p:txBody>
          <a:bodyPr vert="horz" wrap="square" lIns="0" tIns="0" rIns="0" bIns="0" rtlCol="0">
            <a:spAutoFit/>
          </a:bodyPr>
          <a:lstStyle/>
          <a:p>
            <a:pPr rtl="0"/>
            <a:r>
              <a:rPr lang="en-GB" sz="1999" b="0" i="0" u="none" strike="noStrike" kern="1200" baseline="30000" noProof="0" dirty="0">
                <a:solidFill>
                  <a:schemeClr val="tx1"/>
                </a:solidFill>
                <a:latin typeface="Jungka" panose="00000500000000000000" pitchFamily="50" charset="0"/>
                <a:ea typeface="+mn-ea"/>
                <a:cs typeface="Arial" charset="0"/>
              </a:rPr>
              <a:t>World Federation of Advertisers</a:t>
            </a:r>
          </a:p>
          <a:p>
            <a:pPr rtl="0"/>
            <a:r>
              <a:rPr lang="en-GB" sz="1999" b="0" i="0" u="none" strike="noStrike" kern="1200" baseline="30000" noProof="0" dirty="0">
                <a:solidFill>
                  <a:schemeClr val="tx1"/>
                </a:solidFill>
                <a:latin typeface="Jungka" panose="00000500000000000000" pitchFamily="50" charset="0"/>
                <a:ea typeface="+mn-ea"/>
                <a:cs typeface="Arial" charset="0"/>
              </a:rPr>
              <a:t>London, Brussels, Singapore</a:t>
            </a:r>
          </a:p>
          <a:p>
            <a:pPr rtl="0"/>
            <a:endParaRPr lang="en-GB" sz="1999" b="0" i="0" u="none" strike="noStrike" kern="1200" baseline="30000" noProof="0" dirty="0">
              <a:solidFill>
                <a:schemeClr val="tx1"/>
              </a:solidFill>
              <a:latin typeface="Jungka" panose="00000500000000000000" pitchFamily="50" charset="0"/>
              <a:ea typeface="+mn-ea"/>
              <a:cs typeface="Arial" charset="0"/>
            </a:endParaRPr>
          </a:p>
          <a:p>
            <a:pPr rtl="0"/>
            <a:r>
              <a:rPr lang="en-GB" sz="1999" b="0" i="0" u="none" strike="noStrike" kern="1200" baseline="30000" noProof="0" dirty="0">
                <a:solidFill>
                  <a:schemeClr val="tx1"/>
                </a:solidFill>
                <a:latin typeface="Jungka" panose="00000500000000000000" pitchFamily="50" charset="0"/>
                <a:ea typeface="+mn-ea"/>
                <a:cs typeface="Arial" charset="0"/>
              </a:rPr>
              <a:t>wfanet.org</a:t>
            </a:r>
          </a:p>
          <a:p>
            <a:pPr rtl="0"/>
            <a:r>
              <a:rPr lang="en-GB" sz="1999" b="0" i="0" u="none" strike="noStrike" kern="1200" baseline="30000" noProof="0" dirty="0">
                <a:solidFill>
                  <a:schemeClr val="tx1"/>
                </a:solidFill>
                <a:latin typeface="Jungka" panose="00000500000000000000" pitchFamily="50" charset="0"/>
                <a:ea typeface="+mn-ea"/>
                <a:cs typeface="Arial" charset="0"/>
              </a:rPr>
              <a:t>info@wfanet.org</a:t>
            </a:r>
          </a:p>
          <a:p>
            <a:pPr rtl="0"/>
            <a:r>
              <a:rPr lang="en-GB" sz="1999" b="0" i="0" u="none" strike="noStrike" kern="1200" baseline="30000" noProof="0" dirty="0">
                <a:solidFill>
                  <a:schemeClr val="tx1"/>
                </a:solidFill>
                <a:latin typeface="Jungka" panose="00000500000000000000" pitchFamily="50" charset="0"/>
                <a:ea typeface="+mn-ea"/>
                <a:cs typeface="Arial" charset="0"/>
              </a:rPr>
              <a:t>+32 2 502 57 40</a:t>
            </a:r>
          </a:p>
          <a:p>
            <a:pPr rtl="0"/>
            <a:endParaRPr lang="en-GB" sz="1999" b="0" i="0" u="none" strike="noStrike" kern="1200" baseline="30000" noProof="0" dirty="0">
              <a:solidFill>
                <a:schemeClr val="tx1"/>
              </a:solidFill>
              <a:latin typeface="Jungka" panose="00000500000000000000" pitchFamily="50" charset="0"/>
              <a:ea typeface="+mn-ea"/>
              <a:cs typeface="Arial" charset="0"/>
            </a:endParaRPr>
          </a:p>
          <a:p>
            <a:pPr rtl="0"/>
            <a:r>
              <a:rPr lang="en-GB" sz="1999" b="0" i="0" u="none" strike="noStrike" kern="1200" baseline="30000" noProof="0" dirty="0">
                <a:solidFill>
                  <a:schemeClr val="tx1"/>
                </a:solidFill>
                <a:latin typeface="Jungka" panose="00000500000000000000" pitchFamily="50" charset="0"/>
                <a:ea typeface="+mn-ea"/>
                <a:cs typeface="Arial" charset="0"/>
              </a:rPr>
              <a:t>twitter @</a:t>
            </a:r>
            <a:r>
              <a:rPr lang="en-GB" sz="1999" b="0" i="0" u="none" strike="noStrike" kern="1200" baseline="30000" noProof="0" dirty="0" err="1">
                <a:solidFill>
                  <a:schemeClr val="tx1"/>
                </a:solidFill>
                <a:latin typeface="Jungka" panose="00000500000000000000" pitchFamily="50" charset="0"/>
                <a:ea typeface="+mn-ea"/>
                <a:cs typeface="Arial" charset="0"/>
              </a:rPr>
              <a:t>wfamarketers</a:t>
            </a:r>
            <a:endParaRPr lang="en-GB" sz="1999" b="0" i="0" u="none" strike="noStrike" kern="1200" baseline="30000" noProof="0" dirty="0">
              <a:solidFill>
                <a:schemeClr val="tx1"/>
              </a:solidFill>
              <a:latin typeface="Jungka" panose="00000500000000000000" pitchFamily="50" charset="0"/>
              <a:ea typeface="+mn-ea"/>
              <a:cs typeface="Arial" charset="0"/>
            </a:endParaRPr>
          </a:p>
          <a:p>
            <a:pPr rtl="0"/>
            <a:r>
              <a:rPr lang="en-GB" sz="1999" b="0" i="0" u="none" strike="noStrike" kern="1200" baseline="30000" noProof="0" dirty="0">
                <a:solidFill>
                  <a:schemeClr val="tx1"/>
                </a:solidFill>
                <a:latin typeface="Jungka" panose="00000500000000000000" pitchFamily="50" charset="0"/>
                <a:ea typeface="+mn-ea"/>
                <a:cs typeface="Arial" charset="0"/>
              </a:rPr>
              <a:t>youtube.com/</a:t>
            </a:r>
            <a:r>
              <a:rPr lang="en-GB" sz="1999" b="0" i="0" u="none" strike="noStrike" kern="1200" baseline="30000" noProof="0" dirty="0" err="1">
                <a:solidFill>
                  <a:schemeClr val="tx1"/>
                </a:solidFill>
                <a:latin typeface="Jungka" panose="00000500000000000000" pitchFamily="50" charset="0"/>
                <a:ea typeface="+mn-ea"/>
                <a:cs typeface="Arial" charset="0"/>
              </a:rPr>
              <a:t>wfamarketers</a:t>
            </a:r>
            <a:endParaRPr lang="en-GB" sz="1999" b="0" i="0" u="none" strike="noStrike" kern="1200" baseline="30000" noProof="0" dirty="0">
              <a:solidFill>
                <a:schemeClr val="tx1"/>
              </a:solidFill>
              <a:latin typeface="Jungka" panose="00000500000000000000" pitchFamily="50" charset="0"/>
              <a:ea typeface="+mn-ea"/>
              <a:cs typeface="Arial" charset="0"/>
            </a:endParaRPr>
          </a:p>
          <a:p>
            <a:pPr rtl="0"/>
            <a:r>
              <a:rPr lang="en-GB" sz="1999" b="0" i="0" u="none" strike="noStrike" kern="1200" baseline="30000" noProof="0" dirty="0">
                <a:solidFill>
                  <a:schemeClr val="tx1"/>
                </a:solidFill>
                <a:latin typeface="Jungka" panose="00000500000000000000" pitchFamily="50" charset="0"/>
                <a:ea typeface="+mn-ea"/>
                <a:cs typeface="Arial" charset="0"/>
              </a:rPr>
              <a:t>linkedin.com/company/</a:t>
            </a:r>
            <a:r>
              <a:rPr lang="en-GB" sz="1999" b="0" i="0" u="none" strike="noStrike" kern="1200" baseline="30000" noProof="0" dirty="0" err="1">
                <a:solidFill>
                  <a:schemeClr val="tx1"/>
                </a:solidFill>
                <a:latin typeface="Jungka" panose="00000500000000000000" pitchFamily="50" charset="0"/>
                <a:ea typeface="+mn-ea"/>
                <a:cs typeface="Arial" charset="0"/>
              </a:rPr>
              <a:t>wfa</a:t>
            </a:r>
            <a:endParaRPr lang="en-GB" sz="1999" noProof="0" dirty="0">
              <a:solidFill>
                <a:schemeClr val="bg1"/>
              </a:solidFill>
              <a:latin typeface="Jungka" panose="00000500000000000000" pitchFamily="50" charset="0"/>
            </a:endParaRPr>
          </a:p>
        </p:txBody>
      </p:sp>
      <p:sp>
        <p:nvSpPr>
          <p:cNvPr id="5" name="Ovaal 4"/>
          <p:cNvSpPr>
            <a:spLocks noChangeAspect="1"/>
          </p:cNvSpPr>
          <p:nvPr userDrawn="1"/>
        </p:nvSpPr>
        <p:spPr>
          <a:xfrm>
            <a:off x="467756" y="4113104"/>
            <a:ext cx="251869" cy="252000"/>
          </a:xfrm>
          <a:prstGeom prst="ellipse">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l-NL" sz="1799"/>
          </a:p>
        </p:txBody>
      </p:sp>
    </p:spTree>
    <p:extLst>
      <p:ext uri="{BB962C8B-B14F-4D97-AF65-F5344CB8AC3E}">
        <p14:creationId xmlns:p14="http://schemas.microsoft.com/office/powerpoint/2010/main" val="1510901355"/>
      </p:ext>
    </p:extLst>
  </p:cSld>
  <p:clrMapOvr>
    <a:masterClrMapping/>
  </p:clrMapOvr>
</p:sldLayout>
</file>

<file path=ppt/slideLayouts/slideLayout121.xml><?xml version="1.0" encoding="utf-8"?>
<p:sldLayout xmlns:a="http://schemas.openxmlformats.org/drawingml/2006/main" xmlns:r="http://schemas.openxmlformats.org/officeDocument/2006/relationships" xmlns:p="http://schemas.openxmlformats.org/presentationml/2006/main" preserve="1" userDrawn="1">
  <p:cSld name="Back Cover v2">
    <p:bg>
      <p:bgPr>
        <a:solidFill>
          <a:schemeClr val="bg1"/>
        </a:solidFill>
        <a:effectLst/>
      </p:bgPr>
    </p:bg>
    <p:spTree>
      <p:nvGrpSpPr>
        <p:cNvPr id="1" name=""/>
        <p:cNvGrpSpPr/>
        <p:nvPr/>
      </p:nvGrpSpPr>
      <p:grpSpPr>
        <a:xfrm>
          <a:off x="0" y="0"/>
          <a:ext cx="0" cy="0"/>
          <a:chOff x="0" y="0"/>
          <a:chExt cx="0" cy="0"/>
        </a:xfrm>
      </p:grpSpPr>
      <p:sp>
        <p:nvSpPr>
          <p:cNvPr id="4" name="Vrije vorm 6"/>
          <p:cNvSpPr/>
          <p:nvPr userDrawn="1"/>
        </p:nvSpPr>
        <p:spPr>
          <a:xfrm>
            <a:off x="-21494" y="1268760"/>
            <a:ext cx="2158836" cy="4319920"/>
          </a:xfrm>
          <a:custGeom>
            <a:avLst/>
            <a:gdLst>
              <a:gd name="connsiteX0" fmla="*/ 0 w 720000"/>
              <a:gd name="connsiteY0" fmla="*/ 0 h 1440000"/>
              <a:gd name="connsiteX1" fmla="*/ 720000 w 720000"/>
              <a:gd name="connsiteY1" fmla="*/ 720000 h 1440000"/>
              <a:gd name="connsiteX2" fmla="*/ 0 w 720000"/>
              <a:gd name="connsiteY2" fmla="*/ 1440000 h 1440000"/>
            </a:gdLst>
            <a:ahLst/>
            <a:cxnLst>
              <a:cxn ang="0">
                <a:pos x="connsiteX0" y="connsiteY0"/>
              </a:cxn>
              <a:cxn ang="0">
                <a:pos x="connsiteX1" y="connsiteY1"/>
              </a:cxn>
              <a:cxn ang="0">
                <a:pos x="connsiteX2" y="connsiteY2"/>
              </a:cxn>
            </a:cxnLst>
            <a:rect l="l" t="t" r="r" b="b"/>
            <a:pathLst>
              <a:path w="720000" h="1440000">
                <a:moveTo>
                  <a:pt x="0" y="0"/>
                </a:moveTo>
                <a:cubicBezTo>
                  <a:pt x="397645" y="0"/>
                  <a:pt x="720000" y="322355"/>
                  <a:pt x="720000" y="720000"/>
                </a:cubicBezTo>
                <a:cubicBezTo>
                  <a:pt x="720000" y="1117645"/>
                  <a:pt x="397645" y="1440000"/>
                  <a:pt x="0" y="1440000"/>
                </a:cubicBezTo>
                <a:close/>
              </a:path>
            </a:pathLst>
          </a:cu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l-NL" sz="1799">
              <a:latin typeface="Jungka" panose="00000500000000000000" pitchFamily="50" charset="0"/>
            </a:endParaRPr>
          </a:p>
        </p:txBody>
      </p:sp>
      <p:sp>
        <p:nvSpPr>
          <p:cNvPr id="2" name="Tekstvak 1"/>
          <p:cNvSpPr txBox="1"/>
          <p:nvPr userDrawn="1"/>
        </p:nvSpPr>
        <p:spPr>
          <a:xfrm>
            <a:off x="719625" y="4365104"/>
            <a:ext cx="6189464" cy="2154436"/>
          </a:xfrm>
          <a:prstGeom prst="rect">
            <a:avLst/>
          </a:prstGeom>
        </p:spPr>
        <p:txBody>
          <a:bodyPr vert="horz" wrap="square" lIns="0" tIns="0" rIns="0" bIns="0" rtlCol="0">
            <a:spAutoFit/>
          </a:bodyPr>
          <a:lstStyle/>
          <a:p>
            <a:pPr rtl="0"/>
            <a:r>
              <a:rPr lang="en-GB" sz="1999" b="0" i="0" u="none" strike="noStrike" kern="1200" baseline="30000" noProof="0" dirty="0">
                <a:solidFill>
                  <a:schemeClr val="tx1"/>
                </a:solidFill>
                <a:latin typeface="Jungka" panose="00000500000000000000" pitchFamily="50" charset="0"/>
                <a:ea typeface="+mn-ea"/>
                <a:cs typeface="Arial" charset="0"/>
              </a:rPr>
              <a:t>World Federation of Advertisers</a:t>
            </a:r>
          </a:p>
          <a:p>
            <a:pPr rtl="0"/>
            <a:r>
              <a:rPr lang="en-GB" sz="1999" b="0" i="0" u="none" strike="noStrike" kern="1200" baseline="30000" noProof="0" dirty="0">
                <a:solidFill>
                  <a:schemeClr val="tx1"/>
                </a:solidFill>
                <a:latin typeface="Jungka" panose="00000500000000000000" pitchFamily="50" charset="0"/>
                <a:ea typeface="+mn-ea"/>
                <a:cs typeface="Arial" charset="0"/>
              </a:rPr>
              <a:t>London, Brussels, Singapore</a:t>
            </a:r>
          </a:p>
          <a:p>
            <a:pPr rtl="0"/>
            <a:endParaRPr lang="en-GB" sz="1999" b="0" i="0" u="none" strike="noStrike" kern="1200" baseline="30000" noProof="0" dirty="0">
              <a:solidFill>
                <a:schemeClr val="tx1"/>
              </a:solidFill>
              <a:latin typeface="Jungka" panose="00000500000000000000" pitchFamily="50" charset="0"/>
              <a:ea typeface="+mn-ea"/>
              <a:cs typeface="Arial" charset="0"/>
            </a:endParaRPr>
          </a:p>
          <a:p>
            <a:pPr rtl="0"/>
            <a:r>
              <a:rPr lang="en-GB" sz="1999" b="0" i="0" u="none" strike="noStrike" kern="1200" baseline="30000" noProof="0" dirty="0">
                <a:solidFill>
                  <a:schemeClr val="tx1"/>
                </a:solidFill>
                <a:latin typeface="Jungka" panose="00000500000000000000" pitchFamily="50" charset="0"/>
                <a:ea typeface="+mn-ea"/>
                <a:cs typeface="Arial" charset="0"/>
              </a:rPr>
              <a:t>wfanet.org</a:t>
            </a:r>
          </a:p>
          <a:p>
            <a:pPr rtl="0"/>
            <a:r>
              <a:rPr lang="en-GB" sz="1999" b="0" i="0" u="none" strike="noStrike" kern="1200" baseline="30000" noProof="0" dirty="0">
                <a:solidFill>
                  <a:schemeClr val="tx1"/>
                </a:solidFill>
                <a:latin typeface="Jungka" panose="00000500000000000000" pitchFamily="50" charset="0"/>
                <a:ea typeface="+mn-ea"/>
                <a:cs typeface="Arial" charset="0"/>
              </a:rPr>
              <a:t>info@wfanet.org</a:t>
            </a:r>
          </a:p>
          <a:p>
            <a:pPr rtl="0"/>
            <a:r>
              <a:rPr lang="en-GB" sz="1999" b="0" i="0" u="none" strike="noStrike" kern="1200" baseline="30000" noProof="0" dirty="0">
                <a:solidFill>
                  <a:schemeClr val="tx1"/>
                </a:solidFill>
                <a:latin typeface="Jungka" panose="00000500000000000000" pitchFamily="50" charset="0"/>
                <a:ea typeface="+mn-ea"/>
                <a:cs typeface="Arial" charset="0"/>
              </a:rPr>
              <a:t>+32 2 502 57 40</a:t>
            </a:r>
          </a:p>
          <a:p>
            <a:pPr rtl="0"/>
            <a:endParaRPr lang="en-GB" sz="1999" b="0" i="0" u="none" strike="noStrike" kern="1200" baseline="30000" noProof="0" dirty="0">
              <a:solidFill>
                <a:schemeClr val="tx1"/>
              </a:solidFill>
              <a:latin typeface="Jungka" panose="00000500000000000000" pitchFamily="50" charset="0"/>
              <a:ea typeface="+mn-ea"/>
              <a:cs typeface="Arial" charset="0"/>
            </a:endParaRPr>
          </a:p>
          <a:p>
            <a:pPr rtl="0"/>
            <a:r>
              <a:rPr lang="en-GB" sz="1999" b="0" i="0" u="none" strike="noStrike" kern="1200" baseline="30000" noProof="0" dirty="0">
                <a:solidFill>
                  <a:schemeClr val="tx1"/>
                </a:solidFill>
                <a:latin typeface="Jungka" panose="00000500000000000000" pitchFamily="50" charset="0"/>
                <a:ea typeface="+mn-ea"/>
                <a:cs typeface="Arial" charset="0"/>
              </a:rPr>
              <a:t>twitter @</a:t>
            </a:r>
            <a:r>
              <a:rPr lang="en-GB" sz="1999" b="0" i="0" u="none" strike="noStrike" kern="1200" baseline="30000" noProof="0" dirty="0" err="1">
                <a:solidFill>
                  <a:schemeClr val="tx1"/>
                </a:solidFill>
                <a:latin typeface="Jungka" panose="00000500000000000000" pitchFamily="50" charset="0"/>
                <a:ea typeface="+mn-ea"/>
                <a:cs typeface="Arial" charset="0"/>
              </a:rPr>
              <a:t>wfamarketers</a:t>
            </a:r>
            <a:endParaRPr lang="en-GB" sz="1999" b="0" i="0" u="none" strike="noStrike" kern="1200" baseline="30000" noProof="0" dirty="0">
              <a:solidFill>
                <a:schemeClr val="tx1"/>
              </a:solidFill>
              <a:latin typeface="Jungka" panose="00000500000000000000" pitchFamily="50" charset="0"/>
              <a:ea typeface="+mn-ea"/>
              <a:cs typeface="Arial" charset="0"/>
            </a:endParaRPr>
          </a:p>
          <a:p>
            <a:pPr rtl="0"/>
            <a:r>
              <a:rPr lang="en-GB" sz="1999" b="0" i="0" u="none" strike="noStrike" kern="1200" baseline="30000" noProof="0" dirty="0">
                <a:solidFill>
                  <a:schemeClr val="tx1"/>
                </a:solidFill>
                <a:latin typeface="Jungka" panose="00000500000000000000" pitchFamily="50" charset="0"/>
                <a:ea typeface="+mn-ea"/>
                <a:cs typeface="Arial" charset="0"/>
              </a:rPr>
              <a:t>youtube.com/</a:t>
            </a:r>
            <a:r>
              <a:rPr lang="en-GB" sz="1999" b="0" i="0" u="none" strike="noStrike" kern="1200" baseline="30000" noProof="0" dirty="0" err="1">
                <a:solidFill>
                  <a:schemeClr val="tx1"/>
                </a:solidFill>
                <a:latin typeface="Jungka" panose="00000500000000000000" pitchFamily="50" charset="0"/>
                <a:ea typeface="+mn-ea"/>
                <a:cs typeface="Arial" charset="0"/>
              </a:rPr>
              <a:t>wfamarketers</a:t>
            </a:r>
            <a:endParaRPr lang="en-GB" sz="1999" b="0" i="0" u="none" strike="noStrike" kern="1200" baseline="30000" noProof="0" dirty="0">
              <a:solidFill>
                <a:schemeClr val="tx1"/>
              </a:solidFill>
              <a:latin typeface="Jungka" panose="00000500000000000000" pitchFamily="50" charset="0"/>
              <a:ea typeface="+mn-ea"/>
              <a:cs typeface="Arial" charset="0"/>
            </a:endParaRPr>
          </a:p>
          <a:p>
            <a:pPr rtl="0"/>
            <a:r>
              <a:rPr lang="en-GB" sz="1999" b="0" i="0" u="none" strike="noStrike" kern="1200" baseline="30000" noProof="0" dirty="0">
                <a:solidFill>
                  <a:schemeClr val="tx1"/>
                </a:solidFill>
                <a:latin typeface="Jungka" panose="00000500000000000000" pitchFamily="50" charset="0"/>
                <a:ea typeface="+mn-ea"/>
                <a:cs typeface="Arial" charset="0"/>
              </a:rPr>
              <a:t>linkedin.com/company/</a:t>
            </a:r>
            <a:r>
              <a:rPr lang="en-GB" sz="1999" b="0" i="0" u="none" strike="noStrike" kern="1200" baseline="30000" noProof="0" dirty="0" err="1">
                <a:solidFill>
                  <a:schemeClr val="tx1"/>
                </a:solidFill>
                <a:latin typeface="Jungka" panose="00000500000000000000" pitchFamily="50" charset="0"/>
                <a:ea typeface="+mn-ea"/>
                <a:cs typeface="Arial" charset="0"/>
              </a:rPr>
              <a:t>wfa</a:t>
            </a:r>
            <a:endParaRPr lang="en-GB" sz="1999" noProof="0" dirty="0">
              <a:solidFill>
                <a:schemeClr val="bg1"/>
              </a:solidFill>
              <a:latin typeface="Jungka" panose="00000500000000000000" pitchFamily="50" charset="0"/>
            </a:endParaRPr>
          </a:p>
        </p:txBody>
      </p:sp>
      <p:sp>
        <p:nvSpPr>
          <p:cNvPr id="5" name="Ovaal 4"/>
          <p:cNvSpPr>
            <a:spLocks noChangeAspect="1"/>
          </p:cNvSpPr>
          <p:nvPr userDrawn="1"/>
        </p:nvSpPr>
        <p:spPr>
          <a:xfrm>
            <a:off x="467756" y="4113104"/>
            <a:ext cx="251869" cy="252000"/>
          </a:xfrm>
          <a:prstGeom prst="ellipse">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l-NL" sz="1799">
              <a:latin typeface="Jungka" panose="00000500000000000000" pitchFamily="50" charset="0"/>
            </a:endParaRPr>
          </a:p>
        </p:txBody>
      </p:sp>
    </p:spTree>
    <p:extLst>
      <p:ext uri="{BB962C8B-B14F-4D97-AF65-F5344CB8AC3E}">
        <p14:creationId xmlns:p14="http://schemas.microsoft.com/office/powerpoint/2010/main" val="283596164"/>
      </p:ext>
    </p:extLst>
  </p:cSld>
  <p:clrMapOvr>
    <a:masterClrMapping/>
  </p:clrMapOvr>
</p:sldLayout>
</file>

<file path=ppt/slideLayouts/slideLayout122.xml><?xml version="1.0" encoding="utf-8"?>
<p:sldLayout xmlns:a="http://schemas.openxmlformats.org/drawingml/2006/main" xmlns:r="http://schemas.openxmlformats.org/officeDocument/2006/relationships" xmlns:p="http://schemas.openxmlformats.org/presentationml/2006/main" userDrawn="1">
  <p:cSld name="Main text_1">
    <p:spTree>
      <p:nvGrpSpPr>
        <p:cNvPr id="1" name=""/>
        <p:cNvGrpSpPr/>
        <p:nvPr/>
      </p:nvGrpSpPr>
      <p:grpSpPr>
        <a:xfrm>
          <a:off x="0" y="0"/>
          <a:ext cx="0" cy="0"/>
          <a:chOff x="0" y="0"/>
          <a:chExt cx="0" cy="0"/>
        </a:xfrm>
      </p:grpSpPr>
      <p:sp>
        <p:nvSpPr>
          <p:cNvPr id="3" name="Content Placeholder 2"/>
          <p:cNvSpPr>
            <a:spLocks noGrp="1"/>
          </p:cNvSpPr>
          <p:nvPr>
            <p:ph idx="1"/>
          </p:nvPr>
        </p:nvSpPr>
        <p:spPr>
          <a:xfrm>
            <a:off x="508001" y="1752600"/>
            <a:ext cx="10972800" cy="4267200"/>
          </a:xfrm>
          <a:prstGeom prst="rect">
            <a:avLst/>
          </a:prstGeom>
          <a:solidFill>
            <a:schemeClr val="bg1">
              <a:alpha val="39000"/>
            </a:schemeClr>
          </a:solidFill>
        </p:spPr>
        <p:txBody>
          <a:bodyPr/>
          <a:lstStyle>
            <a:lvl1pPr>
              <a:buFont typeface="Arial" pitchFamily="34" charset="0"/>
              <a:buChar char="•"/>
              <a:defRPr sz="3198" baseline="0">
                <a:solidFill>
                  <a:schemeClr val="bg1">
                    <a:lumMod val="50000"/>
                  </a:schemeClr>
                </a:solidFill>
                <a:latin typeface="Jungka" panose="00000500000000000000" pitchFamily="2" charset="0"/>
                <a:ea typeface="Tahoma" pitchFamily="34" charset="0"/>
                <a:cs typeface="Tahoma" pitchFamily="34" charset="0"/>
              </a:defRPr>
            </a:lvl1pPr>
            <a:lvl2pPr>
              <a:defRPr sz="2699">
                <a:solidFill>
                  <a:schemeClr val="bg1">
                    <a:lumMod val="50000"/>
                  </a:schemeClr>
                </a:solidFill>
                <a:latin typeface="Jungka" panose="00000500000000000000" pitchFamily="2" charset="0"/>
                <a:ea typeface="Tahoma" pitchFamily="34" charset="0"/>
                <a:cs typeface="Tahoma" pitchFamily="34" charset="0"/>
              </a:defRPr>
            </a:lvl2pPr>
            <a:lvl3pPr>
              <a:defRPr sz="2399">
                <a:solidFill>
                  <a:schemeClr val="bg1">
                    <a:lumMod val="50000"/>
                  </a:schemeClr>
                </a:solidFill>
                <a:latin typeface="Tahoma" pitchFamily="34" charset="0"/>
                <a:ea typeface="Tahoma" pitchFamily="34" charset="0"/>
                <a:cs typeface="Tahoma" pitchFamily="34" charset="0"/>
              </a:defRPr>
            </a:lvl3pPr>
            <a:lvl4pPr>
              <a:defRPr sz="2399">
                <a:solidFill>
                  <a:schemeClr val="bg1">
                    <a:lumMod val="50000"/>
                  </a:schemeClr>
                </a:solidFill>
                <a:latin typeface="Tahoma" pitchFamily="34" charset="0"/>
                <a:ea typeface="Tahoma" pitchFamily="34" charset="0"/>
                <a:cs typeface="Tahoma" pitchFamily="34" charset="0"/>
              </a:defRPr>
            </a:lvl4pPr>
            <a:lvl5pPr>
              <a:defRPr sz="2399">
                <a:solidFill>
                  <a:schemeClr val="bg1">
                    <a:lumMod val="50000"/>
                  </a:schemeClr>
                </a:solidFill>
                <a:latin typeface="Tahoma" pitchFamily="34" charset="0"/>
                <a:ea typeface="Tahoma" pitchFamily="34" charset="0"/>
                <a:cs typeface="Tahoma" pitchFamily="34" charset="0"/>
              </a:defRPr>
            </a:lvl5pPr>
          </a:lstStyle>
          <a:p>
            <a:pPr lvl="0"/>
            <a:r>
              <a:rPr lang="en-US" dirty="0"/>
              <a:t>Click to edit Master text styles</a:t>
            </a:r>
          </a:p>
          <a:p>
            <a:pPr lvl="1"/>
            <a:r>
              <a:rPr lang="en-US" dirty="0"/>
              <a:t>Second level</a:t>
            </a:r>
          </a:p>
        </p:txBody>
      </p:sp>
    </p:spTree>
    <p:extLst>
      <p:ext uri="{BB962C8B-B14F-4D97-AF65-F5344CB8AC3E}">
        <p14:creationId xmlns:p14="http://schemas.microsoft.com/office/powerpoint/2010/main" val="2688800916"/>
      </p:ext>
    </p:extLst>
  </p:cSld>
  <p:clrMapOvr>
    <a:masterClrMapping/>
  </p:clrMapOvr>
</p:sldLayout>
</file>

<file path=ppt/slideLayouts/slideLayout123.xml><?xml version="1.0" encoding="utf-8"?>
<p:sldLayout xmlns:a="http://schemas.openxmlformats.org/drawingml/2006/main" xmlns:r="http://schemas.openxmlformats.org/officeDocument/2006/relationships" xmlns:p="http://schemas.openxmlformats.org/presentationml/2006/main" userDrawn="1">
  <p:cSld name="Text">
    <p:spTree>
      <p:nvGrpSpPr>
        <p:cNvPr id="1" name=""/>
        <p:cNvGrpSpPr/>
        <p:nvPr/>
      </p:nvGrpSpPr>
      <p:grpSpPr>
        <a:xfrm>
          <a:off x="0" y="0"/>
          <a:ext cx="0" cy="0"/>
          <a:chOff x="0" y="0"/>
          <a:chExt cx="0" cy="0"/>
        </a:xfrm>
      </p:grpSpPr>
      <p:sp>
        <p:nvSpPr>
          <p:cNvPr id="10" name="Text Placeholder 38">
            <a:extLst>
              <a:ext uri="{FF2B5EF4-FFF2-40B4-BE49-F238E27FC236}">
                <a16:creationId xmlns:a16="http://schemas.microsoft.com/office/drawing/2014/main" id="{4D064D6B-1AF6-4044-9D65-64DEA56D6A35}"/>
              </a:ext>
            </a:extLst>
          </p:cNvPr>
          <p:cNvSpPr>
            <a:spLocks noGrp="1"/>
          </p:cNvSpPr>
          <p:nvPr>
            <p:ph type="body" sz="quarter" idx="24" hasCustomPrompt="1"/>
          </p:nvPr>
        </p:nvSpPr>
        <p:spPr>
          <a:xfrm>
            <a:off x="567259" y="1550576"/>
            <a:ext cx="10930193" cy="3883847"/>
          </a:xfrm>
        </p:spPr>
        <p:txBody>
          <a:bodyPr anchor="t">
            <a:normAutofit/>
          </a:bodyPr>
          <a:lstStyle>
            <a:lvl1pPr marL="0" indent="0" algn="l">
              <a:lnSpc>
                <a:spcPts val="2160"/>
              </a:lnSpc>
              <a:buNone/>
              <a:defRPr sz="1800" b="0" i="0">
                <a:latin typeface="+mn-lt"/>
              </a:defRPr>
            </a:lvl1pPr>
            <a:lvl2pPr algn="ctr">
              <a:defRPr/>
            </a:lvl2pPr>
            <a:lvl3pPr algn="ctr">
              <a:defRPr/>
            </a:lvl3pPr>
            <a:lvl4pPr algn="ctr">
              <a:defRPr/>
            </a:lvl4pPr>
            <a:lvl5pPr algn="ctr">
              <a:defRPr/>
            </a:lvl5pPr>
          </a:lstStyle>
          <a:p>
            <a:pPr lvl="0"/>
            <a:r>
              <a:rPr lang="en-US" dirty="0"/>
              <a:t>Lorem ipsum dolor sit </a:t>
            </a:r>
            <a:r>
              <a:rPr lang="en-US" dirty="0" err="1"/>
              <a:t>amet</a:t>
            </a:r>
            <a:r>
              <a:rPr lang="en-US" dirty="0"/>
              <a:t>, </a:t>
            </a:r>
            <a:r>
              <a:rPr lang="en-US" dirty="0" err="1"/>
              <a:t>consectetur</a:t>
            </a:r>
            <a:r>
              <a:rPr lang="en-US" dirty="0"/>
              <a:t> </a:t>
            </a:r>
            <a:r>
              <a:rPr lang="en-US" dirty="0" err="1"/>
              <a:t>adipiscing</a:t>
            </a:r>
            <a:r>
              <a:rPr lang="en-US" dirty="0"/>
              <a:t> </a:t>
            </a:r>
            <a:r>
              <a:rPr lang="en-US" dirty="0" err="1"/>
              <a:t>elit</a:t>
            </a:r>
            <a:r>
              <a:rPr lang="en-US" dirty="0"/>
              <a:t>, sed do </a:t>
            </a:r>
            <a:r>
              <a:rPr lang="en-US" dirty="0" err="1"/>
              <a:t>eiusmod</a:t>
            </a:r>
            <a:r>
              <a:rPr lang="en-US" dirty="0"/>
              <a:t> </a:t>
            </a:r>
            <a:r>
              <a:rPr lang="en-US" dirty="0" err="1"/>
              <a:t>tempor</a:t>
            </a:r>
            <a:r>
              <a:rPr lang="en-US" dirty="0"/>
              <a:t> </a:t>
            </a:r>
            <a:r>
              <a:rPr lang="en-US" dirty="0" err="1"/>
              <a:t>incididunt</a:t>
            </a:r>
            <a:r>
              <a:rPr lang="en-US" dirty="0"/>
              <a:t> </a:t>
            </a:r>
            <a:r>
              <a:rPr lang="en-US" dirty="0" err="1"/>
              <a:t>ut</a:t>
            </a:r>
            <a:r>
              <a:rPr lang="en-US" dirty="0"/>
              <a:t> </a:t>
            </a:r>
            <a:r>
              <a:rPr lang="en-US" dirty="0" err="1"/>
              <a:t>labore</a:t>
            </a:r>
            <a:r>
              <a:rPr lang="en-US" dirty="0"/>
              <a:t> et dolore magna </a:t>
            </a:r>
            <a:r>
              <a:rPr lang="en-US" dirty="0" err="1"/>
              <a:t>aliqua</a:t>
            </a:r>
            <a:r>
              <a:rPr lang="en-US" dirty="0"/>
              <a:t>. Ut </a:t>
            </a:r>
            <a:r>
              <a:rPr lang="en-US" dirty="0" err="1"/>
              <a:t>enim</a:t>
            </a:r>
            <a:r>
              <a:rPr lang="en-US" dirty="0"/>
              <a:t> ad minim </a:t>
            </a:r>
            <a:r>
              <a:rPr lang="en-US" dirty="0" err="1"/>
              <a:t>veniam</a:t>
            </a:r>
            <a:r>
              <a:rPr lang="en-US" dirty="0"/>
              <a:t>, </a:t>
            </a:r>
            <a:r>
              <a:rPr lang="en-US" dirty="0" err="1"/>
              <a:t>quis</a:t>
            </a:r>
            <a:r>
              <a:rPr lang="en-US" dirty="0"/>
              <a:t> </a:t>
            </a:r>
            <a:r>
              <a:rPr lang="en-US" dirty="0" err="1"/>
              <a:t>nostrud</a:t>
            </a:r>
            <a:r>
              <a:rPr lang="en-US" dirty="0"/>
              <a:t> exercitation </a:t>
            </a:r>
            <a:r>
              <a:rPr lang="en-US" dirty="0" err="1"/>
              <a:t>ullamco</a:t>
            </a:r>
            <a:r>
              <a:rPr lang="en-US" dirty="0"/>
              <a:t> </a:t>
            </a:r>
            <a:r>
              <a:rPr lang="en-US" dirty="0" err="1"/>
              <a:t>laboris</a:t>
            </a:r>
            <a:r>
              <a:rPr lang="en-US" dirty="0"/>
              <a:t> nisi </a:t>
            </a:r>
            <a:r>
              <a:rPr lang="en-US" dirty="0" err="1"/>
              <a:t>ut</a:t>
            </a:r>
            <a:r>
              <a:rPr lang="en-US" dirty="0"/>
              <a:t> </a:t>
            </a:r>
            <a:r>
              <a:rPr lang="en-US" dirty="0" err="1"/>
              <a:t>aliquip</a:t>
            </a:r>
            <a:r>
              <a:rPr lang="en-US" dirty="0"/>
              <a:t> ex </a:t>
            </a:r>
            <a:r>
              <a:rPr lang="en-US" dirty="0" err="1"/>
              <a:t>ea</a:t>
            </a:r>
            <a:r>
              <a:rPr lang="en-US" dirty="0"/>
              <a:t> </a:t>
            </a:r>
            <a:r>
              <a:rPr lang="en-US" dirty="0" err="1"/>
              <a:t>commodo</a:t>
            </a:r>
            <a:r>
              <a:rPr lang="en-US" dirty="0"/>
              <a:t> </a:t>
            </a:r>
            <a:r>
              <a:rPr lang="en-US" dirty="0" err="1"/>
              <a:t>consequat</a:t>
            </a:r>
            <a:r>
              <a:rPr lang="en-US" dirty="0"/>
              <a:t>. Duis </a:t>
            </a:r>
            <a:r>
              <a:rPr lang="en-US" dirty="0" err="1"/>
              <a:t>aute</a:t>
            </a:r>
            <a:r>
              <a:rPr lang="en-US" dirty="0"/>
              <a:t> </a:t>
            </a:r>
            <a:r>
              <a:rPr lang="en-US" dirty="0" err="1"/>
              <a:t>irure</a:t>
            </a:r>
            <a:r>
              <a:rPr lang="en-US" dirty="0"/>
              <a:t> dolor in </a:t>
            </a:r>
            <a:r>
              <a:rPr lang="en-US" dirty="0" err="1"/>
              <a:t>reprehenderit</a:t>
            </a:r>
            <a:r>
              <a:rPr lang="en-US" dirty="0"/>
              <a:t> in </a:t>
            </a:r>
            <a:r>
              <a:rPr lang="en-US" dirty="0" err="1"/>
              <a:t>voluptate</a:t>
            </a:r>
            <a:r>
              <a:rPr lang="en-US" dirty="0"/>
              <a:t> </a:t>
            </a:r>
            <a:r>
              <a:rPr lang="en-US" dirty="0" err="1"/>
              <a:t>velit</a:t>
            </a:r>
            <a:r>
              <a:rPr lang="en-US" dirty="0"/>
              <a:t> </a:t>
            </a:r>
            <a:r>
              <a:rPr lang="en-US" dirty="0" err="1"/>
              <a:t>esse</a:t>
            </a:r>
            <a:r>
              <a:rPr lang="en-US" dirty="0"/>
              <a:t> </a:t>
            </a:r>
            <a:r>
              <a:rPr lang="en-US" dirty="0" err="1"/>
              <a:t>cillum</a:t>
            </a:r>
            <a:r>
              <a:rPr lang="en-US" dirty="0"/>
              <a:t> dolore </a:t>
            </a:r>
            <a:r>
              <a:rPr lang="en-US" dirty="0" err="1"/>
              <a:t>eu</a:t>
            </a:r>
            <a:r>
              <a:rPr lang="en-US" dirty="0"/>
              <a:t> </a:t>
            </a:r>
            <a:r>
              <a:rPr lang="en-US" dirty="0" err="1"/>
              <a:t>fugiat</a:t>
            </a:r>
            <a:r>
              <a:rPr lang="en-US" dirty="0"/>
              <a:t> </a:t>
            </a:r>
            <a:r>
              <a:rPr lang="en-US" dirty="0" err="1"/>
              <a:t>nulla</a:t>
            </a:r>
            <a:r>
              <a:rPr lang="en-US" dirty="0"/>
              <a:t> </a:t>
            </a:r>
            <a:r>
              <a:rPr lang="en-US" dirty="0" err="1"/>
              <a:t>pariatur</a:t>
            </a:r>
            <a:r>
              <a:rPr lang="en-US" dirty="0"/>
              <a:t>. </a:t>
            </a:r>
            <a:r>
              <a:rPr lang="en-US" dirty="0" err="1"/>
              <a:t>Excepteur</a:t>
            </a:r>
            <a:r>
              <a:rPr lang="en-US" dirty="0"/>
              <a:t> </a:t>
            </a:r>
            <a:r>
              <a:rPr lang="en-US" dirty="0" err="1"/>
              <a:t>sint</a:t>
            </a:r>
            <a:r>
              <a:rPr lang="en-US" dirty="0"/>
              <a:t> </a:t>
            </a:r>
            <a:r>
              <a:rPr lang="en-US" dirty="0" err="1"/>
              <a:t>occaecat</a:t>
            </a:r>
            <a:r>
              <a:rPr lang="en-US" dirty="0"/>
              <a:t> </a:t>
            </a:r>
            <a:r>
              <a:rPr lang="en-US" dirty="0" err="1"/>
              <a:t>cupidatat</a:t>
            </a:r>
            <a:r>
              <a:rPr lang="en-US" dirty="0"/>
              <a:t> non </a:t>
            </a:r>
            <a:r>
              <a:rPr lang="en-US" dirty="0" err="1"/>
              <a:t>proident</a:t>
            </a:r>
            <a:r>
              <a:rPr lang="en-US" dirty="0"/>
              <a:t>, sunt in culpa qui </a:t>
            </a:r>
            <a:r>
              <a:rPr lang="en-US" dirty="0" err="1"/>
              <a:t>officia</a:t>
            </a:r>
            <a:r>
              <a:rPr lang="en-US" dirty="0"/>
              <a:t> </a:t>
            </a:r>
            <a:r>
              <a:rPr lang="en-US" dirty="0" err="1"/>
              <a:t>deserunt</a:t>
            </a:r>
            <a:r>
              <a:rPr lang="en-US" dirty="0"/>
              <a:t> </a:t>
            </a:r>
            <a:r>
              <a:rPr lang="en-US" dirty="0" err="1"/>
              <a:t>mollit</a:t>
            </a:r>
            <a:r>
              <a:rPr lang="en-US" dirty="0"/>
              <a:t> </a:t>
            </a:r>
            <a:r>
              <a:rPr lang="en-US" dirty="0" err="1"/>
              <a:t>anim</a:t>
            </a:r>
            <a:r>
              <a:rPr lang="en-US" dirty="0"/>
              <a:t> id </a:t>
            </a:r>
            <a:r>
              <a:rPr lang="en-US" dirty="0" err="1"/>
              <a:t>est</a:t>
            </a:r>
            <a:r>
              <a:rPr lang="en-US" dirty="0"/>
              <a:t> </a:t>
            </a:r>
            <a:r>
              <a:rPr lang="en-US" dirty="0" err="1"/>
              <a:t>laborum</a:t>
            </a:r>
            <a:r>
              <a:rPr lang="en-US" dirty="0"/>
              <a:t>.</a:t>
            </a:r>
          </a:p>
        </p:txBody>
      </p:sp>
      <p:pic>
        <p:nvPicPr>
          <p:cNvPr id="12" name="Picture 11" descr="Logo&#10;&#10;Description automatically generated">
            <a:extLst>
              <a:ext uri="{FF2B5EF4-FFF2-40B4-BE49-F238E27FC236}">
                <a16:creationId xmlns:a16="http://schemas.microsoft.com/office/drawing/2014/main" id="{7A67EF9D-13CB-4EF4-B33C-09196D8BCF9E}"/>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a:stretch/>
        </p:blipFill>
        <p:spPr>
          <a:xfrm>
            <a:off x="567259" y="6288664"/>
            <a:ext cx="397941" cy="396470"/>
          </a:xfrm>
          <a:prstGeom prst="rect">
            <a:avLst/>
          </a:prstGeom>
        </p:spPr>
      </p:pic>
      <p:sp>
        <p:nvSpPr>
          <p:cNvPr id="13" name="Text Placeholder 38">
            <a:extLst>
              <a:ext uri="{FF2B5EF4-FFF2-40B4-BE49-F238E27FC236}">
                <a16:creationId xmlns:a16="http://schemas.microsoft.com/office/drawing/2014/main" id="{15F6B1CD-E320-41A8-94CC-1F65A6B09778}"/>
              </a:ext>
            </a:extLst>
          </p:cNvPr>
          <p:cNvSpPr>
            <a:spLocks noGrp="1"/>
          </p:cNvSpPr>
          <p:nvPr>
            <p:ph type="body" sz="quarter" idx="23" hasCustomPrompt="1"/>
          </p:nvPr>
        </p:nvSpPr>
        <p:spPr>
          <a:xfrm>
            <a:off x="1608067" y="172866"/>
            <a:ext cx="8975866" cy="800100"/>
          </a:xfrm>
        </p:spPr>
        <p:txBody>
          <a:bodyPr anchor="ctr">
            <a:normAutofit/>
          </a:bodyPr>
          <a:lstStyle>
            <a:lvl1pPr marL="0" indent="0" algn="ctr">
              <a:buNone/>
              <a:defRPr sz="3600">
                <a:latin typeface="+mj-lt"/>
              </a:defRPr>
            </a:lvl1pPr>
            <a:lvl2pPr algn="ctr">
              <a:defRPr/>
            </a:lvl2pPr>
            <a:lvl3pPr algn="ctr">
              <a:defRPr/>
            </a:lvl3pPr>
            <a:lvl4pPr algn="ctr">
              <a:defRPr/>
            </a:lvl4pPr>
            <a:lvl5pPr algn="ctr">
              <a:defRPr/>
            </a:lvl5pPr>
          </a:lstStyle>
          <a:p>
            <a:pPr lvl="0"/>
            <a:r>
              <a:rPr lang="en-US" dirty="0"/>
              <a:t>Title</a:t>
            </a:r>
            <a:endParaRPr lang="lt-LT" dirty="0"/>
          </a:p>
        </p:txBody>
      </p:sp>
      <p:pic>
        <p:nvPicPr>
          <p:cNvPr id="5" name="Picture 4">
            <a:extLst>
              <a:ext uri="{FF2B5EF4-FFF2-40B4-BE49-F238E27FC236}">
                <a16:creationId xmlns:a16="http://schemas.microsoft.com/office/drawing/2014/main" id="{4EF3BF89-E6AD-47DE-8A7B-EF9330FA5899}"/>
              </a:ext>
            </a:extLst>
          </p:cNvPr>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1044569" y="6341676"/>
            <a:ext cx="2243155" cy="297028"/>
          </a:xfrm>
          <a:prstGeom prst="rect">
            <a:avLst/>
          </a:prstGeom>
        </p:spPr>
      </p:pic>
    </p:spTree>
    <p:extLst>
      <p:ext uri="{BB962C8B-B14F-4D97-AF65-F5344CB8AC3E}">
        <p14:creationId xmlns:p14="http://schemas.microsoft.com/office/powerpoint/2010/main" val="936461968"/>
      </p:ext>
    </p:extLst>
  </p:cSld>
  <p:clrMapOvr>
    <a:masterClrMapping/>
  </p:clrMapOvr>
  <p:transition spd="slow">
    <p:push dir="u"/>
  </p:transition>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124.xml><?xml version="1.0" encoding="utf-8"?>
<p:sldLayout xmlns:a="http://schemas.openxmlformats.org/drawingml/2006/main" xmlns:r="http://schemas.openxmlformats.org/officeDocument/2006/relationships" xmlns:p="http://schemas.openxmlformats.org/presentationml/2006/main" userDrawn="1">
  <p:cSld name="4_Custom Layout">
    <p:spTree>
      <p:nvGrpSpPr>
        <p:cNvPr id="1" name=""/>
        <p:cNvGrpSpPr/>
        <p:nvPr/>
      </p:nvGrpSpPr>
      <p:grpSpPr>
        <a:xfrm>
          <a:off x="0" y="0"/>
          <a:ext cx="0" cy="0"/>
          <a:chOff x="0" y="0"/>
          <a:chExt cx="0" cy="0"/>
        </a:xfrm>
      </p:grpSpPr>
      <p:sp>
        <p:nvSpPr>
          <p:cNvPr id="7" name="Text Placeholder 6">
            <a:extLst>
              <a:ext uri="{FF2B5EF4-FFF2-40B4-BE49-F238E27FC236}">
                <a16:creationId xmlns:a16="http://schemas.microsoft.com/office/drawing/2014/main" id="{D9373CC0-399A-4D7F-A000-85FF8E440E59}"/>
              </a:ext>
            </a:extLst>
          </p:cNvPr>
          <p:cNvSpPr>
            <a:spLocks noGrp="1"/>
          </p:cNvSpPr>
          <p:nvPr>
            <p:ph type="body" sz="quarter" idx="11" hasCustomPrompt="1"/>
          </p:nvPr>
        </p:nvSpPr>
        <p:spPr>
          <a:xfrm>
            <a:off x="747262" y="243846"/>
            <a:ext cx="9158738" cy="638174"/>
          </a:xfrm>
          <a:prstGeom prst="rect">
            <a:avLst/>
          </a:prstGeom>
        </p:spPr>
        <p:txBody>
          <a:bodyPr anchor="b"/>
          <a:lstStyle>
            <a:lvl1pPr marL="0" marR="0" indent="0" algn="l" defTabSz="822922" rtl="0" eaLnBrk="1" fontAlgn="auto" latinLnBrk="0" hangingPunct="1">
              <a:lnSpc>
                <a:spcPct val="90000"/>
              </a:lnSpc>
              <a:spcBef>
                <a:spcPts val="900"/>
              </a:spcBef>
              <a:spcAft>
                <a:spcPts val="0"/>
              </a:spcAft>
              <a:buClrTx/>
              <a:buSzTx/>
              <a:buFont typeface="Arial" panose="020B0604020202020204" pitchFamily="34" charset="0"/>
              <a:buNone/>
              <a:tabLst/>
              <a:defRPr sz="3240" b="0">
                <a:solidFill>
                  <a:schemeClr val="tx1"/>
                </a:solidFill>
                <a:latin typeface="Georgia" panose="02040502050405020303" pitchFamily="18" charset="0"/>
              </a:defRPr>
            </a:lvl1pPr>
          </a:lstStyle>
          <a:p>
            <a:pPr marL="0" marR="0" lvl="0" indent="0" algn="l" defTabSz="822922" rtl="0" eaLnBrk="1" fontAlgn="auto" latinLnBrk="0" hangingPunct="1">
              <a:lnSpc>
                <a:spcPct val="90000"/>
              </a:lnSpc>
              <a:spcBef>
                <a:spcPts val="900"/>
              </a:spcBef>
              <a:spcAft>
                <a:spcPts val="0"/>
              </a:spcAft>
              <a:buClrTx/>
              <a:buSzTx/>
              <a:buFont typeface="Arial" panose="020B0604020202020204" pitchFamily="34" charset="0"/>
              <a:buNone/>
              <a:tabLst/>
              <a:defRPr/>
            </a:pPr>
            <a:r>
              <a:rPr lang="en-US"/>
              <a:t>Add text here</a:t>
            </a:r>
          </a:p>
        </p:txBody>
      </p:sp>
    </p:spTree>
    <p:extLst>
      <p:ext uri="{BB962C8B-B14F-4D97-AF65-F5344CB8AC3E}">
        <p14:creationId xmlns:p14="http://schemas.microsoft.com/office/powerpoint/2010/main" val="755403832"/>
      </p:ext>
    </p:extLst>
  </p:cSld>
  <p:clrMapOvr>
    <a:masterClrMapping/>
  </p:clrMapOvr>
</p:sldLayout>
</file>

<file path=ppt/slideLayouts/slideLayout125.xml><?xml version="1.0" encoding="utf-8"?>
<p:sldLayout xmlns:a="http://schemas.openxmlformats.org/drawingml/2006/main" xmlns:r="http://schemas.openxmlformats.org/officeDocument/2006/relationships" xmlns:p="http://schemas.openxmlformats.org/presentationml/2006/main" userDrawn="1">
  <p:cSld name="1_Picture">
    <p:spTree>
      <p:nvGrpSpPr>
        <p:cNvPr id="1" name=""/>
        <p:cNvGrpSpPr/>
        <p:nvPr/>
      </p:nvGrpSpPr>
      <p:grpSpPr>
        <a:xfrm>
          <a:off x="0" y="0"/>
          <a:ext cx="0" cy="0"/>
          <a:chOff x="0" y="0"/>
          <a:chExt cx="0" cy="0"/>
        </a:xfrm>
      </p:grpSpPr>
      <p:sp>
        <p:nvSpPr>
          <p:cNvPr id="7" name="Oval 6">
            <a:extLst>
              <a:ext uri="{FF2B5EF4-FFF2-40B4-BE49-F238E27FC236}">
                <a16:creationId xmlns:a16="http://schemas.microsoft.com/office/drawing/2014/main" id="{49D63B3E-0865-4DDB-A536-B0203CE7FE70}"/>
              </a:ext>
            </a:extLst>
          </p:cNvPr>
          <p:cNvSpPr/>
          <p:nvPr userDrawn="1"/>
        </p:nvSpPr>
        <p:spPr>
          <a:xfrm>
            <a:off x="5781206" y="-890665"/>
            <a:ext cx="8639331" cy="8639331"/>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a:p>
        </p:txBody>
      </p:sp>
      <p:sp>
        <p:nvSpPr>
          <p:cNvPr id="9" name="Picture Placeholder 8">
            <a:extLst>
              <a:ext uri="{FF2B5EF4-FFF2-40B4-BE49-F238E27FC236}">
                <a16:creationId xmlns:a16="http://schemas.microsoft.com/office/drawing/2014/main" id="{5F46F1FC-A1F4-4BB6-B0EE-27E99F9019E2}"/>
              </a:ext>
            </a:extLst>
          </p:cNvPr>
          <p:cNvSpPr>
            <a:spLocks noGrp="1"/>
          </p:cNvSpPr>
          <p:nvPr>
            <p:ph type="pic" sz="quarter" idx="10"/>
          </p:nvPr>
        </p:nvSpPr>
        <p:spPr>
          <a:xfrm>
            <a:off x="5969017" y="-702854"/>
            <a:ext cx="8263708" cy="8263708"/>
          </a:xfrm>
          <a:prstGeom prst="ellipse">
            <a:avLst/>
          </a:prstGeom>
        </p:spPr>
        <p:txBody>
          <a:bodyPr anchor="ctr"/>
          <a:lstStyle>
            <a:lvl1pPr marL="0" indent="0" algn="ctr">
              <a:buNone/>
              <a:defRPr/>
            </a:lvl1pPr>
          </a:lstStyle>
          <a:p>
            <a:endParaRPr lang="lt-LT" dirty="0"/>
          </a:p>
        </p:txBody>
      </p:sp>
      <p:pic>
        <p:nvPicPr>
          <p:cNvPr id="10" name="Picture 9">
            <a:extLst>
              <a:ext uri="{FF2B5EF4-FFF2-40B4-BE49-F238E27FC236}">
                <a16:creationId xmlns:a16="http://schemas.microsoft.com/office/drawing/2014/main" id="{9BF3BA38-839F-4466-A9A4-994B77F7AFE8}"/>
              </a:ext>
            </a:extLst>
          </p:cNvPr>
          <p:cNvPicPr>
            <a:picLocks noChangeAspect="1"/>
          </p:cNvPicPr>
          <p:nvPr userDrawn="1"/>
        </p:nvPicPr>
        <p:blipFill>
          <a:blip r:embed="rId2" cstate="screen">
            <a:extLst>
              <a:ext uri="{28A0092B-C50C-407E-A947-70E740481C1C}">
                <a14:useLocalDpi xmlns:a14="http://schemas.microsoft.com/office/drawing/2010/main"/>
              </a:ext>
            </a:extLst>
          </a:blip>
          <a:srcRect/>
          <a:stretch/>
        </p:blipFill>
        <p:spPr>
          <a:xfrm>
            <a:off x="567259" y="6288664"/>
            <a:ext cx="397941" cy="396470"/>
          </a:xfrm>
          <a:prstGeom prst="rect">
            <a:avLst/>
          </a:prstGeom>
        </p:spPr>
      </p:pic>
      <p:sp>
        <p:nvSpPr>
          <p:cNvPr id="11" name="Text Placeholder 38">
            <a:extLst>
              <a:ext uri="{FF2B5EF4-FFF2-40B4-BE49-F238E27FC236}">
                <a16:creationId xmlns:a16="http://schemas.microsoft.com/office/drawing/2014/main" id="{BC3C42CB-3F84-4F42-B269-192083A0E43A}"/>
              </a:ext>
            </a:extLst>
          </p:cNvPr>
          <p:cNvSpPr>
            <a:spLocks noGrp="1"/>
          </p:cNvSpPr>
          <p:nvPr>
            <p:ph type="body" sz="quarter" idx="23" hasCustomPrompt="1"/>
          </p:nvPr>
        </p:nvSpPr>
        <p:spPr>
          <a:xfrm>
            <a:off x="567259" y="787462"/>
            <a:ext cx="4754249" cy="1399227"/>
          </a:xfrm>
        </p:spPr>
        <p:txBody>
          <a:bodyPr anchor="ctr">
            <a:normAutofit/>
          </a:bodyPr>
          <a:lstStyle>
            <a:lvl1pPr marL="0" indent="0" algn="l">
              <a:lnSpc>
                <a:spcPts val="3840"/>
              </a:lnSpc>
              <a:buNone/>
              <a:defRPr sz="3600">
                <a:latin typeface="+mj-lt"/>
              </a:defRPr>
            </a:lvl1pPr>
            <a:lvl2pPr algn="ctr">
              <a:defRPr/>
            </a:lvl2pPr>
            <a:lvl3pPr algn="ctr">
              <a:defRPr/>
            </a:lvl3pPr>
            <a:lvl4pPr algn="ctr">
              <a:defRPr/>
            </a:lvl4pPr>
            <a:lvl5pPr algn="ctr">
              <a:defRPr/>
            </a:lvl5pPr>
          </a:lstStyle>
          <a:p>
            <a:pPr lvl="0"/>
            <a:r>
              <a:rPr lang="da-DK" dirty="0"/>
              <a:t>Lorem ipsum dolor sit amet</a:t>
            </a:r>
            <a:endParaRPr lang="en-US" dirty="0"/>
          </a:p>
        </p:txBody>
      </p:sp>
      <p:sp>
        <p:nvSpPr>
          <p:cNvPr id="12" name="Text Placeholder 38">
            <a:extLst>
              <a:ext uri="{FF2B5EF4-FFF2-40B4-BE49-F238E27FC236}">
                <a16:creationId xmlns:a16="http://schemas.microsoft.com/office/drawing/2014/main" id="{F11A762B-F89D-47D1-8212-A8201D883DA1}"/>
              </a:ext>
            </a:extLst>
          </p:cNvPr>
          <p:cNvSpPr>
            <a:spLocks noGrp="1"/>
          </p:cNvSpPr>
          <p:nvPr>
            <p:ph type="body" sz="quarter" idx="24" hasCustomPrompt="1"/>
          </p:nvPr>
        </p:nvSpPr>
        <p:spPr>
          <a:xfrm>
            <a:off x="575232" y="2186690"/>
            <a:ext cx="4746710" cy="3883847"/>
          </a:xfrm>
        </p:spPr>
        <p:txBody>
          <a:bodyPr anchor="t">
            <a:normAutofit/>
          </a:bodyPr>
          <a:lstStyle>
            <a:lvl1pPr marL="0" indent="0" algn="l">
              <a:buNone/>
              <a:defRPr sz="2400" b="0" i="0">
                <a:latin typeface="+mn-lt"/>
              </a:defRPr>
            </a:lvl1pPr>
            <a:lvl2pPr algn="ctr">
              <a:defRPr/>
            </a:lvl2pPr>
            <a:lvl3pPr algn="ctr">
              <a:defRPr/>
            </a:lvl3pPr>
            <a:lvl4pPr algn="ctr">
              <a:defRPr/>
            </a:lvl4pPr>
            <a:lvl5pPr algn="ctr">
              <a:defRPr/>
            </a:lvl5pPr>
          </a:lstStyle>
          <a:p>
            <a:pPr lvl="0"/>
            <a:r>
              <a:rPr lang="en-US" dirty="0"/>
              <a:t>Lorem ipsum dolor sit </a:t>
            </a:r>
            <a:r>
              <a:rPr lang="en-US" dirty="0" err="1"/>
              <a:t>amet</a:t>
            </a:r>
            <a:r>
              <a:rPr lang="en-US" dirty="0"/>
              <a:t>, </a:t>
            </a:r>
            <a:r>
              <a:rPr lang="en-US" dirty="0" err="1"/>
              <a:t>consectetur</a:t>
            </a:r>
            <a:r>
              <a:rPr lang="en-US" dirty="0"/>
              <a:t> </a:t>
            </a:r>
            <a:r>
              <a:rPr lang="en-US" dirty="0" err="1"/>
              <a:t>adipiscing</a:t>
            </a:r>
            <a:r>
              <a:rPr lang="en-US" dirty="0"/>
              <a:t> </a:t>
            </a:r>
            <a:r>
              <a:rPr lang="en-US" dirty="0" err="1"/>
              <a:t>elit</a:t>
            </a:r>
            <a:r>
              <a:rPr lang="en-US" dirty="0"/>
              <a:t>, sed do </a:t>
            </a:r>
            <a:r>
              <a:rPr lang="en-US" dirty="0" err="1"/>
              <a:t>eiusmod</a:t>
            </a:r>
            <a:r>
              <a:rPr lang="en-US" dirty="0"/>
              <a:t> </a:t>
            </a:r>
            <a:r>
              <a:rPr lang="en-US" dirty="0" err="1"/>
              <a:t>tempor</a:t>
            </a:r>
            <a:r>
              <a:rPr lang="en-US" dirty="0"/>
              <a:t> </a:t>
            </a:r>
            <a:r>
              <a:rPr lang="en-US" dirty="0" err="1"/>
              <a:t>incididunt</a:t>
            </a:r>
            <a:r>
              <a:rPr lang="en-US" dirty="0"/>
              <a:t> </a:t>
            </a:r>
            <a:r>
              <a:rPr lang="en-US" dirty="0" err="1"/>
              <a:t>ut</a:t>
            </a:r>
            <a:r>
              <a:rPr lang="en-US" dirty="0"/>
              <a:t> </a:t>
            </a:r>
            <a:r>
              <a:rPr lang="en-US" dirty="0" err="1"/>
              <a:t>labore</a:t>
            </a:r>
            <a:r>
              <a:rPr lang="en-US" dirty="0"/>
              <a:t> et dolore magna </a:t>
            </a:r>
            <a:r>
              <a:rPr lang="en-US" dirty="0" err="1"/>
              <a:t>aliqua</a:t>
            </a:r>
            <a:r>
              <a:rPr lang="en-US" dirty="0"/>
              <a:t>. Ut </a:t>
            </a:r>
            <a:r>
              <a:rPr lang="en-US" dirty="0" err="1"/>
              <a:t>enim</a:t>
            </a:r>
            <a:r>
              <a:rPr lang="en-US" dirty="0"/>
              <a:t> ad minim </a:t>
            </a:r>
            <a:r>
              <a:rPr lang="en-US" dirty="0" err="1"/>
              <a:t>veniam</a:t>
            </a:r>
            <a:r>
              <a:rPr lang="en-US" dirty="0"/>
              <a:t>, </a:t>
            </a:r>
            <a:r>
              <a:rPr lang="en-US" dirty="0" err="1"/>
              <a:t>quis</a:t>
            </a:r>
            <a:r>
              <a:rPr lang="en-US" dirty="0"/>
              <a:t> </a:t>
            </a:r>
            <a:r>
              <a:rPr lang="en-US" dirty="0" err="1"/>
              <a:t>nostrud</a:t>
            </a:r>
            <a:r>
              <a:rPr lang="en-US" dirty="0"/>
              <a:t> exercitation </a:t>
            </a:r>
            <a:r>
              <a:rPr lang="en-US" dirty="0" err="1"/>
              <a:t>ullamco</a:t>
            </a:r>
            <a:r>
              <a:rPr lang="en-US" dirty="0"/>
              <a:t> </a:t>
            </a:r>
            <a:r>
              <a:rPr lang="en-US" dirty="0" err="1"/>
              <a:t>laboris</a:t>
            </a:r>
            <a:r>
              <a:rPr lang="en-US" dirty="0"/>
              <a:t> nisi </a:t>
            </a:r>
            <a:r>
              <a:rPr lang="en-US" dirty="0" err="1"/>
              <a:t>ut</a:t>
            </a:r>
            <a:r>
              <a:rPr lang="en-US" dirty="0"/>
              <a:t> </a:t>
            </a:r>
            <a:r>
              <a:rPr lang="en-US" dirty="0" err="1"/>
              <a:t>aliquip</a:t>
            </a:r>
            <a:r>
              <a:rPr lang="en-US" dirty="0"/>
              <a:t> ex </a:t>
            </a:r>
            <a:r>
              <a:rPr lang="en-US" dirty="0" err="1"/>
              <a:t>ea</a:t>
            </a:r>
            <a:r>
              <a:rPr lang="en-US" dirty="0"/>
              <a:t> </a:t>
            </a:r>
            <a:r>
              <a:rPr lang="en-US" dirty="0" err="1"/>
              <a:t>commodo</a:t>
            </a:r>
            <a:r>
              <a:rPr lang="en-US" dirty="0"/>
              <a:t> </a:t>
            </a:r>
            <a:r>
              <a:rPr lang="en-US" dirty="0" err="1"/>
              <a:t>consequat</a:t>
            </a:r>
            <a:r>
              <a:rPr lang="en-US" dirty="0"/>
              <a:t>. </a:t>
            </a:r>
          </a:p>
        </p:txBody>
      </p:sp>
      <p:pic>
        <p:nvPicPr>
          <p:cNvPr id="8" name="Picture 7">
            <a:extLst>
              <a:ext uri="{FF2B5EF4-FFF2-40B4-BE49-F238E27FC236}">
                <a16:creationId xmlns:a16="http://schemas.microsoft.com/office/drawing/2014/main" id="{1C8E341F-E66B-4D1C-8667-DAF9621AF642}"/>
              </a:ext>
            </a:extLst>
          </p:cNvPr>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1044569" y="6341676"/>
            <a:ext cx="2243155" cy="297028"/>
          </a:xfrm>
          <a:prstGeom prst="rect">
            <a:avLst/>
          </a:prstGeom>
        </p:spPr>
      </p:pic>
    </p:spTree>
    <p:extLst>
      <p:ext uri="{BB962C8B-B14F-4D97-AF65-F5344CB8AC3E}">
        <p14:creationId xmlns:p14="http://schemas.microsoft.com/office/powerpoint/2010/main" val="2399548482"/>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grpId="0" nodeType="after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p:cTn id="7" dur="500" fill="hold"/>
                                        <p:tgtEl>
                                          <p:spTgt spid="7"/>
                                        </p:tgtEl>
                                        <p:attrNameLst>
                                          <p:attrName>ppt_w</p:attrName>
                                        </p:attrNameLst>
                                      </p:cBhvr>
                                      <p:tavLst>
                                        <p:tav tm="0">
                                          <p:val>
                                            <p:fltVal val="0"/>
                                          </p:val>
                                        </p:tav>
                                        <p:tav tm="100000">
                                          <p:val>
                                            <p:strVal val="#ppt_w"/>
                                          </p:val>
                                        </p:tav>
                                      </p:tavLst>
                                    </p:anim>
                                    <p:anim calcmode="lin" valueType="num">
                                      <p:cBhvr>
                                        <p:cTn id="8" dur="500" fill="hold"/>
                                        <p:tgtEl>
                                          <p:spTgt spid="7"/>
                                        </p:tgtEl>
                                        <p:attrNameLst>
                                          <p:attrName>ppt_h</p:attrName>
                                        </p:attrNameLst>
                                      </p:cBhvr>
                                      <p:tavLst>
                                        <p:tav tm="0">
                                          <p:val>
                                            <p:fltVal val="0"/>
                                          </p:val>
                                        </p:tav>
                                        <p:tav tm="100000">
                                          <p:val>
                                            <p:strVal val="#ppt_h"/>
                                          </p:val>
                                        </p:tav>
                                      </p:tavLst>
                                    </p:anim>
                                    <p:animEffect transition="in" filter="fade">
                                      <p:cBhvr>
                                        <p:cTn id="9" dur="500"/>
                                        <p:tgtEl>
                                          <p:spTgt spid="7"/>
                                        </p:tgtEl>
                                      </p:cBhvr>
                                    </p:animEffect>
                                  </p:childTnLst>
                                </p:cTn>
                              </p:par>
                              <p:par>
                                <p:cTn id="10" presetID="6" presetClass="emph" presetSubtype="0" accel="50000" decel="50000" autoRev="1" fill="hold" grpId="1" nodeType="withEffect">
                                  <p:stCondLst>
                                    <p:cond delay="0"/>
                                  </p:stCondLst>
                                  <p:childTnLst>
                                    <p:animScale>
                                      <p:cBhvr>
                                        <p:cTn id="11" dur="500" fill="hold"/>
                                        <p:tgtEl>
                                          <p:spTgt spid="7"/>
                                        </p:tgtEl>
                                      </p:cBhvr>
                                      <p:by x="105000" y="105000"/>
                                    </p:animScale>
                                  </p:childTnLst>
                                </p:cTn>
                              </p:par>
                              <p:par>
                                <p:cTn id="12" presetID="53" presetClass="entr" presetSubtype="16" fill="hold" grpId="0" nodeType="withEffect" nodePh="1">
                                  <p:stCondLst>
                                    <p:cond delay="0"/>
                                  </p:stCondLst>
                                  <p:endCondLst>
                                    <p:cond evt="begin" delay="0">
                                      <p:tn val="12"/>
                                    </p:cond>
                                  </p:endCondLst>
                                  <p:childTnLst>
                                    <p:set>
                                      <p:cBhvr>
                                        <p:cTn id="13" dur="1" fill="hold">
                                          <p:stCondLst>
                                            <p:cond delay="0"/>
                                          </p:stCondLst>
                                        </p:cTn>
                                        <p:tgtEl>
                                          <p:spTgt spid="9"/>
                                        </p:tgtEl>
                                        <p:attrNameLst>
                                          <p:attrName>style.visibility</p:attrName>
                                        </p:attrNameLst>
                                      </p:cBhvr>
                                      <p:to>
                                        <p:strVal val="visible"/>
                                      </p:to>
                                    </p:set>
                                    <p:anim calcmode="lin" valueType="num">
                                      <p:cBhvr>
                                        <p:cTn id="14" dur="500" fill="hold"/>
                                        <p:tgtEl>
                                          <p:spTgt spid="9"/>
                                        </p:tgtEl>
                                        <p:attrNameLst>
                                          <p:attrName>ppt_w</p:attrName>
                                        </p:attrNameLst>
                                      </p:cBhvr>
                                      <p:tavLst>
                                        <p:tav tm="0">
                                          <p:val>
                                            <p:fltVal val="0"/>
                                          </p:val>
                                        </p:tav>
                                        <p:tav tm="100000">
                                          <p:val>
                                            <p:strVal val="#ppt_w"/>
                                          </p:val>
                                        </p:tav>
                                      </p:tavLst>
                                    </p:anim>
                                    <p:anim calcmode="lin" valueType="num">
                                      <p:cBhvr>
                                        <p:cTn id="15" dur="500" fill="hold"/>
                                        <p:tgtEl>
                                          <p:spTgt spid="9"/>
                                        </p:tgtEl>
                                        <p:attrNameLst>
                                          <p:attrName>ppt_h</p:attrName>
                                        </p:attrNameLst>
                                      </p:cBhvr>
                                      <p:tavLst>
                                        <p:tav tm="0">
                                          <p:val>
                                            <p:fltVal val="0"/>
                                          </p:val>
                                        </p:tav>
                                        <p:tav tm="100000">
                                          <p:val>
                                            <p:strVal val="#ppt_h"/>
                                          </p:val>
                                        </p:tav>
                                      </p:tavLst>
                                    </p:anim>
                                    <p:animEffect transition="in" filter="fade">
                                      <p:cBhvr>
                                        <p:cTn id="16" dur="5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7" grpId="1" animBg="1"/>
      <p:bldP spid="9" grpId="0"/>
    </p:bldLst>
  </p:timing>
</p:sldLayout>
</file>

<file path=ppt/slideLayouts/slideLayout126.xml><?xml version="1.0" encoding="utf-8"?>
<p:sldLayout xmlns:a="http://schemas.openxmlformats.org/drawingml/2006/main" xmlns:r="http://schemas.openxmlformats.org/officeDocument/2006/relationships" xmlns:p="http://schemas.openxmlformats.org/presentationml/2006/main" type="blank">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D8BD707-D9CF-40AE-B4C6-C98DA3205C09}" type="datetimeFigureOut">
              <a:rPr lang="en-US" smtClean="0"/>
              <a:pPr/>
              <a:t>6/16/2021</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950065529"/>
      </p:ext>
    </p:extLst>
  </p:cSld>
  <p:clrMapOvr>
    <a:masterClrMapping/>
  </p:clrMapOvr>
</p:sldLayout>
</file>

<file path=ppt/slideLayouts/slideLayout127.xml><?xml version="1.0" encoding="utf-8"?>
<p:sldLayout xmlns:a="http://schemas.openxmlformats.org/drawingml/2006/main" xmlns:r="http://schemas.openxmlformats.org/officeDocument/2006/relationships" xmlns:p="http://schemas.openxmlformats.org/presentationml/2006/main" preserve="1" userDrawn="1">
  <p:cSld name="Intro">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Jungka" panose="00000500000000000000" pitchFamily="50" charset="0"/>
            </a:endParaRPr>
          </a:p>
        </p:txBody>
      </p:sp>
      <p:pic>
        <p:nvPicPr>
          <p:cNvPr id="3" name="Picture 2" descr="C:\Users\c.cristache\Desktop\wfa_logotype_horizontal.png"/>
          <p:cNvPicPr>
            <a:picLocks noChangeAspect="1" noChangeArrowheads="1"/>
          </p:cNvPicPr>
          <p:nvPr userDrawn="1"/>
        </p:nvPicPr>
        <p:blipFill>
          <a:blip r:embed="rId2" cstate="print">
            <a:extLst>
              <a:ext uri="{28A0092B-C50C-407E-A947-70E740481C1C}">
                <a14:useLocalDpi xmlns:a14="http://schemas.microsoft.com/office/drawing/2010/main"/>
              </a:ext>
            </a:extLst>
          </a:blip>
          <a:srcRect/>
          <a:stretch>
            <a:fillRect/>
          </a:stretch>
        </p:blipFill>
        <p:spPr bwMode="auto">
          <a:xfrm>
            <a:off x="719625" y="404664"/>
            <a:ext cx="1993761" cy="563398"/>
          </a:xfrm>
          <a:prstGeom prst="rect">
            <a:avLst/>
          </a:prstGeom>
          <a:noFill/>
          <a:extLst>
            <a:ext uri="{909E8E84-426E-40DD-AFC4-6F175D3DCCD1}">
              <a14:hiddenFill xmlns:a14="http://schemas.microsoft.com/office/drawing/2010/main">
                <a:solidFill>
                  <a:srgbClr val="FFFFFF"/>
                </a:solidFill>
              </a14:hiddenFill>
            </a:ext>
          </a:extLst>
        </p:spPr>
      </p:pic>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Jungka" panose="00000500000000000000" pitchFamily="50" charset="0"/>
              </a:defRPr>
            </a:lvl1pPr>
          </a:lstStyle>
          <a:p>
            <a:pPr lvl="0"/>
            <a:r>
              <a:rPr lang="en-US"/>
              <a:t>Click to edit Master text styles</a:t>
            </a:r>
          </a:p>
        </p:txBody>
      </p:sp>
      <p:pic>
        <p:nvPicPr>
          <p:cNvPr id="6" name="Picture 2" descr="\\dc1\CompanyData\WFA_Communications\Brand positioning\2016 Brand Uplift\Identity Guidelines final\illustrations\compass@300x.png"/>
          <p:cNvPicPr>
            <a:picLocks noChangeAspect="1" noChangeArrowheads="1"/>
          </p:cNvPicPr>
          <p:nvPr userDrawn="1"/>
        </p:nvPicPr>
        <p:blipFill>
          <a:blip r:embed="rId3" cstate="screen">
            <a:extLst>
              <a:ext uri="{28A0092B-C50C-407E-A947-70E740481C1C}">
                <a14:useLocalDpi xmlns:a14="http://schemas.microsoft.com/office/drawing/2010/main"/>
              </a:ext>
            </a:extLst>
          </a:blip>
          <a:srcRect/>
          <a:stretch>
            <a:fillRect/>
          </a:stretch>
        </p:blipFill>
        <p:spPr bwMode="auto">
          <a:xfrm>
            <a:off x="5088413" y="764705"/>
            <a:ext cx="9719464" cy="6878641"/>
          </a:xfrm>
          <a:prstGeom prst="rect">
            <a:avLst/>
          </a:prstGeom>
          <a:noFill/>
          <a:extLst>
            <a:ext uri="{909E8E84-426E-40DD-AFC4-6F175D3DCCD1}">
              <a14:hiddenFill xmlns:a14="http://schemas.microsoft.com/office/drawing/2010/main">
                <a:solidFill>
                  <a:srgbClr val="FFFFFF"/>
                </a:solidFill>
              </a14:hiddenFill>
            </a:ext>
          </a:extLst>
        </p:spPr>
      </p:pic>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Jungka" panose="00000500000000000000" pitchFamily="50" charset="0"/>
              </a:defRPr>
            </a:lvl1pPr>
          </a:lstStyle>
          <a:p>
            <a:r>
              <a:rPr lang="en-US"/>
              <a:t>Click to edit Master title style</a:t>
            </a:r>
            <a:endParaRPr lang="nl-NL" dirty="0"/>
          </a:p>
        </p:txBody>
      </p:sp>
    </p:spTree>
    <p:extLst>
      <p:ext uri="{BB962C8B-B14F-4D97-AF65-F5344CB8AC3E}">
        <p14:creationId xmlns:p14="http://schemas.microsoft.com/office/powerpoint/2010/main" val="1132670295"/>
      </p:ext>
    </p:extLst>
  </p:cSld>
  <p:clrMapOvr>
    <a:masterClrMapping/>
  </p:clrMapOvr>
</p:sldLayout>
</file>

<file path=ppt/slideLayouts/slideLayout128.xml><?xml version="1.0" encoding="utf-8"?>
<p:sldLayout xmlns:a="http://schemas.openxmlformats.org/drawingml/2006/main" xmlns:r="http://schemas.openxmlformats.org/officeDocument/2006/relationships" xmlns:p="http://schemas.openxmlformats.org/presentationml/2006/main" preserve="1" userDrawn="1">
  <p:cSld name="Intro Roundtable">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j-lt"/>
            </a:endParaRPr>
          </a:p>
        </p:txBody>
      </p:sp>
      <p:pic>
        <p:nvPicPr>
          <p:cNvPr id="3" name="Picture 2" descr="C:\Users\c.cristache\Desktop\wfa_logotype_horizontal.png"/>
          <p:cNvPicPr>
            <a:picLocks noChangeAspect="1" noChangeArrowheads="1"/>
          </p:cNvPicPr>
          <p:nvPr userDrawn="1"/>
        </p:nvPicPr>
        <p:blipFill>
          <a:blip r:embed="rId2" cstate="print">
            <a:extLst>
              <a:ext uri="{28A0092B-C50C-407E-A947-70E740481C1C}">
                <a14:useLocalDpi xmlns:a14="http://schemas.microsoft.com/office/drawing/2010/main"/>
              </a:ext>
            </a:extLst>
          </a:blip>
          <a:srcRect/>
          <a:stretch>
            <a:fillRect/>
          </a:stretch>
        </p:blipFill>
        <p:spPr bwMode="auto">
          <a:xfrm>
            <a:off x="719625" y="404664"/>
            <a:ext cx="1993761" cy="563398"/>
          </a:xfrm>
          <a:prstGeom prst="rect">
            <a:avLst/>
          </a:prstGeom>
          <a:noFill/>
          <a:extLst>
            <a:ext uri="{909E8E84-426E-40DD-AFC4-6F175D3DCCD1}">
              <a14:hiddenFill xmlns:a14="http://schemas.microsoft.com/office/drawing/2010/main">
                <a:solidFill>
                  <a:srgbClr val="FFFFFF"/>
                </a:solidFill>
              </a14:hiddenFill>
            </a:ext>
          </a:extLst>
        </p:spPr>
      </p:pic>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j-lt"/>
              </a:defRPr>
            </a:lvl1pPr>
          </a:lstStyle>
          <a:p>
            <a:pPr lvl="0"/>
            <a:r>
              <a:rPr lang="en-US"/>
              <a:t>Click to edit Master text styles</a:t>
            </a:r>
          </a:p>
        </p:txBody>
      </p:sp>
      <p:pic>
        <p:nvPicPr>
          <p:cNvPr id="7170" name="Picture 2" descr="\\dc1\CompanyData\WFA_Communications\Brand positioning\2016 Brand Uplift\Identity Guidelines final\illustrations\wfa_meeting_room_1.png"/>
          <p:cNvPicPr>
            <a:picLocks noChangeAspect="1" noChangeArrowheads="1"/>
          </p:cNvPicPr>
          <p:nvPr userDrawn="1"/>
        </p:nvPicPr>
        <p:blipFill rotWithShape="1">
          <a:blip r:embed="rId3" cstate="screen">
            <a:extLst>
              <a:ext uri="{28A0092B-C50C-407E-A947-70E740481C1C}">
                <a14:useLocalDpi xmlns:a14="http://schemas.microsoft.com/office/drawing/2010/main"/>
              </a:ext>
            </a:extLst>
          </a:blip>
          <a:srcRect/>
          <a:stretch/>
        </p:blipFill>
        <p:spPr bwMode="auto">
          <a:xfrm>
            <a:off x="7881151" y="2230090"/>
            <a:ext cx="4310849" cy="4367262"/>
          </a:xfrm>
          <a:prstGeom prst="rect">
            <a:avLst/>
          </a:prstGeom>
          <a:noFill/>
          <a:extLst>
            <a:ext uri="{909E8E84-426E-40DD-AFC4-6F175D3DCCD1}">
              <a14:hiddenFill xmlns:a14="http://schemas.microsoft.com/office/drawing/2010/main">
                <a:solidFill>
                  <a:srgbClr val="FFFFFF"/>
                </a:solidFill>
              </a14:hiddenFill>
            </a:ext>
          </a:extLst>
        </p:spPr>
      </p:pic>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j-lt"/>
              </a:defRPr>
            </a:lvl1pPr>
          </a:lstStyle>
          <a:p>
            <a:r>
              <a:rPr lang="en-US"/>
              <a:t>Click to edit Master title style</a:t>
            </a:r>
            <a:endParaRPr lang="nl-NL" dirty="0"/>
          </a:p>
        </p:txBody>
      </p:sp>
    </p:spTree>
    <p:extLst>
      <p:ext uri="{BB962C8B-B14F-4D97-AF65-F5344CB8AC3E}">
        <p14:creationId xmlns:p14="http://schemas.microsoft.com/office/powerpoint/2010/main" val="3440870219"/>
      </p:ext>
    </p:extLst>
  </p:cSld>
  <p:clrMapOvr>
    <a:masterClrMapping/>
  </p:clrMapOvr>
</p:sldLayout>
</file>

<file path=ppt/slideLayouts/slideLayout129.xml><?xml version="1.0" encoding="utf-8"?>
<p:sldLayout xmlns:a="http://schemas.openxmlformats.org/drawingml/2006/main" xmlns:r="http://schemas.openxmlformats.org/officeDocument/2006/relationships" xmlns:p="http://schemas.openxmlformats.org/presentationml/2006/main" preserve="1" userDrawn="1">
  <p:cSld name="Intro Chess">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j-lt"/>
            </a:endParaRPr>
          </a:p>
        </p:txBody>
      </p:sp>
      <p:pic>
        <p:nvPicPr>
          <p:cNvPr id="3" name="Picture 2" descr="C:\Users\c.cristache\Desktop\wfa_logotype_horizontal.png"/>
          <p:cNvPicPr>
            <a:picLocks noChangeAspect="1" noChangeArrowheads="1"/>
          </p:cNvPicPr>
          <p:nvPr userDrawn="1"/>
        </p:nvPicPr>
        <p:blipFill>
          <a:blip r:embed="rId2" cstate="print">
            <a:extLst>
              <a:ext uri="{28A0092B-C50C-407E-A947-70E740481C1C}">
                <a14:useLocalDpi xmlns:a14="http://schemas.microsoft.com/office/drawing/2010/main"/>
              </a:ext>
            </a:extLst>
          </a:blip>
          <a:srcRect/>
          <a:stretch>
            <a:fillRect/>
          </a:stretch>
        </p:blipFill>
        <p:spPr bwMode="auto">
          <a:xfrm>
            <a:off x="719625" y="404664"/>
            <a:ext cx="1993761" cy="563398"/>
          </a:xfrm>
          <a:prstGeom prst="rect">
            <a:avLst/>
          </a:prstGeom>
          <a:noFill/>
          <a:extLst>
            <a:ext uri="{909E8E84-426E-40DD-AFC4-6F175D3DCCD1}">
              <a14:hiddenFill xmlns:a14="http://schemas.microsoft.com/office/drawing/2010/main">
                <a:solidFill>
                  <a:srgbClr val="FFFFFF"/>
                </a:solidFill>
              </a14:hiddenFill>
            </a:ext>
          </a:extLst>
        </p:spPr>
      </p:pic>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j-lt"/>
              </a:defRPr>
            </a:lvl1pPr>
          </a:lstStyle>
          <a:p>
            <a:pPr lvl="0"/>
            <a:r>
              <a:rPr lang="en-US"/>
              <a:t>Click to edit Master text styles</a:t>
            </a:r>
          </a:p>
        </p:txBody>
      </p:sp>
      <p:pic>
        <p:nvPicPr>
          <p:cNvPr id="2050" name="Picture 2" descr="\\dc1\CompanyData\WFA_Communications\Brand positioning\2016 Brand Uplift\Identity Guidelines final\illustrations\chess@300x.png"/>
          <p:cNvPicPr>
            <a:picLocks noChangeAspect="1" noChangeArrowheads="1"/>
          </p:cNvPicPr>
          <p:nvPr userDrawn="1"/>
        </p:nvPicPr>
        <p:blipFill>
          <a:blip r:embed="rId3" cstate="screen">
            <a:extLst>
              <a:ext uri="{28A0092B-C50C-407E-A947-70E740481C1C}">
                <a14:useLocalDpi xmlns:a14="http://schemas.microsoft.com/office/drawing/2010/main"/>
              </a:ext>
            </a:extLst>
          </a:blip>
          <a:srcRect/>
          <a:stretch>
            <a:fillRect/>
          </a:stretch>
        </p:blipFill>
        <p:spPr bwMode="auto">
          <a:xfrm>
            <a:off x="5376295" y="1628801"/>
            <a:ext cx="8527132" cy="6034805"/>
          </a:xfrm>
          <a:prstGeom prst="rect">
            <a:avLst/>
          </a:prstGeom>
          <a:noFill/>
          <a:extLst>
            <a:ext uri="{909E8E84-426E-40DD-AFC4-6F175D3DCCD1}">
              <a14:hiddenFill xmlns:a14="http://schemas.microsoft.com/office/drawing/2010/main">
                <a:solidFill>
                  <a:srgbClr val="FFFFFF"/>
                </a:solidFill>
              </a14:hiddenFill>
            </a:ext>
          </a:extLst>
        </p:spPr>
      </p:pic>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j-lt"/>
              </a:defRPr>
            </a:lvl1pPr>
          </a:lstStyle>
          <a:p>
            <a:r>
              <a:rPr lang="en-US"/>
              <a:t>Click to edit Master title style</a:t>
            </a:r>
            <a:endParaRPr lang="nl-NL" dirty="0"/>
          </a:p>
        </p:txBody>
      </p:sp>
    </p:spTree>
    <p:extLst>
      <p:ext uri="{BB962C8B-B14F-4D97-AF65-F5344CB8AC3E}">
        <p14:creationId xmlns:p14="http://schemas.microsoft.com/office/powerpoint/2010/main" val="1866911398"/>
      </p:ext>
    </p:extLst>
  </p:cSld>
  <p:clrMapOvr>
    <a:masterClrMapping/>
  </p:clrMapOvr>
</p:sldLayout>
</file>

<file path=ppt/slideLayouts/slideLayout130.xml><?xml version="1.0" encoding="utf-8"?>
<p:sldLayout xmlns:a="http://schemas.openxmlformats.org/drawingml/2006/main" xmlns:r="http://schemas.openxmlformats.org/officeDocument/2006/relationships" xmlns:p="http://schemas.openxmlformats.org/presentationml/2006/main" preserve="1" userDrawn="1">
  <p:cSld name="Intro Plug">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pic>
        <p:nvPicPr>
          <p:cNvPr id="3" name="Picture 2" descr="C:\Users\c.cristache\Desktop\wfa_logotype_horizontal.png"/>
          <p:cNvPicPr>
            <a:picLocks noChangeAspect="1" noChangeArrowheads="1"/>
          </p:cNvPicPr>
          <p:nvPr userDrawn="1"/>
        </p:nvPicPr>
        <p:blipFill>
          <a:blip r:embed="rId2" cstate="print">
            <a:extLst>
              <a:ext uri="{28A0092B-C50C-407E-A947-70E740481C1C}">
                <a14:useLocalDpi xmlns:a14="http://schemas.microsoft.com/office/drawing/2010/main"/>
              </a:ext>
            </a:extLst>
          </a:blip>
          <a:srcRect/>
          <a:stretch>
            <a:fillRect/>
          </a:stretch>
        </p:blipFill>
        <p:spPr bwMode="auto">
          <a:xfrm>
            <a:off x="719625" y="404664"/>
            <a:ext cx="1993761" cy="563398"/>
          </a:xfrm>
          <a:prstGeom prst="rect">
            <a:avLst/>
          </a:prstGeom>
          <a:noFill/>
          <a:extLst>
            <a:ext uri="{909E8E84-426E-40DD-AFC4-6F175D3DCCD1}">
              <a14:hiddenFill xmlns:a14="http://schemas.microsoft.com/office/drawing/2010/main">
                <a:solidFill>
                  <a:srgbClr val="FFFFFF"/>
                </a:solidFill>
              </a14:hiddenFill>
            </a:ext>
          </a:extLst>
        </p:spPr>
      </p:pic>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n-lt"/>
              </a:defRPr>
            </a:lvl1pPr>
          </a:lstStyle>
          <a:p>
            <a:pPr lvl="0"/>
            <a:r>
              <a:rPr lang="en-US"/>
              <a:t>Click to edit Master text styles</a:t>
            </a:r>
          </a:p>
        </p:txBody>
      </p:sp>
      <p:pic>
        <p:nvPicPr>
          <p:cNvPr id="6146" name="Picture 2" descr="\\dc1\CompanyData\WFA_Communications\Brand positioning\2016 Brand Uplift\Identity Guidelines final\illustrations\plug@300x.png"/>
          <p:cNvPicPr>
            <a:picLocks noChangeAspect="1" noChangeArrowheads="1"/>
          </p:cNvPicPr>
          <p:nvPr userDrawn="1"/>
        </p:nvPicPr>
        <p:blipFill>
          <a:blip r:embed="rId3" cstate="screen">
            <a:extLst>
              <a:ext uri="{28A0092B-C50C-407E-A947-70E740481C1C}">
                <a14:useLocalDpi xmlns:a14="http://schemas.microsoft.com/office/drawing/2010/main"/>
              </a:ext>
            </a:extLst>
          </a:blip>
          <a:srcRect/>
          <a:stretch>
            <a:fillRect/>
          </a:stretch>
        </p:blipFill>
        <p:spPr bwMode="auto">
          <a:xfrm>
            <a:off x="6024030" y="1772816"/>
            <a:ext cx="6920832" cy="489654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217870682"/>
      </p:ext>
    </p:extLst>
  </p:cSld>
  <p:clrMapOvr>
    <a:masterClrMapping/>
  </p:clrMapOvr>
</p:sldLayout>
</file>

<file path=ppt/slideLayouts/slideLayout131.xml><?xml version="1.0" encoding="utf-8"?>
<p:sldLayout xmlns:a="http://schemas.openxmlformats.org/drawingml/2006/main" xmlns:r="http://schemas.openxmlformats.org/officeDocument/2006/relationships" xmlns:p="http://schemas.openxmlformats.org/presentationml/2006/main" preserve="1" userDrawn="1">
  <p:cSld name="Intro Director Chair">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pic>
        <p:nvPicPr>
          <p:cNvPr id="3" name="Picture 2" descr="C:\Users\c.cristache\Desktop\wfa_logotype_horizontal.png"/>
          <p:cNvPicPr>
            <a:picLocks noChangeAspect="1" noChangeArrowheads="1"/>
          </p:cNvPicPr>
          <p:nvPr userDrawn="1"/>
        </p:nvPicPr>
        <p:blipFill>
          <a:blip r:embed="rId2" cstate="print">
            <a:extLst>
              <a:ext uri="{28A0092B-C50C-407E-A947-70E740481C1C}">
                <a14:useLocalDpi xmlns:a14="http://schemas.microsoft.com/office/drawing/2010/main"/>
              </a:ext>
            </a:extLst>
          </a:blip>
          <a:srcRect/>
          <a:stretch>
            <a:fillRect/>
          </a:stretch>
        </p:blipFill>
        <p:spPr bwMode="auto">
          <a:xfrm>
            <a:off x="719625" y="404664"/>
            <a:ext cx="1993761" cy="563398"/>
          </a:xfrm>
          <a:prstGeom prst="rect">
            <a:avLst/>
          </a:prstGeom>
          <a:noFill/>
          <a:extLst>
            <a:ext uri="{909E8E84-426E-40DD-AFC4-6F175D3DCCD1}">
              <a14:hiddenFill xmlns:a14="http://schemas.microsoft.com/office/drawing/2010/main">
                <a:solidFill>
                  <a:srgbClr val="FFFFFF"/>
                </a:solidFill>
              </a14:hiddenFill>
            </a:ext>
          </a:extLst>
        </p:spPr>
      </p:pic>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n-lt"/>
              </a:defRPr>
            </a:lvl1pPr>
          </a:lstStyle>
          <a:p>
            <a:pPr lvl="0"/>
            <a:r>
              <a:rPr lang="en-US"/>
              <a:t>Click to edit Master text styles</a:t>
            </a:r>
          </a:p>
        </p:txBody>
      </p:sp>
      <p:pic>
        <p:nvPicPr>
          <p:cNvPr id="10242" name="Picture 2"/>
          <p:cNvPicPr>
            <a:picLocks noChangeAspect="1" noChangeArrowheads="1"/>
          </p:cNvPicPr>
          <p:nvPr userDrawn="1"/>
        </p:nvPicPr>
        <p:blipFill rotWithShape="1">
          <a:blip r:embed="rId3" cstate="screen">
            <a:extLst>
              <a:ext uri="{28A0092B-C50C-407E-A947-70E740481C1C}">
                <a14:useLocalDpi xmlns:a14="http://schemas.microsoft.com/office/drawing/2010/main"/>
              </a:ext>
            </a:extLst>
          </a:blip>
          <a:srcRect/>
          <a:stretch/>
        </p:blipFill>
        <p:spPr bwMode="auto">
          <a:xfrm>
            <a:off x="8399057" y="2118313"/>
            <a:ext cx="3240681" cy="38993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621828534"/>
      </p:ext>
    </p:extLst>
  </p:cSld>
  <p:clrMapOvr>
    <a:masterClrMapping/>
  </p:clrMapOvr>
</p:sldLayout>
</file>

<file path=ppt/slideLayouts/slideLayout132.xml><?xml version="1.0" encoding="utf-8"?>
<p:sldLayout xmlns:a="http://schemas.openxmlformats.org/drawingml/2006/main" xmlns:r="http://schemas.openxmlformats.org/officeDocument/2006/relationships" xmlns:p="http://schemas.openxmlformats.org/presentationml/2006/main" preserve="1" userDrawn="1">
  <p:cSld name="Intro Chair Spotlight">
    <p:spTree>
      <p:nvGrpSpPr>
        <p:cNvPr id="1" name=""/>
        <p:cNvGrpSpPr/>
        <p:nvPr/>
      </p:nvGrpSpPr>
      <p:grpSpPr>
        <a:xfrm>
          <a:off x="0" y="0"/>
          <a:ext cx="0" cy="0"/>
          <a:chOff x="0" y="0"/>
          <a:chExt cx="0" cy="0"/>
        </a:xfrm>
      </p:grpSpPr>
      <p:sp>
        <p:nvSpPr>
          <p:cNvPr id="2" name="Rectangle 1"/>
          <p:cNvSpPr/>
          <p:nvPr userDrawn="1"/>
        </p:nvSpPr>
        <p:spPr>
          <a:xfrm>
            <a:off x="-10747" y="1270254"/>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pic>
        <p:nvPicPr>
          <p:cNvPr id="3" name="Picture 2" descr="C:\Users\c.cristache\Desktop\wfa_logotype_horizontal.png"/>
          <p:cNvPicPr>
            <a:picLocks noChangeAspect="1" noChangeArrowheads="1"/>
          </p:cNvPicPr>
          <p:nvPr userDrawn="1"/>
        </p:nvPicPr>
        <p:blipFill>
          <a:blip r:embed="rId2" cstate="print">
            <a:extLst>
              <a:ext uri="{28A0092B-C50C-407E-A947-70E740481C1C}">
                <a14:useLocalDpi xmlns:a14="http://schemas.microsoft.com/office/drawing/2010/main"/>
              </a:ext>
            </a:extLst>
          </a:blip>
          <a:srcRect/>
          <a:stretch>
            <a:fillRect/>
          </a:stretch>
        </p:blipFill>
        <p:spPr bwMode="auto">
          <a:xfrm>
            <a:off x="719625" y="404664"/>
            <a:ext cx="1993761" cy="563398"/>
          </a:xfrm>
          <a:prstGeom prst="rect">
            <a:avLst/>
          </a:prstGeom>
          <a:noFill/>
          <a:extLst>
            <a:ext uri="{909E8E84-426E-40DD-AFC4-6F175D3DCCD1}">
              <a14:hiddenFill xmlns:a14="http://schemas.microsoft.com/office/drawing/2010/main">
                <a:solidFill>
                  <a:srgbClr val="FFFFFF"/>
                </a:solidFill>
              </a14:hiddenFill>
            </a:ext>
          </a:extLst>
        </p:spPr>
      </p:pic>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n-lt"/>
              </a:defRPr>
            </a:lvl1pPr>
          </a:lstStyle>
          <a:p>
            <a:pPr lvl="0"/>
            <a:r>
              <a:rPr lang="en-US"/>
              <a:t>Click to edit Master text styles</a:t>
            </a:r>
          </a:p>
        </p:txBody>
      </p:sp>
      <p:pic>
        <p:nvPicPr>
          <p:cNvPr id="5122" name="Picture 2" descr="\\dc1\CompanyData\WFA_Communications\Brand positioning\2016 Brand Uplift\WFA Illustrations\Director's Chair\wfa_director's_chair_transparent.png"/>
          <p:cNvPicPr>
            <a:picLocks noChangeAspect="1" noChangeArrowheads="1"/>
          </p:cNvPicPr>
          <p:nvPr userDrawn="1"/>
        </p:nvPicPr>
        <p:blipFill>
          <a:blip r:embed="rId3" cstate="screen">
            <a:extLst>
              <a:ext uri="{28A0092B-C50C-407E-A947-70E740481C1C}">
                <a14:useLocalDpi xmlns:a14="http://schemas.microsoft.com/office/drawing/2010/main"/>
              </a:ext>
            </a:extLst>
          </a:blip>
          <a:srcRect/>
          <a:stretch>
            <a:fillRect/>
          </a:stretch>
        </p:blipFill>
        <p:spPr bwMode="auto">
          <a:xfrm>
            <a:off x="6248321" y="1250248"/>
            <a:ext cx="7387552" cy="522675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554216590"/>
      </p:ext>
    </p:extLst>
  </p:cSld>
  <p:clrMapOvr>
    <a:masterClrMapping/>
  </p:clrMapOvr>
</p:sldLayout>
</file>

<file path=ppt/slideLayouts/slideLayout133.xml><?xml version="1.0" encoding="utf-8"?>
<p:sldLayout xmlns:a="http://schemas.openxmlformats.org/drawingml/2006/main" xmlns:r="http://schemas.openxmlformats.org/officeDocument/2006/relationships" xmlns:p="http://schemas.openxmlformats.org/presentationml/2006/main" preserve="1" userDrawn="1">
  <p:cSld name="Intro Light Bulb">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pic>
        <p:nvPicPr>
          <p:cNvPr id="3" name="Picture 2" descr="C:\Users\c.cristache\Desktop\wfa_logotype_horizontal.png"/>
          <p:cNvPicPr>
            <a:picLocks noChangeAspect="1" noChangeArrowheads="1"/>
          </p:cNvPicPr>
          <p:nvPr userDrawn="1"/>
        </p:nvPicPr>
        <p:blipFill>
          <a:blip r:embed="rId2" cstate="print">
            <a:extLst>
              <a:ext uri="{28A0092B-C50C-407E-A947-70E740481C1C}">
                <a14:useLocalDpi xmlns:a14="http://schemas.microsoft.com/office/drawing/2010/main"/>
              </a:ext>
            </a:extLst>
          </a:blip>
          <a:srcRect/>
          <a:stretch>
            <a:fillRect/>
          </a:stretch>
        </p:blipFill>
        <p:spPr bwMode="auto">
          <a:xfrm>
            <a:off x="719625" y="404664"/>
            <a:ext cx="1993761" cy="563398"/>
          </a:xfrm>
          <a:prstGeom prst="rect">
            <a:avLst/>
          </a:prstGeom>
          <a:noFill/>
          <a:extLst>
            <a:ext uri="{909E8E84-426E-40DD-AFC4-6F175D3DCCD1}">
              <a14:hiddenFill xmlns:a14="http://schemas.microsoft.com/office/drawing/2010/main">
                <a:solidFill>
                  <a:srgbClr val="FFFFFF"/>
                </a:solidFill>
              </a14:hiddenFill>
            </a:ext>
          </a:extLst>
        </p:spPr>
      </p:pic>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n-lt"/>
              </a:defRPr>
            </a:lvl1pPr>
          </a:lstStyle>
          <a:p>
            <a:pPr lvl="0"/>
            <a:r>
              <a:rPr lang="en-US"/>
              <a:t>Click to edit Master text styles</a:t>
            </a:r>
          </a:p>
        </p:txBody>
      </p:sp>
      <p:pic>
        <p:nvPicPr>
          <p:cNvPr id="2050" name="Picture 2" descr="\\dc1\CompanyData\WFA_Communications\Website\New website 2017\Illustrations\From Dogstudio\Light bulb\ampoule transparent bg.png"/>
          <p:cNvPicPr>
            <a:picLocks noChangeAspect="1" noChangeArrowheads="1"/>
          </p:cNvPicPr>
          <p:nvPr userDrawn="1"/>
        </p:nvPicPr>
        <p:blipFill>
          <a:blip r:embed="rId3" cstate="screen">
            <a:extLst>
              <a:ext uri="{28A0092B-C50C-407E-A947-70E740481C1C}">
                <a14:useLocalDpi xmlns:a14="http://schemas.microsoft.com/office/drawing/2010/main"/>
              </a:ext>
            </a:extLst>
          </a:blip>
          <a:srcRect/>
          <a:stretch>
            <a:fillRect/>
          </a:stretch>
        </p:blipFill>
        <p:spPr bwMode="auto">
          <a:xfrm>
            <a:off x="8990093" y="2057401"/>
            <a:ext cx="2817931" cy="410504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719494904"/>
      </p:ext>
    </p:extLst>
  </p:cSld>
  <p:clrMapOvr>
    <a:masterClrMapping/>
  </p:clrMapOvr>
</p:sldLayout>
</file>

<file path=ppt/slideLayouts/slideLayout134.xml><?xml version="1.0" encoding="utf-8"?>
<p:sldLayout xmlns:a="http://schemas.openxmlformats.org/drawingml/2006/main" xmlns:r="http://schemas.openxmlformats.org/officeDocument/2006/relationships" xmlns:p="http://schemas.openxmlformats.org/presentationml/2006/main" preserve="1" userDrawn="1">
  <p:cSld name="Intro Rubik">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pic>
        <p:nvPicPr>
          <p:cNvPr id="3" name="Picture 2" descr="C:\Users\c.cristache\Desktop\wfa_logotype_horizontal.png"/>
          <p:cNvPicPr>
            <a:picLocks noChangeAspect="1" noChangeArrowheads="1"/>
          </p:cNvPicPr>
          <p:nvPr userDrawn="1"/>
        </p:nvPicPr>
        <p:blipFill>
          <a:blip r:embed="rId2" cstate="print">
            <a:extLst>
              <a:ext uri="{28A0092B-C50C-407E-A947-70E740481C1C}">
                <a14:useLocalDpi xmlns:a14="http://schemas.microsoft.com/office/drawing/2010/main"/>
              </a:ext>
            </a:extLst>
          </a:blip>
          <a:srcRect/>
          <a:stretch>
            <a:fillRect/>
          </a:stretch>
        </p:blipFill>
        <p:spPr bwMode="auto">
          <a:xfrm>
            <a:off x="719625" y="404664"/>
            <a:ext cx="1993761" cy="563398"/>
          </a:xfrm>
          <a:prstGeom prst="rect">
            <a:avLst/>
          </a:prstGeom>
          <a:noFill/>
          <a:extLst>
            <a:ext uri="{909E8E84-426E-40DD-AFC4-6F175D3DCCD1}">
              <a14:hiddenFill xmlns:a14="http://schemas.microsoft.com/office/drawing/2010/main">
                <a:solidFill>
                  <a:srgbClr val="FFFFFF"/>
                </a:solidFill>
              </a14:hiddenFill>
            </a:ext>
          </a:extLst>
        </p:spPr>
      </p:pic>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n-lt"/>
              </a:defRPr>
            </a:lvl1pPr>
          </a:lstStyle>
          <a:p>
            <a:pPr lvl="0"/>
            <a:r>
              <a:rPr lang="en-US"/>
              <a:t>Click to edit Master text styles</a:t>
            </a:r>
          </a:p>
        </p:txBody>
      </p:sp>
      <p:pic>
        <p:nvPicPr>
          <p:cNvPr id="3074" name="Picture 2" descr="\\dc1\CompanyData\WFA_Communications\Website\New website 2017\Illustrations\From Dogstudio\Rubiks cube\Rubiks transparent bg.png"/>
          <p:cNvPicPr>
            <a:picLocks noChangeAspect="1" noChangeArrowheads="1"/>
          </p:cNvPicPr>
          <p:nvPr userDrawn="1"/>
        </p:nvPicPr>
        <p:blipFill>
          <a:blip r:embed="rId3" cstate="screen">
            <a:extLst>
              <a:ext uri="{28A0092B-C50C-407E-A947-70E740481C1C}">
                <a14:useLocalDpi xmlns:a14="http://schemas.microsoft.com/office/drawing/2010/main"/>
              </a:ext>
            </a:extLst>
          </a:blip>
          <a:srcRect/>
          <a:stretch>
            <a:fillRect/>
          </a:stretch>
        </p:blipFill>
        <p:spPr bwMode="auto">
          <a:xfrm>
            <a:off x="8761612" y="2499291"/>
            <a:ext cx="3046413" cy="313741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642395684"/>
      </p:ext>
    </p:extLst>
  </p:cSld>
  <p:clrMapOvr>
    <a:masterClrMapping/>
  </p:clrMapOvr>
</p:sldLayout>
</file>

<file path=ppt/slideLayouts/slideLayout135.xml><?xml version="1.0" encoding="utf-8"?>
<p:sldLayout xmlns:a="http://schemas.openxmlformats.org/drawingml/2006/main" xmlns:r="http://schemas.openxmlformats.org/officeDocument/2006/relationships" xmlns:p="http://schemas.openxmlformats.org/presentationml/2006/main" preserve="1" userDrawn="1">
  <p:cSld name="Intro Globe Europe Africa">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pic>
        <p:nvPicPr>
          <p:cNvPr id="3" name="Picture 2" descr="C:\Users\c.cristache\Desktop\wfa_logotype_horizontal.png"/>
          <p:cNvPicPr>
            <a:picLocks noChangeAspect="1" noChangeArrowheads="1"/>
          </p:cNvPicPr>
          <p:nvPr userDrawn="1"/>
        </p:nvPicPr>
        <p:blipFill>
          <a:blip r:embed="rId2" cstate="print">
            <a:extLst>
              <a:ext uri="{28A0092B-C50C-407E-A947-70E740481C1C}">
                <a14:useLocalDpi xmlns:a14="http://schemas.microsoft.com/office/drawing/2010/main"/>
              </a:ext>
            </a:extLst>
          </a:blip>
          <a:srcRect/>
          <a:stretch>
            <a:fillRect/>
          </a:stretch>
        </p:blipFill>
        <p:spPr bwMode="auto">
          <a:xfrm>
            <a:off x="719625" y="404664"/>
            <a:ext cx="1993761" cy="563398"/>
          </a:xfrm>
          <a:prstGeom prst="rect">
            <a:avLst/>
          </a:prstGeom>
          <a:noFill/>
          <a:extLst>
            <a:ext uri="{909E8E84-426E-40DD-AFC4-6F175D3DCCD1}">
              <a14:hiddenFill xmlns:a14="http://schemas.microsoft.com/office/drawing/2010/main">
                <a:solidFill>
                  <a:srgbClr val="FFFFFF"/>
                </a:solidFill>
              </a14:hiddenFill>
            </a:ext>
          </a:extLst>
        </p:spPr>
      </p:pic>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n-lt"/>
              </a:defRPr>
            </a:lvl1pPr>
          </a:lstStyle>
          <a:p>
            <a:pPr lvl="0"/>
            <a:r>
              <a:rPr lang="en-US"/>
              <a:t>Click to edit Master text styles</a:t>
            </a:r>
          </a:p>
        </p:txBody>
      </p:sp>
      <p:pic>
        <p:nvPicPr>
          <p:cNvPr id="7" name="Picture 2" descr="\\dc1\CompanyData\WFA_Communications\Brand positioning\2016 Brand Uplift\Identity Guidelines final\illustrations\Europe_Africa@300x.png"/>
          <p:cNvPicPr>
            <a:picLocks noChangeAspect="1" noChangeArrowheads="1"/>
          </p:cNvPicPr>
          <p:nvPr userDrawn="1"/>
        </p:nvPicPr>
        <p:blipFill>
          <a:blip r:embed="rId3" cstate="screen">
            <a:extLst>
              <a:ext uri="{28A0092B-C50C-407E-A947-70E740481C1C}">
                <a14:useLocalDpi xmlns:a14="http://schemas.microsoft.com/office/drawing/2010/main"/>
              </a:ext>
            </a:extLst>
          </a:blip>
          <a:srcRect/>
          <a:stretch>
            <a:fillRect/>
          </a:stretch>
        </p:blipFill>
        <p:spPr bwMode="auto">
          <a:xfrm>
            <a:off x="5663143" y="1484784"/>
            <a:ext cx="8097376" cy="573066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108616680"/>
      </p:ext>
    </p:extLst>
  </p:cSld>
  <p:clrMapOvr>
    <a:masterClrMapping/>
  </p:clrMapOvr>
</p:sldLayout>
</file>

<file path=ppt/slideLayouts/slideLayout136.xml><?xml version="1.0" encoding="utf-8"?>
<p:sldLayout xmlns:a="http://schemas.openxmlformats.org/drawingml/2006/main" xmlns:r="http://schemas.openxmlformats.org/officeDocument/2006/relationships" xmlns:p="http://schemas.openxmlformats.org/presentationml/2006/main" preserve="1" userDrawn="1">
  <p:cSld name="Intro Americas">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pic>
        <p:nvPicPr>
          <p:cNvPr id="3" name="Picture 2" descr="C:\Users\c.cristache\Desktop\wfa_logotype_horizontal.png"/>
          <p:cNvPicPr>
            <a:picLocks noChangeAspect="1" noChangeArrowheads="1"/>
          </p:cNvPicPr>
          <p:nvPr userDrawn="1"/>
        </p:nvPicPr>
        <p:blipFill>
          <a:blip r:embed="rId2" cstate="print">
            <a:extLst>
              <a:ext uri="{28A0092B-C50C-407E-A947-70E740481C1C}">
                <a14:useLocalDpi xmlns:a14="http://schemas.microsoft.com/office/drawing/2010/main"/>
              </a:ext>
            </a:extLst>
          </a:blip>
          <a:srcRect/>
          <a:stretch>
            <a:fillRect/>
          </a:stretch>
        </p:blipFill>
        <p:spPr bwMode="auto">
          <a:xfrm>
            <a:off x="719625" y="404664"/>
            <a:ext cx="1993761" cy="563398"/>
          </a:xfrm>
          <a:prstGeom prst="rect">
            <a:avLst/>
          </a:prstGeom>
          <a:noFill/>
          <a:extLst>
            <a:ext uri="{909E8E84-426E-40DD-AFC4-6F175D3DCCD1}">
              <a14:hiddenFill xmlns:a14="http://schemas.microsoft.com/office/drawing/2010/main">
                <a:solidFill>
                  <a:srgbClr val="FFFFFF"/>
                </a:solidFill>
              </a14:hiddenFill>
            </a:ext>
          </a:extLst>
        </p:spPr>
      </p:pic>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n-lt"/>
              </a:defRPr>
            </a:lvl1pPr>
          </a:lstStyle>
          <a:p>
            <a:pPr lvl="0"/>
            <a:r>
              <a:rPr lang="en-US"/>
              <a:t>Click to edit Master text styles</a:t>
            </a:r>
          </a:p>
        </p:txBody>
      </p:sp>
      <p:pic>
        <p:nvPicPr>
          <p:cNvPr id="3075" name="Picture 3" descr="\\dc1\CompanyData\WFA_Communications\Brand positioning\2016 Brand Uplift\Identity Guidelines final\illustrations\Northern_Southern_America@300x.png"/>
          <p:cNvPicPr>
            <a:picLocks noChangeAspect="1" noChangeArrowheads="1"/>
          </p:cNvPicPr>
          <p:nvPr userDrawn="1"/>
        </p:nvPicPr>
        <p:blipFill>
          <a:blip r:embed="rId3" cstate="screen">
            <a:extLst>
              <a:ext uri="{28A0092B-C50C-407E-A947-70E740481C1C}">
                <a14:useLocalDpi xmlns:a14="http://schemas.microsoft.com/office/drawing/2010/main"/>
              </a:ext>
            </a:extLst>
          </a:blip>
          <a:srcRect/>
          <a:stretch>
            <a:fillRect/>
          </a:stretch>
        </p:blipFill>
        <p:spPr bwMode="auto">
          <a:xfrm>
            <a:off x="5527674" y="1412776"/>
            <a:ext cx="8269172" cy="585224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044797361"/>
      </p:ext>
    </p:extLst>
  </p:cSld>
  <p:clrMapOvr>
    <a:masterClrMapping/>
  </p:clrMapOvr>
</p:sldLayout>
</file>

<file path=ppt/slideLayouts/slideLayout137.xml><?xml version="1.0" encoding="utf-8"?>
<p:sldLayout xmlns:a="http://schemas.openxmlformats.org/drawingml/2006/main" xmlns:r="http://schemas.openxmlformats.org/officeDocument/2006/relationships" xmlns:p="http://schemas.openxmlformats.org/presentationml/2006/main" preserve="1" userDrawn="1">
  <p:cSld name="Intro Asia Pacific">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pic>
        <p:nvPicPr>
          <p:cNvPr id="3" name="Picture 2" descr="C:\Users\c.cristache\Desktop\wfa_logotype_horizontal.png"/>
          <p:cNvPicPr>
            <a:picLocks noChangeAspect="1" noChangeArrowheads="1"/>
          </p:cNvPicPr>
          <p:nvPr userDrawn="1"/>
        </p:nvPicPr>
        <p:blipFill>
          <a:blip r:embed="rId2" cstate="print">
            <a:extLst>
              <a:ext uri="{28A0092B-C50C-407E-A947-70E740481C1C}">
                <a14:useLocalDpi xmlns:a14="http://schemas.microsoft.com/office/drawing/2010/main"/>
              </a:ext>
            </a:extLst>
          </a:blip>
          <a:srcRect/>
          <a:stretch>
            <a:fillRect/>
          </a:stretch>
        </p:blipFill>
        <p:spPr bwMode="auto">
          <a:xfrm>
            <a:off x="719625" y="404664"/>
            <a:ext cx="1993761" cy="563398"/>
          </a:xfrm>
          <a:prstGeom prst="rect">
            <a:avLst/>
          </a:prstGeom>
          <a:noFill/>
          <a:extLst>
            <a:ext uri="{909E8E84-426E-40DD-AFC4-6F175D3DCCD1}">
              <a14:hiddenFill xmlns:a14="http://schemas.microsoft.com/office/drawing/2010/main">
                <a:solidFill>
                  <a:srgbClr val="FFFFFF"/>
                </a:solidFill>
              </a14:hiddenFill>
            </a:ext>
          </a:extLst>
        </p:spPr>
      </p:pic>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n-lt"/>
              </a:defRPr>
            </a:lvl1pPr>
          </a:lstStyle>
          <a:p>
            <a:pPr lvl="0"/>
            <a:r>
              <a:rPr lang="en-US"/>
              <a:t>Click to edit Master text styles</a:t>
            </a:r>
          </a:p>
        </p:txBody>
      </p:sp>
      <p:pic>
        <p:nvPicPr>
          <p:cNvPr id="5122" name="Picture 2" descr="\\dc1\CompanyData\WFA_Communications\Brand positioning\2016 Brand Uplift\Identity Guidelines final\illustrations\Asia_Europe@300x.png"/>
          <p:cNvPicPr>
            <a:picLocks noChangeAspect="1" noChangeArrowheads="1"/>
          </p:cNvPicPr>
          <p:nvPr userDrawn="1"/>
        </p:nvPicPr>
        <p:blipFill>
          <a:blip r:embed="rId3" cstate="screen">
            <a:extLst>
              <a:ext uri="{28A0092B-C50C-407E-A947-70E740481C1C}">
                <a14:useLocalDpi xmlns:a14="http://schemas.microsoft.com/office/drawing/2010/main"/>
              </a:ext>
            </a:extLst>
          </a:blip>
          <a:srcRect/>
          <a:stretch>
            <a:fillRect/>
          </a:stretch>
        </p:blipFill>
        <p:spPr bwMode="auto">
          <a:xfrm>
            <a:off x="5527672" y="1484784"/>
            <a:ext cx="8197202" cy="580130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243246966"/>
      </p:ext>
    </p:extLst>
  </p:cSld>
  <p:clrMapOvr>
    <a:masterClrMapping/>
  </p:clrMapOvr>
</p:sldLayout>
</file>

<file path=ppt/slideLayouts/slideLayout138.xml><?xml version="1.0" encoding="utf-8"?>
<p:sldLayout xmlns:a="http://schemas.openxmlformats.org/drawingml/2006/main" xmlns:r="http://schemas.openxmlformats.org/officeDocument/2006/relationships" xmlns:p="http://schemas.openxmlformats.org/presentationml/2006/main" preserve="1" userDrawn="1">
  <p:cSld name="Intro Measure Tape">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pic>
        <p:nvPicPr>
          <p:cNvPr id="3" name="Picture 2" descr="C:\Users\c.cristache\Desktop\wfa_logotype_horizontal.png"/>
          <p:cNvPicPr>
            <a:picLocks noChangeAspect="1" noChangeArrowheads="1"/>
          </p:cNvPicPr>
          <p:nvPr userDrawn="1"/>
        </p:nvPicPr>
        <p:blipFill>
          <a:blip r:embed="rId2" cstate="print">
            <a:extLst>
              <a:ext uri="{28A0092B-C50C-407E-A947-70E740481C1C}">
                <a14:useLocalDpi xmlns:a14="http://schemas.microsoft.com/office/drawing/2010/main"/>
              </a:ext>
            </a:extLst>
          </a:blip>
          <a:srcRect/>
          <a:stretch>
            <a:fillRect/>
          </a:stretch>
        </p:blipFill>
        <p:spPr bwMode="auto">
          <a:xfrm>
            <a:off x="719625" y="404664"/>
            <a:ext cx="1993761" cy="563398"/>
          </a:xfrm>
          <a:prstGeom prst="rect">
            <a:avLst/>
          </a:prstGeom>
          <a:noFill/>
          <a:extLst>
            <a:ext uri="{909E8E84-426E-40DD-AFC4-6F175D3DCCD1}">
              <a14:hiddenFill xmlns:a14="http://schemas.microsoft.com/office/drawing/2010/main">
                <a:solidFill>
                  <a:srgbClr val="FFFFFF"/>
                </a:solidFill>
              </a14:hiddenFill>
            </a:ext>
          </a:extLst>
        </p:spPr>
      </p:pic>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n-lt"/>
              </a:defRPr>
            </a:lvl1pPr>
          </a:lstStyle>
          <a:p>
            <a:pPr lvl="0"/>
            <a:r>
              <a:rPr lang="en-US"/>
              <a:t>Click to edit Master text styles</a:t>
            </a:r>
          </a:p>
        </p:txBody>
      </p:sp>
      <p:pic>
        <p:nvPicPr>
          <p:cNvPr id="4098" name="Picture 2" descr="\\dc1\CompanyData\WFA_Communications\Website\New website 2017\Illustrations\From Dogstudio\Tape measure\Mesure transparent bg.png"/>
          <p:cNvPicPr>
            <a:picLocks noChangeAspect="1" noChangeArrowheads="1"/>
          </p:cNvPicPr>
          <p:nvPr userDrawn="1"/>
        </p:nvPicPr>
        <p:blipFill>
          <a:blip r:embed="rId3" cstate="screen">
            <a:extLst>
              <a:ext uri="{28A0092B-C50C-407E-A947-70E740481C1C}">
                <a14:useLocalDpi xmlns:a14="http://schemas.microsoft.com/office/drawing/2010/main"/>
              </a:ext>
            </a:extLst>
          </a:blip>
          <a:srcRect/>
          <a:stretch>
            <a:fillRect/>
          </a:stretch>
        </p:blipFill>
        <p:spPr bwMode="auto">
          <a:xfrm>
            <a:off x="8609292" y="2667000"/>
            <a:ext cx="3046413" cy="288392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434819177"/>
      </p:ext>
    </p:extLst>
  </p:cSld>
  <p:clrMapOvr>
    <a:masterClrMapping/>
  </p:clrMapOvr>
</p:sldLayout>
</file>

<file path=ppt/slideLayouts/slideLayout139.xml><?xml version="1.0" encoding="utf-8"?>
<p:sldLayout xmlns:a="http://schemas.openxmlformats.org/drawingml/2006/main" xmlns:r="http://schemas.openxmlformats.org/officeDocument/2006/relationships" xmlns:p="http://schemas.openxmlformats.org/presentationml/2006/main" preserve="1" userDrawn="1">
  <p:cSld name="Intro Growth Graph">
    <p:spTree>
      <p:nvGrpSpPr>
        <p:cNvPr id="1" name=""/>
        <p:cNvGrpSpPr/>
        <p:nvPr/>
      </p:nvGrpSpPr>
      <p:grpSpPr>
        <a:xfrm>
          <a:off x="0" y="0"/>
          <a:ext cx="0" cy="0"/>
          <a:chOff x="0" y="0"/>
          <a:chExt cx="0" cy="0"/>
        </a:xfrm>
      </p:grpSpPr>
      <p:sp>
        <p:nvSpPr>
          <p:cNvPr id="2" name="Rectangle 1"/>
          <p:cNvSpPr/>
          <p:nvPr userDrawn="1"/>
        </p:nvSpPr>
        <p:spPr>
          <a:xfrm>
            <a:off x="-21493"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pic>
        <p:nvPicPr>
          <p:cNvPr id="3" name="Picture 2" descr="C:\Users\c.cristache\Desktop\wfa_logotype_horizontal.png"/>
          <p:cNvPicPr>
            <a:picLocks noChangeAspect="1" noChangeArrowheads="1"/>
          </p:cNvPicPr>
          <p:nvPr userDrawn="1"/>
        </p:nvPicPr>
        <p:blipFill>
          <a:blip r:embed="rId2" cstate="print">
            <a:extLst>
              <a:ext uri="{28A0092B-C50C-407E-A947-70E740481C1C}">
                <a14:useLocalDpi xmlns:a14="http://schemas.microsoft.com/office/drawing/2010/main"/>
              </a:ext>
            </a:extLst>
          </a:blip>
          <a:srcRect/>
          <a:stretch>
            <a:fillRect/>
          </a:stretch>
        </p:blipFill>
        <p:spPr bwMode="auto">
          <a:xfrm>
            <a:off x="719625" y="404664"/>
            <a:ext cx="1993761" cy="563398"/>
          </a:xfrm>
          <a:prstGeom prst="rect">
            <a:avLst/>
          </a:prstGeom>
          <a:noFill/>
          <a:extLst>
            <a:ext uri="{909E8E84-426E-40DD-AFC4-6F175D3DCCD1}">
              <a14:hiddenFill xmlns:a14="http://schemas.microsoft.com/office/drawing/2010/main">
                <a:solidFill>
                  <a:srgbClr val="FFFFFF"/>
                </a:solidFill>
              </a14:hiddenFill>
            </a:ext>
          </a:extLst>
        </p:spPr>
      </p:pic>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7"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6" y="5858877"/>
            <a:ext cx="2857407" cy="882491"/>
          </a:xfrm>
        </p:spPr>
        <p:txBody>
          <a:bodyPr lIns="0" tIns="0" rIns="0" bIns="0"/>
          <a:lstStyle>
            <a:lvl1pPr marL="0" indent="0">
              <a:defRPr>
                <a:latin typeface="+mn-lt"/>
              </a:defRPr>
            </a:lvl1pPr>
          </a:lstStyle>
          <a:p>
            <a:pPr lvl="0"/>
            <a:r>
              <a:rPr lang="en-US"/>
              <a:t>Click to edit Master text styles</a:t>
            </a:r>
          </a:p>
        </p:txBody>
      </p:sp>
      <p:pic>
        <p:nvPicPr>
          <p:cNvPr id="1026" name="Picture 2" descr="\\dc1\CompanyData\WFA_Communications\Website\New website 2017\Illustrations\From Dogstudio\Chart\Chart transparent bg.png"/>
          <p:cNvPicPr>
            <a:picLocks noChangeAspect="1" noChangeArrowheads="1"/>
          </p:cNvPicPr>
          <p:nvPr userDrawn="1"/>
        </p:nvPicPr>
        <p:blipFill>
          <a:blip r:embed="rId3" cstate="screen">
            <a:extLst>
              <a:ext uri="{28A0092B-C50C-407E-A947-70E740481C1C}">
                <a14:useLocalDpi xmlns:a14="http://schemas.microsoft.com/office/drawing/2010/main"/>
              </a:ext>
            </a:extLst>
          </a:blip>
          <a:srcRect/>
          <a:stretch>
            <a:fillRect/>
          </a:stretch>
        </p:blipFill>
        <p:spPr bwMode="auto">
          <a:xfrm>
            <a:off x="8609291" y="2362200"/>
            <a:ext cx="2949775" cy="39116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86194338"/>
      </p:ext>
    </p:extLst>
  </p:cSld>
  <p:clrMapOvr>
    <a:masterClrMapping/>
  </p:clrMapOvr>
</p:sldLayout>
</file>

<file path=ppt/slideLayouts/slideLayout140.xml><?xml version="1.0" encoding="utf-8"?>
<p:sldLayout xmlns:a="http://schemas.openxmlformats.org/drawingml/2006/main" xmlns:r="http://schemas.openxmlformats.org/officeDocument/2006/relationships" xmlns:p="http://schemas.openxmlformats.org/presentationml/2006/main" preserve="1" userDrawn="1">
  <p:cSld name="Blank slide">
    <p:spTree>
      <p:nvGrpSpPr>
        <p:cNvPr id="1" name=""/>
        <p:cNvGrpSpPr/>
        <p:nvPr/>
      </p:nvGrpSpPr>
      <p:grpSpPr>
        <a:xfrm>
          <a:off x="0" y="0"/>
          <a:ext cx="0" cy="0"/>
          <a:chOff x="0" y="0"/>
          <a:chExt cx="0" cy="0"/>
        </a:xfrm>
      </p:grpSpPr>
    </p:spTree>
    <p:extLst>
      <p:ext uri="{BB962C8B-B14F-4D97-AF65-F5344CB8AC3E}">
        <p14:creationId xmlns:p14="http://schemas.microsoft.com/office/powerpoint/2010/main" val="4144421441"/>
      </p:ext>
    </p:extLst>
  </p:cSld>
  <p:clrMapOvr>
    <a:masterClrMapping/>
  </p:clrMapOvr>
</p:sldLayout>
</file>

<file path=ppt/slideLayouts/slideLayout141.xml><?xml version="1.0" encoding="utf-8"?>
<p:sldLayout xmlns:a="http://schemas.openxmlformats.org/drawingml/2006/main" xmlns:r="http://schemas.openxmlformats.org/officeDocument/2006/relationships" xmlns:p="http://schemas.openxmlformats.org/presentationml/2006/main" preserve="1" userDrawn="1">
  <p:cSld name="Title/Chapter">
    <p:spTree>
      <p:nvGrpSpPr>
        <p:cNvPr id="1" name=""/>
        <p:cNvGrpSpPr/>
        <p:nvPr/>
      </p:nvGrpSpPr>
      <p:grpSpPr>
        <a:xfrm>
          <a:off x="0" y="0"/>
          <a:ext cx="0" cy="0"/>
          <a:chOff x="0" y="0"/>
          <a:chExt cx="0" cy="0"/>
        </a:xfrm>
      </p:grpSpPr>
      <p:cxnSp>
        <p:nvCxnSpPr>
          <p:cNvPr id="7" name="Straight Connector 7"/>
          <p:cNvCxnSpPr/>
          <p:nvPr userDrawn="1"/>
        </p:nvCxnSpPr>
        <p:spPr>
          <a:xfrm flipV="1">
            <a:off x="1439250" y="2709001"/>
            <a:ext cx="0" cy="1475999"/>
          </a:xfrm>
          <a:prstGeom prst="line">
            <a:avLst/>
          </a:prstGeom>
          <a:ln w="76200">
            <a:solidFill>
              <a:srgbClr val="FF003C"/>
            </a:solidFill>
          </a:ln>
        </p:spPr>
        <p:style>
          <a:lnRef idx="1">
            <a:schemeClr val="accent1"/>
          </a:lnRef>
          <a:fillRef idx="0">
            <a:schemeClr val="accent1"/>
          </a:fillRef>
          <a:effectRef idx="0">
            <a:schemeClr val="accent1"/>
          </a:effectRef>
          <a:fontRef idx="minor">
            <a:schemeClr val="tx1"/>
          </a:fontRef>
        </p:style>
      </p:cxnSp>
      <p:sp>
        <p:nvSpPr>
          <p:cNvPr id="8" name="Titel 4"/>
          <p:cNvSpPr>
            <a:spLocks noGrp="1"/>
          </p:cNvSpPr>
          <p:nvPr>
            <p:ph type="title" hasCustomPrompt="1"/>
          </p:nvPr>
        </p:nvSpPr>
        <p:spPr>
          <a:xfrm>
            <a:off x="1799063" y="2349000"/>
            <a:ext cx="7196252" cy="2178000"/>
          </a:xfrm>
          <a:prstGeom prst="rect">
            <a:avLst/>
          </a:prstGeom>
        </p:spPr>
        <p:txBody>
          <a:bodyPr lIns="0" tIns="0" rIns="0" bIns="0" anchor="ctr" anchorCtr="0"/>
          <a:lstStyle>
            <a:lvl1pPr>
              <a:defRPr sz="5997" b="1" baseline="0">
                <a:solidFill>
                  <a:srgbClr val="1E1E1E"/>
                </a:solidFill>
                <a:latin typeface="+mj-lt"/>
                <a:ea typeface="Arial Hebrew" charset="0"/>
                <a:cs typeface="Arial Hebrew" charset="0"/>
              </a:defRPr>
            </a:lvl1pPr>
          </a:lstStyle>
          <a:p>
            <a:r>
              <a:rPr lang="nl-BE" dirty="0"/>
              <a:t>Chapter title</a:t>
            </a:r>
            <a:br>
              <a:rPr lang="nl-BE" dirty="0"/>
            </a:br>
            <a:r>
              <a:rPr lang="nl-BE" dirty="0"/>
              <a:t>always on 2 lines</a:t>
            </a:r>
            <a:endParaRPr lang="nl-NL" dirty="0"/>
          </a:p>
        </p:txBody>
      </p:sp>
    </p:spTree>
    <p:extLst>
      <p:ext uri="{BB962C8B-B14F-4D97-AF65-F5344CB8AC3E}">
        <p14:creationId xmlns:p14="http://schemas.microsoft.com/office/powerpoint/2010/main" val="2936246216"/>
      </p:ext>
    </p:extLst>
  </p:cSld>
  <p:clrMapOvr>
    <a:masterClrMapping/>
  </p:clrMapOvr>
</p:sldLayout>
</file>

<file path=ppt/slideLayouts/slideLayout142.xml><?xml version="1.0" encoding="utf-8"?>
<p:sldLayout xmlns:a="http://schemas.openxmlformats.org/drawingml/2006/main" xmlns:r="http://schemas.openxmlformats.org/officeDocument/2006/relationships" xmlns:p="http://schemas.openxmlformats.org/presentationml/2006/main" preserve="1" userDrawn="1">
  <p:cSld name="Text 1 column">
    <p:spTree>
      <p:nvGrpSpPr>
        <p:cNvPr id="1" name=""/>
        <p:cNvGrpSpPr/>
        <p:nvPr/>
      </p:nvGrpSpPr>
      <p:grpSpPr>
        <a:xfrm>
          <a:off x="0" y="0"/>
          <a:ext cx="0" cy="0"/>
          <a:chOff x="0" y="0"/>
          <a:chExt cx="0" cy="0"/>
        </a:xfrm>
      </p:grpSpPr>
      <p:sp>
        <p:nvSpPr>
          <p:cNvPr id="7" name="Content Placeholder 2"/>
          <p:cNvSpPr>
            <a:spLocks noGrp="1"/>
          </p:cNvSpPr>
          <p:nvPr>
            <p:ph idx="1"/>
          </p:nvPr>
        </p:nvSpPr>
        <p:spPr>
          <a:xfrm>
            <a:off x="719624" y="1952856"/>
            <a:ext cx="10558254" cy="4212448"/>
          </a:xfrm>
          <a:prstGeom prst="rect">
            <a:avLst/>
          </a:prstGeom>
          <a:noFill/>
        </p:spPr>
        <p:txBody>
          <a:bodyPr lIns="0" tIns="0" rIns="0" bIns="0"/>
          <a:lstStyle>
            <a:lvl1pPr marL="0" indent="0">
              <a:buClr>
                <a:srgbClr val="FF003C"/>
              </a:buClr>
              <a:buFont typeface="Arial" panose="020B0604020202020204" pitchFamily="34" charset="0"/>
              <a:buNone/>
              <a:defRPr sz="1999" b="0" i="0" baseline="0">
                <a:solidFill>
                  <a:srgbClr val="1E1E1E"/>
                </a:solidFill>
                <a:latin typeface="Jungka" panose="00000500000000000000" pitchFamily="50" charset="0"/>
                <a:ea typeface="Tahoma" pitchFamily="34" charset="0"/>
                <a:cs typeface="Arial" panose="020B0604020202020204" pitchFamily="34" charset="0"/>
              </a:defRPr>
            </a:lvl1pPr>
            <a:lvl2pPr>
              <a:defRPr sz="1799" b="1">
                <a:solidFill>
                  <a:srgbClr val="1E1E1E"/>
                </a:solidFill>
                <a:latin typeface="+mn-lt"/>
                <a:ea typeface="Tahoma" pitchFamily="34" charset="0"/>
                <a:cs typeface="Tahoma" pitchFamily="34" charset="0"/>
              </a:defRPr>
            </a:lvl2pPr>
            <a:lvl3pPr>
              <a:defRPr sz="1599">
                <a:solidFill>
                  <a:srgbClr val="1E1E1E"/>
                </a:solidFill>
                <a:latin typeface="+mn-lt"/>
                <a:ea typeface="Tahoma" pitchFamily="34" charset="0"/>
                <a:cs typeface="Tahoma" pitchFamily="34" charset="0"/>
              </a:defRPr>
            </a:lvl3pPr>
            <a:lvl4pPr>
              <a:defRPr sz="1599">
                <a:solidFill>
                  <a:srgbClr val="1E1E1E"/>
                </a:solidFill>
                <a:latin typeface="+mn-lt"/>
                <a:ea typeface="Tahoma" pitchFamily="34" charset="0"/>
                <a:cs typeface="Tahoma" pitchFamily="34" charset="0"/>
              </a:defRPr>
            </a:lvl4pPr>
            <a:lvl5pPr marL="1827886" indent="0">
              <a:buNone/>
              <a:defRPr sz="1599">
                <a:solidFill>
                  <a:srgbClr val="1E1E1E"/>
                </a:solidFill>
                <a:latin typeface="+mn-lt"/>
                <a:ea typeface="Tahoma" pitchFamily="34" charset="0"/>
                <a:cs typeface="Tahoma" pitchFamily="34" charset="0"/>
              </a:defRPr>
            </a:lvl5pPr>
          </a:lstStyle>
          <a:p>
            <a:pPr lvl="0"/>
            <a:r>
              <a:rPr lang="en-US"/>
              <a:t>Click to edit Master text styles</a:t>
            </a:r>
          </a:p>
        </p:txBody>
      </p:sp>
      <p:sp>
        <p:nvSpPr>
          <p:cNvPr id="9" name="Tijdelijke aanduiding voor tekst 8"/>
          <p:cNvSpPr>
            <a:spLocks noGrp="1"/>
          </p:cNvSpPr>
          <p:nvPr>
            <p:ph type="body" sz="quarter" idx="10" hasCustomPrompt="1"/>
          </p:nvPr>
        </p:nvSpPr>
        <p:spPr>
          <a:xfrm>
            <a:off x="716996" y="562333"/>
            <a:ext cx="10557907" cy="1390524"/>
          </a:xfrm>
        </p:spPr>
        <p:txBody>
          <a:bodyPr lIns="0" tIns="108000" rIns="0" bIns="0">
            <a:normAutofit/>
          </a:bodyPr>
          <a:lstStyle>
            <a:lvl1pPr marL="0" indent="0">
              <a:spcBef>
                <a:spcPts val="0"/>
              </a:spcBef>
              <a:defRPr sz="3598" b="1" baseline="0">
                <a:solidFill>
                  <a:schemeClr val="tx1"/>
                </a:solidFill>
              </a:defRPr>
            </a:lvl1pPr>
          </a:lstStyle>
          <a:p>
            <a:pPr lvl="0"/>
            <a:r>
              <a:rPr lang="nl-NL" dirty="0"/>
              <a:t>Page title overlined</a:t>
            </a:r>
          </a:p>
        </p:txBody>
      </p:sp>
      <p:sp>
        <p:nvSpPr>
          <p:cNvPr id="4" name="Tijdelijke aanduiding voor tekst 25"/>
          <p:cNvSpPr>
            <a:spLocks noGrp="1"/>
          </p:cNvSpPr>
          <p:nvPr>
            <p:ph type="body" sz="quarter" idx="14"/>
          </p:nvPr>
        </p:nvSpPr>
        <p:spPr>
          <a:xfrm>
            <a:off x="716997" y="6453336"/>
            <a:ext cx="10560881" cy="216024"/>
          </a:xfrm>
        </p:spPr>
        <p:txBody>
          <a:bodyPr lIns="0" tIns="0" rIns="0" bIns="0">
            <a:normAutofit/>
          </a:bodyPr>
          <a:lstStyle>
            <a:lvl1pPr marL="0" indent="0">
              <a:spcBef>
                <a:spcPts val="0"/>
              </a:spcBef>
              <a:defRPr sz="1099" b="0">
                <a:solidFill>
                  <a:srgbClr val="1E1E1E"/>
                </a:solidFill>
              </a:defRPr>
            </a:lvl1pPr>
          </a:lstStyle>
          <a:p>
            <a:pPr lvl="0"/>
            <a:r>
              <a:rPr lang="en-US"/>
              <a:t>Click to edit Master text styles</a:t>
            </a:r>
          </a:p>
        </p:txBody>
      </p:sp>
      <p:cxnSp>
        <p:nvCxnSpPr>
          <p:cNvPr id="6"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414271731"/>
      </p:ext>
    </p:extLst>
  </p:cSld>
  <p:clrMapOvr>
    <a:masterClrMapping/>
  </p:clrMapOvr>
</p:sldLayout>
</file>

<file path=ppt/slideLayouts/slideLayout143.xml><?xml version="1.0" encoding="utf-8"?>
<p:sldLayout xmlns:a="http://schemas.openxmlformats.org/drawingml/2006/main" xmlns:r="http://schemas.openxmlformats.org/officeDocument/2006/relationships" xmlns:p="http://schemas.openxmlformats.org/presentationml/2006/main" preserve="1" userDrawn="1">
  <p:cSld name="Text 2 columns">
    <p:spTree>
      <p:nvGrpSpPr>
        <p:cNvPr id="1" name=""/>
        <p:cNvGrpSpPr/>
        <p:nvPr/>
      </p:nvGrpSpPr>
      <p:grpSpPr>
        <a:xfrm>
          <a:off x="0" y="0"/>
          <a:ext cx="0" cy="0"/>
          <a:chOff x="0" y="0"/>
          <a:chExt cx="0" cy="0"/>
        </a:xfrm>
      </p:grpSpPr>
      <p:sp>
        <p:nvSpPr>
          <p:cNvPr id="4" name="Content Placeholder 2"/>
          <p:cNvSpPr>
            <a:spLocks noGrp="1"/>
          </p:cNvSpPr>
          <p:nvPr>
            <p:ph idx="10" hasCustomPrompt="1"/>
          </p:nvPr>
        </p:nvSpPr>
        <p:spPr>
          <a:xfrm>
            <a:off x="6060554" y="1952856"/>
            <a:ext cx="5217323" cy="4212448"/>
          </a:xfrm>
          <a:prstGeom prst="rect">
            <a:avLst/>
          </a:prstGeom>
          <a:noFill/>
        </p:spPr>
        <p:txBody>
          <a:bodyPr lIns="0" tIns="0" rIns="0" bIns="0"/>
          <a:lstStyle>
            <a:lvl1pPr marL="342729" marR="0" indent="-342729" algn="l" defTabSz="913943" rtl="0" eaLnBrk="1" fontAlgn="base" latinLnBrk="0" hangingPunct="1">
              <a:lnSpc>
                <a:spcPct val="100000"/>
              </a:lnSpc>
              <a:spcBef>
                <a:spcPct val="20000"/>
              </a:spcBef>
              <a:spcAft>
                <a:spcPct val="0"/>
              </a:spcAft>
              <a:buClr>
                <a:srgbClr val="BE000A"/>
              </a:buClr>
              <a:buSzTx/>
              <a:buFont typeface="Arial" charset="0"/>
              <a:buNone/>
              <a:tabLst/>
              <a:defRPr sz="1999" b="0" i="0" baseline="0">
                <a:solidFill>
                  <a:srgbClr val="1E1E1E"/>
                </a:solidFill>
                <a:latin typeface="Jungka" panose="00000500000000000000" pitchFamily="50" charset="0"/>
                <a:ea typeface="Tahoma" pitchFamily="34" charset="0"/>
                <a:cs typeface="Arial" panose="020B0604020202020204" pitchFamily="34" charset="0"/>
              </a:defRPr>
            </a:lvl1pPr>
            <a:lvl2pPr marL="799700" marR="0" indent="-342729" algn="l" defTabSz="913943" rtl="0" eaLnBrk="1" fontAlgn="base" latinLnBrk="0" hangingPunct="1">
              <a:lnSpc>
                <a:spcPct val="100000"/>
              </a:lnSpc>
              <a:spcBef>
                <a:spcPct val="20000"/>
              </a:spcBef>
              <a:spcAft>
                <a:spcPct val="0"/>
              </a:spcAft>
              <a:buClr>
                <a:srgbClr val="FF003C"/>
              </a:buClr>
              <a:buSzPct val="100000"/>
              <a:buFont typeface="+mj-lt"/>
              <a:buAutoNum type="arabicPeriod"/>
              <a:tabLst/>
              <a:defRPr sz="1999" b="0">
                <a:solidFill>
                  <a:schemeClr val="bg1">
                    <a:lumMod val="50000"/>
                  </a:schemeClr>
                </a:solidFill>
                <a:latin typeface="Jungka" panose="00000500000000000000" pitchFamily="50" charset="0"/>
                <a:ea typeface="Tahoma" pitchFamily="34" charset="0"/>
                <a:cs typeface="Tahoma" pitchFamily="34" charset="0"/>
              </a:defRPr>
            </a:lvl2pPr>
            <a:lvl3pPr marL="1199550" marR="0" indent="-285607" algn="l" defTabSz="913943" rtl="0" eaLnBrk="1" fontAlgn="base" latinLnBrk="0" hangingPunct="1">
              <a:lnSpc>
                <a:spcPct val="100000"/>
              </a:lnSpc>
              <a:spcBef>
                <a:spcPct val="20000"/>
              </a:spcBef>
              <a:spcAft>
                <a:spcPct val="0"/>
              </a:spcAft>
              <a:buClr>
                <a:srgbClr val="FF003C"/>
              </a:buClr>
              <a:buSzPct val="150000"/>
              <a:buFont typeface="Arial" charset="0"/>
              <a:buChar char="•"/>
              <a:tabLst/>
              <a:defRPr sz="1799">
                <a:solidFill>
                  <a:schemeClr val="bg1">
                    <a:lumMod val="50000"/>
                  </a:schemeClr>
                </a:solidFill>
                <a:latin typeface="Jungka" panose="00000500000000000000" pitchFamily="50" charset="0"/>
                <a:ea typeface="Tahoma" pitchFamily="34" charset="0"/>
                <a:cs typeface="Tahoma" pitchFamily="34" charset="0"/>
              </a:defRPr>
            </a:lvl3pPr>
            <a:lvl4pPr marL="1599400" marR="0" indent="-228486" algn="l" defTabSz="913943" rtl="0" eaLnBrk="1" fontAlgn="base" latinLnBrk="0" hangingPunct="1">
              <a:lnSpc>
                <a:spcPct val="100000"/>
              </a:lnSpc>
              <a:spcBef>
                <a:spcPct val="20000"/>
              </a:spcBef>
              <a:spcAft>
                <a:spcPct val="0"/>
              </a:spcAft>
              <a:buClr>
                <a:srgbClr val="FF003C"/>
              </a:buClr>
              <a:buSzTx/>
              <a:buFont typeface="Courier New" charset="0"/>
              <a:buChar char="o"/>
              <a:tabLst/>
              <a:defRPr sz="1799">
                <a:solidFill>
                  <a:schemeClr val="bg1">
                    <a:lumMod val="50000"/>
                  </a:schemeClr>
                </a:solidFill>
                <a:latin typeface="Jungka" panose="00000500000000000000" pitchFamily="50" charset="0"/>
                <a:ea typeface="Tahoma" pitchFamily="34" charset="0"/>
                <a:cs typeface="Tahoma" pitchFamily="34" charset="0"/>
              </a:defRPr>
            </a:lvl4pPr>
            <a:lvl5pPr marL="2056371" marR="0" indent="-228486" algn="l" defTabSz="913943" rtl="0" eaLnBrk="1" fontAlgn="base" latinLnBrk="0" hangingPunct="1">
              <a:lnSpc>
                <a:spcPct val="100000"/>
              </a:lnSpc>
              <a:spcBef>
                <a:spcPct val="20000"/>
              </a:spcBef>
              <a:spcAft>
                <a:spcPct val="0"/>
              </a:spcAft>
              <a:buClr>
                <a:srgbClr val="FF003C"/>
              </a:buClr>
              <a:buSzTx/>
              <a:buFont typeface="Arial" charset="0"/>
              <a:buChar char="»"/>
              <a:tabLst/>
              <a:defRPr sz="1799">
                <a:solidFill>
                  <a:schemeClr val="bg1">
                    <a:lumMod val="50000"/>
                  </a:schemeClr>
                </a:solidFill>
                <a:latin typeface="Jungka" panose="00000500000000000000" pitchFamily="50" charset="0"/>
                <a:ea typeface="Tahoma" pitchFamily="34" charset="0"/>
                <a:cs typeface="Tahoma" pitchFamily="34" charset="0"/>
              </a:defRPr>
            </a:lvl5pPr>
          </a:lstStyle>
          <a:p>
            <a:pPr marL="342729" marR="0" lvl="0" indent="-342729" algn="l" defTabSz="913943" rtl="0" eaLnBrk="1" fontAlgn="base" latinLnBrk="0" hangingPunct="1">
              <a:lnSpc>
                <a:spcPct val="100000"/>
              </a:lnSpc>
              <a:spcBef>
                <a:spcPct val="20000"/>
              </a:spcBef>
              <a:spcAft>
                <a:spcPct val="0"/>
              </a:spcAft>
              <a:buClr>
                <a:srgbClr val="BE000A"/>
              </a:buClr>
              <a:buSzTx/>
              <a:buFont typeface="Arial" charset="0"/>
              <a:buNone/>
              <a:tabLst/>
              <a:defRPr/>
            </a:pPr>
            <a:r>
              <a:rPr kumimoji="0" lang="en-US" sz="1999" b="0" i="0" u="none" strike="noStrike" kern="1200" cap="none" spc="0" normalizeH="0" baseline="0" noProof="0" dirty="0">
                <a:ln>
                  <a:noFill/>
                </a:ln>
                <a:solidFill>
                  <a:srgbClr val="1E1E1E"/>
                </a:solidFill>
                <a:effectLst/>
                <a:uLnTx/>
                <a:uFillTx/>
                <a:latin typeface="Arial" panose="020B0604020202020204"/>
                <a:cs typeface="Arial" charset="0"/>
              </a:rPr>
              <a:t>First level</a:t>
            </a:r>
          </a:p>
          <a:p>
            <a:pPr marL="799700" marR="0" lvl="1" indent="-342729" algn="l" defTabSz="913943" rtl="0" eaLnBrk="1" fontAlgn="base" latinLnBrk="0" hangingPunct="1">
              <a:lnSpc>
                <a:spcPct val="100000"/>
              </a:lnSpc>
              <a:spcBef>
                <a:spcPct val="20000"/>
              </a:spcBef>
              <a:spcAft>
                <a:spcPct val="0"/>
              </a:spcAft>
              <a:buClr>
                <a:srgbClr val="FF003C"/>
              </a:buClr>
              <a:buSzPct val="100000"/>
              <a:buFont typeface="+mj-lt"/>
              <a:buAutoNum type="arabicPeriod"/>
              <a:tabLst/>
              <a:defRPr/>
            </a:pPr>
            <a:r>
              <a:rPr kumimoji="0" lang="en-US" sz="1799" b="0" i="0" u="none" strike="noStrike" kern="1200" cap="none" spc="0" normalizeH="0" baseline="0" noProof="0" dirty="0">
                <a:ln>
                  <a:noFill/>
                </a:ln>
                <a:solidFill>
                  <a:srgbClr val="1E1E1E"/>
                </a:solidFill>
                <a:effectLst/>
                <a:uLnTx/>
                <a:uFillTx/>
                <a:latin typeface="Arial" panose="020B0604020202020204"/>
                <a:cs typeface="Arial" charset="0"/>
              </a:rPr>
              <a:t>Second level</a:t>
            </a:r>
          </a:p>
          <a:p>
            <a:pPr marL="1199550" marR="0" lvl="2" indent="-285607" algn="l" defTabSz="913943" rtl="0" eaLnBrk="1" fontAlgn="base" latinLnBrk="0" hangingPunct="1">
              <a:lnSpc>
                <a:spcPct val="100000"/>
              </a:lnSpc>
              <a:spcBef>
                <a:spcPct val="20000"/>
              </a:spcBef>
              <a:spcAft>
                <a:spcPct val="0"/>
              </a:spcAft>
              <a:buClr>
                <a:srgbClr val="FF003C"/>
              </a:buClr>
              <a:buSzPct val="150000"/>
              <a:buFont typeface="Arial" charset="0"/>
              <a:buChar char="•"/>
              <a:tabLst/>
              <a:defRPr/>
            </a:pPr>
            <a:r>
              <a:rPr kumimoji="0" lang="en-US" sz="1599" b="0" i="0" u="none" strike="noStrike" kern="1200" cap="none" spc="0" normalizeH="0" baseline="0" noProof="0" dirty="0">
                <a:ln>
                  <a:noFill/>
                </a:ln>
                <a:solidFill>
                  <a:srgbClr val="1E1E1E"/>
                </a:solidFill>
                <a:effectLst/>
                <a:uLnTx/>
                <a:uFillTx/>
                <a:latin typeface="Arial" panose="020B0604020202020204"/>
                <a:cs typeface="Arial" charset="0"/>
              </a:rPr>
              <a:t>Third level</a:t>
            </a:r>
          </a:p>
          <a:p>
            <a:pPr marL="1599400" marR="0" lvl="3" indent="-228486" algn="l" defTabSz="913943" rtl="0" eaLnBrk="1" fontAlgn="base" latinLnBrk="0" hangingPunct="1">
              <a:lnSpc>
                <a:spcPct val="100000"/>
              </a:lnSpc>
              <a:spcBef>
                <a:spcPct val="20000"/>
              </a:spcBef>
              <a:spcAft>
                <a:spcPct val="0"/>
              </a:spcAft>
              <a:buClr>
                <a:srgbClr val="FF003C"/>
              </a:buClr>
              <a:buSzTx/>
              <a:buFont typeface="Courier New" charset="0"/>
              <a:buChar char="o"/>
              <a:tabLst/>
              <a:defRPr/>
            </a:pPr>
            <a:r>
              <a:rPr kumimoji="0" lang="en-US" sz="1599" b="0" i="0" u="none" strike="noStrike" kern="1200" cap="none" spc="0" normalizeH="0" baseline="0" noProof="0" dirty="0">
                <a:ln>
                  <a:noFill/>
                </a:ln>
                <a:solidFill>
                  <a:srgbClr val="1E1E1E"/>
                </a:solidFill>
                <a:effectLst/>
                <a:uLnTx/>
                <a:uFillTx/>
                <a:latin typeface="Arial" panose="020B0604020202020204"/>
                <a:cs typeface="Arial" charset="0"/>
              </a:rPr>
              <a:t>Fourth level</a:t>
            </a:r>
          </a:p>
          <a:p>
            <a:pPr marL="2056371" marR="0" lvl="4" indent="-228486" algn="l" defTabSz="913943" rtl="0" eaLnBrk="1" fontAlgn="base" latinLnBrk="0" hangingPunct="1">
              <a:lnSpc>
                <a:spcPct val="100000"/>
              </a:lnSpc>
              <a:spcBef>
                <a:spcPct val="20000"/>
              </a:spcBef>
              <a:spcAft>
                <a:spcPct val="0"/>
              </a:spcAft>
              <a:buClr>
                <a:srgbClr val="FF003C"/>
              </a:buClr>
              <a:buSzTx/>
              <a:buFont typeface="Arial" charset="0"/>
              <a:buChar char="»"/>
              <a:tabLst/>
              <a:defRPr/>
            </a:pPr>
            <a:r>
              <a:rPr kumimoji="0" lang="en-US" sz="1599" b="0" i="0" u="none" strike="noStrike" kern="1200" cap="none" spc="0" normalizeH="0" baseline="0" noProof="0" dirty="0">
                <a:ln>
                  <a:noFill/>
                </a:ln>
                <a:solidFill>
                  <a:srgbClr val="1E1E1E"/>
                </a:solidFill>
                <a:effectLst/>
                <a:uLnTx/>
                <a:uFillTx/>
                <a:latin typeface="Arial" panose="020B0604020202020204"/>
                <a:cs typeface="Arial" charset="0"/>
              </a:rPr>
              <a:t>Fifth level</a:t>
            </a:r>
            <a:endParaRPr kumimoji="0" lang="en-GB" sz="1599" b="0" i="0" u="none" strike="noStrike" kern="1200" cap="none" spc="0" normalizeH="0" baseline="0" noProof="0" dirty="0">
              <a:ln>
                <a:noFill/>
              </a:ln>
              <a:solidFill>
                <a:srgbClr val="1E1E1E"/>
              </a:solidFill>
              <a:effectLst/>
              <a:uLnTx/>
              <a:uFillTx/>
              <a:latin typeface="Arial" panose="020B0604020202020204"/>
              <a:cs typeface="Arial" charset="0"/>
            </a:endParaRPr>
          </a:p>
          <a:p>
            <a:pPr lvl="0"/>
            <a:endParaRPr lang="en-US" dirty="0"/>
          </a:p>
        </p:txBody>
      </p:sp>
      <p:sp>
        <p:nvSpPr>
          <p:cNvPr id="6" name="Tijdelijke aanduiding voor tekst 8"/>
          <p:cNvSpPr>
            <a:spLocks noGrp="1"/>
          </p:cNvSpPr>
          <p:nvPr>
            <p:ph type="body" sz="quarter" idx="11" hasCustomPrompt="1"/>
          </p:nvPr>
        </p:nvSpPr>
        <p:spPr>
          <a:xfrm>
            <a:off x="716996" y="562333"/>
            <a:ext cx="10557907" cy="1390524"/>
          </a:xfrm>
        </p:spPr>
        <p:txBody>
          <a:bodyPr lIns="0" tIns="108000" rIns="0" bIns="0">
            <a:normAutofit/>
          </a:bodyPr>
          <a:lstStyle>
            <a:lvl1pPr marL="0" indent="0">
              <a:spcBef>
                <a:spcPts val="0"/>
              </a:spcBef>
              <a:defRPr sz="3598" b="1" baseline="0">
                <a:solidFill>
                  <a:schemeClr val="tx1"/>
                </a:solidFill>
              </a:defRPr>
            </a:lvl1pPr>
          </a:lstStyle>
          <a:p>
            <a:pPr lvl="0"/>
            <a:r>
              <a:rPr lang="nl-NL" dirty="0"/>
              <a:t>Page title overlined</a:t>
            </a:r>
          </a:p>
        </p:txBody>
      </p:sp>
      <p:sp>
        <p:nvSpPr>
          <p:cNvPr id="5" name="Tijdelijke aanduiding voor tekst 25"/>
          <p:cNvSpPr>
            <a:spLocks noGrp="1"/>
          </p:cNvSpPr>
          <p:nvPr>
            <p:ph type="body" sz="quarter" idx="14"/>
          </p:nvPr>
        </p:nvSpPr>
        <p:spPr>
          <a:xfrm>
            <a:off x="716997" y="6453336"/>
            <a:ext cx="10560881" cy="216024"/>
          </a:xfrm>
        </p:spPr>
        <p:txBody>
          <a:bodyPr lIns="0" tIns="0" rIns="0" bIns="0">
            <a:normAutofit/>
          </a:bodyPr>
          <a:lstStyle>
            <a:lvl1pPr marL="0" indent="0">
              <a:spcBef>
                <a:spcPts val="0"/>
              </a:spcBef>
              <a:defRPr sz="1099" b="0">
                <a:solidFill>
                  <a:srgbClr val="1E1E1E"/>
                </a:solidFill>
              </a:defRPr>
            </a:lvl1pPr>
          </a:lstStyle>
          <a:p>
            <a:pPr lvl="0"/>
            <a:r>
              <a:rPr lang="en-US"/>
              <a:t>Click to edit Master text styles</a:t>
            </a:r>
          </a:p>
        </p:txBody>
      </p:sp>
      <p:cxnSp>
        <p:nvCxnSpPr>
          <p:cNvPr id="8"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
        <p:nvSpPr>
          <p:cNvPr id="3" name="Text Placeholder 2"/>
          <p:cNvSpPr>
            <a:spLocks noGrp="1"/>
          </p:cNvSpPr>
          <p:nvPr>
            <p:ph type="body" sz="quarter" idx="15" hasCustomPrompt="1"/>
          </p:nvPr>
        </p:nvSpPr>
        <p:spPr>
          <a:xfrm>
            <a:off x="716995" y="1988840"/>
            <a:ext cx="5019152" cy="4176464"/>
          </a:xfrm>
        </p:spPr>
        <p:txBody>
          <a:bodyPr/>
          <a:lstStyle>
            <a:lvl1pPr>
              <a:defRPr baseline="0"/>
            </a:lvl1pPr>
            <a:lvl2pPr>
              <a:defRPr b="0"/>
            </a:lvl2pPr>
            <a:lvl3pPr>
              <a:defRPr/>
            </a:lvl3pPr>
            <a:lvl4pPr>
              <a:defRPr/>
            </a:lvl4pPr>
            <a:lvl5pPr>
              <a:defRPr/>
            </a:lvl5pPr>
          </a:lstStyle>
          <a:p>
            <a:pPr lvl="0"/>
            <a:r>
              <a:rPr lang="en-US" dirty="0"/>
              <a:t>First level</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1094711694"/>
      </p:ext>
    </p:extLst>
  </p:cSld>
  <p:clrMapOvr>
    <a:masterClrMapping/>
  </p:clrMapOvr>
</p:sldLayout>
</file>

<file path=ppt/slideLayouts/slideLayout144.xml><?xml version="1.0" encoding="utf-8"?>
<p:sldLayout xmlns:a="http://schemas.openxmlformats.org/drawingml/2006/main" xmlns:r="http://schemas.openxmlformats.org/officeDocument/2006/relationships" xmlns:p="http://schemas.openxmlformats.org/presentationml/2006/main" preserve="1" userDrawn="1">
  <p:cSld name="Graph">
    <p:spTree>
      <p:nvGrpSpPr>
        <p:cNvPr id="1" name=""/>
        <p:cNvGrpSpPr/>
        <p:nvPr/>
      </p:nvGrpSpPr>
      <p:grpSpPr>
        <a:xfrm>
          <a:off x="0" y="0"/>
          <a:ext cx="0" cy="0"/>
          <a:chOff x="0" y="0"/>
          <a:chExt cx="0" cy="0"/>
        </a:xfrm>
      </p:grpSpPr>
      <p:sp>
        <p:nvSpPr>
          <p:cNvPr id="4" name="Content Placeholder 2"/>
          <p:cNvSpPr>
            <a:spLocks noGrp="1"/>
          </p:cNvSpPr>
          <p:nvPr>
            <p:ph idx="1" hasCustomPrompt="1"/>
          </p:nvPr>
        </p:nvSpPr>
        <p:spPr>
          <a:xfrm>
            <a:off x="4152796" y="720000"/>
            <a:ext cx="7125081" cy="5517312"/>
          </a:xfrm>
          <a:prstGeom prst="rect">
            <a:avLst/>
          </a:prstGeom>
          <a:noFill/>
        </p:spPr>
        <p:txBody>
          <a:bodyPr lIns="0" tIns="0" rIns="0" bIns="0"/>
          <a:lstStyle>
            <a:lvl1pPr marL="342729" marR="0" indent="-342729" algn="l" defTabSz="913943" rtl="0" eaLnBrk="1" fontAlgn="base" latinLnBrk="0" hangingPunct="1">
              <a:lnSpc>
                <a:spcPct val="100000"/>
              </a:lnSpc>
              <a:spcBef>
                <a:spcPct val="20000"/>
              </a:spcBef>
              <a:spcAft>
                <a:spcPct val="0"/>
              </a:spcAft>
              <a:buClr>
                <a:srgbClr val="BE000A"/>
              </a:buClr>
              <a:buSzTx/>
              <a:buFont typeface="Arial" charset="0"/>
              <a:buNone/>
              <a:tabLst/>
              <a:defRPr sz="1999" b="0" i="0" baseline="0">
                <a:solidFill>
                  <a:srgbClr val="1E1E1E"/>
                </a:solidFill>
                <a:latin typeface="Jungka" panose="00000500000000000000" pitchFamily="50" charset="0"/>
                <a:ea typeface="Tahoma" pitchFamily="34" charset="0"/>
                <a:cs typeface="Arial" panose="020B0604020202020204" pitchFamily="34" charset="0"/>
              </a:defRPr>
            </a:lvl1pPr>
            <a:lvl2pPr marL="799700" marR="0" indent="-342729" algn="l" defTabSz="913943" rtl="0" eaLnBrk="1" fontAlgn="base" latinLnBrk="0" hangingPunct="1">
              <a:lnSpc>
                <a:spcPct val="100000"/>
              </a:lnSpc>
              <a:spcBef>
                <a:spcPct val="20000"/>
              </a:spcBef>
              <a:spcAft>
                <a:spcPct val="0"/>
              </a:spcAft>
              <a:buClr>
                <a:srgbClr val="FF003C"/>
              </a:buClr>
              <a:buSzPct val="100000"/>
              <a:buFont typeface="+mj-lt"/>
              <a:buAutoNum type="arabicPeriod"/>
              <a:tabLst/>
              <a:defRPr sz="1999">
                <a:solidFill>
                  <a:schemeClr val="bg1">
                    <a:lumMod val="50000"/>
                  </a:schemeClr>
                </a:solidFill>
                <a:latin typeface="Jungka" panose="00000500000000000000" pitchFamily="50" charset="0"/>
                <a:ea typeface="Tahoma" pitchFamily="34" charset="0"/>
                <a:cs typeface="Tahoma" pitchFamily="34" charset="0"/>
              </a:defRPr>
            </a:lvl2pPr>
            <a:lvl3pPr marL="1199550" marR="0" indent="-285607" algn="l" defTabSz="913943" rtl="0" eaLnBrk="1" fontAlgn="base" latinLnBrk="0" hangingPunct="1">
              <a:lnSpc>
                <a:spcPct val="100000"/>
              </a:lnSpc>
              <a:spcBef>
                <a:spcPct val="20000"/>
              </a:spcBef>
              <a:spcAft>
                <a:spcPct val="0"/>
              </a:spcAft>
              <a:buClr>
                <a:srgbClr val="FF003C"/>
              </a:buClr>
              <a:buSzPct val="150000"/>
              <a:buFont typeface="Arial" charset="0"/>
              <a:buChar char="•"/>
              <a:tabLst/>
              <a:defRPr sz="1799">
                <a:solidFill>
                  <a:schemeClr val="bg1">
                    <a:lumMod val="50000"/>
                  </a:schemeClr>
                </a:solidFill>
                <a:latin typeface="Jungka" panose="00000500000000000000" pitchFamily="50" charset="0"/>
                <a:ea typeface="Tahoma" pitchFamily="34" charset="0"/>
                <a:cs typeface="Tahoma" pitchFamily="34" charset="0"/>
              </a:defRPr>
            </a:lvl3pPr>
            <a:lvl4pPr marL="1599400" marR="0" indent="-228486" algn="l" defTabSz="913943" rtl="0" eaLnBrk="1" fontAlgn="base" latinLnBrk="0" hangingPunct="1">
              <a:lnSpc>
                <a:spcPct val="100000"/>
              </a:lnSpc>
              <a:spcBef>
                <a:spcPct val="20000"/>
              </a:spcBef>
              <a:spcAft>
                <a:spcPct val="0"/>
              </a:spcAft>
              <a:buClr>
                <a:srgbClr val="FF003C"/>
              </a:buClr>
              <a:buSzTx/>
              <a:buFont typeface="Courier New" charset="0"/>
              <a:buChar char="o"/>
              <a:tabLst/>
              <a:defRPr sz="1799">
                <a:solidFill>
                  <a:schemeClr val="bg1">
                    <a:lumMod val="50000"/>
                  </a:schemeClr>
                </a:solidFill>
                <a:latin typeface="Jungka" panose="00000500000000000000" pitchFamily="50" charset="0"/>
                <a:ea typeface="Tahoma" pitchFamily="34" charset="0"/>
                <a:cs typeface="Tahoma" pitchFamily="34" charset="0"/>
              </a:defRPr>
            </a:lvl4pPr>
            <a:lvl5pPr marL="2056371" marR="0" indent="-228486" algn="l" defTabSz="913943" rtl="0" eaLnBrk="1" fontAlgn="base" latinLnBrk="0" hangingPunct="1">
              <a:lnSpc>
                <a:spcPct val="100000"/>
              </a:lnSpc>
              <a:spcBef>
                <a:spcPct val="20000"/>
              </a:spcBef>
              <a:spcAft>
                <a:spcPct val="0"/>
              </a:spcAft>
              <a:buClr>
                <a:srgbClr val="FF003C"/>
              </a:buClr>
              <a:buSzTx/>
              <a:buFont typeface="Arial" charset="0"/>
              <a:buChar char="»"/>
              <a:tabLst/>
              <a:defRPr sz="1799">
                <a:solidFill>
                  <a:schemeClr val="bg1">
                    <a:lumMod val="50000"/>
                  </a:schemeClr>
                </a:solidFill>
                <a:latin typeface="Jungka" panose="00000500000000000000" pitchFamily="50" charset="0"/>
                <a:ea typeface="Tahoma" pitchFamily="34" charset="0"/>
                <a:cs typeface="Tahoma" pitchFamily="34" charset="0"/>
              </a:defRPr>
            </a:lvl5pPr>
          </a:lstStyle>
          <a:p>
            <a:pPr marL="342729" marR="0" lvl="0" indent="-342729" algn="l" defTabSz="913943" rtl="0" eaLnBrk="1" fontAlgn="base" latinLnBrk="0" hangingPunct="1">
              <a:lnSpc>
                <a:spcPct val="100000"/>
              </a:lnSpc>
              <a:spcBef>
                <a:spcPct val="20000"/>
              </a:spcBef>
              <a:spcAft>
                <a:spcPct val="0"/>
              </a:spcAft>
              <a:buClr>
                <a:srgbClr val="BE000A"/>
              </a:buClr>
              <a:buSzTx/>
              <a:buFont typeface="Arial" charset="0"/>
              <a:buNone/>
              <a:tabLst/>
              <a:defRPr/>
            </a:pPr>
            <a:r>
              <a:rPr kumimoji="0" lang="en-US" sz="1999" b="0" i="0" u="none" strike="noStrike" kern="1200" cap="none" spc="0" normalizeH="0" baseline="0" noProof="0" dirty="0">
                <a:ln>
                  <a:noFill/>
                </a:ln>
                <a:solidFill>
                  <a:srgbClr val="1E1E1E"/>
                </a:solidFill>
                <a:effectLst/>
                <a:uLnTx/>
                <a:uFillTx/>
                <a:latin typeface="Arial" panose="020B0604020202020204"/>
                <a:cs typeface="Arial" charset="0"/>
              </a:rPr>
              <a:t>First level</a:t>
            </a:r>
          </a:p>
          <a:p>
            <a:pPr marL="799700" marR="0" lvl="1" indent="-342729" algn="l" defTabSz="913943" rtl="0" eaLnBrk="1" fontAlgn="base" latinLnBrk="0" hangingPunct="1">
              <a:lnSpc>
                <a:spcPct val="100000"/>
              </a:lnSpc>
              <a:spcBef>
                <a:spcPct val="20000"/>
              </a:spcBef>
              <a:spcAft>
                <a:spcPct val="0"/>
              </a:spcAft>
              <a:buClr>
                <a:srgbClr val="FF003C"/>
              </a:buClr>
              <a:buSzPct val="100000"/>
              <a:buFont typeface="+mj-lt"/>
              <a:buAutoNum type="arabicPeriod"/>
              <a:tabLst/>
              <a:defRPr/>
            </a:pPr>
            <a:r>
              <a:rPr kumimoji="0" lang="en-US" sz="1799" b="0" i="0" u="none" strike="noStrike" kern="1200" cap="none" spc="0" normalizeH="0" baseline="0" noProof="0" dirty="0">
                <a:ln>
                  <a:noFill/>
                </a:ln>
                <a:solidFill>
                  <a:srgbClr val="1E1E1E"/>
                </a:solidFill>
                <a:effectLst/>
                <a:uLnTx/>
                <a:uFillTx/>
                <a:latin typeface="Arial" panose="020B0604020202020204"/>
                <a:cs typeface="Arial" charset="0"/>
              </a:rPr>
              <a:t>Second level</a:t>
            </a:r>
          </a:p>
          <a:p>
            <a:pPr marL="1199550" marR="0" lvl="2" indent="-285607" algn="l" defTabSz="913943" rtl="0" eaLnBrk="1" fontAlgn="base" latinLnBrk="0" hangingPunct="1">
              <a:lnSpc>
                <a:spcPct val="100000"/>
              </a:lnSpc>
              <a:spcBef>
                <a:spcPct val="20000"/>
              </a:spcBef>
              <a:spcAft>
                <a:spcPct val="0"/>
              </a:spcAft>
              <a:buClr>
                <a:srgbClr val="FF003C"/>
              </a:buClr>
              <a:buSzPct val="150000"/>
              <a:buFont typeface="Arial" charset="0"/>
              <a:buChar char="•"/>
              <a:tabLst/>
              <a:defRPr/>
            </a:pPr>
            <a:r>
              <a:rPr kumimoji="0" lang="en-US" sz="1599" b="0" i="0" u="none" strike="noStrike" kern="1200" cap="none" spc="0" normalizeH="0" baseline="0" noProof="0" dirty="0">
                <a:ln>
                  <a:noFill/>
                </a:ln>
                <a:solidFill>
                  <a:srgbClr val="1E1E1E"/>
                </a:solidFill>
                <a:effectLst/>
                <a:uLnTx/>
                <a:uFillTx/>
                <a:latin typeface="Arial" panose="020B0604020202020204"/>
                <a:cs typeface="Arial" charset="0"/>
              </a:rPr>
              <a:t>Third level</a:t>
            </a:r>
          </a:p>
          <a:p>
            <a:pPr marL="1599400" marR="0" lvl="3" indent="-228486" algn="l" defTabSz="913943" rtl="0" eaLnBrk="1" fontAlgn="base" latinLnBrk="0" hangingPunct="1">
              <a:lnSpc>
                <a:spcPct val="100000"/>
              </a:lnSpc>
              <a:spcBef>
                <a:spcPct val="20000"/>
              </a:spcBef>
              <a:spcAft>
                <a:spcPct val="0"/>
              </a:spcAft>
              <a:buClr>
                <a:srgbClr val="FF003C"/>
              </a:buClr>
              <a:buSzTx/>
              <a:buFont typeface="Courier New" charset="0"/>
              <a:buChar char="o"/>
              <a:tabLst/>
              <a:defRPr/>
            </a:pPr>
            <a:r>
              <a:rPr kumimoji="0" lang="en-US" sz="1599" b="0" i="0" u="none" strike="noStrike" kern="1200" cap="none" spc="0" normalizeH="0" baseline="0" noProof="0" dirty="0">
                <a:ln>
                  <a:noFill/>
                </a:ln>
                <a:solidFill>
                  <a:srgbClr val="1E1E1E"/>
                </a:solidFill>
                <a:effectLst/>
                <a:uLnTx/>
                <a:uFillTx/>
                <a:latin typeface="Arial" panose="020B0604020202020204"/>
                <a:cs typeface="Arial" charset="0"/>
              </a:rPr>
              <a:t>Fourth level</a:t>
            </a:r>
          </a:p>
          <a:p>
            <a:pPr marL="2056371" marR="0" lvl="4" indent="-228486" algn="l" defTabSz="913943" rtl="0" eaLnBrk="1" fontAlgn="base" latinLnBrk="0" hangingPunct="1">
              <a:lnSpc>
                <a:spcPct val="100000"/>
              </a:lnSpc>
              <a:spcBef>
                <a:spcPct val="20000"/>
              </a:spcBef>
              <a:spcAft>
                <a:spcPct val="0"/>
              </a:spcAft>
              <a:buClr>
                <a:srgbClr val="FF003C"/>
              </a:buClr>
              <a:buSzTx/>
              <a:buFont typeface="Arial" charset="0"/>
              <a:buChar char="»"/>
              <a:tabLst/>
              <a:defRPr/>
            </a:pPr>
            <a:r>
              <a:rPr kumimoji="0" lang="en-US" sz="1599" b="0" i="0" u="none" strike="noStrike" kern="1200" cap="none" spc="0" normalizeH="0" baseline="0" noProof="0" dirty="0">
                <a:ln>
                  <a:noFill/>
                </a:ln>
                <a:solidFill>
                  <a:srgbClr val="1E1E1E"/>
                </a:solidFill>
                <a:effectLst/>
                <a:uLnTx/>
                <a:uFillTx/>
                <a:latin typeface="Arial" panose="020B0604020202020204"/>
                <a:cs typeface="Arial" charset="0"/>
              </a:rPr>
              <a:t>Fifth level</a:t>
            </a:r>
            <a:endParaRPr kumimoji="0" lang="en-GB" sz="1599" b="0" i="0" u="none" strike="noStrike" kern="1200" cap="none" spc="0" normalizeH="0" baseline="0" noProof="0" dirty="0">
              <a:ln>
                <a:noFill/>
              </a:ln>
              <a:solidFill>
                <a:srgbClr val="1E1E1E"/>
              </a:solidFill>
              <a:effectLst/>
              <a:uLnTx/>
              <a:uFillTx/>
              <a:latin typeface="Arial" panose="020B0604020202020204"/>
              <a:cs typeface="Arial" charset="0"/>
            </a:endParaRPr>
          </a:p>
          <a:p>
            <a:pPr marL="342729" marR="0" lvl="0" indent="-342729" algn="l" defTabSz="913943" rtl="0" eaLnBrk="1" fontAlgn="base" latinLnBrk="0" hangingPunct="1">
              <a:lnSpc>
                <a:spcPct val="100000"/>
              </a:lnSpc>
              <a:spcBef>
                <a:spcPct val="20000"/>
              </a:spcBef>
              <a:spcAft>
                <a:spcPct val="0"/>
              </a:spcAft>
              <a:buClr>
                <a:srgbClr val="BE000A"/>
              </a:buClr>
              <a:buSzTx/>
              <a:buFont typeface="Arial" charset="0"/>
              <a:buNone/>
              <a:tabLst/>
              <a:defRPr/>
            </a:pPr>
            <a:endParaRPr kumimoji="0" lang="en-US" sz="1599" b="0" i="0" u="none" strike="noStrike" kern="1200" cap="none" spc="0" normalizeH="0" baseline="0" noProof="0" dirty="0">
              <a:ln>
                <a:noFill/>
              </a:ln>
              <a:solidFill>
                <a:srgbClr val="1E1E1E"/>
              </a:solidFill>
              <a:effectLst/>
              <a:uLnTx/>
              <a:uFillTx/>
              <a:latin typeface="Arial" panose="020B0604020202020204"/>
              <a:cs typeface="Arial" charset="0"/>
            </a:endParaRPr>
          </a:p>
        </p:txBody>
      </p:sp>
      <p:sp>
        <p:nvSpPr>
          <p:cNvPr id="9" name="Tijdelijke aanduiding voor tekst 8"/>
          <p:cNvSpPr>
            <a:spLocks noGrp="1"/>
          </p:cNvSpPr>
          <p:nvPr>
            <p:ph type="body" sz="quarter" idx="10" hasCustomPrompt="1"/>
          </p:nvPr>
        </p:nvSpPr>
        <p:spPr>
          <a:xfrm>
            <a:off x="716997" y="562333"/>
            <a:ext cx="3234697" cy="1390524"/>
          </a:xfrm>
        </p:spPr>
        <p:txBody>
          <a:bodyPr lIns="0" tIns="108000" rIns="0" bIns="0">
            <a:normAutofit/>
          </a:bodyPr>
          <a:lstStyle>
            <a:lvl1pPr marL="0" indent="0">
              <a:spcBef>
                <a:spcPts val="0"/>
              </a:spcBef>
              <a:defRPr sz="3598" b="1" baseline="0">
                <a:solidFill>
                  <a:schemeClr val="tx1"/>
                </a:solidFill>
              </a:defRPr>
            </a:lvl1pPr>
          </a:lstStyle>
          <a:p>
            <a:pPr lvl="0"/>
            <a:r>
              <a:rPr lang="nl-NL" dirty="0"/>
              <a:t>Graph</a:t>
            </a:r>
          </a:p>
          <a:p>
            <a:pPr lvl="0"/>
            <a:r>
              <a:rPr lang="nl-NL" dirty="0"/>
              <a:t>Title</a:t>
            </a:r>
          </a:p>
        </p:txBody>
      </p:sp>
      <p:sp>
        <p:nvSpPr>
          <p:cNvPr id="22" name="Tijdelijke aanduiding voor tekst 21"/>
          <p:cNvSpPr>
            <a:spLocks noGrp="1"/>
          </p:cNvSpPr>
          <p:nvPr>
            <p:ph type="body" sz="quarter" idx="13" hasCustomPrompt="1"/>
          </p:nvPr>
        </p:nvSpPr>
        <p:spPr>
          <a:xfrm>
            <a:off x="716997" y="2276873"/>
            <a:ext cx="3235228" cy="571252"/>
          </a:xfrm>
        </p:spPr>
        <p:txBody>
          <a:bodyPr lIns="0" tIns="0" rIns="0" bIns="0">
            <a:normAutofit/>
          </a:bodyPr>
          <a:lstStyle>
            <a:lvl1pPr marL="0" indent="0">
              <a:defRPr sz="2399" b="1"/>
            </a:lvl1pPr>
          </a:lstStyle>
          <a:p>
            <a:pPr lvl="0"/>
            <a:r>
              <a:rPr lang="nl-NL" dirty="0"/>
              <a:t>Subtitle</a:t>
            </a:r>
          </a:p>
        </p:txBody>
      </p:sp>
      <p:sp>
        <p:nvSpPr>
          <p:cNvPr id="26" name="Tijdelijke aanduiding voor tekst 25"/>
          <p:cNvSpPr>
            <a:spLocks noGrp="1"/>
          </p:cNvSpPr>
          <p:nvPr>
            <p:ph type="body" sz="quarter" idx="14"/>
          </p:nvPr>
        </p:nvSpPr>
        <p:spPr>
          <a:xfrm>
            <a:off x="716997" y="2847976"/>
            <a:ext cx="3235408" cy="3429297"/>
          </a:xfrm>
        </p:spPr>
        <p:txBody>
          <a:bodyPr lIns="0" tIns="0" rIns="0" bIns="0"/>
          <a:lstStyle>
            <a:lvl1pPr marL="0" indent="0">
              <a:defRPr>
                <a:solidFill>
                  <a:srgbClr val="1E1E1E"/>
                </a:solidFill>
              </a:defRPr>
            </a:lvl1pPr>
          </a:lstStyle>
          <a:p>
            <a:pPr lvl="0"/>
            <a:r>
              <a:rPr lang="en-US"/>
              <a:t>Click to edit Master text styles</a:t>
            </a:r>
          </a:p>
        </p:txBody>
      </p:sp>
      <p:sp>
        <p:nvSpPr>
          <p:cNvPr id="6" name="Tijdelijke aanduiding voor tekst 25"/>
          <p:cNvSpPr>
            <a:spLocks noGrp="1"/>
          </p:cNvSpPr>
          <p:nvPr>
            <p:ph type="body" sz="quarter" idx="15"/>
          </p:nvPr>
        </p:nvSpPr>
        <p:spPr>
          <a:xfrm>
            <a:off x="716997" y="6453336"/>
            <a:ext cx="10560881" cy="216024"/>
          </a:xfrm>
        </p:spPr>
        <p:txBody>
          <a:bodyPr lIns="0" tIns="0" rIns="0" bIns="0">
            <a:normAutofit/>
          </a:bodyPr>
          <a:lstStyle>
            <a:lvl1pPr marL="0" indent="0">
              <a:spcBef>
                <a:spcPts val="0"/>
              </a:spcBef>
              <a:defRPr sz="1099" b="0">
                <a:solidFill>
                  <a:srgbClr val="1E1E1E"/>
                </a:solidFill>
              </a:defRPr>
            </a:lvl1pPr>
          </a:lstStyle>
          <a:p>
            <a:pPr lvl="0"/>
            <a:r>
              <a:rPr lang="en-US"/>
              <a:t>Click to edit Master text styles</a:t>
            </a:r>
          </a:p>
        </p:txBody>
      </p:sp>
      <p:cxnSp>
        <p:nvCxnSpPr>
          <p:cNvPr id="7"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735998116"/>
      </p:ext>
    </p:extLst>
  </p:cSld>
  <p:clrMapOvr>
    <a:masterClrMapping/>
  </p:clrMapOvr>
</p:sldLayout>
</file>

<file path=ppt/slideLayouts/slideLayout145.xml><?xml version="1.0" encoding="utf-8"?>
<p:sldLayout xmlns:a="http://schemas.openxmlformats.org/drawingml/2006/main" xmlns:r="http://schemas.openxmlformats.org/officeDocument/2006/relationships" xmlns:p="http://schemas.openxmlformats.org/presentationml/2006/main" preserve="1" userDrawn="1">
  <p:cSld name="Picture">
    <p:spTree>
      <p:nvGrpSpPr>
        <p:cNvPr id="1" name=""/>
        <p:cNvGrpSpPr/>
        <p:nvPr/>
      </p:nvGrpSpPr>
      <p:grpSpPr>
        <a:xfrm>
          <a:off x="0" y="0"/>
          <a:ext cx="0" cy="0"/>
          <a:chOff x="0" y="0"/>
          <a:chExt cx="0" cy="0"/>
        </a:xfrm>
      </p:grpSpPr>
      <p:sp>
        <p:nvSpPr>
          <p:cNvPr id="13" name="Tijdelijke aanduiding voor afbeelding 12"/>
          <p:cNvSpPr>
            <a:spLocks noGrp="1"/>
          </p:cNvSpPr>
          <p:nvPr>
            <p:ph type="pic" sz="quarter" idx="15"/>
          </p:nvPr>
        </p:nvSpPr>
        <p:spPr>
          <a:xfrm>
            <a:off x="4368900" y="2"/>
            <a:ext cx="7823099" cy="6857999"/>
          </a:xfrm>
          <a:custGeom>
            <a:avLst/>
            <a:gdLst>
              <a:gd name="connsiteX0" fmla="*/ 867492 w 7827174"/>
              <a:gd name="connsiteY0" fmla="*/ 0 h 6857999"/>
              <a:gd name="connsiteX1" fmla="*/ 7827174 w 7827174"/>
              <a:gd name="connsiteY1" fmla="*/ 0 h 6857999"/>
              <a:gd name="connsiteX2" fmla="*/ 7827174 w 7827174"/>
              <a:gd name="connsiteY2" fmla="*/ 6857999 h 6857999"/>
              <a:gd name="connsiteX3" fmla="*/ 867492 w 7827174"/>
              <a:gd name="connsiteY3" fmla="*/ 6857999 h 6857999"/>
              <a:gd name="connsiteX4" fmla="*/ 709999 w 7827174"/>
              <a:gd name="connsiteY4" fmla="*/ 6550498 h 6857999"/>
              <a:gd name="connsiteX5" fmla="*/ 0 w 7827174"/>
              <a:gd name="connsiteY5" fmla="*/ 3429000 h 6857999"/>
              <a:gd name="connsiteX6" fmla="*/ 709999 w 7827174"/>
              <a:gd name="connsiteY6" fmla="*/ 307503 h 685799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7827174" h="6857999">
                <a:moveTo>
                  <a:pt x="867492" y="0"/>
                </a:moveTo>
                <a:lnTo>
                  <a:pt x="7827174" y="0"/>
                </a:lnTo>
                <a:lnTo>
                  <a:pt x="7827174" y="6857999"/>
                </a:lnTo>
                <a:lnTo>
                  <a:pt x="867492" y="6857999"/>
                </a:lnTo>
                <a:lnTo>
                  <a:pt x="709999" y="6550498"/>
                </a:lnTo>
                <a:cubicBezTo>
                  <a:pt x="254988" y="5606198"/>
                  <a:pt x="0" y="4547377"/>
                  <a:pt x="0" y="3429000"/>
                </a:cubicBezTo>
                <a:cubicBezTo>
                  <a:pt x="0" y="2310624"/>
                  <a:pt x="254988" y="1251803"/>
                  <a:pt x="709999" y="307503"/>
                </a:cubicBezTo>
                <a:close/>
              </a:path>
            </a:pathLst>
          </a:custGeom>
          <a:solidFill>
            <a:srgbClr val="E6E6E6"/>
          </a:solidFill>
        </p:spPr>
        <p:txBody>
          <a:bodyPr vert="horz" wrap="square" lIns="90000">
            <a:noAutofit/>
          </a:bodyPr>
          <a:lstStyle>
            <a:lvl1pPr marL="0" indent="0" algn="ctr">
              <a:spcBef>
                <a:spcPts val="400"/>
              </a:spcBef>
              <a:defRPr/>
            </a:lvl1pPr>
          </a:lstStyle>
          <a:p>
            <a:r>
              <a:rPr lang="en-US"/>
              <a:t>Click icon to add picture</a:t>
            </a:r>
            <a:endParaRPr lang="nl-NL" dirty="0"/>
          </a:p>
        </p:txBody>
      </p:sp>
      <p:sp>
        <p:nvSpPr>
          <p:cNvPr id="9" name="Tijdelijke aanduiding voor tekst 8"/>
          <p:cNvSpPr>
            <a:spLocks noGrp="1"/>
          </p:cNvSpPr>
          <p:nvPr>
            <p:ph type="body" sz="quarter" idx="10" hasCustomPrompt="1"/>
          </p:nvPr>
        </p:nvSpPr>
        <p:spPr>
          <a:xfrm>
            <a:off x="716997" y="562333"/>
            <a:ext cx="3234697" cy="1390524"/>
          </a:xfrm>
        </p:spPr>
        <p:txBody>
          <a:bodyPr lIns="0" tIns="108000" rIns="0" bIns="0">
            <a:normAutofit/>
          </a:bodyPr>
          <a:lstStyle>
            <a:lvl1pPr marL="0" indent="0">
              <a:spcBef>
                <a:spcPts val="0"/>
              </a:spcBef>
              <a:defRPr sz="3598" b="1" baseline="0">
                <a:solidFill>
                  <a:schemeClr val="tx1"/>
                </a:solidFill>
              </a:defRPr>
            </a:lvl1pPr>
          </a:lstStyle>
          <a:p>
            <a:pPr lvl="0"/>
            <a:r>
              <a:rPr lang="nl-NL" dirty="0"/>
              <a:t>Picture</a:t>
            </a:r>
          </a:p>
          <a:p>
            <a:pPr lvl="0"/>
            <a:r>
              <a:rPr lang="nl-NL" dirty="0"/>
              <a:t>Title</a:t>
            </a:r>
          </a:p>
        </p:txBody>
      </p:sp>
      <p:sp>
        <p:nvSpPr>
          <p:cNvPr id="15" name="Tijdelijke aanduiding voor tekst 21"/>
          <p:cNvSpPr>
            <a:spLocks noGrp="1"/>
          </p:cNvSpPr>
          <p:nvPr>
            <p:ph type="body" sz="quarter" idx="13" hasCustomPrompt="1"/>
          </p:nvPr>
        </p:nvSpPr>
        <p:spPr>
          <a:xfrm>
            <a:off x="716997" y="2276873"/>
            <a:ext cx="3235228" cy="571252"/>
          </a:xfrm>
        </p:spPr>
        <p:txBody>
          <a:bodyPr lIns="0" tIns="0" rIns="0" bIns="0">
            <a:normAutofit/>
          </a:bodyPr>
          <a:lstStyle>
            <a:lvl1pPr marL="0" indent="0">
              <a:defRPr sz="2399" b="1"/>
            </a:lvl1pPr>
          </a:lstStyle>
          <a:p>
            <a:pPr lvl="0"/>
            <a:r>
              <a:rPr lang="nl-NL" dirty="0"/>
              <a:t>Subtitle</a:t>
            </a:r>
          </a:p>
        </p:txBody>
      </p:sp>
      <p:sp>
        <p:nvSpPr>
          <p:cNvPr id="16" name="Tijdelijke aanduiding voor tekst 25"/>
          <p:cNvSpPr>
            <a:spLocks noGrp="1"/>
          </p:cNvSpPr>
          <p:nvPr>
            <p:ph type="body" sz="quarter" idx="14"/>
          </p:nvPr>
        </p:nvSpPr>
        <p:spPr>
          <a:xfrm>
            <a:off x="716997" y="2847975"/>
            <a:ext cx="3235408" cy="3676650"/>
          </a:xfrm>
        </p:spPr>
        <p:txBody>
          <a:bodyPr lIns="0" tIns="0" rIns="0" bIns="0"/>
          <a:lstStyle>
            <a:lvl1pPr marL="0" indent="0" algn="l">
              <a:defRPr>
                <a:solidFill>
                  <a:srgbClr val="1E1E1E"/>
                </a:solidFill>
              </a:defRPr>
            </a:lvl1pPr>
          </a:lstStyle>
          <a:p>
            <a:pPr lvl="0"/>
            <a:r>
              <a:rPr lang="en-US"/>
              <a:t>Click to edit Master text styles</a:t>
            </a:r>
          </a:p>
        </p:txBody>
      </p:sp>
      <p:pic>
        <p:nvPicPr>
          <p:cNvPr id="7" name="Picture 6" descr="C:\Users\c.cristache\Desktop\wfa_logotype_horizontal.png"/>
          <p:cNvPicPr>
            <a:picLocks noChangeAspect="1" noChangeArrowheads="1"/>
          </p:cNvPicPr>
          <p:nvPr userDrawn="1"/>
        </p:nvPicPr>
        <p:blipFill rotWithShape="1">
          <a:blip r:embed="rId2" cstate="screen">
            <a:extLst>
              <a:ext uri="{28A0092B-C50C-407E-A947-70E740481C1C}">
                <a14:useLocalDpi xmlns:a14="http://schemas.microsoft.com/office/drawing/2010/main"/>
              </a:ext>
            </a:extLst>
          </a:blip>
          <a:srcRect/>
          <a:stretch/>
        </p:blipFill>
        <p:spPr bwMode="auto">
          <a:xfrm>
            <a:off x="11652989" y="6348499"/>
            <a:ext cx="381372" cy="365167"/>
          </a:xfrm>
          <a:prstGeom prst="rect">
            <a:avLst/>
          </a:prstGeom>
          <a:noFill/>
          <a:extLst>
            <a:ext uri="{909E8E84-426E-40DD-AFC4-6F175D3DCCD1}">
              <a14:hiddenFill xmlns:a14="http://schemas.microsoft.com/office/drawing/2010/main">
                <a:solidFill>
                  <a:srgbClr val="FFFFFF"/>
                </a:solidFill>
              </a14:hiddenFill>
            </a:ext>
          </a:extLst>
        </p:spPr>
      </p:pic>
      <p:cxnSp>
        <p:nvCxnSpPr>
          <p:cNvPr id="8"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719297353"/>
      </p:ext>
    </p:extLst>
  </p:cSld>
  <p:clrMapOvr>
    <a:masterClrMapping/>
  </p:clrMapOvr>
</p:sldLayout>
</file>

<file path=ppt/slideLayouts/slideLayout146.xml><?xml version="1.0" encoding="utf-8"?>
<p:sldLayout xmlns:a="http://schemas.openxmlformats.org/drawingml/2006/main" xmlns:r="http://schemas.openxmlformats.org/officeDocument/2006/relationships" xmlns:p="http://schemas.openxmlformats.org/presentationml/2006/main" preserve="1" userDrawn="1">
  <p:cSld name="Picture Square">
    <p:spTree>
      <p:nvGrpSpPr>
        <p:cNvPr id="1" name=""/>
        <p:cNvGrpSpPr/>
        <p:nvPr/>
      </p:nvGrpSpPr>
      <p:grpSpPr>
        <a:xfrm>
          <a:off x="0" y="0"/>
          <a:ext cx="0" cy="0"/>
          <a:chOff x="0" y="0"/>
          <a:chExt cx="0" cy="0"/>
        </a:xfrm>
      </p:grpSpPr>
      <p:sp>
        <p:nvSpPr>
          <p:cNvPr id="3" name="Picture Placeholder 2">
            <a:extLst>
              <a:ext uri="{FF2B5EF4-FFF2-40B4-BE49-F238E27FC236}">
                <a16:creationId xmlns:a16="http://schemas.microsoft.com/office/drawing/2014/main" id="{17045A17-CD01-49BC-A03E-447998016FC8}"/>
              </a:ext>
            </a:extLst>
          </p:cNvPr>
          <p:cNvSpPr>
            <a:spLocks noGrp="1"/>
          </p:cNvSpPr>
          <p:nvPr>
            <p:ph type="pic" sz="quarter" idx="16"/>
          </p:nvPr>
        </p:nvSpPr>
        <p:spPr>
          <a:xfrm>
            <a:off x="5943679" y="0"/>
            <a:ext cx="6245147" cy="6858000"/>
          </a:xfrm>
          <a:solidFill>
            <a:schemeClr val="bg2"/>
          </a:solidFill>
        </p:spPr>
        <p:txBody>
          <a:bodyPr/>
          <a:lstStyle>
            <a:lvl1pPr>
              <a:defRPr/>
            </a:lvl1pPr>
          </a:lstStyle>
          <a:p>
            <a:r>
              <a:rPr lang="en-US"/>
              <a:t>Click icon to add picture</a:t>
            </a:r>
            <a:endParaRPr lang="es-CO" dirty="0"/>
          </a:p>
        </p:txBody>
      </p:sp>
      <p:sp>
        <p:nvSpPr>
          <p:cNvPr id="9" name="Tijdelijke aanduiding voor tekst 8"/>
          <p:cNvSpPr>
            <a:spLocks noGrp="1"/>
          </p:cNvSpPr>
          <p:nvPr>
            <p:ph type="body" sz="quarter" idx="10" hasCustomPrompt="1"/>
          </p:nvPr>
        </p:nvSpPr>
        <p:spPr>
          <a:xfrm>
            <a:off x="716996" y="562333"/>
            <a:ext cx="4541240" cy="1390524"/>
          </a:xfrm>
        </p:spPr>
        <p:txBody>
          <a:bodyPr lIns="0" tIns="108000" rIns="0" bIns="0">
            <a:normAutofit/>
          </a:bodyPr>
          <a:lstStyle>
            <a:lvl1pPr marL="0" indent="0">
              <a:spcBef>
                <a:spcPts val="0"/>
              </a:spcBef>
              <a:defRPr sz="3598" b="1" baseline="0">
                <a:solidFill>
                  <a:schemeClr val="tx1"/>
                </a:solidFill>
              </a:defRPr>
            </a:lvl1pPr>
          </a:lstStyle>
          <a:p>
            <a:pPr lvl="0"/>
            <a:r>
              <a:rPr lang="nl-NL" dirty="0"/>
              <a:t>Picture Title</a:t>
            </a:r>
          </a:p>
        </p:txBody>
      </p:sp>
      <p:sp>
        <p:nvSpPr>
          <p:cNvPr id="15" name="Tijdelijke aanduiding voor tekst 21"/>
          <p:cNvSpPr>
            <a:spLocks noGrp="1"/>
          </p:cNvSpPr>
          <p:nvPr>
            <p:ph type="body" sz="quarter" idx="13" hasCustomPrompt="1"/>
          </p:nvPr>
        </p:nvSpPr>
        <p:spPr>
          <a:xfrm>
            <a:off x="716997" y="2276873"/>
            <a:ext cx="4541240" cy="571252"/>
          </a:xfrm>
        </p:spPr>
        <p:txBody>
          <a:bodyPr lIns="0" tIns="0" rIns="0" bIns="0">
            <a:normAutofit/>
          </a:bodyPr>
          <a:lstStyle>
            <a:lvl1pPr marL="0" indent="0">
              <a:defRPr sz="2399" b="1"/>
            </a:lvl1pPr>
          </a:lstStyle>
          <a:p>
            <a:pPr lvl="0"/>
            <a:r>
              <a:rPr lang="nl-NL" dirty="0"/>
              <a:t>Subtitle</a:t>
            </a:r>
          </a:p>
        </p:txBody>
      </p:sp>
      <p:sp>
        <p:nvSpPr>
          <p:cNvPr id="16" name="Tijdelijke aanduiding voor tekst 25"/>
          <p:cNvSpPr>
            <a:spLocks noGrp="1"/>
          </p:cNvSpPr>
          <p:nvPr>
            <p:ph type="body" sz="quarter" idx="14"/>
          </p:nvPr>
        </p:nvSpPr>
        <p:spPr>
          <a:xfrm>
            <a:off x="716997" y="2847975"/>
            <a:ext cx="4541240" cy="3676650"/>
          </a:xfrm>
        </p:spPr>
        <p:txBody>
          <a:bodyPr lIns="0" tIns="0" rIns="0" bIns="0"/>
          <a:lstStyle>
            <a:lvl1pPr marL="0" indent="0" algn="l">
              <a:defRPr>
                <a:solidFill>
                  <a:srgbClr val="1E1E1E"/>
                </a:solidFill>
              </a:defRPr>
            </a:lvl1pPr>
          </a:lstStyle>
          <a:p>
            <a:pPr lvl="0"/>
            <a:r>
              <a:rPr lang="en-US"/>
              <a:t>Click to edit Master text styles</a:t>
            </a:r>
          </a:p>
        </p:txBody>
      </p:sp>
      <p:pic>
        <p:nvPicPr>
          <p:cNvPr id="7" name="Picture 6" descr="C:\Users\c.cristache\Desktop\wfa_logotype_horizontal.png"/>
          <p:cNvPicPr>
            <a:picLocks noChangeAspect="1" noChangeArrowheads="1"/>
          </p:cNvPicPr>
          <p:nvPr userDrawn="1"/>
        </p:nvPicPr>
        <p:blipFill rotWithShape="1">
          <a:blip r:embed="rId2" cstate="screen">
            <a:extLst>
              <a:ext uri="{28A0092B-C50C-407E-A947-70E740481C1C}">
                <a14:useLocalDpi xmlns:a14="http://schemas.microsoft.com/office/drawing/2010/main"/>
              </a:ext>
            </a:extLst>
          </a:blip>
          <a:srcRect/>
          <a:stretch/>
        </p:blipFill>
        <p:spPr bwMode="auto">
          <a:xfrm>
            <a:off x="11652989" y="6348499"/>
            <a:ext cx="381372" cy="365167"/>
          </a:xfrm>
          <a:prstGeom prst="rect">
            <a:avLst/>
          </a:prstGeom>
          <a:noFill/>
          <a:extLst>
            <a:ext uri="{909E8E84-426E-40DD-AFC4-6F175D3DCCD1}">
              <a14:hiddenFill xmlns:a14="http://schemas.microsoft.com/office/drawing/2010/main">
                <a:solidFill>
                  <a:srgbClr val="FFFFFF"/>
                </a:solidFill>
              </a14:hiddenFill>
            </a:ext>
          </a:extLst>
        </p:spPr>
      </p:pic>
      <p:cxnSp>
        <p:nvCxnSpPr>
          <p:cNvPr id="8"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40693037"/>
      </p:ext>
    </p:extLst>
  </p:cSld>
  <p:clrMapOvr>
    <a:masterClrMapping/>
  </p:clrMapOvr>
</p:sldLayout>
</file>

<file path=ppt/slideLayouts/slideLayout147.xml><?xml version="1.0" encoding="utf-8"?>
<p:sldLayout xmlns:a="http://schemas.openxmlformats.org/drawingml/2006/main" xmlns:r="http://schemas.openxmlformats.org/officeDocument/2006/relationships" xmlns:p="http://schemas.openxmlformats.org/presentationml/2006/main" showMasterSp="0" preserve="1" userDrawn="1">
  <p:cSld name="Picture Full Page">
    <p:spTree>
      <p:nvGrpSpPr>
        <p:cNvPr id="1" name=""/>
        <p:cNvGrpSpPr/>
        <p:nvPr/>
      </p:nvGrpSpPr>
      <p:grpSpPr>
        <a:xfrm>
          <a:off x="0" y="0"/>
          <a:ext cx="0" cy="0"/>
          <a:chOff x="0" y="0"/>
          <a:chExt cx="0" cy="0"/>
        </a:xfrm>
      </p:grpSpPr>
      <p:sp>
        <p:nvSpPr>
          <p:cNvPr id="3" name="Picture Placeholder 2"/>
          <p:cNvSpPr>
            <a:spLocks noGrp="1"/>
          </p:cNvSpPr>
          <p:nvPr>
            <p:ph type="pic" sz="quarter" idx="11"/>
          </p:nvPr>
        </p:nvSpPr>
        <p:spPr>
          <a:xfrm>
            <a:off x="0" y="0"/>
            <a:ext cx="12213494" cy="6885384"/>
          </a:xfrm>
        </p:spPr>
        <p:txBody>
          <a:bodyPr/>
          <a:lstStyle>
            <a:lvl1pPr>
              <a:defRPr/>
            </a:lvl1pPr>
          </a:lstStyle>
          <a:p>
            <a:r>
              <a:rPr lang="en-US"/>
              <a:t>Click icon to add picture</a:t>
            </a:r>
            <a:endParaRPr lang="en-GB" dirty="0"/>
          </a:p>
        </p:txBody>
      </p:sp>
      <p:sp>
        <p:nvSpPr>
          <p:cNvPr id="4" name="Rectangle 3"/>
          <p:cNvSpPr/>
          <p:nvPr userDrawn="1"/>
        </p:nvSpPr>
        <p:spPr>
          <a:xfrm>
            <a:off x="-1" y="0"/>
            <a:ext cx="12192001" cy="6858000"/>
          </a:xfrm>
          <a:prstGeom prst="rect">
            <a:avLst/>
          </a:prstGeom>
          <a:solidFill>
            <a:srgbClr val="E6E6E6">
              <a:alpha val="5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1799" dirty="0"/>
          </a:p>
        </p:txBody>
      </p:sp>
      <p:pic>
        <p:nvPicPr>
          <p:cNvPr id="7" name="Picture 6" descr="C:\Users\c.cristache\Desktop\wfa_logotype_horizontal.png"/>
          <p:cNvPicPr>
            <a:picLocks noChangeAspect="1" noChangeArrowheads="1"/>
          </p:cNvPicPr>
          <p:nvPr userDrawn="1"/>
        </p:nvPicPr>
        <p:blipFill rotWithShape="1">
          <a:blip r:embed="rId2" cstate="screen">
            <a:extLst>
              <a:ext uri="{28A0092B-C50C-407E-A947-70E740481C1C}">
                <a14:useLocalDpi xmlns:a14="http://schemas.microsoft.com/office/drawing/2010/main"/>
              </a:ext>
            </a:extLst>
          </a:blip>
          <a:srcRect/>
          <a:stretch/>
        </p:blipFill>
        <p:spPr bwMode="auto">
          <a:xfrm>
            <a:off x="11652989" y="6348499"/>
            <a:ext cx="381372" cy="365167"/>
          </a:xfrm>
          <a:prstGeom prst="rect">
            <a:avLst/>
          </a:prstGeom>
          <a:noFill/>
          <a:extLst>
            <a:ext uri="{909E8E84-426E-40DD-AFC4-6F175D3DCCD1}">
              <a14:hiddenFill xmlns:a14="http://schemas.microsoft.com/office/drawing/2010/main">
                <a:solidFill>
                  <a:srgbClr val="FFFFFF"/>
                </a:solidFill>
              </a14:hiddenFill>
            </a:ext>
          </a:extLst>
        </p:spPr>
      </p:pic>
      <p:sp>
        <p:nvSpPr>
          <p:cNvPr id="9" name="Tijdelijke aanduiding voor tekst 8"/>
          <p:cNvSpPr>
            <a:spLocks noGrp="1"/>
          </p:cNvSpPr>
          <p:nvPr>
            <p:ph type="body" sz="quarter" idx="10" hasCustomPrompt="1"/>
          </p:nvPr>
        </p:nvSpPr>
        <p:spPr>
          <a:xfrm>
            <a:off x="716997" y="562333"/>
            <a:ext cx="3234697" cy="1390524"/>
          </a:xfrm>
          <a:ln>
            <a:noFill/>
          </a:ln>
        </p:spPr>
        <p:txBody>
          <a:bodyPr lIns="0" tIns="108000" rIns="0" bIns="0">
            <a:normAutofit/>
          </a:bodyPr>
          <a:lstStyle>
            <a:lvl1pPr marL="0" indent="0">
              <a:spcBef>
                <a:spcPts val="0"/>
              </a:spcBef>
              <a:defRPr sz="3598" b="1" baseline="0">
                <a:solidFill>
                  <a:schemeClr val="tx1"/>
                </a:solidFill>
              </a:defRPr>
            </a:lvl1pPr>
          </a:lstStyle>
          <a:p>
            <a:pPr lvl="0"/>
            <a:r>
              <a:rPr lang="nl-NL" dirty="0"/>
              <a:t>Picture</a:t>
            </a:r>
          </a:p>
          <a:p>
            <a:pPr lvl="0"/>
            <a:r>
              <a:rPr lang="nl-NL" dirty="0"/>
              <a:t>Title</a:t>
            </a:r>
          </a:p>
        </p:txBody>
      </p:sp>
      <p:cxnSp>
        <p:nvCxnSpPr>
          <p:cNvPr id="11"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762932561"/>
      </p:ext>
    </p:extLst>
  </p:cSld>
  <p:clrMapOvr>
    <a:masterClrMapping/>
  </p:clrMapOvr>
</p:sldLayout>
</file>

<file path=ppt/slideLayouts/slideLayout148.xml><?xml version="1.0" encoding="utf-8"?>
<p:sldLayout xmlns:a="http://schemas.openxmlformats.org/drawingml/2006/main" xmlns:r="http://schemas.openxmlformats.org/officeDocument/2006/relationships" xmlns:p="http://schemas.openxmlformats.org/presentationml/2006/main" showMasterSp="0" preserve="1" userDrawn="1">
  <p:cSld name="Picture Full Page v2">
    <p:spTree>
      <p:nvGrpSpPr>
        <p:cNvPr id="1" name=""/>
        <p:cNvGrpSpPr/>
        <p:nvPr/>
      </p:nvGrpSpPr>
      <p:grpSpPr>
        <a:xfrm>
          <a:off x="0" y="0"/>
          <a:ext cx="0" cy="0"/>
          <a:chOff x="0" y="0"/>
          <a:chExt cx="0" cy="0"/>
        </a:xfrm>
      </p:grpSpPr>
      <p:sp>
        <p:nvSpPr>
          <p:cNvPr id="3" name="Picture Placeholder 2"/>
          <p:cNvSpPr>
            <a:spLocks noGrp="1"/>
          </p:cNvSpPr>
          <p:nvPr>
            <p:ph type="pic" sz="quarter" idx="11"/>
          </p:nvPr>
        </p:nvSpPr>
        <p:spPr>
          <a:xfrm>
            <a:off x="0" y="0"/>
            <a:ext cx="12213494" cy="6885384"/>
          </a:xfrm>
        </p:spPr>
        <p:txBody>
          <a:bodyPr/>
          <a:lstStyle>
            <a:lvl1pPr>
              <a:defRPr/>
            </a:lvl1pPr>
          </a:lstStyle>
          <a:p>
            <a:r>
              <a:rPr lang="en-US"/>
              <a:t>Click icon to add picture</a:t>
            </a:r>
            <a:endParaRPr lang="en-GB" dirty="0"/>
          </a:p>
        </p:txBody>
      </p:sp>
      <p:sp>
        <p:nvSpPr>
          <p:cNvPr id="4" name="Rectangle 3"/>
          <p:cNvSpPr/>
          <p:nvPr userDrawn="1"/>
        </p:nvSpPr>
        <p:spPr>
          <a:xfrm>
            <a:off x="-1" y="0"/>
            <a:ext cx="12192001" cy="6858000"/>
          </a:xfrm>
          <a:prstGeom prst="rect">
            <a:avLst/>
          </a:prstGeom>
          <a:solidFill>
            <a:srgbClr val="E6E6E6">
              <a:alpha val="5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1799" dirty="0"/>
          </a:p>
        </p:txBody>
      </p:sp>
      <p:pic>
        <p:nvPicPr>
          <p:cNvPr id="7" name="Picture 6" descr="C:\Users\c.cristache\Desktop\wfa_logotype_horizontal.png"/>
          <p:cNvPicPr>
            <a:picLocks noChangeAspect="1" noChangeArrowheads="1"/>
          </p:cNvPicPr>
          <p:nvPr userDrawn="1"/>
        </p:nvPicPr>
        <p:blipFill rotWithShape="1">
          <a:blip r:embed="rId2" cstate="screen">
            <a:extLst>
              <a:ext uri="{28A0092B-C50C-407E-A947-70E740481C1C}">
                <a14:useLocalDpi xmlns:a14="http://schemas.microsoft.com/office/drawing/2010/main"/>
              </a:ext>
            </a:extLst>
          </a:blip>
          <a:srcRect/>
          <a:stretch/>
        </p:blipFill>
        <p:spPr bwMode="auto">
          <a:xfrm>
            <a:off x="11652989" y="6348499"/>
            <a:ext cx="381372" cy="365167"/>
          </a:xfrm>
          <a:prstGeom prst="rect">
            <a:avLst/>
          </a:prstGeom>
          <a:noFill/>
          <a:extLst>
            <a:ext uri="{909E8E84-426E-40DD-AFC4-6F175D3DCCD1}">
              <a14:hiddenFill xmlns:a14="http://schemas.microsoft.com/office/drawing/2010/main">
                <a:solidFill>
                  <a:srgbClr val="FFFFFF"/>
                </a:solidFill>
              </a14:hiddenFill>
            </a:ext>
          </a:extLst>
        </p:spPr>
      </p:pic>
      <p:sp>
        <p:nvSpPr>
          <p:cNvPr id="9" name="Tijdelijke aanduiding voor tekst 8"/>
          <p:cNvSpPr>
            <a:spLocks noGrp="1"/>
          </p:cNvSpPr>
          <p:nvPr>
            <p:ph type="body" sz="quarter" idx="10" hasCustomPrompt="1"/>
          </p:nvPr>
        </p:nvSpPr>
        <p:spPr>
          <a:xfrm>
            <a:off x="716997" y="562333"/>
            <a:ext cx="3234697" cy="1390524"/>
          </a:xfrm>
          <a:ln>
            <a:noFill/>
          </a:ln>
        </p:spPr>
        <p:txBody>
          <a:bodyPr lIns="0" tIns="108000" rIns="0" bIns="0">
            <a:normAutofit/>
          </a:bodyPr>
          <a:lstStyle>
            <a:lvl1pPr marL="0" indent="0">
              <a:spcBef>
                <a:spcPts val="0"/>
              </a:spcBef>
              <a:defRPr sz="3598" b="1" baseline="0">
                <a:solidFill>
                  <a:schemeClr val="bg1"/>
                </a:solidFill>
              </a:defRPr>
            </a:lvl1pPr>
          </a:lstStyle>
          <a:p>
            <a:pPr lvl="0"/>
            <a:r>
              <a:rPr lang="nl-NL" dirty="0"/>
              <a:t>Picture</a:t>
            </a:r>
          </a:p>
          <a:p>
            <a:pPr lvl="0"/>
            <a:r>
              <a:rPr lang="nl-NL" dirty="0"/>
              <a:t>Title</a:t>
            </a:r>
          </a:p>
        </p:txBody>
      </p:sp>
      <p:cxnSp>
        <p:nvCxnSpPr>
          <p:cNvPr id="11" name="Rechte verbindingslijn 3"/>
          <p:cNvCxnSpPr/>
          <p:nvPr userDrawn="1"/>
        </p:nvCxnSpPr>
        <p:spPr>
          <a:xfrm>
            <a:off x="716995" y="562333"/>
            <a:ext cx="1780479" cy="0"/>
          </a:xfrm>
          <a:prstGeom prst="line">
            <a:avLst/>
          </a:prstGeom>
          <a:ln w="63500">
            <a:solidFill>
              <a:schemeClr val="bg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557406332"/>
      </p:ext>
    </p:extLst>
  </p:cSld>
  <p:clrMapOvr>
    <a:masterClrMapping/>
  </p:clrMapOvr>
</p:sldLayout>
</file>

<file path=ppt/slideLayouts/slideLayout149.xml><?xml version="1.0" encoding="utf-8"?>
<p:sldLayout xmlns:a="http://schemas.openxmlformats.org/drawingml/2006/main" xmlns:r="http://schemas.openxmlformats.org/officeDocument/2006/relationships" xmlns:p="http://schemas.openxmlformats.org/presentationml/2006/main" showMasterSp="0" preserve="1" userDrawn="1">
  <p:cSld name="Picture Full Page 3">
    <p:spTree>
      <p:nvGrpSpPr>
        <p:cNvPr id="1" name=""/>
        <p:cNvGrpSpPr/>
        <p:nvPr/>
      </p:nvGrpSpPr>
      <p:grpSpPr>
        <a:xfrm>
          <a:off x="0" y="0"/>
          <a:ext cx="0" cy="0"/>
          <a:chOff x="0" y="0"/>
          <a:chExt cx="0" cy="0"/>
        </a:xfrm>
      </p:grpSpPr>
      <p:sp>
        <p:nvSpPr>
          <p:cNvPr id="3" name="Picture Placeholder 2"/>
          <p:cNvSpPr>
            <a:spLocks noGrp="1"/>
          </p:cNvSpPr>
          <p:nvPr>
            <p:ph type="pic" sz="quarter" idx="11"/>
          </p:nvPr>
        </p:nvSpPr>
        <p:spPr>
          <a:xfrm>
            <a:off x="0" y="0"/>
            <a:ext cx="12213494" cy="6885384"/>
          </a:xfrm>
          <a:noFill/>
        </p:spPr>
        <p:txBody>
          <a:bodyPr/>
          <a:lstStyle>
            <a:lvl1pPr>
              <a:defRPr/>
            </a:lvl1pPr>
          </a:lstStyle>
          <a:p>
            <a:r>
              <a:rPr lang="en-US"/>
              <a:t>Click icon to add picture</a:t>
            </a:r>
            <a:endParaRPr lang="en-GB" dirty="0"/>
          </a:p>
        </p:txBody>
      </p:sp>
      <p:pic>
        <p:nvPicPr>
          <p:cNvPr id="7" name="Picture 6" descr="C:\Users\c.cristache\Desktop\wfa_logotype_horizontal.png"/>
          <p:cNvPicPr>
            <a:picLocks noChangeAspect="1" noChangeArrowheads="1"/>
          </p:cNvPicPr>
          <p:nvPr userDrawn="1"/>
        </p:nvPicPr>
        <p:blipFill rotWithShape="1">
          <a:blip r:embed="rId2" cstate="screen">
            <a:extLst>
              <a:ext uri="{28A0092B-C50C-407E-A947-70E740481C1C}">
                <a14:useLocalDpi xmlns:a14="http://schemas.microsoft.com/office/drawing/2010/main"/>
              </a:ext>
            </a:extLst>
          </a:blip>
          <a:srcRect/>
          <a:stretch/>
        </p:blipFill>
        <p:spPr bwMode="auto">
          <a:xfrm>
            <a:off x="11652989" y="6348499"/>
            <a:ext cx="381372" cy="365167"/>
          </a:xfrm>
          <a:prstGeom prst="rect">
            <a:avLst/>
          </a:prstGeom>
          <a:noFill/>
          <a:extLst>
            <a:ext uri="{909E8E84-426E-40DD-AFC4-6F175D3DCCD1}">
              <a14:hiddenFill xmlns:a14="http://schemas.microsoft.com/office/drawing/2010/main">
                <a:solidFill>
                  <a:srgbClr val="FFFFFF"/>
                </a:solidFill>
              </a14:hiddenFill>
            </a:ext>
          </a:extLst>
        </p:spPr>
      </p:pic>
      <p:sp>
        <p:nvSpPr>
          <p:cNvPr id="8" name="Rectangle 7"/>
          <p:cNvSpPr/>
          <p:nvPr userDrawn="1"/>
        </p:nvSpPr>
        <p:spPr>
          <a:xfrm>
            <a:off x="21493" y="7034"/>
            <a:ext cx="12192001" cy="6858000"/>
          </a:xfrm>
          <a:prstGeom prst="rect">
            <a:avLst/>
          </a:prstGeom>
          <a:solidFill>
            <a:srgbClr val="E6E6E6">
              <a:alpha val="49804"/>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1799" dirty="0"/>
          </a:p>
        </p:txBody>
      </p:sp>
      <p:sp>
        <p:nvSpPr>
          <p:cNvPr id="9" name="Tijdelijke aanduiding voor tekst 8"/>
          <p:cNvSpPr>
            <a:spLocks noGrp="1"/>
          </p:cNvSpPr>
          <p:nvPr>
            <p:ph type="body" sz="quarter" idx="10" hasCustomPrompt="1"/>
          </p:nvPr>
        </p:nvSpPr>
        <p:spPr>
          <a:xfrm>
            <a:off x="716997" y="562333"/>
            <a:ext cx="3234697" cy="1390524"/>
          </a:xfrm>
          <a:ln>
            <a:noFill/>
          </a:ln>
        </p:spPr>
        <p:txBody>
          <a:bodyPr lIns="0" tIns="108000" rIns="0" bIns="0">
            <a:normAutofit/>
          </a:bodyPr>
          <a:lstStyle>
            <a:lvl1pPr marL="0" indent="0">
              <a:spcBef>
                <a:spcPts val="0"/>
              </a:spcBef>
              <a:defRPr sz="3598" b="1" baseline="0">
                <a:solidFill>
                  <a:srgbClr val="1E1E1E"/>
                </a:solidFill>
              </a:defRPr>
            </a:lvl1pPr>
          </a:lstStyle>
          <a:p>
            <a:pPr lvl="0"/>
            <a:r>
              <a:rPr lang="nl-NL" dirty="0"/>
              <a:t>Picture</a:t>
            </a:r>
          </a:p>
          <a:p>
            <a:pPr lvl="0"/>
            <a:r>
              <a:rPr lang="nl-NL" dirty="0"/>
              <a:t>Title</a:t>
            </a:r>
          </a:p>
        </p:txBody>
      </p:sp>
      <p:cxnSp>
        <p:nvCxnSpPr>
          <p:cNvPr id="11" name="Rechte verbindingslijn 3"/>
          <p:cNvCxnSpPr/>
          <p:nvPr userDrawn="1"/>
        </p:nvCxnSpPr>
        <p:spPr>
          <a:xfrm>
            <a:off x="716995" y="562333"/>
            <a:ext cx="1780479" cy="0"/>
          </a:xfrm>
          <a:prstGeom prst="line">
            <a:avLst/>
          </a:prstGeom>
          <a:ln w="63500">
            <a:solidFill>
              <a:srgbClr val="1E1E1E"/>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4278429463"/>
      </p:ext>
    </p:extLst>
  </p:cSld>
  <p:clrMapOvr>
    <a:masterClrMapping/>
  </p:clrMapOvr>
</p:sldLayout>
</file>

<file path=ppt/slideLayouts/slideLayout150.xml><?xml version="1.0" encoding="utf-8"?>
<p:sldLayout xmlns:a="http://schemas.openxmlformats.org/drawingml/2006/main" xmlns:r="http://schemas.openxmlformats.org/officeDocument/2006/relationships" xmlns:p="http://schemas.openxmlformats.org/presentationml/2006/main" preserve="1" userDrawn="1">
  <p:cSld name="Speaker">
    <p:spTree>
      <p:nvGrpSpPr>
        <p:cNvPr id="1" name=""/>
        <p:cNvGrpSpPr/>
        <p:nvPr/>
      </p:nvGrpSpPr>
      <p:grpSpPr>
        <a:xfrm>
          <a:off x="0" y="0"/>
          <a:ext cx="0" cy="0"/>
          <a:chOff x="0" y="0"/>
          <a:chExt cx="0" cy="0"/>
        </a:xfrm>
      </p:grpSpPr>
      <p:sp>
        <p:nvSpPr>
          <p:cNvPr id="7" name="Rectangle 1"/>
          <p:cNvSpPr/>
          <p:nvPr userDrawn="1"/>
        </p:nvSpPr>
        <p:spPr>
          <a:xfrm>
            <a:off x="0" y="0"/>
            <a:ext cx="12192000" cy="6858000"/>
          </a:xfrm>
          <a:prstGeom prst="rect">
            <a:avLst/>
          </a:prstGeom>
          <a:solidFill>
            <a:srgbClr val="E6E6E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Jungka" panose="00000500000000000000" pitchFamily="50" charset="0"/>
            </a:endParaRPr>
          </a:p>
        </p:txBody>
      </p:sp>
      <p:sp>
        <p:nvSpPr>
          <p:cNvPr id="10" name="Tijdelijke aanduiding voor tekst 14"/>
          <p:cNvSpPr>
            <a:spLocks noGrp="1"/>
          </p:cNvSpPr>
          <p:nvPr>
            <p:ph type="body" sz="quarter" idx="11" hasCustomPrompt="1"/>
          </p:nvPr>
        </p:nvSpPr>
        <p:spPr>
          <a:xfrm>
            <a:off x="3145209" y="5589240"/>
            <a:ext cx="6045523" cy="504056"/>
          </a:xfrm>
          <a:prstGeom prst="rect">
            <a:avLst/>
          </a:prstGeom>
        </p:spPr>
        <p:txBody>
          <a:bodyPr vert="horz">
            <a:noAutofit/>
          </a:bodyPr>
          <a:lstStyle>
            <a:lvl1pPr marL="0" indent="0" algn="ctr">
              <a:spcBef>
                <a:spcPts val="0"/>
              </a:spcBef>
              <a:defRPr sz="2799" b="0" i="0">
                <a:solidFill>
                  <a:srgbClr val="1E1E1E"/>
                </a:solidFill>
                <a:latin typeface="Jungka" panose="00000500000000000000" pitchFamily="50" charset="0"/>
                <a:cs typeface="Arial" panose="020B0604020202020204" pitchFamily="34" charset="0"/>
              </a:defRPr>
            </a:lvl1pPr>
          </a:lstStyle>
          <a:p>
            <a:pPr lvl="0"/>
            <a:r>
              <a:rPr lang="nl-BE" dirty="0"/>
              <a:t>Job title</a:t>
            </a:r>
          </a:p>
        </p:txBody>
      </p:sp>
      <p:sp>
        <p:nvSpPr>
          <p:cNvPr id="11" name="Tijdelijke aanduiding voor tekst 16"/>
          <p:cNvSpPr>
            <a:spLocks noGrp="1"/>
          </p:cNvSpPr>
          <p:nvPr>
            <p:ph type="body" sz="quarter" idx="12" hasCustomPrompt="1"/>
          </p:nvPr>
        </p:nvSpPr>
        <p:spPr>
          <a:xfrm>
            <a:off x="3145209" y="4941169"/>
            <a:ext cx="6045523" cy="576485"/>
          </a:xfrm>
          <a:prstGeom prst="rect">
            <a:avLst/>
          </a:prstGeom>
        </p:spPr>
        <p:txBody>
          <a:bodyPr vert="horz"/>
          <a:lstStyle>
            <a:lvl1pPr marL="0" indent="0" algn="ctr">
              <a:spcBef>
                <a:spcPts val="999"/>
              </a:spcBef>
              <a:defRPr sz="3598" b="1" i="0">
                <a:solidFill>
                  <a:srgbClr val="FF003C"/>
                </a:solidFill>
                <a:latin typeface="Jungka" panose="00000500000000000000" pitchFamily="50" charset="0"/>
                <a:cs typeface="Arial" panose="020B0604020202020204" pitchFamily="34" charset="0"/>
              </a:defRPr>
            </a:lvl1pPr>
          </a:lstStyle>
          <a:p>
            <a:pPr lvl="0"/>
            <a:r>
              <a:rPr lang="nl-BE" dirty="0"/>
              <a:t>Name</a:t>
            </a:r>
            <a:endParaRPr lang="nl-NL" dirty="0"/>
          </a:p>
        </p:txBody>
      </p:sp>
      <p:sp>
        <p:nvSpPr>
          <p:cNvPr id="12" name="Tijdelijke aanduiding voor afbeelding 3"/>
          <p:cNvSpPr>
            <a:spLocks noGrp="1"/>
          </p:cNvSpPr>
          <p:nvPr>
            <p:ph type="pic" sz="quarter" idx="15"/>
          </p:nvPr>
        </p:nvSpPr>
        <p:spPr>
          <a:xfrm>
            <a:off x="4080826" y="476672"/>
            <a:ext cx="4296737" cy="4270784"/>
          </a:xfrm>
          <a:prstGeom prst="ellipse">
            <a:avLst/>
          </a:prstGeom>
          <a:solidFill>
            <a:schemeClr val="bg1"/>
          </a:solidFill>
        </p:spPr>
        <p:txBody>
          <a:bodyPr vert="horz"/>
          <a:lstStyle>
            <a:lvl1pPr marL="0" indent="0" algn="ctr">
              <a:spcBef>
                <a:spcPts val="400"/>
              </a:spcBef>
              <a:defRPr/>
            </a:lvl1pPr>
          </a:lstStyle>
          <a:p>
            <a:r>
              <a:rPr lang="en-US"/>
              <a:t>Click icon to add picture</a:t>
            </a:r>
            <a:endParaRPr lang="nl-NL" dirty="0"/>
          </a:p>
        </p:txBody>
      </p:sp>
      <p:sp>
        <p:nvSpPr>
          <p:cNvPr id="6" name="Tijdelijke aanduiding voor tekst 14"/>
          <p:cNvSpPr>
            <a:spLocks noGrp="1"/>
          </p:cNvSpPr>
          <p:nvPr>
            <p:ph type="body" sz="quarter" idx="16" hasCustomPrompt="1"/>
          </p:nvPr>
        </p:nvSpPr>
        <p:spPr>
          <a:xfrm>
            <a:off x="3145209" y="6093296"/>
            <a:ext cx="6045523" cy="504056"/>
          </a:xfrm>
          <a:prstGeom prst="rect">
            <a:avLst/>
          </a:prstGeom>
        </p:spPr>
        <p:txBody>
          <a:bodyPr vert="horz">
            <a:noAutofit/>
          </a:bodyPr>
          <a:lstStyle>
            <a:lvl1pPr marL="0" indent="0" algn="ctr">
              <a:spcBef>
                <a:spcPts val="0"/>
              </a:spcBef>
              <a:defRPr sz="2799" b="0" i="0">
                <a:solidFill>
                  <a:srgbClr val="878787"/>
                </a:solidFill>
                <a:latin typeface="Jungka" panose="00000500000000000000" pitchFamily="50" charset="0"/>
                <a:cs typeface="Arial" panose="020B0604020202020204" pitchFamily="34" charset="0"/>
              </a:defRPr>
            </a:lvl1pPr>
          </a:lstStyle>
          <a:p>
            <a:pPr lvl="0"/>
            <a:r>
              <a:rPr lang="en-GB" noProof="0" dirty="0"/>
              <a:t>Company</a:t>
            </a:r>
          </a:p>
        </p:txBody>
      </p:sp>
    </p:spTree>
    <p:extLst>
      <p:ext uri="{BB962C8B-B14F-4D97-AF65-F5344CB8AC3E}">
        <p14:creationId xmlns:p14="http://schemas.microsoft.com/office/powerpoint/2010/main" val="78071979"/>
      </p:ext>
    </p:extLst>
  </p:cSld>
  <p:clrMapOvr>
    <a:masterClrMapping/>
  </p:clrMapOvr>
</p:sldLayout>
</file>

<file path=ppt/slideLayouts/slideLayout151.xml><?xml version="1.0" encoding="utf-8"?>
<p:sldLayout xmlns:a="http://schemas.openxmlformats.org/drawingml/2006/main" xmlns:r="http://schemas.openxmlformats.org/officeDocument/2006/relationships" xmlns:p="http://schemas.openxmlformats.org/presentationml/2006/main" preserve="1" userDrawn="1">
  <p:cSld name="Panel x4">
    <p:spTree>
      <p:nvGrpSpPr>
        <p:cNvPr id="1" name=""/>
        <p:cNvGrpSpPr/>
        <p:nvPr/>
      </p:nvGrpSpPr>
      <p:grpSpPr>
        <a:xfrm>
          <a:off x="0" y="0"/>
          <a:ext cx="0" cy="0"/>
          <a:chOff x="0" y="0"/>
          <a:chExt cx="0" cy="0"/>
        </a:xfrm>
      </p:grpSpPr>
      <p:sp>
        <p:nvSpPr>
          <p:cNvPr id="54" name="Rectangle 1"/>
          <p:cNvSpPr/>
          <p:nvPr userDrawn="1"/>
        </p:nvSpPr>
        <p:spPr>
          <a:xfrm>
            <a:off x="3173" y="0"/>
            <a:ext cx="12192000" cy="6858000"/>
          </a:xfrm>
          <a:prstGeom prst="rect">
            <a:avLst/>
          </a:prstGeom>
          <a:solidFill>
            <a:srgbClr val="E6E6E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sp>
        <p:nvSpPr>
          <p:cNvPr id="3" name="Tijdelijke aanduiding voor tekst 14"/>
          <p:cNvSpPr>
            <a:spLocks noGrp="1"/>
          </p:cNvSpPr>
          <p:nvPr>
            <p:ph type="body" sz="quarter" idx="31" hasCustomPrompt="1"/>
          </p:nvPr>
        </p:nvSpPr>
        <p:spPr>
          <a:xfrm>
            <a:off x="187729" y="5857420"/>
            <a:ext cx="2938018" cy="695781"/>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4" name="Tijdelijke aanduiding voor tekst 16"/>
          <p:cNvSpPr>
            <a:spLocks noGrp="1"/>
          </p:cNvSpPr>
          <p:nvPr>
            <p:ph type="body" sz="quarter" idx="32" hasCustomPrompt="1"/>
          </p:nvPr>
        </p:nvSpPr>
        <p:spPr>
          <a:xfrm>
            <a:off x="187729" y="5425395"/>
            <a:ext cx="2938018"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6" name="Tijdelijke aanduiding voor afbeelding 5"/>
          <p:cNvSpPr>
            <a:spLocks noGrp="1"/>
          </p:cNvSpPr>
          <p:nvPr>
            <p:ph type="pic" sz="quarter" idx="34"/>
          </p:nvPr>
        </p:nvSpPr>
        <p:spPr>
          <a:xfrm>
            <a:off x="607702" y="3228888"/>
            <a:ext cx="1342413" cy="1343112"/>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56" name="Tijdelijke aanduiding voor tekst 8"/>
          <p:cNvSpPr>
            <a:spLocks noGrp="1"/>
          </p:cNvSpPr>
          <p:nvPr>
            <p:ph type="body" sz="quarter" idx="10" hasCustomPrompt="1"/>
          </p:nvPr>
        </p:nvSpPr>
        <p:spPr>
          <a:xfrm>
            <a:off x="716996" y="562333"/>
            <a:ext cx="7816135" cy="1390524"/>
          </a:xfrm>
        </p:spPr>
        <p:txBody>
          <a:bodyPr lIns="0" tIns="108000" rIns="0" bIns="0">
            <a:normAutofit/>
          </a:bodyPr>
          <a:lstStyle>
            <a:lvl1pPr marL="0" indent="0">
              <a:spcBef>
                <a:spcPts val="0"/>
              </a:spcBef>
              <a:defRPr sz="3598" b="1" baseline="0">
                <a:solidFill>
                  <a:schemeClr val="tx1"/>
                </a:solidFill>
                <a:latin typeface="+mn-lt"/>
              </a:defRPr>
            </a:lvl1pPr>
          </a:lstStyle>
          <a:p>
            <a:pPr lvl="0"/>
            <a:r>
              <a:rPr lang="nl-NL" dirty="0"/>
              <a:t>Panel</a:t>
            </a:r>
          </a:p>
        </p:txBody>
      </p:sp>
      <p:cxnSp>
        <p:nvCxnSpPr>
          <p:cNvPr id="25"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
        <p:nvSpPr>
          <p:cNvPr id="30" name="Tijdelijke aanduiding voor afbeelding 3">
            <a:extLst>
              <a:ext uri="{FF2B5EF4-FFF2-40B4-BE49-F238E27FC236}">
                <a16:creationId xmlns:a16="http://schemas.microsoft.com/office/drawing/2014/main" id="{D9932CEB-3E94-4865-A2F6-00882F29779E}"/>
              </a:ext>
            </a:extLst>
          </p:cNvPr>
          <p:cNvSpPr>
            <a:spLocks noGrp="1" noChangeAspect="1"/>
          </p:cNvSpPr>
          <p:nvPr>
            <p:ph type="pic" sz="quarter" idx="35"/>
          </p:nvPr>
        </p:nvSpPr>
        <p:spPr>
          <a:xfrm>
            <a:off x="381007" y="2363544"/>
            <a:ext cx="2397165" cy="2398414"/>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31" name="Tijdelijke aanduiding voor afbeelding 5">
            <a:extLst>
              <a:ext uri="{FF2B5EF4-FFF2-40B4-BE49-F238E27FC236}">
                <a16:creationId xmlns:a16="http://schemas.microsoft.com/office/drawing/2014/main" id="{B550F818-8B26-476E-9784-1448F6F1C03A}"/>
              </a:ext>
            </a:extLst>
          </p:cNvPr>
          <p:cNvSpPr>
            <a:spLocks noGrp="1"/>
          </p:cNvSpPr>
          <p:nvPr>
            <p:ph type="pic" sz="quarter" idx="36"/>
          </p:nvPr>
        </p:nvSpPr>
        <p:spPr>
          <a:xfrm>
            <a:off x="1783334" y="3766725"/>
            <a:ext cx="1342413" cy="1343112"/>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32" name="Tijdelijke aanduiding voor tekst 14">
            <a:extLst>
              <a:ext uri="{FF2B5EF4-FFF2-40B4-BE49-F238E27FC236}">
                <a16:creationId xmlns:a16="http://schemas.microsoft.com/office/drawing/2014/main" id="{A7F4A86A-D2FE-4D76-B1C1-16EC592BCB68}"/>
              </a:ext>
            </a:extLst>
          </p:cNvPr>
          <p:cNvSpPr>
            <a:spLocks noGrp="1"/>
          </p:cNvSpPr>
          <p:nvPr>
            <p:ph type="body" sz="quarter" idx="37" hasCustomPrompt="1"/>
          </p:nvPr>
        </p:nvSpPr>
        <p:spPr>
          <a:xfrm>
            <a:off x="3157982" y="5856076"/>
            <a:ext cx="2938018" cy="695781"/>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33" name="Tijdelijke aanduiding voor tekst 16">
            <a:extLst>
              <a:ext uri="{FF2B5EF4-FFF2-40B4-BE49-F238E27FC236}">
                <a16:creationId xmlns:a16="http://schemas.microsoft.com/office/drawing/2014/main" id="{1BB8E7F0-C607-4AC4-8EA9-7E2A61706764}"/>
              </a:ext>
            </a:extLst>
          </p:cNvPr>
          <p:cNvSpPr>
            <a:spLocks noGrp="1"/>
          </p:cNvSpPr>
          <p:nvPr>
            <p:ph type="body" sz="quarter" idx="38" hasCustomPrompt="1"/>
          </p:nvPr>
        </p:nvSpPr>
        <p:spPr>
          <a:xfrm>
            <a:off x="3157982" y="5424051"/>
            <a:ext cx="2938018"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34" name="Tijdelijke aanduiding voor afbeelding 3">
            <a:extLst>
              <a:ext uri="{FF2B5EF4-FFF2-40B4-BE49-F238E27FC236}">
                <a16:creationId xmlns:a16="http://schemas.microsoft.com/office/drawing/2014/main" id="{84374ECE-B441-4483-8841-F3A09869F975}"/>
              </a:ext>
            </a:extLst>
          </p:cNvPr>
          <p:cNvSpPr>
            <a:spLocks noGrp="1" noChangeAspect="1"/>
          </p:cNvSpPr>
          <p:nvPr>
            <p:ph type="pic" sz="quarter" idx="39"/>
          </p:nvPr>
        </p:nvSpPr>
        <p:spPr>
          <a:xfrm>
            <a:off x="3351260" y="2362200"/>
            <a:ext cx="2397165" cy="2398414"/>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35" name="Tijdelijke aanduiding voor afbeelding 5">
            <a:extLst>
              <a:ext uri="{FF2B5EF4-FFF2-40B4-BE49-F238E27FC236}">
                <a16:creationId xmlns:a16="http://schemas.microsoft.com/office/drawing/2014/main" id="{ACB08F63-A289-4E8C-8AB6-F68C6734316F}"/>
              </a:ext>
            </a:extLst>
          </p:cNvPr>
          <p:cNvSpPr>
            <a:spLocks noGrp="1"/>
          </p:cNvSpPr>
          <p:nvPr>
            <p:ph type="pic" sz="quarter" idx="40"/>
          </p:nvPr>
        </p:nvSpPr>
        <p:spPr>
          <a:xfrm>
            <a:off x="4753587" y="3765381"/>
            <a:ext cx="1342413" cy="1343112"/>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36" name="Tijdelijke aanduiding voor tekst 14">
            <a:extLst>
              <a:ext uri="{FF2B5EF4-FFF2-40B4-BE49-F238E27FC236}">
                <a16:creationId xmlns:a16="http://schemas.microsoft.com/office/drawing/2014/main" id="{10DA134F-84B8-47CC-8DF1-BA9CAF1703B1}"/>
              </a:ext>
            </a:extLst>
          </p:cNvPr>
          <p:cNvSpPr>
            <a:spLocks noGrp="1"/>
          </p:cNvSpPr>
          <p:nvPr>
            <p:ph type="body" sz="quarter" idx="41" hasCustomPrompt="1"/>
          </p:nvPr>
        </p:nvSpPr>
        <p:spPr>
          <a:xfrm>
            <a:off x="6128235" y="5856076"/>
            <a:ext cx="2938018" cy="695781"/>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37" name="Tijdelijke aanduiding voor tekst 16">
            <a:extLst>
              <a:ext uri="{FF2B5EF4-FFF2-40B4-BE49-F238E27FC236}">
                <a16:creationId xmlns:a16="http://schemas.microsoft.com/office/drawing/2014/main" id="{A3392429-3BEE-4DCC-B28D-9DA09DF63890}"/>
              </a:ext>
            </a:extLst>
          </p:cNvPr>
          <p:cNvSpPr>
            <a:spLocks noGrp="1"/>
          </p:cNvSpPr>
          <p:nvPr>
            <p:ph type="body" sz="quarter" idx="42" hasCustomPrompt="1"/>
          </p:nvPr>
        </p:nvSpPr>
        <p:spPr>
          <a:xfrm>
            <a:off x="6128235" y="5424051"/>
            <a:ext cx="2938018"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55" name="Tijdelijke aanduiding voor afbeelding 3">
            <a:extLst>
              <a:ext uri="{FF2B5EF4-FFF2-40B4-BE49-F238E27FC236}">
                <a16:creationId xmlns:a16="http://schemas.microsoft.com/office/drawing/2014/main" id="{35F948B3-DF17-4918-90CA-E929BFBBBBAD}"/>
              </a:ext>
            </a:extLst>
          </p:cNvPr>
          <p:cNvSpPr>
            <a:spLocks noGrp="1" noChangeAspect="1"/>
          </p:cNvSpPr>
          <p:nvPr>
            <p:ph type="pic" sz="quarter" idx="43"/>
          </p:nvPr>
        </p:nvSpPr>
        <p:spPr>
          <a:xfrm>
            <a:off x="6321513" y="2362200"/>
            <a:ext cx="2397165" cy="2398414"/>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57" name="Tijdelijke aanduiding voor afbeelding 5">
            <a:extLst>
              <a:ext uri="{FF2B5EF4-FFF2-40B4-BE49-F238E27FC236}">
                <a16:creationId xmlns:a16="http://schemas.microsoft.com/office/drawing/2014/main" id="{73A49CDB-9A9A-4703-9D04-CB96BD5A2DA2}"/>
              </a:ext>
            </a:extLst>
          </p:cNvPr>
          <p:cNvSpPr>
            <a:spLocks noGrp="1"/>
          </p:cNvSpPr>
          <p:nvPr>
            <p:ph type="pic" sz="quarter" idx="44"/>
          </p:nvPr>
        </p:nvSpPr>
        <p:spPr>
          <a:xfrm>
            <a:off x="7723840" y="3765381"/>
            <a:ext cx="1342413" cy="1343112"/>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58" name="Tijdelijke aanduiding voor tekst 16">
            <a:extLst>
              <a:ext uri="{FF2B5EF4-FFF2-40B4-BE49-F238E27FC236}">
                <a16:creationId xmlns:a16="http://schemas.microsoft.com/office/drawing/2014/main" id="{3F150098-6EF7-4C3C-B1BD-8C6DC7439D97}"/>
              </a:ext>
            </a:extLst>
          </p:cNvPr>
          <p:cNvSpPr>
            <a:spLocks noGrp="1"/>
          </p:cNvSpPr>
          <p:nvPr>
            <p:ph type="body" sz="quarter" idx="45" hasCustomPrompt="1"/>
          </p:nvPr>
        </p:nvSpPr>
        <p:spPr>
          <a:xfrm>
            <a:off x="9098488" y="5424051"/>
            <a:ext cx="2938018"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59" name="Tijdelijke aanduiding voor afbeelding 3">
            <a:extLst>
              <a:ext uri="{FF2B5EF4-FFF2-40B4-BE49-F238E27FC236}">
                <a16:creationId xmlns:a16="http://schemas.microsoft.com/office/drawing/2014/main" id="{815562A6-F6B1-4AE6-89B3-40107D41595B}"/>
              </a:ext>
            </a:extLst>
          </p:cNvPr>
          <p:cNvSpPr>
            <a:spLocks noGrp="1" noChangeAspect="1"/>
          </p:cNvSpPr>
          <p:nvPr>
            <p:ph type="pic" sz="quarter" idx="46"/>
          </p:nvPr>
        </p:nvSpPr>
        <p:spPr>
          <a:xfrm>
            <a:off x="9291766" y="2362200"/>
            <a:ext cx="2397165" cy="2398414"/>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60" name="Tijdelijke aanduiding voor afbeelding 5">
            <a:extLst>
              <a:ext uri="{FF2B5EF4-FFF2-40B4-BE49-F238E27FC236}">
                <a16:creationId xmlns:a16="http://schemas.microsoft.com/office/drawing/2014/main" id="{6028591A-3A6B-416C-87E1-D232FCAFD050}"/>
              </a:ext>
            </a:extLst>
          </p:cNvPr>
          <p:cNvSpPr>
            <a:spLocks noGrp="1"/>
          </p:cNvSpPr>
          <p:nvPr>
            <p:ph type="pic" sz="quarter" idx="47"/>
          </p:nvPr>
        </p:nvSpPr>
        <p:spPr>
          <a:xfrm>
            <a:off x="10694093" y="3765381"/>
            <a:ext cx="1342413" cy="1343112"/>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64" name="Tijdelijke aanduiding voor tekst 14">
            <a:extLst>
              <a:ext uri="{FF2B5EF4-FFF2-40B4-BE49-F238E27FC236}">
                <a16:creationId xmlns:a16="http://schemas.microsoft.com/office/drawing/2014/main" id="{8DAE194F-F01A-47F0-A8A4-C82FF7CD9FD1}"/>
              </a:ext>
            </a:extLst>
          </p:cNvPr>
          <p:cNvSpPr>
            <a:spLocks noGrp="1"/>
          </p:cNvSpPr>
          <p:nvPr>
            <p:ph type="body" sz="quarter" idx="48" hasCustomPrompt="1"/>
          </p:nvPr>
        </p:nvSpPr>
        <p:spPr>
          <a:xfrm>
            <a:off x="9098488" y="5867401"/>
            <a:ext cx="2938018" cy="695781"/>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Tree>
    <p:extLst>
      <p:ext uri="{BB962C8B-B14F-4D97-AF65-F5344CB8AC3E}">
        <p14:creationId xmlns:p14="http://schemas.microsoft.com/office/powerpoint/2010/main" val="2513794790"/>
      </p:ext>
    </p:extLst>
  </p:cSld>
  <p:clrMapOvr>
    <a:masterClrMapping/>
  </p:clrMapOvr>
</p:sldLayout>
</file>

<file path=ppt/slideLayouts/slideLayout152.xml><?xml version="1.0" encoding="utf-8"?>
<p:sldLayout xmlns:a="http://schemas.openxmlformats.org/drawingml/2006/main" xmlns:r="http://schemas.openxmlformats.org/officeDocument/2006/relationships" xmlns:p="http://schemas.openxmlformats.org/presentationml/2006/main" preserve="1" userDrawn="1">
  <p:cSld name="Panel x5">
    <p:spTree>
      <p:nvGrpSpPr>
        <p:cNvPr id="1" name=""/>
        <p:cNvGrpSpPr/>
        <p:nvPr/>
      </p:nvGrpSpPr>
      <p:grpSpPr>
        <a:xfrm>
          <a:off x="0" y="0"/>
          <a:ext cx="0" cy="0"/>
          <a:chOff x="0" y="0"/>
          <a:chExt cx="0" cy="0"/>
        </a:xfrm>
      </p:grpSpPr>
      <p:sp>
        <p:nvSpPr>
          <p:cNvPr id="54" name="Rectangle 1"/>
          <p:cNvSpPr/>
          <p:nvPr userDrawn="1"/>
        </p:nvSpPr>
        <p:spPr>
          <a:xfrm>
            <a:off x="0" y="0"/>
            <a:ext cx="12192000" cy="6858000"/>
          </a:xfrm>
          <a:prstGeom prst="rect">
            <a:avLst/>
          </a:prstGeom>
          <a:solidFill>
            <a:srgbClr val="E6E6E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sp>
        <p:nvSpPr>
          <p:cNvPr id="3" name="Tijdelijke aanduiding voor tekst 14"/>
          <p:cNvSpPr>
            <a:spLocks noGrp="1"/>
          </p:cNvSpPr>
          <p:nvPr>
            <p:ph type="body" sz="quarter" idx="31" hasCustomPrompt="1"/>
          </p:nvPr>
        </p:nvSpPr>
        <p:spPr>
          <a:xfrm>
            <a:off x="230663" y="4541394"/>
            <a:ext cx="2338782" cy="695781"/>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4" name="Tijdelijke aanduiding voor tekst 16"/>
          <p:cNvSpPr>
            <a:spLocks noGrp="1"/>
          </p:cNvSpPr>
          <p:nvPr>
            <p:ph type="body" sz="quarter" idx="32" hasCustomPrompt="1"/>
          </p:nvPr>
        </p:nvSpPr>
        <p:spPr>
          <a:xfrm>
            <a:off x="230663" y="4109369"/>
            <a:ext cx="2338782"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5" name="Tijdelijke aanduiding voor afbeelding 3"/>
          <p:cNvSpPr>
            <a:spLocks noGrp="1" noChangeAspect="1"/>
          </p:cNvSpPr>
          <p:nvPr>
            <p:ph type="pic" sz="quarter" idx="33"/>
          </p:nvPr>
        </p:nvSpPr>
        <p:spPr>
          <a:xfrm>
            <a:off x="496927" y="2060848"/>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6" name="Tijdelijke aanduiding voor afbeelding 5"/>
          <p:cNvSpPr>
            <a:spLocks noGrp="1"/>
          </p:cNvSpPr>
          <p:nvPr>
            <p:ph type="pic" sz="quarter" idx="34"/>
          </p:nvPr>
        </p:nvSpPr>
        <p:spPr>
          <a:xfrm>
            <a:off x="1504638" y="3047876"/>
            <a:ext cx="1007475" cy="1008000"/>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38" name="Tijdelijke aanduiding voor tekst 14"/>
          <p:cNvSpPr>
            <a:spLocks noGrp="1"/>
          </p:cNvSpPr>
          <p:nvPr>
            <p:ph type="body" sz="quarter" idx="35" hasCustomPrompt="1"/>
          </p:nvPr>
        </p:nvSpPr>
        <p:spPr>
          <a:xfrm>
            <a:off x="2569445" y="4541394"/>
            <a:ext cx="2338782" cy="695781"/>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39" name="Tijdelijke aanduiding voor tekst 16"/>
          <p:cNvSpPr>
            <a:spLocks noGrp="1"/>
          </p:cNvSpPr>
          <p:nvPr>
            <p:ph type="body" sz="quarter" idx="36" hasCustomPrompt="1"/>
          </p:nvPr>
        </p:nvSpPr>
        <p:spPr>
          <a:xfrm>
            <a:off x="2569445" y="4109369"/>
            <a:ext cx="2338782"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40" name="Tijdelijke aanduiding voor afbeelding 3"/>
          <p:cNvSpPr>
            <a:spLocks noGrp="1" noChangeAspect="1"/>
          </p:cNvSpPr>
          <p:nvPr>
            <p:ph type="pic" sz="quarter" idx="37"/>
          </p:nvPr>
        </p:nvSpPr>
        <p:spPr>
          <a:xfrm>
            <a:off x="2835709" y="2060848"/>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41" name="Tijdelijke aanduiding voor afbeelding 5"/>
          <p:cNvSpPr>
            <a:spLocks noGrp="1"/>
          </p:cNvSpPr>
          <p:nvPr>
            <p:ph type="pic" sz="quarter" idx="38"/>
          </p:nvPr>
        </p:nvSpPr>
        <p:spPr>
          <a:xfrm>
            <a:off x="3843420" y="3047876"/>
            <a:ext cx="1007475" cy="1008000"/>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42" name="Tijdelijke aanduiding voor tekst 14"/>
          <p:cNvSpPr>
            <a:spLocks noGrp="1"/>
          </p:cNvSpPr>
          <p:nvPr>
            <p:ph type="body" sz="quarter" idx="39" hasCustomPrompt="1"/>
          </p:nvPr>
        </p:nvSpPr>
        <p:spPr>
          <a:xfrm>
            <a:off x="4908227" y="4541394"/>
            <a:ext cx="2338782" cy="695781"/>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43" name="Tijdelijke aanduiding voor tekst 16"/>
          <p:cNvSpPr>
            <a:spLocks noGrp="1"/>
          </p:cNvSpPr>
          <p:nvPr>
            <p:ph type="body" sz="quarter" idx="40" hasCustomPrompt="1"/>
          </p:nvPr>
        </p:nvSpPr>
        <p:spPr>
          <a:xfrm>
            <a:off x="4908227" y="4109369"/>
            <a:ext cx="2338782"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44" name="Tijdelijke aanduiding voor afbeelding 3"/>
          <p:cNvSpPr>
            <a:spLocks noGrp="1" noChangeAspect="1"/>
          </p:cNvSpPr>
          <p:nvPr>
            <p:ph type="pic" sz="quarter" idx="41"/>
          </p:nvPr>
        </p:nvSpPr>
        <p:spPr>
          <a:xfrm>
            <a:off x="5174491" y="2060848"/>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45" name="Tijdelijke aanduiding voor afbeelding 5"/>
          <p:cNvSpPr>
            <a:spLocks noGrp="1"/>
          </p:cNvSpPr>
          <p:nvPr>
            <p:ph type="pic" sz="quarter" idx="42"/>
          </p:nvPr>
        </p:nvSpPr>
        <p:spPr>
          <a:xfrm>
            <a:off x="6182202" y="3047876"/>
            <a:ext cx="1007475" cy="1008000"/>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46" name="Tijdelijke aanduiding voor tekst 14"/>
          <p:cNvSpPr>
            <a:spLocks noGrp="1"/>
          </p:cNvSpPr>
          <p:nvPr>
            <p:ph type="body" sz="quarter" idx="43" hasCustomPrompt="1"/>
          </p:nvPr>
        </p:nvSpPr>
        <p:spPr>
          <a:xfrm>
            <a:off x="7247008" y="4541394"/>
            <a:ext cx="2338782" cy="695781"/>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47" name="Tijdelijke aanduiding voor tekst 16"/>
          <p:cNvSpPr>
            <a:spLocks noGrp="1"/>
          </p:cNvSpPr>
          <p:nvPr>
            <p:ph type="body" sz="quarter" idx="44" hasCustomPrompt="1"/>
          </p:nvPr>
        </p:nvSpPr>
        <p:spPr>
          <a:xfrm>
            <a:off x="7247008" y="4109369"/>
            <a:ext cx="2338782"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48" name="Tijdelijke aanduiding voor afbeelding 3"/>
          <p:cNvSpPr>
            <a:spLocks noGrp="1" noChangeAspect="1"/>
          </p:cNvSpPr>
          <p:nvPr>
            <p:ph type="pic" sz="quarter" idx="45"/>
          </p:nvPr>
        </p:nvSpPr>
        <p:spPr>
          <a:xfrm>
            <a:off x="7513273" y="2060848"/>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49" name="Tijdelijke aanduiding voor afbeelding 5"/>
          <p:cNvSpPr>
            <a:spLocks noGrp="1"/>
          </p:cNvSpPr>
          <p:nvPr>
            <p:ph type="pic" sz="quarter" idx="46"/>
          </p:nvPr>
        </p:nvSpPr>
        <p:spPr>
          <a:xfrm>
            <a:off x="8520984" y="3047876"/>
            <a:ext cx="1007475" cy="1008000"/>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50" name="Tijdelijke aanduiding voor tekst 14"/>
          <p:cNvSpPr>
            <a:spLocks noGrp="1"/>
          </p:cNvSpPr>
          <p:nvPr>
            <p:ph type="body" sz="quarter" idx="47" hasCustomPrompt="1"/>
          </p:nvPr>
        </p:nvSpPr>
        <p:spPr>
          <a:xfrm>
            <a:off x="9585790" y="4541394"/>
            <a:ext cx="2338782" cy="695781"/>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51" name="Tijdelijke aanduiding voor tekst 16"/>
          <p:cNvSpPr>
            <a:spLocks noGrp="1"/>
          </p:cNvSpPr>
          <p:nvPr>
            <p:ph type="body" sz="quarter" idx="48" hasCustomPrompt="1"/>
          </p:nvPr>
        </p:nvSpPr>
        <p:spPr>
          <a:xfrm>
            <a:off x="9585790" y="4109369"/>
            <a:ext cx="2338782"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52" name="Tijdelijke aanduiding voor afbeelding 3"/>
          <p:cNvSpPr>
            <a:spLocks noGrp="1" noChangeAspect="1"/>
          </p:cNvSpPr>
          <p:nvPr>
            <p:ph type="pic" sz="quarter" idx="49"/>
          </p:nvPr>
        </p:nvSpPr>
        <p:spPr>
          <a:xfrm>
            <a:off x="9852055" y="2060848"/>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53" name="Tijdelijke aanduiding voor afbeelding 5"/>
          <p:cNvSpPr>
            <a:spLocks noGrp="1"/>
          </p:cNvSpPr>
          <p:nvPr>
            <p:ph type="pic" sz="quarter" idx="50"/>
          </p:nvPr>
        </p:nvSpPr>
        <p:spPr>
          <a:xfrm>
            <a:off x="10859766" y="3047876"/>
            <a:ext cx="1007475" cy="1008000"/>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56" name="Tijdelijke aanduiding voor tekst 8"/>
          <p:cNvSpPr>
            <a:spLocks noGrp="1"/>
          </p:cNvSpPr>
          <p:nvPr>
            <p:ph type="body" sz="quarter" idx="10" hasCustomPrompt="1"/>
          </p:nvPr>
        </p:nvSpPr>
        <p:spPr>
          <a:xfrm>
            <a:off x="716996" y="562333"/>
            <a:ext cx="3887350" cy="1390524"/>
          </a:xfrm>
        </p:spPr>
        <p:txBody>
          <a:bodyPr lIns="0" tIns="108000" rIns="0" bIns="0">
            <a:normAutofit/>
          </a:bodyPr>
          <a:lstStyle>
            <a:lvl1pPr marL="0" indent="0">
              <a:spcBef>
                <a:spcPts val="0"/>
              </a:spcBef>
              <a:defRPr sz="3598" b="1" baseline="0">
                <a:solidFill>
                  <a:schemeClr val="tx1"/>
                </a:solidFill>
                <a:latin typeface="+mn-lt"/>
              </a:defRPr>
            </a:lvl1pPr>
          </a:lstStyle>
          <a:p>
            <a:pPr lvl="0"/>
            <a:r>
              <a:rPr lang="nl-NL" dirty="0"/>
              <a:t>Panel</a:t>
            </a:r>
          </a:p>
        </p:txBody>
      </p:sp>
      <p:cxnSp>
        <p:nvCxnSpPr>
          <p:cNvPr id="25"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82795630"/>
      </p:ext>
    </p:extLst>
  </p:cSld>
  <p:clrMapOvr>
    <a:masterClrMapping/>
  </p:clrMapOvr>
</p:sldLayout>
</file>

<file path=ppt/slideLayouts/slideLayout153.xml><?xml version="1.0" encoding="utf-8"?>
<p:sldLayout xmlns:a="http://schemas.openxmlformats.org/drawingml/2006/main" xmlns:r="http://schemas.openxmlformats.org/officeDocument/2006/relationships" xmlns:p="http://schemas.openxmlformats.org/presentationml/2006/main" preserve="1" userDrawn="1">
  <p:cSld name="Panel x2 x3">
    <p:bg>
      <p:bgPr>
        <a:solidFill>
          <a:srgbClr val="E6E6E6"/>
        </a:solidFill>
        <a:effectLst/>
      </p:bgPr>
    </p:bg>
    <p:spTree>
      <p:nvGrpSpPr>
        <p:cNvPr id="1" name=""/>
        <p:cNvGrpSpPr/>
        <p:nvPr/>
      </p:nvGrpSpPr>
      <p:grpSpPr>
        <a:xfrm>
          <a:off x="0" y="0"/>
          <a:ext cx="0" cy="0"/>
          <a:chOff x="0" y="0"/>
          <a:chExt cx="0" cy="0"/>
        </a:xfrm>
      </p:grpSpPr>
      <p:sp>
        <p:nvSpPr>
          <p:cNvPr id="59" name="Rectangle 1"/>
          <p:cNvSpPr/>
          <p:nvPr userDrawn="1"/>
        </p:nvSpPr>
        <p:spPr>
          <a:xfrm>
            <a:off x="0" y="-160712"/>
            <a:ext cx="12192000" cy="6858000"/>
          </a:xfrm>
          <a:prstGeom prst="rect">
            <a:avLst/>
          </a:prstGeom>
          <a:solidFill>
            <a:srgbClr val="E6E6E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8" dirty="0">
              <a:latin typeface="+mn-lt"/>
            </a:endParaRPr>
          </a:p>
        </p:txBody>
      </p:sp>
      <p:sp>
        <p:nvSpPr>
          <p:cNvPr id="38" name="Tijdelijke aanduiding voor tekst 14"/>
          <p:cNvSpPr>
            <a:spLocks noGrp="1"/>
          </p:cNvSpPr>
          <p:nvPr>
            <p:ph type="body" sz="quarter" idx="35" hasCustomPrompt="1"/>
          </p:nvPr>
        </p:nvSpPr>
        <p:spPr>
          <a:xfrm>
            <a:off x="8261858" y="2866741"/>
            <a:ext cx="2943801" cy="592949"/>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39" name="Tijdelijke aanduiding voor tekst 16"/>
          <p:cNvSpPr>
            <a:spLocks noGrp="1"/>
          </p:cNvSpPr>
          <p:nvPr>
            <p:ph type="body" sz="quarter" idx="36" hasCustomPrompt="1"/>
          </p:nvPr>
        </p:nvSpPr>
        <p:spPr>
          <a:xfrm>
            <a:off x="8261858" y="2434716"/>
            <a:ext cx="2943801"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40" name="Tijdelijke aanduiding voor afbeelding 3"/>
          <p:cNvSpPr>
            <a:spLocks noGrp="1" noChangeAspect="1"/>
          </p:cNvSpPr>
          <p:nvPr>
            <p:ph type="pic" sz="quarter" idx="37"/>
          </p:nvPr>
        </p:nvSpPr>
        <p:spPr>
          <a:xfrm>
            <a:off x="8830632" y="386195"/>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41" name="Tijdelijke aanduiding voor afbeelding 5"/>
          <p:cNvSpPr>
            <a:spLocks noGrp="1"/>
          </p:cNvSpPr>
          <p:nvPr>
            <p:ph type="pic" sz="quarter" idx="38"/>
          </p:nvPr>
        </p:nvSpPr>
        <p:spPr>
          <a:xfrm>
            <a:off x="9838343" y="1373223"/>
            <a:ext cx="1007475" cy="1008000"/>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23" name="Tijdelijke aanduiding voor tekst 14"/>
          <p:cNvSpPr>
            <a:spLocks noGrp="1"/>
          </p:cNvSpPr>
          <p:nvPr>
            <p:ph type="body" sz="quarter" idx="39" hasCustomPrompt="1"/>
          </p:nvPr>
        </p:nvSpPr>
        <p:spPr>
          <a:xfrm>
            <a:off x="4519391" y="2866741"/>
            <a:ext cx="2943801" cy="592949"/>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24" name="Tijdelijke aanduiding voor tekst 16"/>
          <p:cNvSpPr>
            <a:spLocks noGrp="1"/>
          </p:cNvSpPr>
          <p:nvPr>
            <p:ph type="body" sz="quarter" idx="40" hasCustomPrompt="1"/>
          </p:nvPr>
        </p:nvSpPr>
        <p:spPr>
          <a:xfrm>
            <a:off x="4519391" y="2434716"/>
            <a:ext cx="2943801"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26" name="Tijdelijke aanduiding voor afbeelding 3"/>
          <p:cNvSpPr>
            <a:spLocks noGrp="1" noChangeAspect="1"/>
          </p:cNvSpPr>
          <p:nvPr>
            <p:ph type="pic" sz="quarter" idx="41"/>
          </p:nvPr>
        </p:nvSpPr>
        <p:spPr>
          <a:xfrm>
            <a:off x="5088165" y="386195"/>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27" name="Tijdelijke aanduiding voor afbeelding 5"/>
          <p:cNvSpPr>
            <a:spLocks noGrp="1"/>
          </p:cNvSpPr>
          <p:nvPr>
            <p:ph type="pic" sz="quarter" idx="42"/>
          </p:nvPr>
        </p:nvSpPr>
        <p:spPr>
          <a:xfrm>
            <a:off x="6095876" y="1373223"/>
            <a:ext cx="1007475" cy="1008000"/>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28" name="Tijdelijke aanduiding voor tekst 14"/>
          <p:cNvSpPr>
            <a:spLocks noGrp="1"/>
          </p:cNvSpPr>
          <p:nvPr>
            <p:ph type="body" sz="quarter" idx="43" hasCustomPrompt="1"/>
          </p:nvPr>
        </p:nvSpPr>
        <p:spPr>
          <a:xfrm>
            <a:off x="8261858" y="6021289"/>
            <a:ext cx="2943801" cy="592949"/>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29" name="Tijdelijke aanduiding voor tekst 16"/>
          <p:cNvSpPr>
            <a:spLocks noGrp="1"/>
          </p:cNvSpPr>
          <p:nvPr>
            <p:ph type="body" sz="quarter" idx="44" hasCustomPrompt="1"/>
          </p:nvPr>
        </p:nvSpPr>
        <p:spPr>
          <a:xfrm>
            <a:off x="8261858" y="5589264"/>
            <a:ext cx="2943801"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30" name="Tijdelijke aanduiding voor afbeelding 3"/>
          <p:cNvSpPr>
            <a:spLocks noGrp="1" noChangeAspect="1"/>
          </p:cNvSpPr>
          <p:nvPr>
            <p:ph type="pic" sz="quarter" idx="45"/>
          </p:nvPr>
        </p:nvSpPr>
        <p:spPr>
          <a:xfrm>
            <a:off x="8830632" y="3540743"/>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31" name="Tijdelijke aanduiding voor afbeelding 5"/>
          <p:cNvSpPr>
            <a:spLocks noGrp="1"/>
          </p:cNvSpPr>
          <p:nvPr>
            <p:ph type="pic" sz="quarter" idx="46"/>
          </p:nvPr>
        </p:nvSpPr>
        <p:spPr>
          <a:xfrm>
            <a:off x="9838343" y="4527771"/>
            <a:ext cx="1007475" cy="1008000"/>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32" name="Tijdelijke aanduiding voor tekst 14"/>
          <p:cNvSpPr>
            <a:spLocks noGrp="1"/>
          </p:cNvSpPr>
          <p:nvPr>
            <p:ph type="body" sz="quarter" idx="47" hasCustomPrompt="1"/>
          </p:nvPr>
        </p:nvSpPr>
        <p:spPr>
          <a:xfrm>
            <a:off x="4623976" y="6021289"/>
            <a:ext cx="2943801" cy="592949"/>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33" name="Tijdelijke aanduiding voor tekst 16"/>
          <p:cNvSpPr>
            <a:spLocks noGrp="1"/>
          </p:cNvSpPr>
          <p:nvPr>
            <p:ph type="body" sz="quarter" idx="48" hasCustomPrompt="1"/>
          </p:nvPr>
        </p:nvSpPr>
        <p:spPr>
          <a:xfrm>
            <a:off x="4623976" y="5589264"/>
            <a:ext cx="2943801"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34" name="Tijdelijke aanduiding voor afbeelding 3"/>
          <p:cNvSpPr>
            <a:spLocks noGrp="1" noChangeAspect="1"/>
          </p:cNvSpPr>
          <p:nvPr>
            <p:ph type="pic" sz="quarter" idx="49"/>
          </p:nvPr>
        </p:nvSpPr>
        <p:spPr>
          <a:xfrm>
            <a:off x="5192749" y="3540743"/>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35" name="Tijdelijke aanduiding voor afbeelding 5"/>
          <p:cNvSpPr>
            <a:spLocks noGrp="1"/>
          </p:cNvSpPr>
          <p:nvPr>
            <p:ph type="pic" sz="quarter" idx="50"/>
          </p:nvPr>
        </p:nvSpPr>
        <p:spPr>
          <a:xfrm>
            <a:off x="6200461" y="4527771"/>
            <a:ext cx="1007475" cy="1008000"/>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36" name="Tijdelijke aanduiding voor tekst 14"/>
          <p:cNvSpPr>
            <a:spLocks noGrp="1"/>
          </p:cNvSpPr>
          <p:nvPr>
            <p:ph type="body" sz="quarter" idx="51" hasCustomPrompt="1"/>
          </p:nvPr>
        </p:nvSpPr>
        <p:spPr>
          <a:xfrm>
            <a:off x="986093" y="6031432"/>
            <a:ext cx="2943801" cy="592949"/>
          </a:xfrm>
          <a:prstGeom prst="rect">
            <a:avLst/>
          </a:prstGeom>
        </p:spPr>
        <p:txBody>
          <a:bodyPr vert="horz">
            <a:normAutofit/>
          </a:bodyPr>
          <a:lstStyle>
            <a:lvl1pPr marL="0" indent="0" algn="ctr">
              <a:lnSpc>
                <a:spcPct val="100000"/>
              </a:lnSpc>
              <a:spcBef>
                <a:spcPts val="0"/>
              </a:spcBef>
              <a:defRPr sz="1599" b="0" i="0" kern="600" baseline="0">
                <a:solidFill>
                  <a:srgbClr val="1E1E1E"/>
                </a:solidFill>
                <a:latin typeface="+mn-lt"/>
                <a:cs typeface="Arial" panose="020B0604020202020204" pitchFamily="34" charset="0"/>
              </a:defRPr>
            </a:lvl1pPr>
          </a:lstStyle>
          <a:p>
            <a:pPr lvl="0"/>
            <a:r>
              <a:rPr lang="nl-BE" dirty="0"/>
              <a:t>Job title</a:t>
            </a:r>
          </a:p>
        </p:txBody>
      </p:sp>
      <p:sp>
        <p:nvSpPr>
          <p:cNvPr id="37" name="Tijdelijke aanduiding voor tekst 16"/>
          <p:cNvSpPr>
            <a:spLocks noGrp="1"/>
          </p:cNvSpPr>
          <p:nvPr>
            <p:ph type="body" sz="quarter" idx="52" hasCustomPrompt="1"/>
          </p:nvPr>
        </p:nvSpPr>
        <p:spPr>
          <a:xfrm>
            <a:off x="986093" y="5599407"/>
            <a:ext cx="2943801" cy="432048"/>
          </a:xfrm>
          <a:prstGeom prst="rect">
            <a:avLst/>
          </a:prstGeom>
        </p:spPr>
        <p:txBody>
          <a:bodyPr vert="horz">
            <a:normAutofit/>
          </a:bodyPr>
          <a:lstStyle>
            <a:lvl1pPr marL="0" indent="0" algn="ctr">
              <a:spcBef>
                <a:spcPts val="999"/>
              </a:spcBef>
              <a:defRPr sz="1799" b="1" i="0">
                <a:solidFill>
                  <a:srgbClr val="FF003C"/>
                </a:solidFill>
                <a:latin typeface="+mn-lt"/>
                <a:cs typeface="Arial" panose="020B0604020202020204" pitchFamily="34" charset="0"/>
              </a:defRPr>
            </a:lvl1pPr>
          </a:lstStyle>
          <a:p>
            <a:pPr lvl="0"/>
            <a:r>
              <a:rPr lang="nl-BE" dirty="0"/>
              <a:t>Name</a:t>
            </a:r>
            <a:endParaRPr lang="nl-NL" dirty="0"/>
          </a:p>
        </p:txBody>
      </p:sp>
      <p:sp>
        <p:nvSpPr>
          <p:cNvPr id="54" name="Tijdelijke aanduiding voor afbeelding 3"/>
          <p:cNvSpPr>
            <a:spLocks noGrp="1" noChangeAspect="1"/>
          </p:cNvSpPr>
          <p:nvPr>
            <p:ph type="pic" sz="quarter" idx="53"/>
          </p:nvPr>
        </p:nvSpPr>
        <p:spPr>
          <a:xfrm>
            <a:off x="1554867" y="3550886"/>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55" name="Tijdelijke aanduiding voor afbeelding 5"/>
          <p:cNvSpPr>
            <a:spLocks noGrp="1"/>
          </p:cNvSpPr>
          <p:nvPr>
            <p:ph type="pic" sz="quarter" idx="54"/>
          </p:nvPr>
        </p:nvSpPr>
        <p:spPr>
          <a:xfrm>
            <a:off x="2562578" y="4537914"/>
            <a:ext cx="1007475" cy="1008000"/>
          </a:xfrm>
          <a:prstGeom prst="ellipse">
            <a:avLst/>
          </a:prstGeom>
        </p:spPr>
        <p:txBody>
          <a:bodyPr vert="horz"/>
          <a:lstStyle>
            <a:lvl1pPr marL="0" indent="0" algn="ctr">
              <a:spcBef>
                <a:spcPts val="300"/>
              </a:spcBef>
              <a:defRPr sz="1399">
                <a:latin typeface="+mn-lt"/>
                <a:cs typeface="Arial" panose="020B0604020202020204" pitchFamily="34" charset="0"/>
              </a:defRPr>
            </a:lvl1pPr>
          </a:lstStyle>
          <a:p>
            <a:r>
              <a:rPr lang="en-US"/>
              <a:t>Click icon to add picture</a:t>
            </a:r>
            <a:endParaRPr lang="nl-NL" dirty="0"/>
          </a:p>
        </p:txBody>
      </p:sp>
      <p:sp>
        <p:nvSpPr>
          <p:cNvPr id="60" name="Tijdelijke aanduiding voor tekst 8"/>
          <p:cNvSpPr>
            <a:spLocks noGrp="1"/>
          </p:cNvSpPr>
          <p:nvPr>
            <p:ph type="body" sz="quarter" idx="10" hasCustomPrompt="1"/>
          </p:nvPr>
        </p:nvSpPr>
        <p:spPr>
          <a:xfrm>
            <a:off x="716996" y="562333"/>
            <a:ext cx="3887350" cy="1390524"/>
          </a:xfrm>
        </p:spPr>
        <p:txBody>
          <a:bodyPr lIns="0" tIns="108000" rIns="0" bIns="0">
            <a:normAutofit/>
          </a:bodyPr>
          <a:lstStyle>
            <a:lvl1pPr marL="0" indent="0">
              <a:spcBef>
                <a:spcPts val="0"/>
              </a:spcBef>
              <a:defRPr sz="3598" b="1" baseline="0">
                <a:solidFill>
                  <a:schemeClr val="tx1"/>
                </a:solidFill>
                <a:latin typeface="+mn-lt"/>
              </a:defRPr>
            </a:lvl1pPr>
          </a:lstStyle>
          <a:p>
            <a:pPr lvl="0"/>
            <a:r>
              <a:rPr lang="nl-NL" dirty="0"/>
              <a:t>Panel</a:t>
            </a:r>
          </a:p>
        </p:txBody>
      </p:sp>
      <p:cxnSp>
        <p:nvCxnSpPr>
          <p:cNvPr id="25"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68666896"/>
      </p:ext>
    </p:extLst>
  </p:cSld>
  <p:clrMapOvr>
    <a:masterClrMapping/>
  </p:clrMapOvr>
</p:sldLayout>
</file>

<file path=ppt/slideLayouts/slideLayout154.xml><?xml version="1.0" encoding="utf-8"?>
<p:sldLayout xmlns:a="http://schemas.openxmlformats.org/drawingml/2006/main" xmlns:r="http://schemas.openxmlformats.org/officeDocument/2006/relationships" xmlns:p="http://schemas.openxmlformats.org/presentationml/2006/main" preserve="1" userDrawn="1">
  <p:cSld name="Soundbites">
    <p:spTree>
      <p:nvGrpSpPr>
        <p:cNvPr id="1" name=""/>
        <p:cNvGrpSpPr/>
        <p:nvPr/>
      </p:nvGrpSpPr>
      <p:grpSpPr>
        <a:xfrm>
          <a:off x="0" y="0"/>
          <a:ext cx="0" cy="0"/>
          <a:chOff x="0" y="0"/>
          <a:chExt cx="0" cy="0"/>
        </a:xfrm>
      </p:grpSpPr>
      <p:sp>
        <p:nvSpPr>
          <p:cNvPr id="15" name="Tijdelijke aanduiding voor tekst 14"/>
          <p:cNvSpPr>
            <a:spLocks noGrp="1"/>
          </p:cNvSpPr>
          <p:nvPr>
            <p:ph type="body" sz="quarter" idx="11" hasCustomPrompt="1"/>
          </p:nvPr>
        </p:nvSpPr>
        <p:spPr>
          <a:xfrm>
            <a:off x="1058312" y="685801"/>
            <a:ext cx="6908377" cy="4759648"/>
          </a:xfrm>
          <a:prstGeom prst="rect">
            <a:avLst/>
          </a:prstGeom>
        </p:spPr>
        <p:txBody>
          <a:bodyPr vert="horz" anchor="ctr" anchorCtr="0"/>
          <a:lstStyle>
            <a:lvl1pPr marL="0" indent="0">
              <a:spcBef>
                <a:spcPts val="999"/>
              </a:spcBef>
              <a:defRPr sz="2799" baseline="0">
                <a:latin typeface="Jungka" panose="00000500000000000000" pitchFamily="50" charset="0"/>
                <a:cs typeface="Arial" panose="020B0604020202020204" pitchFamily="34" charset="0"/>
              </a:defRPr>
            </a:lvl1pPr>
            <a:lvl2pPr>
              <a:defRPr>
                <a:latin typeface="+mj-lt"/>
              </a:defRPr>
            </a:lvl2pPr>
            <a:lvl3pPr>
              <a:defRPr>
                <a:latin typeface="+mj-lt"/>
              </a:defRPr>
            </a:lvl3pPr>
            <a:lvl4pPr>
              <a:defRPr>
                <a:latin typeface="+mj-lt"/>
              </a:defRPr>
            </a:lvl4pPr>
            <a:lvl5pPr>
              <a:defRPr>
                <a:latin typeface="+mj-lt"/>
              </a:defRPr>
            </a:lvl5pPr>
          </a:lstStyle>
          <a:p>
            <a:pPr lvl="0"/>
            <a:r>
              <a:rPr lang="nl-NL" dirty="0"/>
              <a:t>“Soundbite text”</a:t>
            </a:r>
          </a:p>
        </p:txBody>
      </p:sp>
      <p:sp>
        <p:nvSpPr>
          <p:cNvPr id="17" name="Tijdelijke aanduiding voor tekst 16"/>
          <p:cNvSpPr>
            <a:spLocks noGrp="1"/>
          </p:cNvSpPr>
          <p:nvPr>
            <p:ph type="body" sz="quarter" idx="12" hasCustomPrompt="1"/>
          </p:nvPr>
        </p:nvSpPr>
        <p:spPr>
          <a:xfrm>
            <a:off x="8111076" y="3933132"/>
            <a:ext cx="3095601" cy="431973"/>
          </a:xfrm>
          <a:prstGeom prst="rect">
            <a:avLst/>
          </a:prstGeom>
        </p:spPr>
        <p:txBody>
          <a:bodyPr vert="horz"/>
          <a:lstStyle>
            <a:lvl1pPr marL="0" indent="0" algn="ctr">
              <a:spcBef>
                <a:spcPts val="999"/>
              </a:spcBef>
              <a:defRPr sz="1999">
                <a:solidFill>
                  <a:srgbClr val="FF003C"/>
                </a:solidFill>
                <a:latin typeface="Jungka" panose="00000500000000000000" pitchFamily="50" charset="0"/>
                <a:cs typeface="Arial" panose="020B0604020202020204" pitchFamily="34" charset="0"/>
              </a:defRPr>
            </a:lvl1pPr>
          </a:lstStyle>
          <a:p>
            <a:pPr lvl="0"/>
            <a:r>
              <a:rPr lang="nl-BE" dirty="0"/>
              <a:t>Name</a:t>
            </a:r>
            <a:endParaRPr lang="nl-NL" dirty="0"/>
          </a:p>
        </p:txBody>
      </p:sp>
      <p:sp>
        <p:nvSpPr>
          <p:cNvPr id="19" name="Tijdelijke aanduiding voor tekst 18"/>
          <p:cNvSpPr>
            <a:spLocks noGrp="1"/>
          </p:cNvSpPr>
          <p:nvPr>
            <p:ph type="body" sz="quarter" idx="13" hasCustomPrompt="1"/>
          </p:nvPr>
        </p:nvSpPr>
        <p:spPr>
          <a:xfrm>
            <a:off x="8111076" y="4365724"/>
            <a:ext cx="3095601" cy="1079500"/>
          </a:xfrm>
          <a:prstGeom prst="rect">
            <a:avLst/>
          </a:prstGeom>
        </p:spPr>
        <p:txBody>
          <a:bodyPr vert="horz"/>
          <a:lstStyle>
            <a:lvl1pPr marL="0" indent="0" algn="ctr">
              <a:spcBef>
                <a:spcPts val="999"/>
              </a:spcBef>
              <a:defRPr sz="1799" b="0" i="0">
                <a:solidFill>
                  <a:srgbClr val="1E1E1E"/>
                </a:solidFill>
                <a:latin typeface="Jungka" panose="00000500000000000000" pitchFamily="50" charset="0"/>
                <a:cs typeface="Arial" panose="020B0604020202020204" pitchFamily="34" charset="0"/>
              </a:defRPr>
            </a:lvl1pPr>
          </a:lstStyle>
          <a:p>
            <a:pPr lvl="0"/>
            <a:r>
              <a:rPr lang="nl-NL" dirty="0"/>
              <a:t>Job Title</a:t>
            </a:r>
          </a:p>
          <a:p>
            <a:pPr lvl="0"/>
            <a:r>
              <a:rPr lang="nl-NL" dirty="0"/>
              <a:t>Company</a:t>
            </a:r>
          </a:p>
        </p:txBody>
      </p:sp>
      <p:sp>
        <p:nvSpPr>
          <p:cNvPr id="9" name="Tijdelijke aanduiding voor afbeelding 3">
            <a:extLst>
              <a:ext uri="{FF2B5EF4-FFF2-40B4-BE49-F238E27FC236}">
                <a16:creationId xmlns:a16="http://schemas.microsoft.com/office/drawing/2014/main" id="{AA0B506D-288F-4B58-85FB-8783262E351F}"/>
              </a:ext>
            </a:extLst>
          </p:cNvPr>
          <p:cNvSpPr>
            <a:spLocks noGrp="1" noChangeAspect="1"/>
          </p:cNvSpPr>
          <p:nvPr>
            <p:ph type="pic" sz="quarter" idx="37"/>
          </p:nvPr>
        </p:nvSpPr>
        <p:spPr>
          <a:xfrm>
            <a:off x="8196758" y="685800"/>
            <a:ext cx="3009919" cy="3011484"/>
          </a:xfrm>
          <a:prstGeom prst="ellipse">
            <a:avLst/>
          </a:prstGeom>
          <a:solidFill>
            <a:schemeClr val="bg1"/>
          </a:solidFill>
        </p:spPr>
        <p:txBody>
          <a:bodyPr vert="horz"/>
          <a:lstStyle>
            <a:lvl1pPr marL="0" indent="0" algn="ctr">
              <a:spcBef>
                <a:spcPts val="300"/>
              </a:spcBef>
              <a:defRPr>
                <a:latin typeface="Jungka" panose="00000500000000000000" pitchFamily="50" charset="0"/>
                <a:cs typeface="Arial" panose="020B0604020202020204" pitchFamily="34" charset="0"/>
              </a:defRPr>
            </a:lvl1pPr>
          </a:lstStyle>
          <a:p>
            <a:r>
              <a:rPr lang="en-US"/>
              <a:t>Click icon to add picture</a:t>
            </a:r>
            <a:endParaRPr lang="nl-NL" dirty="0"/>
          </a:p>
        </p:txBody>
      </p:sp>
    </p:spTree>
    <p:extLst>
      <p:ext uri="{BB962C8B-B14F-4D97-AF65-F5344CB8AC3E}">
        <p14:creationId xmlns:p14="http://schemas.microsoft.com/office/powerpoint/2010/main" val="3461201219"/>
      </p:ext>
    </p:extLst>
  </p:cSld>
  <p:clrMapOvr>
    <a:masterClrMapping/>
  </p:clrMapOvr>
</p:sldLayout>
</file>

<file path=ppt/slideLayouts/slideLayout155.xml><?xml version="1.0" encoding="utf-8"?>
<p:sldLayout xmlns:a="http://schemas.openxmlformats.org/drawingml/2006/main" xmlns:r="http://schemas.openxmlformats.org/officeDocument/2006/relationships" xmlns:p="http://schemas.openxmlformats.org/presentationml/2006/main" preserve="1" userDrawn="1">
  <p:cSld name="Back Cover">
    <p:spTree>
      <p:nvGrpSpPr>
        <p:cNvPr id="1" name=""/>
        <p:cNvGrpSpPr/>
        <p:nvPr/>
      </p:nvGrpSpPr>
      <p:grpSpPr>
        <a:xfrm>
          <a:off x="0" y="0"/>
          <a:ext cx="0" cy="0"/>
          <a:chOff x="0" y="0"/>
          <a:chExt cx="0" cy="0"/>
        </a:xfrm>
      </p:grpSpPr>
      <p:sp>
        <p:nvSpPr>
          <p:cNvPr id="2" name="Tekstvak 1"/>
          <p:cNvSpPr txBox="1"/>
          <p:nvPr userDrawn="1"/>
        </p:nvSpPr>
        <p:spPr>
          <a:xfrm>
            <a:off x="719625" y="4365104"/>
            <a:ext cx="6189464" cy="2154436"/>
          </a:xfrm>
          <a:prstGeom prst="rect">
            <a:avLst/>
          </a:prstGeom>
        </p:spPr>
        <p:txBody>
          <a:bodyPr vert="horz" wrap="square" lIns="0" tIns="0" rIns="0" bIns="0" rtlCol="0">
            <a:spAutoFit/>
          </a:bodyPr>
          <a:lstStyle/>
          <a:p>
            <a:pPr rtl="0"/>
            <a:r>
              <a:rPr lang="en-GB" sz="1999" b="0" i="0" u="none" strike="noStrike" kern="1200" baseline="30000" noProof="0" dirty="0">
                <a:solidFill>
                  <a:schemeClr val="tx1"/>
                </a:solidFill>
                <a:latin typeface="Jungka" panose="00000500000000000000" pitchFamily="50" charset="0"/>
                <a:ea typeface="+mn-ea"/>
                <a:cs typeface="Arial" charset="0"/>
              </a:rPr>
              <a:t>World Federation of Advertisers</a:t>
            </a:r>
          </a:p>
          <a:p>
            <a:pPr rtl="0"/>
            <a:r>
              <a:rPr lang="en-GB" sz="1999" b="0" i="0" u="none" strike="noStrike" kern="1200" baseline="30000" noProof="0" dirty="0">
                <a:solidFill>
                  <a:schemeClr val="tx1"/>
                </a:solidFill>
                <a:latin typeface="Jungka" panose="00000500000000000000" pitchFamily="50" charset="0"/>
                <a:ea typeface="+mn-ea"/>
                <a:cs typeface="Arial" charset="0"/>
              </a:rPr>
              <a:t>London, Brussels, Singapore</a:t>
            </a:r>
          </a:p>
          <a:p>
            <a:pPr rtl="0"/>
            <a:endParaRPr lang="en-GB" sz="1999" b="0" i="0" u="none" strike="noStrike" kern="1200" baseline="30000" noProof="0" dirty="0">
              <a:solidFill>
                <a:schemeClr val="tx1"/>
              </a:solidFill>
              <a:latin typeface="Jungka" panose="00000500000000000000" pitchFamily="50" charset="0"/>
              <a:ea typeface="+mn-ea"/>
              <a:cs typeface="Arial" charset="0"/>
            </a:endParaRPr>
          </a:p>
          <a:p>
            <a:pPr rtl="0"/>
            <a:r>
              <a:rPr lang="en-GB" sz="1999" b="0" i="0" u="none" strike="noStrike" kern="1200" baseline="30000" noProof="0" dirty="0">
                <a:solidFill>
                  <a:schemeClr val="tx1"/>
                </a:solidFill>
                <a:latin typeface="Jungka" panose="00000500000000000000" pitchFamily="50" charset="0"/>
                <a:ea typeface="+mn-ea"/>
                <a:cs typeface="Arial" charset="0"/>
              </a:rPr>
              <a:t>wfanet.org</a:t>
            </a:r>
          </a:p>
          <a:p>
            <a:pPr rtl="0"/>
            <a:r>
              <a:rPr lang="en-GB" sz="1999" b="0" i="0" u="none" strike="noStrike" kern="1200" baseline="30000" noProof="0" dirty="0">
                <a:solidFill>
                  <a:schemeClr val="tx1"/>
                </a:solidFill>
                <a:latin typeface="Jungka" panose="00000500000000000000" pitchFamily="50" charset="0"/>
                <a:ea typeface="+mn-ea"/>
                <a:cs typeface="Arial" charset="0"/>
              </a:rPr>
              <a:t>info@wfanet.org</a:t>
            </a:r>
          </a:p>
          <a:p>
            <a:pPr rtl="0"/>
            <a:r>
              <a:rPr lang="en-GB" sz="1999" b="0" i="0" u="none" strike="noStrike" kern="1200" baseline="30000" noProof="0" dirty="0">
                <a:solidFill>
                  <a:schemeClr val="tx1"/>
                </a:solidFill>
                <a:latin typeface="Jungka" panose="00000500000000000000" pitchFamily="50" charset="0"/>
                <a:ea typeface="+mn-ea"/>
                <a:cs typeface="Arial" charset="0"/>
              </a:rPr>
              <a:t>+32 2 502 57 40</a:t>
            </a:r>
          </a:p>
          <a:p>
            <a:pPr rtl="0"/>
            <a:endParaRPr lang="en-GB" sz="1999" b="0" i="0" u="none" strike="noStrike" kern="1200" baseline="30000" noProof="0" dirty="0">
              <a:solidFill>
                <a:schemeClr val="tx1"/>
              </a:solidFill>
              <a:latin typeface="Jungka" panose="00000500000000000000" pitchFamily="50" charset="0"/>
              <a:ea typeface="+mn-ea"/>
              <a:cs typeface="Arial" charset="0"/>
            </a:endParaRPr>
          </a:p>
          <a:p>
            <a:pPr rtl="0"/>
            <a:r>
              <a:rPr lang="en-GB" sz="1999" b="0" i="0" u="none" strike="noStrike" kern="1200" baseline="30000" noProof="0" dirty="0">
                <a:solidFill>
                  <a:schemeClr val="tx1"/>
                </a:solidFill>
                <a:latin typeface="Jungka" panose="00000500000000000000" pitchFamily="50" charset="0"/>
                <a:ea typeface="+mn-ea"/>
                <a:cs typeface="Arial" charset="0"/>
              </a:rPr>
              <a:t>twitter @</a:t>
            </a:r>
            <a:r>
              <a:rPr lang="en-GB" sz="1999" b="0" i="0" u="none" strike="noStrike" kern="1200" baseline="30000" noProof="0" dirty="0" err="1">
                <a:solidFill>
                  <a:schemeClr val="tx1"/>
                </a:solidFill>
                <a:latin typeface="Jungka" panose="00000500000000000000" pitchFamily="50" charset="0"/>
                <a:ea typeface="+mn-ea"/>
                <a:cs typeface="Arial" charset="0"/>
              </a:rPr>
              <a:t>wfamarketers</a:t>
            </a:r>
            <a:endParaRPr lang="en-GB" sz="1999" b="0" i="0" u="none" strike="noStrike" kern="1200" baseline="30000" noProof="0" dirty="0">
              <a:solidFill>
                <a:schemeClr val="tx1"/>
              </a:solidFill>
              <a:latin typeface="Jungka" panose="00000500000000000000" pitchFamily="50" charset="0"/>
              <a:ea typeface="+mn-ea"/>
              <a:cs typeface="Arial" charset="0"/>
            </a:endParaRPr>
          </a:p>
          <a:p>
            <a:pPr rtl="0"/>
            <a:r>
              <a:rPr lang="en-GB" sz="1999" b="0" i="0" u="none" strike="noStrike" kern="1200" baseline="30000" noProof="0" dirty="0">
                <a:solidFill>
                  <a:schemeClr val="tx1"/>
                </a:solidFill>
                <a:latin typeface="Jungka" panose="00000500000000000000" pitchFamily="50" charset="0"/>
                <a:ea typeface="+mn-ea"/>
                <a:cs typeface="Arial" charset="0"/>
              </a:rPr>
              <a:t>youtube.com/</a:t>
            </a:r>
            <a:r>
              <a:rPr lang="en-GB" sz="1999" b="0" i="0" u="none" strike="noStrike" kern="1200" baseline="30000" noProof="0" dirty="0" err="1">
                <a:solidFill>
                  <a:schemeClr val="tx1"/>
                </a:solidFill>
                <a:latin typeface="Jungka" panose="00000500000000000000" pitchFamily="50" charset="0"/>
                <a:ea typeface="+mn-ea"/>
                <a:cs typeface="Arial" charset="0"/>
              </a:rPr>
              <a:t>wfamarketers</a:t>
            </a:r>
            <a:endParaRPr lang="en-GB" sz="1999" b="0" i="0" u="none" strike="noStrike" kern="1200" baseline="30000" noProof="0" dirty="0">
              <a:solidFill>
                <a:schemeClr val="tx1"/>
              </a:solidFill>
              <a:latin typeface="Jungka" panose="00000500000000000000" pitchFamily="50" charset="0"/>
              <a:ea typeface="+mn-ea"/>
              <a:cs typeface="Arial" charset="0"/>
            </a:endParaRPr>
          </a:p>
          <a:p>
            <a:pPr rtl="0"/>
            <a:r>
              <a:rPr lang="en-GB" sz="1999" b="0" i="0" u="none" strike="noStrike" kern="1200" baseline="30000" noProof="0" dirty="0">
                <a:solidFill>
                  <a:schemeClr val="tx1"/>
                </a:solidFill>
                <a:latin typeface="Jungka" panose="00000500000000000000" pitchFamily="50" charset="0"/>
                <a:ea typeface="+mn-ea"/>
                <a:cs typeface="Arial" charset="0"/>
              </a:rPr>
              <a:t>linkedin.com/company/</a:t>
            </a:r>
            <a:r>
              <a:rPr lang="en-GB" sz="1999" b="0" i="0" u="none" strike="noStrike" kern="1200" baseline="30000" noProof="0" dirty="0" err="1">
                <a:solidFill>
                  <a:schemeClr val="tx1"/>
                </a:solidFill>
                <a:latin typeface="Jungka" panose="00000500000000000000" pitchFamily="50" charset="0"/>
                <a:ea typeface="+mn-ea"/>
                <a:cs typeface="Arial" charset="0"/>
              </a:rPr>
              <a:t>wfa</a:t>
            </a:r>
            <a:endParaRPr lang="en-GB" sz="1999" noProof="0" dirty="0">
              <a:solidFill>
                <a:schemeClr val="bg1"/>
              </a:solidFill>
              <a:latin typeface="Jungka" panose="00000500000000000000" pitchFamily="50" charset="0"/>
            </a:endParaRPr>
          </a:p>
        </p:txBody>
      </p:sp>
      <p:sp>
        <p:nvSpPr>
          <p:cNvPr id="5" name="Ovaal 4"/>
          <p:cNvSpPr>
            <a:spLocks noChangeAspect="1"/>
          </p:cNvSpPr>
          <p:nvPr userDrawn="1"/>
        </p:nvSpPr>
        <p:spPr>
          <a:xfrm>
            <a:off x="467756" y="4113104"/>
            <a:ext cx="251869" cy="252000"/>
          </a:xfrm>
          <a:prstGeom prst="ellipse">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l-NL" sz="1799"/>
          </a:p>
        </p:txBody>
      </p:sp>
    </p:spTree>
    <p:extLst>
      <p:ext uri="{BB962C8B-B14F-4D97-AF65-F5344CB8AC3E}">
        <p14:creationId xmlns:p14="http://schemas.microsoft.com/office/powerpoint/2010/main" val="3386067272"/>
      </p:ext>
    </p:extLst>
  </p:cSld>
  <p:clrMapOvr>
    <a:masterClrMapping/>
  </p:clrMapOvr>
</p:sldLayout>
</file>

<file path=ppt/slideLayouts/slideLayout156.xml><?xml version="1.0" encoding="utf-8"?>
<p:sldLayout xmlns:a="http://schemas.openxmlformats.org/drawingml/2006/main" xmlns:r="http://schemas.openxmlformats.org/officeDocument/2006/relationships" xmlns:p="http://schemas.openxmlformats.org/presentationml/2006/main" preserve="1" userDrawn="1">
  <p:cSld name="Back Cover v2">
    <p:bg>
      <p:bgPr>
        <a:solidFill>
          <a:schemeClr val="bg1"/>
        </a:solidFill>
        <a:effectLst/>
      </p:bgPr>
    </p:bg>
    <p:spTree>
      <p:nvGrpSpPr>
        <p:cNvPr id="1" name=""/>
        <p:cNvGrpSpPr/>
        <p:nvPr/>
      </p:nvGrpSpPr>
      <p:grpSpPr>
        <a:xfrm>
          <a:off x="0" y="0"/>
          <a:ext cx="0" cy="0"/>
          <a:chOff x="0" y="0"/>
          <a:chExt cx="0" cy="0"/>
        </a:xfrm>
      </p:grpSpPr>
      <p:sp>
        <p:nvSpPr>
          <p:cNvPr id="4" name="Vrije vorm 6"/>
          <p:cNvSpPr/>
          <p:nvPr userDrawn="1"/>
        </p:nvSpPr>
        <p:spPr>
          <a:xfrm>
            <a:off x="-21494" y="1268760"/>
            <a:ext cx="2158836" cy="4319920"/>
          </a:xfrm>
          <a:custGeom>
            <a:avLst/>
            <a:gdLst>
              <a:gd name="connsiteX0" fmla="*/ 0 w 720000"/>
              <a:gd name="connsiteY0" fmla="*/ 0 h 1440000"/>
              <a:gd name="connsiteX1" fmla="*/ 720000 w 720000"/>
              <a:gd name="connsiteY1" fmla="*/ 720000 h 1440000"/>
              <a:gd name="connsiteX2" fmla="*/ 0 w 720000"/>
              <a:gd name="connsiteY2" fmla="*/ 1440000 h 1440000"/>
            </a:gdLst>
            <a:ahLst/>
            <a:cxnLst>
              <a:cxn ang="0">
                <a:pos x="connsiteX0" y="connsiteY0"/>
              </a:cxn>
              <a:cxn ang="0">
                <a:pos x="connsiteX1" y="connsiteY1"/>
              </a:cxn>
              <a:cxn ang="0">
                <a:pos x="connsiteX2" y="connsiteY2"/>
              </a:cxn>
            </a:cxnLst>
            <a:rect l="l" t="t" r="r" b="b"/>
            <a:pathLst>
              <a:path w="720000" h="1440000">
                <a:moveTo>
                  <a:pt x="0" y="0"/>
                </a:moveTo>
                <a:cubicBezTo>
                  <a:pt x="397645" y="0"/>
                  <a:pt x="720000" y="322355"/>
                  <a:pt x="720000" y="720000"/>
                </a:cubicBezTo>
                <a:cubicBezTo>
                  <a:pt x="720000" y="1117645"/>
                  <a:pt x="397645" y="1440000"/>
                  <a:pt x="0" y="1440000"/>
                </a:cubicBezTo>
                <a:close/>
              </a:path>
            </a:pathLst>
          </a:cu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l-NL" sz="1799">
              <a:latin typeface="Jungka" panose="00000500000000000000" pitchFamily="50" charset="0"/>
            </a:endParaRPr>
          </a:p>
        </p:txBody>
      </p:sp>
      <p:sp>
        <p:nvSpPr>
          <p:cNvPr id="2" name="Tekstvak 1"/>
          <p:cNvSpPr txBox="1"/>
          <p:nvPr userDrawn="1"/>
        </p:nvSpPr>
        <p:spPr>
          <a:xfrm>
            <a:off x="719625" y="4365104"/>
            <a:ext cx="6189464" cy="2154436"/>
          </a:xfrm>
          <a:prstGeom prst="rect">
            <a:avLst/>
          </a:prstGeom>
        </p:spPr>
        <p:txBody>
          <a:bodyPr vert="horz" wrap="square" lIns="0" tIns="0" rIns="0" bIns="0" rtlCol="0">
            <a:spAutoFit/>
          </a:bodyPr>
          <a:lstStyle/>
          <a:p>
            <a:pPr rtl="0"/>
            <a:r>
              <a:rPr lang="en-GB" sz="1999" b="0" i="0" u="none" strike="noStrike" kern="1200" baseline="30000" noProof="0" dirty="0">
                <a:solidFill>
                  <a:schemeClr val="tx1"/>
                </a:solidFill>
                <a:latin typeface="Jungka" panose="00000500000000000000" pitchFamily="50" charset="0"/>
                <a:ea typeface="+mn-ea"/>
                <a:cs typeface="Arial" charset="0"/>
              </a:rPr>
              <a:t>World Federation of Advertisers</a:t>
            </a:r>
          </a:p>
          <a:p>
            <a:pPr rtl="0"/>
            <a:r>
              <a:rPr lang="en-GB" sz="1999" b="0" i="0" u="none" strike="noStrike" kern="1200" baseline="30000" noProof="0" dirty="0">
                <a:solidFill>
                  <a:schemeClr val="tx1"/>
                </a:solidFill>
                <a:latin typeface="Jungka" panose="00000500000000000000" pitchFamily="50" charset="0"/>
                <a:ea typeface="+mn-ea"/>
                <a:cs typeface="Arial" charset="0"/>
              </a:rPr>
              <a:t>London, Brussels, Singapore</a:t>
            </a:r>
          </a:p>
          <a:p>
            <a:pPr rtl="0"/>
            <a:endParaRPr lang="en-GB" sz="1999" b="0" i="0" u="none" strike="noStrike" kern="1200" baseline="30000" noProof="0" dirty="0">
              <a:solidFill>
                <a:schemeClr val="tx1"/>
              </a:solidFill>
              <a:latin typeface="Jungka" panose="00000500000000000000" pitchFamily="50" charset="0"/>
              <a:ea typeface="+mn-ea"/>
              <a:cs typeface="Arial" charset="0"/>
            </a:endParaRPr>
          </a:p>
          <a:p>
            <a:pPr rtl="0"/>
            <a:r>
              <a:rPr lang="en-GB" sz="1999" b="0" i="0" u="none" strike="noStrike" kern="1200" baseline="30000" noProof="0" dirty="0">
                <a:solidFill>
                  <a:schemeClr val="tx1"/>
                </a:solidFill>
                <a:latin typeface="Jungka" panose="00000500000000000000" pitchFamily="50" charset="0"/>
                <a:ea typeface="+mn-ea"/>
                <a:cs typeface="Arial" charset="0"/>
              </a:rPr>
              <a:t>wfanet.org</a:t>
            </a:r>
          </a:p>
          <a:p>
            <a:pPr rtl="0"/>
            <a:r>
              <a:rPr lang="en-GB" sz="1999" b="0" i="0" u="none" strike="noStrike" kern="1200" baseline="30000" noProof="0" dirty="0">
                <a:solidFill>
                  <a:schemeClr val="tx1"/>
                </a:solidFill>
                <a:latin typeface="Jungka" panose="00000500000000000000" pitchFamily="50" charset="0"/>
                <a:ea typeface="+mn-ea"/>
                <a:cs typeface="Arial" charset="0"/>
              </a:rPr>
              <a:t>info@wfanet.org</a:t>
            </a:r>
          </a:p>
          <a:p>
            <a:pPr rtl="0"/>
            <a:r>
              <a:rPr lang="en-GB" sz="1999" b="0" i="0" u="none" strike="noStrike" kern="1200" baseline="30000" noProof="0" dirty="0">
                <a:solidFill>
                  <a:schemeClr val="tx1"/>
                </a:solidFill>
                <a:latin typeface="Jungka" panose="00000500000000000000" pitchFamily="50" charset="0"/>
                <a:ea typeface="+mn-ea"/>
                <a:cs typeface="Arial" charset="0"/>
              </a:rPr>
              <a:t>+32 2 502 57 40</a:t>
            </a:r>
          </a:p>
          <a:p>
            <a:pPr rtl="0"/>
            <a:endParaRPr lang="en-GB" sz="1999" b="0" i="0" u="none" strike="noStrike" kern="1200" baseline="30000" noProof="0" dirty="0">
              <a:solidFill>
                <a:schemeClr val="tx1"/>
              </a:solidFill>
              <a:latin typeface="Jungka" panose="00000500000000000000" pitchFamily="50" charset="0"/>
              <a:ea typeface="+mn-ea"/>
              <a:cs typeface="Arial" charset="0"/>
            </a:endParaRPr>
          </a:p>
          <a:p>
            <a:pPr rtl="0"/>
            <a:r>
              <a:rPr lang="en-GB" sz="1999" b="0" i="0" u="none" strike="noStrike" kern="1200" baseline="30000" noProof="0" dirty="0">
                <a:solidFill>
                  <a:schemeClr val="tx1"/>
                </a:solidFill>
                <a:latin typeface="Jungka" panose="00000500000000000000" pitchFamily="50" charset="0"/>
                <a:ea typeface="+mn-ea"/>
                <a:cs typeface="Arial" charset="0"/>
              </a:rPr>
              <a:t>twitter @</a:t>
            </a:r>
            <a:r>
              <a:rPr lang="en-GB" sz="1999" b="0" i="0" u="none" strike="noStrike" kern="1200" baseline="30000" noProof="0" dirty="0" err="1">
                <a:solidFill>
                  <a:schemeClr val="tx1"/>
                </a:solidFill>
                <a:latin typeface="Jungka" panose="00000500000000000000" pitchFamily="50" charset="0"/>
                <a:ea typeface="+mn-ea"/>
                <a:cs typeface="Arial" charset="0"/>
              </a:rPr>
              <a:t>wfamarketers</a:t>
            </a:r>
            <a:endParaRPr lang="en-GB" sz="1999" b="0" i="0" u="none" strike="noStrike" kern="1200" baseline="30000" noProof="0" dirty="0">
              <a:solidFill>
                <a:schemeClr val="tx1"/>
              </a:solidFill>
              <a:latin typeface="Jungka" panose="00000500000000000000" pitchFamily="50" charset="0"/>
              <a:ea typeface="+mn-ea"/>
              <a:cs typeface="Arial" charset="0"/>
            </a:endParaRPr>
          </a:p>
          <a:p>
            <a:pPr rtl="0"/>
            <a:r>
              <a:rPr lang="en-GB" sz="1999" b="0" i="0" u="none" strike="noStrike" kern="1200" baseline="30000" noProof="0" dirty="0">
                <a:solidFill>
                  <a:schemeClr val="tx1"/>
                </a:solidFill>
                <a:latin typeface="Jungka" panose="00000500000000000000" pitchFamily="50" charset="0"/>
                <a:ea typeface="+mn-ea"/>
                <a:cs typeface="Arial" charset="0"/>
              </a:rPr>
              <a:t>youtube.com/</a:t>
            </a:r>
            <a:r>
              <a:rPr lang="en-GB" sz="1999" b="0" i="0" u="none" strike="noStrike" kern="1200" baseline="30000" noProof="0" dirty="0" err="1">
                <a:solidFill>
                  <a:schemeClr val="tx1"/>
                </a:solidFill>
                <a:latin typeface="Jungka" panose="00000500000000000000" pitchFamily="50" charset="0"/>
                <a:ea typeface="+mn-ea"/>
                <a:cs typeface="Arial" charset="0"/>
              </a:rPr>
              <a:t>wfamarketers</a:t>
            </a:r>
            <a:endParaRPr lang="en-GB" sz="1999" b="0" i="0" u="none" strike="noStrike" kern="1200" baseline="30000" noProof="0" dirty="0">
              <a:solidFill>
                <a:schemeClr val="tx1"/>
              </a:solidFill>
              <a:latin typeface="Jungka" panose="00000500000000000000" pitchFamily="50" charset="0"/>
              <a:ea typeface="+mn-ea"/>
              <a:cs typeface="Arial" charset="0"/>
            </a:endParaRPr>
          </a:p>
          <a:p>
            <a:pPr rtl="0"/>
            <a:r>
              <a:rPr lang="en-GB" sz="1999" b="0" i="0" u="none" strike="noStrike" kern="1200" baseline="30000" noProof="0" dirty="0">
                <a:solidFill>
                  <a:schemeClr val="tx1"/>
                </a:solidFill>
                <a:latin typeface="Jungka" panose="00000500000000000000" pitchFamily="50" charset="0"/>
                <a:ea typeface="+mn-ea"/>
                <a:cs typeface="Arial" charset="0"/>
              </a:rPr>
              <a:t>linkedin.com/company/</a:t>
            </a:r>
            <a:r>
              <a:rPr lang="en-GB" sz="1999" b="0" i="0" u="none" strike="noStrike" kern="1200" baseline="30000" noProof="0" dirty="0" err="1">
                <a:solidFill>
                  <a:schemeClr val="tx1"/>
                </a:solidFill>
                <a:latin typeface="Jungka" panose="00000500000000000000" pitchFamily="50" charset="0"/>
                <a:ea typeface="+mn-ea"/>
                <a:cs typeface="Arial" charset="0"/>
              </a:rPr>
              <a:t>wfa</a:t>
            </a:r>
            <a:endParaRPr lang="en-GB" sz="1999" noProof="0" dirty="0">
              <a:solidFill>
                <a:schemeClr val="bg1"/>
              </a:solidFill>
              <a:latin typeface="Jungka" panose="00000500000000000000" pitchFamily="50" charset="0"/>
            </a:endParaRPr>
          </a:p>
        </p:txBody>
      </p:sp>
      <p:sp>
        <p:nvSpPr>
          <p:cNvPr id="5" name="Ovaal 4"/>
          <p:cNvSpPr>
            <a:spLocks noChangeAspect="1"/>
          </p:cNvSpPr>
          <p:nvPr userDrawn="1"/>
        </p:nvSpPr>
        <p:spPr>
          <a:xfrm>
            <a:off x="467756" y="4113104"/>
            <a:ext cx="251869" cy="252000"/>
          </a:xfrm>
          <a:prstGeom prst="ellipse">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l-NL" sz="1799">
              <a:latin typeface="Jungka" panose="00000500000000000000" pitchFamily="50" charset="0"/>
            </a:endParaRPr>
          </a:p>
        </p:txBody>
      </p:sp>
    </p:spTree>
    <p:extLst>
      <p:ext uri="{BB962C8B-B14F-4D97-AF65-F5344CB8AC3E}">
        <p14:creationId xmlns:p14="http://schemas.microsoft.com/office/powerpoint/2010/main" val="2945954228"/>
      </p:ext>
    </p:extLst>
  </p:cSld>
  <p:clrMapOvr>
    <a:masterClrMapping/>
  </p:clrMapOvr>
</p:sldLayout>
</file>

<file path=ppt/slideLayouts/slideLayout157.xml><?xml version="1.0" encoding="utf-8"?>
<p:sldLayout xmlns:a="http://schemas.openxmlformats.org/drawingml/2006/main" xmlns:r="http://schemas.openxmlformats.org/officeDocument/2006/relationships" xmlns:p="http://schemas.openxmlformats.org/presentationml/2006/main" preserve="1" userDrawn="1">
  <p:cSld name="Intro">
    <p:spTree>
      <p:nvGrpSpPr>
        <p:cNvPr id="1" name=""/>
        <p:cNvGrpSpPr/>
        <p:nvPr/>
      </p:nvGrpSpPr>
      <p:grpSpPr>
        <a:xfrm>
          <a:off x="0" y="0"/>
          <a:ext cx="0" cy="0"/>
          <a:chOff x="0" y="0"/>
          <a:chExt cx="0" cy="0"/>
        </a:xfrm>
      </p:grpSpPr>
      <p:sp>
        <p:nvSpPr>
          <p:cNvPr id="2" name="Rectangle 1"/>
          <p:cNvSpPr/>
          <p:nvPr userDrawn="1"/>
        </p:nvSpPr>
        <p:spPr>
          <a:xfrm>
            <a:off x="-21492"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6" dirty="0">
              <a:latin typeface="Jungka" panose="00000500000000000000" pitchFamily="50" charset="0"/>
            </a:endParaRPr>
          </a:p>
        </p:txBody>
      </p:sp>
      <p:sp>
        <p:nvSpPr>
          <p:cNvPr id="12" name="Tijdelijke aanduiding voor tekst 11"/>
          <p:cNvSpPr>
            <a:spLocks noGrp="1"/>
          </p:cNvSpPr>
          <p:nvPr>
            <p:ph type="body" sz="quarter" idx="10"/>
          </p:nvPr>
        </p:nvSpPr>
        <p:spPr>
          <a:xfrm>
            <a:off x="719627" y="5858879"/>
            <a:ext cx="2857407" cy="882491"/>
          </a:xfrm>
        </p:spPr>
        <p:txBody>
          <a:bodyPr lIns="0" tIns="0" rIns="0" bIns="0"/>
          <a:lstStyle>
            <a:lvl1pPr marL="0" indent="0">
              <a:defRPr>
                <a:latin typeface="Jungka" panose="00000500000000000000" pitchFamily="50" charset="0"/>
              </a:defRPr>
            </a:lvl1pPr>
          </a:lstStyle>
          <a:p>
            <a:pPr lvl="0"/>
            <a:r>
              <a:rPr lang="en-US"/>
              <a:t>Click to edit Master text styles</a:t>
            </a:r>
          </a:p>
        </p:txBody>
      </p:sp>
      <p:pic>
        <p:nvPicPr>
          <p:cNvPr id="6" name="Picture 2" descr="\\dc1\CompanyData\WFA_Communications\Brand positioning\2016 Brand Uplift\Identity Guidelines final\illustrations\compass@300x.png"/>
          <p:cNvPicPr>
            <a:picLocks noChangeAspect="1" noChangeArrowheads="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5088413" y="764707"/>
            <a:ext cx="9719464" cy="6878641"/>
          </a:xfrm>
          <a:prstGeom prst="rect">
            <a:avLst/>
          </a:prstGeom>
          <a:noFill/>
          <a:extLst>
            <a:ext uri="{909E8E84-426E-40DD-AFC4-6F175D3DCCD1}">
              <a14:hiddenFill xmlns:a14="http://schemas.microsoft.com/office/drawing/2010/main">
                <a:solidFill>
                  <a:srgbClr val="FFFFFF"/>
                </a:solidFill>
              </a14:hiddenFill>
            </a:ext>
          </a:extLst>
        </p:spPr>
      </p:pic>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4" b="0">
                <a:solidFill>
                  <a:schemeClr val="bg1"/>
                </a:solidFill>
                <a:latin typeface="Jungka" panose="00000500000000000000" pitchFamily="50" charset="0"/>
              </a:defRPr>
            </a:lvl1pPr>
          </a:lstStyle>
          <a:p>
            <a:r>
              <a:rPr lang="en-US"/>
              <a:t>Click to edit Master title style</a:t>
            </a:r>
            <a:endParaRPr lang="nl-NL" dirty="0"/>
          </a:p>
        </p:txBody>
      </p:sp>
      <p:pic>
        <p:nvPicPr>
          <p:cNvPr id="9" name="Picture 8" descr="A close up of a logo&#10;&#10;Description automatically generated">
            <a:extLst>
              <a:ext uri="{FF2B5EF4-FFF2-40B4-BE49-F238E27FC236}">
                <a16:creationId xmlns:a16="http://schemas.microsoft.com/office/drawing/2014/main" id="{F6235084-105C-4452-BE98-0594054743E5}"/>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7589"/>
          <a:stretch/>
        </p:blipFill>
        <p:spPr>
          <a:xfrm>
            <a:off x="626241" y="40781"/>
            <a:ext cx="1079558" cy="1120589"/>
          </a:xfrm>
          <a:prstGeom prst="ellipse">
            <a:avLst/>
          </a:prstGeom>
        </p:spPr>
      </p:pic>
    </p:spTree>
    <p:extLst>
      <p:ext uri="{BB962C8B-B14F-4D97-AF65-F5344CB8AC3E}">
        <p14:creationId xmlns:p14="http://schemas.microsoft.com/office/powerpoint/2010/main" val="1591007462"/>
      </p:ext>
    </p:extLst>
  </p:cSld>
  <p:clrMapOvr>
    <a:masterClrMapping/>
  </p:clrMapOvr>
</p:sldLayout>
</file>

<file path=ppt/slideLayouts/slideLayout158.xml><?xml version="1.0" encoding="utf-8"?>
<p:sldLayout xmlns:a="http://schemas.openxmlformats.org/drawingml/2006/main" xmlns:r="http://schemas.openxmlformats.org/officeDocument/2006/relationships" xmlns:p="http://schemas.openxmlformats.org/presentationml/2006/main" preserve="1" userDrawn="1">
  <p:cSld name="Intro Roundtable">
    <p:spTree>
      <p:nvGrpSpPr>
        <p:cNvPr id="1" name=""/>
        <p:cNvGrpSpPr/>
        <p:nvPr/>
      </p:nvGrpSpPr>
      <p:grpSpPr>
        <a:xfrm>
          <a:off x="0" y="0"/>
          <a:ext cx="0" cy="0"/>
          <a:chOff x="0" y="0"/>
          <a:chExt cx="0" cy="0"/>
        </a:xfrm>
      </p:grpSpPr>
      <p:sp>
        <p:nvSpPr>
          <p:cNvPr id="2" name="Rectangle 1"/>
          <p:cNvSpPr/>
          <p:nvPr userDrawn="1"/>
        </p:nvSpPr>
        <p:spPr>
          <a:xfrm>
            <a:off x="-21492"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6" dirty="0">
              <a:latin typeface="+mj-lt"/>
            </a:endParaRPr>
          </a:p>
        </p:txBody>
      </p:sp>
      <p:sp>
        <p:nvSpPr>
          <p:cNvPr id="12" name="Tijdelijke aanduiding voor tekst 11"/>
          <p:cNvSpPr>
            <a:spLocks noGrp="1"/>
          </p:cNvSpPr>
          <p:nvPr>
            <p:ph type="body" sz="quarter" idx="10"/>
          </p:nvPr>
        </p:nvSpPr>
        <p:spPr>
          <a:xfrm>
            <a:off x="719627" y="5858879"/>
            <a:ext cx="2857407" cy="882491"/>
          </a:xfrm>
        </p:spPr>
        <p:txBody>
          <a:bodyPr lIns="0" tIns="0" rIns="0" bIns="0"/>
          <a:lstStyle>
            <a:lvl1pPr marL="0" indent="0">
              <a:defRPr>
                <a:latin typeface="+mj-lt"/>
              </a:defRPr>
            </a:lvl1pPr>
          </a:lstStyle>
          <a:p>
            <a:pPr lvl="0"/>
            <a:r>
              <a:rPr lang="en-US"/>
              <a:t>Click to edit Master text styles</a:t>
            </a:r>
          </a:p>
        </p:txBody>
      </p:sp>
      <p:pic>
        <p:nvPicPr>
          <p:cNvPr id="7170" name="Picture 2" descr="\\dc1\CompanyData\WFA_Communications\Brand positioning\2016 Brand Uplift\Identity Guidelines final\illustrations\wfa_meeting_room_1.png"/>
          <p:cNvPicPr>
            <a:picLocks noChangeAspect="1" noChangeArrowheads="1"/>
          </p:cNvPicPr>
          <p:nvPr userDrawn="1"/>
        </p:nvPicPr>
        <p:blipFill rotWithShape="1">
          <a:blip r:embed="rId2" cstate="screen">
            <a:extLst>
              <a:ext uri="{28A0092B-C50C-407E-A947-70E740481C1C}">
                <a14:useLocalDpi xmlns:a14="http://schemas.microsoft.com/office/drawing/2010/main"/>
              </a:ext>
            </a:extLst>
          </a:blip>
          <a:srcRect/>
          <a:stretch/>
        </p:blipFill>
        <p:spPr bwMode="auto">
          <a:xfrm>
            <a:off x="7881151" y="2230090"/>
            <a:ext cx="4310849" cy="4367262"/>
          </a:xfrm>
          <a:prstGeom prst="rect">
            <a:avLst/>
          </a:prstGeom>
          <a:noFill/>
          <a:extLst>
            <a:ext uri="{909E8E84-426E-40DD-AFC4-6F175D3DCCD1}">
              <a14:hiddenFill xmlns:a14="http://schemas.microsoft.com/office/drawing/2010/main">
                <a:solidFill>
                  <a:srgbClr val="FFFFFF"/>
                </a:solidFill>
              </a14:hiddenFill>
            </a:ext>
          </a:extLst>
        </p:spPr>
      </p:pic>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4" b="0">
                <a:solidFill>
                  <a:schemeClr val="bg1"/>
                </a:solidFill>
                <a:latin typeface="+mj-lt"/>
              </a:defRPr>
            </a:lvl1pPr>
          </a:lstStyle>
          <a:p>
            <a:r>
              <a:rPr lang="en-US"/>
              <a:t>Click to edit Master title style</a:t>
            </a:r>
            <a:endParaRPr lang="nl-NL" dirty="0"/>
          </a:p>
        </p:txBody>
      </p:sp>
      <p:pic>
        <p:nvPicPr>
          <p:cNvPr id="9" name="Picture 8" descr="A close up of a logo&#10;&#10;Description automatically generated">
            <a:extLst>
              <a:ext uri="{FF2B5EF4-FFF2-40B4-BE49-F238E27FC236}">
                <a16:creationId xmlns:a16="http://schemas.microsoft.com/office/drawing/2014/main" id="{082AFC4E-141F-45E2-B4B2-F7BD1552403B}"/>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7589"/>
          <a:stretch/>
        </p:blipFill>
        <p:spPr>
          <a:xfrm>
            <a:off x="626241" y="40781"/>
            <a:ext cx="1079558" cy="1120589"/>
          </a:xfrm>
          <a:prstGeom prst="ellipse">
            <a:avLst/>
          </a:prstGeom>
        </p:spPr>
      </p:pic>
    </p:spTree>
    <p:extLst>
      <p:ext uri="{BB962C8B-B14F-4D97-AF65-F5344CB8AC3E}">
        <p14:creationId xmlns:p14="http://schemas.microsoft.com/office/powerpoint/2010/main" val="372380654"/>
      </p:ext>
    </p:extLst>
  </p:cSld>
  <p:clrMapOvr>
    <a:masterClrMapping/>
  </p:clrMapOvr>
</p:sldLayout>
</file>

<file path=ppt/slideLayouts/slideLayout159.xml><?xml version="1.0" encoding="utf-8"?>
<p:sldLayout xmlns:a="http://schemas.openxmlformats.org/drawingml/2006/main" xmlns:r="http://schemas.openxmlformats.org/officeDocument/2006/relationships" xmlns:p="http://schemas.openxmlformats.org/presentationml/2006/main" preserve="1" userDrawn="1">
  <p:cSld name="Intro Chess">
    <p:spTree>
      <p:nvGrpSpPr>
        <p:cNvPr id="1" name=""/>
        <p:cNvGrpSpPr/>
        <p:nvPr/>
      </p:nvGrpSpPr>
      <p:grpSpPr>
        <a:xfrm>
          <a:off x="0" y="0"/>
          <a:ext cx="0" cy="0"/>
          <a:chOff x="0" y="0"/>
          <a:chExt cx="0" cy="0"/>
        </a:xfrm>
      </p:grpSpPr>
      <p:sp>
        <p:nvSpPr>
          <p:cNvPr id="2" name="Rectangle 1"/>
          <p:cNvSpPr/>
          <p:nvPr userDrawn="1"/>
        </p:nvSpPr>
        <p:spPr>
          <a:xfrm>
            <a:off x="-21492"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6" dirty="0">
              <a:latin typeface="+mj-lt"/>
            </a:endParaRPr>
          </a:p>
        </p:txBody>
      </p:sp>
      <p:sp>
        <p:nvSpPr>
          <p:cNvPr id="12" name="Tijdelijke aanduiding voor tekst 11"/>
          <p:cNvSpPr>
            <a:spLocks noGrp="1"/>
          </p:cNvSpPr>
          <p:nvPr>
            <p:ph type="body" sz="quarter" idx="10"/>
          </p:nvPr>
        </p:nvSpPr>
        <p:spPr>
          <a:xfrm>
            <a:off x="719627" y="5858879"/>
            <a:ext cx="2857407" cy="882491"/>
          </a:xfrm>
        </p:spPr>
        <p:txBody>
          <a:bodyPr lIns="0" tIns="0" rIns="0" bIns="0"/>
          <a:lstStyle>
            <a:lvl1pPr marL="0" indent="0">
              <a:defRPr>
                <a:latin typeface="+mj-lt"/>
              </a:defRPr>
            </a:lvl1pPr>
          </a:lstStyle>
          <a:p>
            <a:pPr lvl="0"/>
            <a:r>
              <a:rPr lang="en-US"/>
              <a:t>Click to edit Master text styles</a:t>
            </a:r>
          </a:p>
        </p:txBody>
      </p:sp>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4" b="0">
                <a:solidFill>
                  <a:schemeClr val="bg1"/>
                </a:solidFill>
                <a:latin typeface="+mj-lt"/>
              </a:defRPr>
            </a:lvl1pPr>
          </a:lstStyle>
          <a:p>
            <a:r>
              <a:rPr lang="en-US"/>
              <a:t>Click to edit Master title style</a:t>
            </a:r>
            <a:endParaRPr lang="nl-NL" dirty="0"/>
          </a:p>
        </p:txBody>
      </p:sp>
      <p:pic>
        <p:nvPicPr>
          <p:cNvPr id="7" name="Picture 6" descr="A close up of a logo&#10;&#10;Description automatically generated">
            <a:extLst>
              <a:ext uri="{FF2B5EF4-FFF2-40B4-BE49-F238E27FC236}">
                <a16:creationId xmlns:a16="http://schemas.microsoft.com/office/drawing/2014/main" id="{7E174399-7DC2-44AE-ACA5-CE4F230B8B03}"/>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t="-7589"/>
          <a:stretch/>
        </p:blipFill>
        <p:spPr>
          <a:xfrm>
            <a:off x="626241" y="40781"/>
            <a:ext cx="1079558" cy="1120589"/>
          </a:xfrm>
          <a:prstGeom prst="ellipse">
            <a:avLst/>
          </a:prstGeom>
        </p:spPr>
      </p:pic>
      <p:pic>
        <p:nvPicPr>
          <p:cNvPr id="9" name="Picture 8" descr="A group of boxes&#10;&#10;Description automatically generated with low confidence">
            <a:extLst>
              <a:ext uri="{FF2B5EF4-FFF2-40B4-BE49-F238E27FC236}">
                <a16:creationId xmlns:a16="http://schemas.microsoft.com/office/drawing/2014/main" id="{6740C45C-C7F2-4B67-8BAA-97C1651389C4}"/>
              </a:ext>
            </a:extLst>
          </p:cNvPr>
          <p:cNvPicPr>
            <a:picLocks noChangeAspect="1"/>
          </p:cNvPicPr>
          <p:nvPr userDrawn="1"/>
        </p:nvPicPr>
        <p:blipFill>
          <a:blip r:embed="rId3" cstate="screen">
            <a:clrChange>
              <a:clrFrom>
                <a:srgbClr val="EE264D"/>
              </a:clrFrom>
              <a:clrTo>
                <a:srgbClr val="EE264D">
                  <a:alpha val="0"/>
                </a:srgbClr>
              </a:clrTo>
            </a:clrChange>
            <a:extLst>
              <a:ext uri="{28A0092B-C50C-407E-A947-70E740481C1C}">
                <a14:useLocalDpi xmlns:a14="http://schemas.microsoft.com/office/drawing/2010/main"/>
              </a:ext>
            </a:extLst>
          </a:blip>
          <a:stretch>
            <a:fillRect/>
          </a:stretch>
        </p:blipFill>
        <p:spPr>
          <a:xfrm>
            <a:off x="6383883" y="2051923"/>
            <a:ext cx="6088867" cy="3537312"/>
          </a:xfrm>
          <a:prstGeom prst="rect">
            <a:avLst/>
          </a:prstGeom>
        </p:spPr>
      </p:pic>
    </p:spTree>
    <p:extLst>
      <p:ext uri="{BB962C8B-B14F-4D97-AF65-F5344CB8AC3E}">
        <p14:creationId xmlns:p14="http://schemas.microsoft.com/office/powerpoint/2010/main" val="1126508331"/>
      </p:ext>
    </p:extLst>
  </p:cSld>
  <p:clrMapOvr>
    <a:masterClrMapping/>
  </p:clrMapOvr>
</p:sldLayout>
</file>

<file path=ppt/slideLayouts/slideLayout160.xml><?xml version="1.0" encoding="utf-8"?>
<p:sldLayout xmlns:a="http://schemas.openxmlformats.org/drawingml/2006/main" xmlns:r="http://schemas.openxmlformats.org/officeDocument/2006/relationships" xmlns:p="http://schemas.openxmlformats.org/presentationml/2006/main" preserve="1" userDrawn="1">
  <p:cSld name="Intro Plug">
    <p:spTree>
      <p:nvGrpSpPr>
        <p:cNvPr id="1" name=""/>
        <p:cNvGrpSpPr/>
        <p:nvPr/>
      </p:nvGrpSpPr>
      <p:grpSpPr>
        <a:xfrm>
          <a:off x="0" y="0"/>
          <a:ext cx="0" cy="0"/>
          <a:chOff x="0" y="0"/>
          <a:chExt cx="0" cy="0"/>
        </a:xfrm>
      </p:grpSpPr>
      <p:sp>
        <p:nvSpPr>
          <p:cNvPr id="2" name="Rectangle 1"/>
          <p:cNvSpPr/>
          <p:nvPr userDrawn="1"/>
        </p:nvSpPr>
        <p:spPr>
          <a:xfrm>
            <a:off x="-21492"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6" dirty="0">
              <a:latin typeface="+mn-lt"/>
            </a:endParaRPr>
          </a:p>
        </p:txBody>
      </p:sp>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4"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7" y="5858879"/>
            <a:ext cx="2857407" cy="882491"/>
          </a:xfrm>
        </p:spPr>
        <p:txBody>
          <a:bodyPr lIns="0" tIns="0" rIns="0" bIns="0"/>
          <a:lstStyle>
            <a:lvl1pPr marL="0" indent="0">
              <a:defRPr>
                <a:latin typeface="+mn-lt"/>
              </a:defRPr>
            </a:lvl1pPr>
          </a:lstStyle>
          <a:p>
            <a:pPr lvl="0"/>
            <a:r>
              <a:rPr lang="en-US"/>
              <a:t>Click to edit Master text styles</a:t>
            </a:r>
          </a:p>
        </p:txBody>
      </p:sp>
      <p:pic>
        <p:nvPicPr>
          <p:cNvPr id="6146" name="Picture 2" descr="\\dc1\CompanyData\WFA_Communications\Brand positioning\2016 Brand Uplift\Identity Guidelines final\illustrations\plug@300x.png"/>
          <p:cNvPicPr>
            <a:picLocks noChangeAspect="1" noChangeArrowheads="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6024030" y="1772816"/>
            <a:ext cx="6920832" cy="4896544"/>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6" descr="A close up of a logo&#10;&#10;Description automatically generated">
            <a:extLst>
              <a:ext uri="{FF2B5EF4-FFF2-40B4-BE49-F238E27FC236}">
                <a16:creationId xmlns:a16="http://schemas.microsoft.com/office/drawing/2014/main" id="{F9B04965-B0F4-45E4-8B2B-3FB062A43FB0}"/>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7589"/>
          <a:stretch/>
        </p:blipFill>
        <p:spPr>
          <a:xfrm>
            <a:off x="626241" y="40781"/>
            <a:ext cx="1079558" cy="1120589"/>
          </a:xfrm>
          <a:prstGeom prst="ellipse">
            <a:avLst/>
          </a:prstGeom>
        </p:spPr>
      </p:pic>
    </p:spTree>
    <p:extLst>
      <p:ext uri="{BB962C8B-B14F-4D97-AF65-F5344CB8AC3E}">
        <p14:creationId xmlns:p14="http://schemas.microsoft.com/office/powerpoint/2010/main" val="1328360445"/>
      </p:ext>
    </p:extLst>
  </p:cSld>
  <p:clrMapOvr>
    <a:masterClrMapping/>
  </p:clrMapOvr>
</p:sldLayout>
</file>

<file path=ppt/slideLayouts/slideLayout161.xml><?xml version="1.0" encoding="utf-8"?>
<p:sldLayout xmlns:a="http://schemas.openxmlformats.org/drawingml/2006/main" xmlns:r="http://schemas.openxmlformats.org/officeDocument/2006/relationships" xmlns:p="http://schemas.openxmlformats.org/presentationml/2006/main" preserve="1" userDrawn="1">
  <p:cSld name="Intro Director Chair">
    <p:spTree>
      <p:nvGrpSpPr>
        <p:cNvPr id="1" name=""/>
        <p:cNvGrpSpPr/>
        <p:nvPr/>
      </p:nvGrpSpPr>
      <p:grpSpPr>
        <a:xfrm>
          <a:off x="0" y="0"/>
          <a:ext cx="0" cy="0"/>
          <a:chOff x="0" y="0"/>
          <a:chExt cx="0" cy="0"/>
        </a:xfrm>
      </p:grpSpPr>
      <p:sp>
        <p:nvSpPr>
          <p:cNvPr id="2" name="Rectangle 1"/>
          <p:cNvSpPr/>
          <p:nvPr userDrawn="1"/>
        </p:nvSpPr>
        <p:spPr>
          <a:xfrm>
            <a:off x="-21492"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6" dirty="0">
              <a:latin typeface="+mn-lt"/>
            </a:endParaRPr>
          </a:p>
        </p:txBody>
      </p:sp>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4"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7" y="5858879"/>
            <a:ext cx="2857407" cy="882491"/>
          </a:xfrm>
        </p:spPr>
        <p:txBody>
          <a:bodyPr lIns="0" tIns="0" rIns="0" bIns="0"/>
          <a:lstStyle>
            <a:lvl1pPr marL="0" indent="0">
              <a:defRPr>
                <a:latin typeface="+mn-lt"/>
              </a:defRPr>
            </a:lvl1pPr>
          </a:lstStyle>
          <a:p>
            <a:pPr lvl="0"/>
            <a:r>
              <a:rPr lang="en-US"/>
              <a:t>Click to edit Master text styles</a:t>
            </a:r>
          </a:p>
        </p:txBody>
      </p:sp>
      <p:pic>
        <p:nvPicPr>
          <p:cNvPr id="10242" name="Picture 2"/>
          <p:cNvPicPr>
            <a:picLocks noChangeAspect="1" noChangeArrowheads="1"/>
          </p:cNvPicPr>
          <p:nvPr userDrawn="1"/>
        </p:nvPicPr>
        <p:blipFill rotWithShape="1">
          <a:blip r:embed="rId2" cstate="screen">
            <a:extLst>
              <a:ext uri="{28A0092B-C50C-407E-A947-70E740481C1C}">
                <a14:useLocalDpi xmlns:a14="http://schemas.microsoft.com/office/drawing/2010/main"/>
              </a:ext>
            </a:extLst>
          </a:blip>
          <a:srcRect/>
          <a:stretch/>
        </p:blipFill>
        <p:spPr bwMode="auto">
          <a:xfrm>
            <a:off x="8399058" y="2118315"/>
            <a:ext cx="3240681" cy="38993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7" name="Picture 6" descr="A close up of a logo&#10;&#10;Description automatically generated">
            <a:extLst>
              <a:ext uri="{FF2B5EF4-FFF2-40B4-BE49-F238E27FC236}">
                <a16:creationId xmlns:a16="http://schemas.microsoft.com/office/drawing/2014/main" id="{57239941-1F17-4C68-8182-4306381210E0}"/>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7589"/>
          <a:stretch/>
        </p:blipFill>
        <p:spPr>
          <a:xfrm>
            <a:off x="626241" y="40781"/>
            <a:ext cx="1079558" cy="1120589"/>
          </a:xfrm>
          <a:prstGeom prst="ellipse">
            <a:avLst/>
          </a:prstGeom>
        </p:spPr>
      </p:pic>
    </p:spTree>
    <p:extLst>
      <p:ext uri="{BB962C8B-B14F-4D97-AF65-F5344CB8AC3E}">
        <p14:creationId xmlns:p14="http://schemas.microsoft.com/office/powerpoint/2010/main" val="1260747570"/>
      </p:ext>
    </p:extLst>
  </p:cSld>
  <p:clrMapOvr>
    <a:masterClrMapping/>
  </p:clrMapOvr>
</p:sldLayout>
</file>

<file path=ppt/slideLayouts/slideLayout162.xml><?xml version="1.0" encoding="utf-8"?>
<p:sldLayout xmlns:a="http://schemas.openxmlformats.org/drawingml/2006/main" xmlns:r="http://schemas.openxmlformats.org/officeDocument/2006/relationships" xmlns:p="http://schemas.openxmlformats.org/presentationml/2006/main" preserve="1" userDrawn="1">
  <p:cSld name="Intro Chair Spotlight">
    <p:spTree>
      <p:nvGrpSpPr>
        <p:cNvPr id="1" name=""/>
        <p:cNvGrpSpPr/>
        <p:nvPr/>
      </p:nvGrpSpPr>
      <p:grpSpPr>
        <a:xfrm>
          <a:off x="0" y="0"/>
          <a:ext cx="0" cy="0"/>
          <a:chOff x="0" y="0"/>
          <a:chExt cx="0" cy="0"/>
        </a:xfrm>
      </p:grpSpPr>
      <p:sp>
        <p:nvSpPr>
          <p:cNvPr id="2" name="Rectangle 1"/>
          <p:cNvSpPr/>
          <p:nvPr userDrawn="1"/>
        </p:nvSpPr>
        <p:spPr>
          <a:xfrm>
            <a:off x="-10747" y="1270254"/>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6" dirty="0">
              <a:latin typeface="+mn-lt"/>
            </a:endParaRPr>
          </a:p>
        </p:txBody>
      </p:sp>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4"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7" y="5858879"/>
            <a:ext cx="2857407" cy="882491"/>
          </a:xfrm>
        </p:spPr>
        <p:txBody>
          <a:bodyPr lIns="0" tIns="0" rIns="0" bIns="0"/>
          <a:lstStyle>
            <a:lvl1pPr marL="0" indent="0">
              <a:defRPr>
                <a:latin typeface="+mn-lt"/>
              </a:defRPr>
            </a:lvl1pPr>
          </a:lstStyle>
          <a:p>
            <a:pPr lvl="0"/>
            <a:r>
              <a:rPr lang="en-US"/>
              <a:t>Click to edit Master text styles</a:t>
            </a:r>
          </a:p>
        </p:txBody>
      </p:sp>
      <p:pic>
        <p:nvPicPr>
          <p:cNvPr id="5122" name="Picture 2" descr="\\dc1\CompanyData\WFA_Communications\Brand positioning\2016 Brand Uplift\WFA Illustrations\Director's Chair\wfa_director's_chair_transparent.png"/>
          <p:cNvPicPr>
            <a:picLocks noChangeAspect="1" noChangeArrowheads="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6248321" y="1250250"/>
            <a:ext cx="7387552" cy="5226753"/>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6" descr="A close up of a logo&#10;&#10;Description automatically generated">
            <a:extLst>
              <a:ext uri="{FF2B5EF4-FFF2-40B4-BE49-F238E27FC236}">
                <a16:creationId xmlns:a16="http://schemas.microsoft.com/office/drawing/2014/main" id="{50CC7D79-77AC-44A0-A855-43F1A48F4A1F}"/>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7589"/>
          <a:stretch/>
        </p:blipFill>
        <p:spPr>
          <a:xfrm>
            <a:off x="626241" y="40781"/>
            <a:ext cx="1079558" cy="1120589"/>
          </a:xfrm>
          <a:prstGeom prst="ellipse">
            <a:avLst/>
          </a:prstGeom>
        </p:spPr>
      </p:pic>
    </p:spTree>
    <p:extLst>
      <p:ext uri="{BB962C8B-B14F-4D97-AF65-F5344CB8AC3E}">
        <p14:creationId xmlns:p14="http://schemas.microsoft.com/office/powerpoint/2010/main" val="1476124212"/>
      </p:ext>
    </p:extLst>
  </p:cSld>
  <p:clrMapOvr>
    <a:masterClrMapping/>
  </p:clrMapOvr>
</p:sldLayout>
</file>

<file path=ppt/slideLayouts/slideLayout163.xml><?xml version="1.0" encoding="utf-8"?>
<p:sldLayout xmlns:a="http://schemas.openxmlformats.org/drawingml/2006/main" xmlns:r="http://schemas.openxmlformats.org/officeDocument/2006/relationships" xmlns:p="http://schemas.openxmlformats.org/presentationml/2006/main" preserve="1" userDrawn="1">
  <p:cSld name="Intro Light Bulb">
    <p:spTree>
      <p:nvGrpSpPr>
        <p:cNvPr id="1" name=""/>
        <p:cNvGrpSpPr/>
        <p:nvPr/>
      </p:nvGrpSpPr>
      <p:grpSpPr>
        <a:xfrm>
          <a:off x="0" y="0"/>
          <a:ext cx="0" cy="0"/>
          <a:chOff x="0" y="0"/>
          <a:chExt cx="0" cy="0"/>
        </a:xfrm>
      </p:grpSpPr>
      <p:sp>
        <p:nvSpPr>
          <p:cNvPr id="2" name="Rectangle 1"/>
          <p:cNvSpPr/>
          <p:nvPr userDrawn="1"/>
        </p:nvSpPr>
        <p:spPr>
          <a:xfrm>
            <a:off x="-21492"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6" dirty="0">
              <a:latin typeface="+mn-lt"/>
            </a:endParaRPr>
          </a:p>
        </p:txBody>
      </p:sp>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4"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7" y="5858879"/>
            <a:ext cx="2857407" cy="882491"/>
          </a:xfrm>
        </p:spPr>
        <p:txBody>
          <a:bodyPr lIns="0" tIns="0" rIns="0" bIns="0"/>
          <a:lstStyle>
            <a:lvl1pPr marL="0" indent="0">
              <a:defRPr>
                <a:latin typeface="+mn-lt"/>
              </a:defRPr>
            </a:lvl1pPr>
          </a:lstStyle>
          <a:p>
            <a:pPr lvl="0"/>
            <a:r>
              <a:rPr lang="en-US"/>
              <a:t>Click to edit Master text styles</a:t>
            </a:r>
          </a:p>
        </p:txBody>
      </p:sp>
      <p:pic>
        <p:nvPicPr>
          <p:cNvPr id="2050" name="Picture 2" descr="\\dc1\CompanyData\WFA_Communications\Website\New website 2017\Illustrations\From Dogstudio\Light bulb\ampoule transparent bg.png"/>
          <p:cNvPicPr>
            <a:picLocks noChangeAspect="1" noChangeArrowheads="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990094" y="2057403"/>
            <a:ext cx="2817931" cy="4105045"/>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6" descr="A close up of a logo&#10;&#10;Description automatically generated">
            <a:extLst>
              <a:ext uri="{FF2B5EF4-FFF2-40B4-BE49-F238E27FC236}">
                <a16:creationId xmlns:a16="http://schemas.microsoft.com/office/drawing/2014/main" id="{973383EE-5FE1-4D1F-B870-3268DC821AD8}"/>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7589"/>
          <a:stretch/>
        </p:blipFill>
        <p:spPr>
          <a:xfrm>
            <a:off x="626241" y="40781"/>
            <a:ext cx="1079558" cy="1120589"/>
          </a:xfrm>
          <a:prstGeom prst="ellipse">
            <a:avLst/>
          </a:prstGeom>
        </p:spPr>
      </p:pic>
    </p:spTree>
    <p:extLst>
      <p:ext uri="{BB962C8B-B14F-4D97-AF65-F5344CB8AC3E}">
        <p14:creationId xmlns:p14="http://schemas.microsoft.com/office/powerpoint/2010/main" val="2273813439"/>
      </p:ext>
    </p:extLst>
  </p:cSld>
  <p:clrMapOvr>
    <a:masterClrMapping/>
  </p:clrMapOvr>
</p:sldLayout>
</file>

<file path=ppt/slideLayouts/slideLayout164.xml><?xml version="1.0" encoding="utf-8"?>
<p:sldLayout xmlns:a="http://schemas.openxmlformats.org/drawingml/2006/main" xmlns:r="http://schemas.openxmlformats.org/officeDocument/2006/relationships" xmlns:p="http://schemas.openxmlformats.org/presentationml/2006/main" preserve="1" userDrawn="1">
  <p:cSld name="Intro Rubik">
    <p:spTree>
      <p:nvGrpSpPr>
        <p:cNvPr id="1" name=""/>
        <p:cNvGrpSpPr/>
        <p:nvPr/>
      </p:nvGrpSpPr>
      <p:grpSpPr>
        <a:xfrm>
          <a:off x="0" y="0"/>
          <a:ext cx="0" cy="0"/>
          <a:chOff x="0" y="0"/>
          <a:chExt cx="0" cy="0"/>
        </a:xfrm>
      </p:grpSpPr>
      <p:sp>
        <p:nvSpPr>
          <p:cNvPr id="2" name="Rectangle 1"/>
          <p:cNvSpPr/>
          <p:nvPr userDrawn="1"/>
        </p:nvSpPr>
        <p:spPr>
          <a:xfrm>
            <a:off x="-21492"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6" dirty="0">
              <a:latin typeface="+mn-lt"/>
            </a:endParaRPr>
          </a:p>
        </p:txBody>
      </p:sp>
      <p:pic>
        <p:nvPicPr>
          <p:cNvPr id="7" name="Picture 6" descr="A picture containing drawing&#10;&#10;Description automatically generated">
            <a:extLst>
              <a:ext uri="{FF2B5EF4-FFF2-40B4-BE49-F238E27FC236}">
                <a16:creationId xmlns:a16="http://schemas.microsoft.com/office/drawing/2014/main" id="{42FB74D9-D69F-4393-A854-BAB5A42EA44B}"/>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a:stretch/>
        </p:blipFill>
        <p:spPr>
          <a:xfrm>
            <a:off x="7178427" y="1700808"/>
            <a:ext cx="4293948" cy="4286840"/>
          </a:xfrm>
          <a:prstGeom prst="ellipse">
            <a:avLst/>
          </a:prstGeom>
        </p:spPr>
      </p:pic>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4"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7" y="5858879"/>
            <a:ext cx="2857407" cy="882491"/>
          </a:xfrm>
        </p:spPr>
        <p:txBody>
          <a:bodyPr lIns="0" tIns="0" rIns="0" bIns="0"/>
          <a:lstStyle>
            <a:lvl1pPr marL="0" indent="0">
              <a:defRPr>
                <a:latin typeface="+mn-lt"/>
              </a:defRPr>
            </a:lvl1pPr>
          </a:lstStyle>
          <a:p>
            <a:pPr lvl="0"/>
            <a:r>
              <a:rPr lang="en-US"/>
              <a:t>Click to edit Master text styles</a:t>
            </a:r>
          </a:p>
        </p:txBody>
      </p:sp>
      <p:pic>
        <p:nvPicPr>
          <p:cNvPr id="5" name="Picture 4" descr="A close up of a logo&#10;&#10;Description automatically generated">
            <a:extLst>
              <a:ext uri="{FF2B5EF4-FFF2-40B4-BE49-F238E27FC236}">
                <a16:creationId xmlns:a16="http://schemas.microsoft.com/office/drawing/2014/main" id="{06C5C298-1010-40E6-90D3-374DEE3A5BA7}"/>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7589"/>
          <a:stretch/>
        </p:blipFill>
        <p:spPr>
          <a:xfrm>
            <a:off x="626241" y="40781"/>
            <a:ext cx="1079558" cy="1120589"/>
          </a:xfrm>
          <a:prstGeom prst="ellipse">
            <a:avLst/>
          </a:prstGeom>
        </p:spPr>
      </p:pic>
    </p:spTree>
    <p:extLst>
      <p:ext uri="{BB962C8B-B14F-4D97-AF65-F5344CB8AC3E}">
        <p14:creationId xmlns:p14="http://schemas.microsoft.com/office/powerpoint/2010/main" val="793939209"/>
      </p:ext>
    </p:extLst>
  </p:cSld>
  <p:clrMapOvr>
    <a:masterClrMapping/>
  </p:clrMapOvr>
</p:sldLayout>
</file>

<file path=ppt/slideLayouts/slideLayout165.xml><?xml version="1.0" encoding="utf-8"?>
<p:sldLayout xmlns:a="http://schemas.openxmlformats.org/drawingml/2006/main" xmlns:r="http://schemas.openxmlformats.org/officeDocument/2006/relationships" xmlns:p="http://schemas.openxmlformats.org/presentationml/2006/main" preserve="1" userDrawn="1">
  <p:cSld name="Intro Globe Europe Africa">
    <p:spTree>
      <p:nvGrpSpPr>
        <p:cNvPr id="1" name=""/>
        <p:cNvGrpSpPr/>
        <p:nvPr/>
      </p:nvGrpSpPr>
      <p:grpSpPr>
        <a:xfrm>
          <a:off x="0" y="0"/>
          <a:ext cx="0" cy="0"/>
          <a:chOff x="0" y="0"/>
          <a:chExt cx="0" cy="0"/>
        </a:xfrm>
      </p:grpSpPr>
      <p:sp>
        <p:nvSpPr>
          <p:cNvPr id="2" name="Rectangle 1"/>
          <p:cNvSpPr/>
          <p:nvPr userDrawn="1"/>
        </p:nvSpPr>
        <p:spPr>
          <a:xfrm>
            <a:off x="-21492"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6" dirty="0">
              <a:latin typeface="+mn-lt"/>
            </a:endParaRPr>
          </a:p>
        </p:txBody>
      </p:sp>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4"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7" y="5858879"/>
            <a:ext cx="2857407" cy="882491"/>
          </a:xfrm>
        </p:spPr>
        <p:txBody>
          <a:bodyPr lIns="0" tIns="0" rIns="0" bIns="0"/>
          <a:lstStyle>
            <a:lvl1pPr marL="0" indent="0">
              <a:defRPr>
                <a:latin typeface="+mn-lt"/>
              </a:defRPr>
            </a:lvl1pPr>
          </a:lstStyle>
          <a:p>
            <a:pPr lvl="0"/>
            <a:r>
              <a:rPr lang="en-US"/>
              <a:t>Click to edit Master text styles</a:t>
            </a:r>
          </a:p>
        </p:txBody>
      </p:sp>
      <p:pic>
        <p:nvPicPr>
          <p:cNvPr id="7" name="Picture 2" descr="\\dc1\CompanyData\WFA_Communications\Brand positioning\2016 Brand Uplift\Identity Guidelines final\illustrations\Europe_Africa@300x.png"/>
          <p:cNvPicPr>
            <a:picLocks noChangeAspect="1" noChangeArrowheads="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5663144" y="1484784"/>
            <a:ext cx="8097376" cy="5730660"/>
          </a:xfrm>
          <a:prstGeom prst="rect">
            <a:avLst/>
          </a:prstGeom>
          <a:noFill/>
          <a:extLst>
            <a:ext uri="{909E8E84-426E-40DD-AFC4-6F175D3DCCD1}">
              <a14:hiddenFill xmlns:a14="http://schemas.microsoft.com/office/drawing/2010/main">
                <a:solidFill>
                  <a:srgbClr val="FFFFFF"/>
                </a:solidFill>
              </a14:hiddenFill>
            </a:ext>
          </a:extLst>
        </p:spPr>
      </p:pic>
      <p:pic>
        <p:nvPicPr>
          <p:cNvPr id="10" name="Picture 9" descr="A close up of a logo&#10;&#10;Description automatically generated">
            <a:extLst>
              <a:ext uri="{FF2B5EF4-FFF2-40B4-BE49-F238E27FC236}">
                <a16:creationId xmlns:a16="http://schemas.microsoft.com/office/drawing/2014/main" id="{E960A7AF-D81F-4EC2-A50F-5B3BA3BFC4B4}"/>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7589"/>
          <a:stretch/>
        </p:blipFill>
        <p:spPr>
          <a:xfrm>
            <a:off x="626241" y="40781"/>
            <a:ext cx="1079558" cy="1120589"/>
          </a:xfrm>
          <a:prstGeom prst="ellipse">
            <a:avLst/>
          </a:prstGeom>
        </p:spPr>
      </p:pic>
    </p:spTree>
    <p:extLst>
      <p:ext uri="{BB962C8B-B14F-4D97-AF65-F5344CB8AC3E}">
        <p14:creationId xmlns:p14="http://schemas.microsoft.com/office/powerpoint/2010/main" val="3344297721"/>
      </p:ext>
    </p:extLst>
  </p:cSld>
  <p:clrMapOvr>
    <a:masterClrMapping/>
  </p:clrMapOvr>
</p:sldLayout>
</file>

<file path=ppt/slideLayouts/slideLayout166.xml><?xml version="1.0" encoding="utf-8"?>
<p:sldLayout xmlns:a="http://schemas.openxmlformats.org/drawingml/2006/main" xmlns:r="http://schemas.openxmlformats.org/officeDocument/2006/relationships" xmlns:p="http://schemas.openxmlformats.org/presentationml/2006/main" preserve="1" userDrawn="1">
  <p:cSld name="Intro Americas">
    <p:spTree>
      <p:nvGrpSpPr>
        <p:cNvPr id="1" name=""/>
        <p:cNvGrpSpPr/>
        <p:nvPr/>
      </p:nvGrpSpPr>
      <p:grpSpPr>
        <a:xfrm>
          <a:off x="0" y="0"/>
          <a:ext cx="0" cy="0"/>
          <a:chOff x="0" y="0"/>
          <a:chExt cx="0" cy="0"/>
        </a:xfrm>
      </p:grpSpPr>
      <p:sp>
        <p:nvSpPr>
          <p:cNvPr id="2" name="Rectangle 1"/>
          <p:cNvSpPr/>
          <p:nvPr userDrawn="1"/>
        </p:nvSpPr>
        <p:spPr>
          <a:xfrm>
            <a:off x="-21492"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6" dirty="0">
              <a:latin typeface="+mn-lt"/>
            </a:endParaRPr>
          </a:p>
        </p:txBody>
      </p:sp>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4"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7" y="5858879"/>
            <a:ext cx="2857407" cy="882491"/>
          </a:xfrm>
        </p:spPr>
        <p:txBody>
          <a:bodyPr lIns="0" tIns="0" rIns="0" bIns="0"/>
          <a:lstStyle>
            <a:lvl1pPr marL="0" indent="0">
              <a:defRPr>
                <a:latin typeface="+mn-lt"/>
              </a:defRPr>
            </a:lvl1pPr>
          </a:lstStyle>
          <a:p>
            <a:pPr lvl="0"/>
            <a:r>
              <a:rPr lang="en-US"/>
              <a:t>Click to edit Master text styles</a:t>
            </a:r>
          </a:p>
        </p:txBody>
      </p:sp>
      <p:pic>
        <p:nvPicPr>
          <p:cNvPr id="3075" name="Picture 3" descr="\\dc1\CompanyData\WFA_Communications\Brand positioning\2016 Brand Uplift\Identity Guidelines final\illustrations\Northern_Southern_America@300x.png"/>
          <p:cNvPicPr>
            <a:picLocks noChangeAspect="1" noChangeArrowheads="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5527675" y="1412776"/>
            <a:ext cx="8269172" cy="5852242"/>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6" descr="A close up of a logo&#10;&#10;Description automatically generated">
            <a:extLst>
              <a:ext uri="{FF2B5EF4-FFF2-40B4-BE49-F238E27FC236}">
                <a16:creationId xmlns:a16="http://schemas.microsoft.com/office/drawing/2014/main" id="{B1918A04-2160-4998-856B-1B71618187B5}"/>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7589"/>
          <a:stretch/>
        </p:blipFill>
        <p:spPr>
          <a:xfrm>
            <a:off x="626241" y="40781"/>
            <a:ext cx="1079558" cy="1120589"/>
          </a:xfrm>
          <a:prstGeom prst="ellipse">
            <a:avLst/>
          </a:prstGeom>
        </p:spPr>
      </p:pic>
    </p:spTree>
    <p:extLst>
      <p:ext uri="{BB962C8B-B14F-4D97-AF65-F5344CB8AC3E}">
        <p14:creationId xmlns:p14="http://schemas.microsoft.com/office/powerpoint/2010/main" val="39906822"/>
      </p:ext>
    </p:extLst>
  </p:cSld>
  <p:clrMapOvr>
    <a:masterClrMapping/>
  </p:clrMapOvr>
</p:sldLayout>
</file>

<file path=ppt/slideLayouts/slideLayout167.xml><?xml version="1.0" encoding="utf-8"?>
<p:sldLayout xmlns:a="http://schemas.openxmlformats.org/drawingml/2006/main" xmlns:r="http://schemas.openxmlformats.org/officeDocument/2006/relationships" xmlns:p="http://schemas.openxmlformats.org/presentationml/2006/main" preserve="1" userDrawn="1">
  <p:cSld name="Intro Asia Pacific">
    <p:spTree>
      <p:nvGrpSpPr>
        <p:cNvPr id="1" name=""/>
        <p:cNvGrpSpPr/>
        <p:nvPr/>
      </p:nvGrpSpPr>
      <p:grpSpPr>
        <a:xfrm>
          <a:off x="0" y="0"/>
          <a:ext cx="0" cy="0"/>
          <a:chOff x="0" y="0"/>
          <a:chExt cx="0" cy="0"/>
        </a:xfrm>
      </p:grpSpPr>
      <p:sp>
        <p:nvSpPr>
          <p:cNvPr id="2" name="Rectangle 1"/>
          <p:cNvSpPr/>
          <p:nvPr userDrawn="1"/>
        </p:nvSpPr>
        <p:spPr>
          <a:xfrm>
            <a:off x="-21492"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6" dirty="0">
              <a:latin typeface="+mn-lt"/>
            </a:endParaRPr>
          </a:p>
        </p:txBody>
      </p:sp>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4"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7" y="5858879"/>
            <a:ext cx="2857407" cy="882491"/>
          </a:xfrm>
        </p:spPr>
        <p:txBody>
          <a:bodyPr lIns="0" tIns="0" rIns="0" bIns="0"/>
          <a:lstStyle>
            <a:lvl1pPr marL="0" indent="0">
              <a:defRPr>
                <a:latin typeface="+mn-lt"/>
              </a:defRPr>
            </a:lvl1pPr>
          </a:lstStyle>
          <a:p>
            <a:pPr lvl="0"/>
            <a:r>
              <a:rPr lang="en-US"/>
              <a:t>Click to edit Master text styles</a:t>
            </a:r>
          </a:p>
        </p:txBody>
      </p:sp>
      <p:pic>
        <p:nvPicPr>
          <p:cNvPr id="5122" name="Picture 2" descr="\\dc1\CompanyData\WFA_Communications\Brand positioning\2016 Brand Uplift\Identity Guidelines final\illustrations\Asia_Europe@300x.png"/>
          <p:cNvPicPr>
            <a:picLocks noChangeAspect="1" noChangeArrowheads="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5527672" y="1484784"/>
            <a:ext cx="8197202" cy="5801308"/>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6" descr="A close up of a logo&#10;&#10;Description automatically generated">
            <a:extLst>
              <a:ext uri="{FF2B5EF4-FFF2-40B4-BE49-F238E27FC236}">
                <a16:creationId xmlns:a16="http://schemas.microsoft.com/office/drawing/2014/main" id="{1F0C91DF-7391-464A-9541-7D437149E8DE}"/>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7589"/>
          <a:stretch/>
        </p:blipFill>
        <p:spPr>
          <a:xfrm>
            <a:off x="626241" y="40781"/>
            <a:ext cx="1079558" cy="1120589"/>
          </a:xfrm>
          <a:prstGeom prst="ellipse">
            <a:avLst/>
          </a:prstGeom>
        </p:spPr>
      </p:pic>
    </p:spTree>
    <p:extLst>
      <p:ext uri="{BB962C8B-B14F-4D97-AF65-F5344CB8AC3E}">
        <p14:creationId xmlns:p14="http://schemas.microsoft.com/office/powerpoint/2010/main" val="2888114514"/>
      </p:ext>
    </p:extLst>
  </p:cSld>
  <p:clrMapOvr>
    <a:masterClrMapping/>
  </p:clrMapOvr>
</p:sldLayout>
</file>

<file path=ppt/slideLayouts/slideLayout168.xml><?xml version="1.0" encoding="utf-8"?>
<p:sldLayout xmlns:a="http://schemas.openxmlformats.org/drawingml/2006/main" xmlns:r="http://schemas.openxmlformats.org/officeDocument/2006/relationships" xmlns:p="http://schemas.openxmlformats.org/presentationml/2006/main" preserve="1" userDrawn="1">
  <p:cSld name="Intro Measure Tape">
    <p:spTree>
      <p:nvGrpSpPr>
        <p:cNvPr id="1" name=""/>
        <p:cNvGrpSpPr/>
        <p:nvPr/>
      </p:nvGrpSpPr>
      <p:grpSpPr>
        <a:xfrm>
          <a:off x="0" y="0"/>
          <a:ext cx="0" cy="0"/>
          <a:chOff x="0" y="0"/>
          <a:chExt cx="0" cy="0"/>
        </a:xfrm>
      </p:grpSpPr>
      <p:sp>
        <p:nvSpPr>
          <p:cNvPr id="2" name="Rectangle 1"/>
          <p:cNvSpPr/>
          <p:nvPr userDrawn="1"/>
        </p:nvSpPr>
        <p:spPr>
          <a:xfrm>
            <a:off x="-21492"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6" dirty="0">
              <a:latin typeface="+mn-lt"/>
            </a:endParaRPr>
          </a:p>
        </p:txBody>
      </p:sp>
      <p:pic>
        <p:nvPicPr>
          <p:cNvPr id="6" name="Picture 5" descr="Logo, icon&#10;&#10;Description automatically generated">
            <a:extLst>
              <a:ext uri="{FF2B5EF4-FFF2-40B4-BE49-F238E27FC236}">
                <a16:creationId xmlns:a16="http://schemas.microsoft.com/office/drawing/2014/main" id="{CB8DE65F-9FC2-4BD2-B750-0FD8FF342DDA}"/>
              </a:ext>
            </a:extLst>
          </p:cNvPr>
          <p:cNvPicPr>
            <a:picLocks noChangeAspect="1"/>
          </p:cNvPicPr>
          <p:nvPr userDrawn="1"/>
        </p:nvPicPr>
        <p:blipFill>
          <a:blip r:embed="rId2" cstate="screen">
            <a:clrChange>
              <a:clrFrom>
                <a:srgbClr val="F21A43"/>
              </a:clrFrom>
              <a:clrTo>
                <a:srgbClr val="F21A43">
                  <a:alpha val="0"/>
                </a:srgbClr>
              </a:clrTo>
            </a:clrChange>
            <a:extLst>
              <a:ext uri="{28A0092B-C50C-407E-A947-70E740481C1C}">
                <a14:useLocalDpi xmlns:a14="http://schemas.microsoft.com/office/drawing/2010/main"/>
              </a:ext>
            </a:extLst>
          </a:blip>
          <a:stretch>
            <a:fillRect/>
          </a:stretch>
        </p:blipFill>
        <p:spPr>
          <a:xfrm>
            <a:off x="6887677" y="1633420"/>
            <a:ext cx="4866625" cy="4869160"/>
          </a:xfrm>
          <a:prstGeom prst="rect">
            <a:avLst/>
          </a:prstGeom>
        </p:spPr>
      </p:pic>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4"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7" y="5858879"/>
            <a:ext cx="2857407" cy="882491"/>
          </a:xfrm>
        </p:spPr>
        <p:txBody>
          <a:bodyPr lIns="0" tIns="0" rIns="0" bIns="0"/>
          <a:lstStyle>
            <a:lvl1pPr marL="0" indent="0">
              <a:defRPr>
                <a:latin typeface="+mn-lt"/>
              </a:defRPr>
            </a:lvl1pPr>
          </a:lstStyle>
          <a:p>
            <a:pPr lvl="0"/>
            <a:r>
              <a:rPr lang="en-US"/>
              <a:t>Click to edit Master text styles</a:t>
            </a:r>
          </a:p>
        </p:txBody>
      </p:sp>
      <p:pic>
        <p:nvPicPr>
          <p:cNvPr id="7" name="Picture 6" descr="A close up of a logo&#10;&#10;Description automatically generated">
            <a:extLst>
              <a:ext uri="{FF2B5EF4-FFF2-40B4-BE49-F238E27FC236}">
                <a16:creationId xmlns:a16="http://schemas.microsoft.com/office/drawing/2014/main" id="{AAFC509C-4C62-45D3-B34F-EEDB5E503303}"/>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7589"/>
          <a:stretch/>
        </p:blipFill>
        <p:spPr>
          <a:xfrm>
            <a:off x="626241" y="40781"/>
            <a:ext cx="1079558" cy="1120589"/>
          </a:xfrm>
          <a:prstGeom prst="ellipse">
            <a:avLst/>
          </a:prstGeom>
        </p:spPr>
      </p:pic>
    </p:spTree>
    <p:extLst>
      <p:ext uri="{BB962C8B-B14F-4D97-AF65-F5344CB8AC3E}">
        <p14:creationId xmlns:p14="http://schemas.microsoft.com/office/powerpoint/2010/main" val="660191721"/>
      </p:ext>
    </p:extLst>
  </p:cSld>
  <p:clrMapOvr>
    <a:masterClrMapping/>
  </p:clrMapOvr>
</p:sldLayout>
</file>

<file path=ppt/slideLayouts/slideLayout169.xml><?xml version="1.0" encoding="utf-8"?>
<p:sldLayout xmlns:a="http://schemas.openxmlformats.org/drawingml/2006/main" xmlns:r="http://schemas.openxmlformats.org/officeDocument/2006/relationships" xmlns:p="http://schemas.openxmlformats.org/presentationml/2006/main" preserve="1" userDrawn="1">
  <p:cSld name="Intro Growth Graph">
    <p:spTree>
      <p:nvGrpSpPr>
        <p:cNvPr id="1" name=""/>
        <p:cNvGrpSpPr/>
        <p:nvPr/>
      </p:nvGrpSpPr>
      <p:grpSpPr>
        <a:xfrm>
          <a:off x="0" y="0"/>
          <a:ext cx="0" cy="0"/>
          <a:chOff x="0" y="0"/>
          <a:chExt cx="0" cy="0"/>
        </a:xfrm>
      </p:grpSpPr>
      <p:sp>
        <p:nvSpPr>
          <p:cNvPr id="2" name="Rectangle 1"/>
          <p:cNvSpPr/>
          <p:nvPr userDrawn="1"/>
        </p:nvSpPr>
        <p:spPr>
          <a:xfrm>
            <a:off x="-21492" y="1278000"/>
            <a:ext cx="12213494" cy="558000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6" dirty="0">
              <a:latin typeface="+mn-lt"/>
            </a:endParaRPr>
          </a:p>
        </p:txBody>
      </p:sp>
      <p:sp>
        <p:nvSpPr>
          <p:cNvPr id="8" name="Titel 7"/>
          <p:cNvSpPr>
            <a:spLocks noGrp="1"/>
          </p:cNvSpPr>
          <p:nvPr>
            <p:ph type="title"/>
          </p:nvPr>
        </p:nvSpPr>
        <p:spPr>
          <a:xfrm>
            <a:off x="719625" y="2349000"/>
            <a:ext cx="7196252" cy="2178000"/>
          </a:xfrm>
          <a:prstGeom prst="rect">
            <a:avLst/>
          </a:prstGeom>
        </p:spPr>
        <p:txBody>
          <a:bodyPr lIns="0" tIns="0" rIns="0" bIns="0" anchor="ctr" anchorCtr="0"/>
          <a:lstStyle>
            <a:lvl1pPr>
              <a:defRPr sz="5994" b="0">
                <a:solidFill>
                  <a:schemeClr val="bg1"/>
                </a:solidFill>
                <a:latin typeface="+mn-lt"/>
              </a:defRPr>
            </a:lvl1pPr>
          </a:lstStyle>
          <a:p>
            <a:r>
              <a:rPr lang="en-US"/>
              <a:t>Click to edit Master title style</a:t>
            </a:r>
            <a:endParaRPr lang="nl-NL" dirty="0"/>
          </a:p>
        </p:txBody>
      </p:sp>
      <p:sp>
        <p:nvSpPr>
          <p:cNvPr id="12" name="Tijdelijke aanduiding voor tekst 11"/>
          <p:cNvSpPr>
            <a:spLocks noGrp="1"/>
          </p:cNvSpPr>
          <p:nvPr>
            <p:ph type="body" sz="quarter" idx="10"/>
          </p:nvPr>
        </p:nvSpPr>
        <p:spPr>
          <a:xfrm>
            <a:off x="719627" y="5858879"/>
            <a:ext cx="2857407" cy="882491"/>
          </a:xfrm>
        </p:spPr>
        <p:txBody>
          <a:bodyPr lIns="0" tIns="0" rIns="0" bIns="0"/>
          <a:lstStyle>
            <a:lvl1pPr marL="0" indent="0">
              <a:defRPr>
                <a:latin typeface="+mn-lt"/>
              </a:defRPr>
            </a:lvl1pPr>
          </a:lstStyle>
          <a:p>
            <a:pPr lvl="0"/>
            <a:r>
              <a:rPr lang="en-US"/>
              <a:t>Click to edit Master text styles</a:t>
            </a:r>
          </a:p>
        </p:txBody>
      </p:sp>
      <p:pic>
        <p:nvPicPr>
          <p:cNvPr id="1026" name="Picture 2" descr="\\dc1\CompanyData\WFA_Communications\Website\New website 2017\Illustrations\From Dogstudio\Chart\Chart transparent bg.png"/>
          <p:cNvPicPr>
            <a:picLocks noChangeAspect="1" noChangeArrowheads="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609292" y="2362200"/>
            <a:ext cx="2949775" cy="3911600"/>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6" descr="A close up of a logo&#10;&#10;Description automatically generated">
            <a:extLst>
              <a:ext uri="{FF2B5EF4-FFF2-40B4-BE49-F238E27FC236}">
                <a16:creationId xmlns:a16="http://schemas.microsoft.com/office/drawing/2014/main" id="{B05ED860-E567-48E7-8611-DB450D51494F}"/>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7589"/>
          <a:stretch/>
        </p:blipFill>
        <p:spPr>
          <a:xfrm>
            <a:off x="626241" y="40781"/>
            <a:ext cx="1079558" cy="1120589"/>
          </a:xfrm>
          <a:prstGeom prst="ellipse">
            <a:avLst/>
          </a:prstGeom>
        </p:spPr>
      </p:pic>
    </p:spTree>
    <p:extLst>
      <p:ext uri="{BB962C8B-B14F-4D97-AF65-F5344CB8AC3E}">
        <p14:creationId xmlns:p14="http://schemas.microsoft.com/office/powerpoint/2010/main" val="19224897"/>
      </p:ext>
    </p:extLst>
  </p:cSld>
  <p:clrMapOvr>
    <a:masterClrMapping/>
  </p:clrMapOvr>
</p:sldLayout>
</file>

<file path=ppt/slideLayouts/slideLayout170.xml><?xml version="1.0" encoding="utf-8"?>
<p:sldLayout xmlns:a="http://schemas.openxmlformats.org/drawingml/2006/main" xmlns:r="http://schemas.openxmlformats.org/officeDocument/2006/relationships" xmlns:p="http://schemas.openxmlformats.org/presentationml/2006/main" preserve="1" userDrawn="1">
  <p:cSld name="Blank slide">
    <p:spTree>
      <p:nvGrpSpPr>
        <p:cNvPr id="1" name=""/>
        <p:cNvGrpSpPr/>
        <p:nvPr/>
      </p:nvGrpSpPr>
      <p:grpSpPr>
        <a:xfrm>
          <a:off x="0" y="0"/>
          <a:ext cx="0" cy="0"/>
          <a:chOff x="0" y="0"/>
          <a:chExt cx="0" cy="0"/>
        </a:xfrm>
      </p:grpSpPr>
    </p:spTree>
    <p:extLst>
      <p:ext uri="{BB962C8B-B14F-4D97-AF65-F5344CB8AC3E}">
        <p14:creationId xmlns:p14="http://schemas.microsoft.com/office/powerpoint/2010/main" val="2417117018"/>
      </p:ext>
    </p:extLst>
  </p:cSld>
  <p:clrMapOvr>
    <a:masterClrMapping/>
  </p:clrMapOvr>
</p:sldLayout>
</file>

<file path=ppt/slideLayouts/slideLayout171.xml><?xml version="1.0" encoding="utf-8"?>
<p:sldLayout xmlns:a="http://schemas.openxmlformats.org/drawingml/2006/main" xmlns:r="http://schemas.openxmlformats.org/officeDocument/2006/relationships" xmlns:p="http://schemas.openxmlformats.org/presentationml/2006/main" preserve="1" userDrawn="1">
  <p:cSld name="Title/Chapter">
    <p:spTree>
      <p:nvGrpSpPr>
        <p:cNvPr id="1" name=""/>
        <p:cNvGrpSpPr/>
        <p:nvPr/>
      </p:nvGrpSpPr>
      <p:grpSpPr>
        <a:xfrm>
          <a:off x="0" y="0"/>
          <a:ext cx="0" cy="0"/>
          <a:chOff x="0" y="0"/>
          <a:chExt cx="0" cy="0"/>
        </a:xfrm>
      </p:grpSpPr>
      <p:cxnSp>
        <p:nvCxnSpPr>
          <p:cNvPr id="7" name="Straight Connector 7"/>
          <p:cNvCxnSpPr/>
          <p:nvPr userDrawn="1"/>
        </p:nvCxnSpPr>
        <p:spPr>
          <a:xfrm flipV="1">
            <a:off x="1439250" y="2709001"/>
            <a:ext cx="0" cy="1475999"/>
          </a:xfrm>
          <a:prstGeom prst="line">
            <a:avLst/>
          </a:prstGeom>
          <a:ln w="76200">
            <a:solidFill>
              <a:srgbClr val="FF003C"/>
            </a:solidFill>
          </a:ln>
        </p:spPr>
        <p:style>
          <a:lnRef idx="1">
            <a:schemeClr val="accent1"/>
          </a:lnRef>
          <a:fillRef idx="0">
            <a:schemeClr val="accent1"/>
          </a:fillRef>
          <a:effectRef idx="0">
            <a:schemeClr val="accent1"/>
          </a:effectRef>
          <a:fontRef idx="minor">
            <a:schemeClr val="tx1"/>
          </a:fontRef>
        </p:style>
      </p:cxnSp>
      <p:sp>
        <p:nvSpPr>
          <p:cNvPr id="8" name="Titel 4"/>
          <p:cNvSpPr>
            <a:spLocks noGrp="1"/>
          </p:cNvSpPr>
          <p:nvPr>
            <p:ph type="title" hasCustomPrompt="1"/>
          </p:nvPr>
        </p:nvSpPr>
        <p:spPr>
          <a:xfrm>
            <a:off x="1799063" y="2349000"/>
            <a:ext cx="7196252" cy="2178000"/>
          </a:xfrm>
          <a:prstGeom prst="rect">
            <a:avLst/>
          </a:prstGeom>
        </p:spPr>
        <p:txBody>
          <a:bodyPr lIns="0" tIns="0" rIns="0" bIns="0" anchor="ctr" anchorCtr="0"/>
          <a:lstStyle>
            <a:lvl1pPr>
              <a:defRPr sz="5994" b="1" baseline="0">
                <a:solidFill>
                  <a:srgbClr val="1E1E1E"/>
                </a:solidFill>
                <a:latin typeface="+mj-lt"/>
                <a:ea typeface="Arial Hebrew" charset="0"/>
                <a:cs typeface="Arial Hebrew" charset="0"/>
              </a:defRPr>
            </a:lvl1pPr>
          </a:lstStyle>
          <a:p>
            <a:r>
              <a:rPr lang="nl-BE" dirty="0"/>
              <a:t>Chapter title</a:t>
            </a:r>
            <a:br>
              <a:rPr lang="nl-BE" dirty="0"/>
            </a:br>
            <a:r>
              <a:rPr lang="nl-BE" dirty="0"/>
              <a:t>always on 2 lines</a:t>
            </a:r>
            <a:endParaRPr lang="nl-NL" dirty="0"/>
          </a:p>
        </p:txBody>
      </p:sp>
    </p:spTree>
    <p:extLst>
      <p:ext uri="{BB962C8B-B14F-4D97-AF65-F5344CB8AC3E}">
        <p14:creationId xmlns:p14="http://schemas.microsoft.com/office/powerpoint/2010/main" val="3307673975"/>
      </p:ext>
    </p:extLst>
  </p:cSld>
  <p:clrMapOvr>
    <a:masterClrMapping/>
  </p:clrMapOvr>
</p:sldLayout>
</file>

<file path=ppt/slideLayouts/slideLayout172.xml><?xml version="1.0" encoding="utf-8"?>
<p:sldLayout xmlns:a="http://schemas.openxmlformats.org/drawingml/2006/main" xmlns:r="http://schemas.openxmlformats.org/officeDocument/2006/relationships" xmlns:p="http://schemas.openxmlformats.org/presentationml/2006/main" preserve="1" userDrawn="1">
  <p:cSld name="Text 1 column">
    <p:spTree>
      <p:nvGrpSpPr>
        <p:cNvPr id="1" name=""/>
        <p:cNvGrpSpPr/>
        <p:nvPr/>
      </p:nvGrpSpPr>
      <p:grpSpPr>
        <a:xfrm>
          <a:off x="0" y="0"/>
          <a:ext cx="0" cy="0"/>
          <a:chOff x="0" y="0"/>
          <a:chExt cx="0" cy="0"/>
        </a:xfrm>
      </p:grpSpPr>
      <p:sp>
        <p:nvSpPr>
          <p:cNvPr id="7" name="Content Placeholder 2"/>
          <p:cNvSpPr>
            <a:spLocks noGrp="1"/>
          </p:cNvSpPr>
          <p:nvPr>
            <p:ph idx="1"/>
          </p:nvPr>
        </p:nvSpPr>
        <p:spPr>
          <a:xfrm>
            <a:off x="719625" y="1952856"/>
            <a:ext cx="10558254" cy="4212448"/>
          </a:xfrm>
          <a:prstGeom prst="rect">
            <a:avLst/>
          </a:prstGeom>
          <a:noFill/>
        </p:spPr>
        <p:txBody>
          <a:bodyPr lIns="0" tIns="0" rIns="0" bIns="0"/>
          <a:lstStyle>
            <a:lvl1pPr marL="0" indent="0">
              <a:buClr>
                <a:srgbClr val="FF003C"/>
              </a:buClr>
              <a:buFont typeface="Arial" panose="020B0604020202020204" pitchFamily="34" charset="0"/>
              <a:buNone/>
              <a:defRPr sz="1998" b="0" i="0" baseline="0">
                <a:solidFill>
                  <a:srgbClr val="1E1E1E"/>
                </a:solidFill>
                <a:latin typeface="Jungka" panose="00000500000000000000" pitchFamily="50" charset="0"/>
                <a:ea typeface="Tahoma" pitchFamily="34" charset="0"/>
                <a:cs typeface="Arial" panose="020B0604020202020204" pitchFamily="34" charset="0"/>
              </a:defRPr>
            </a:lvl1pPr>
            <a:lvl2pPr>
              <a:defRPr sz="1798" b="1">
                <a:solidFill>
                  <a:srgbClr val="1E1E1E"/>
                </a:solidFill>
                <a:latin typeface="+mn-lt"/>
                <a:ea typeface="Tahoma" pitchFamily="34" charset="0"/>
                <a:cs typeface="Tahoma" pitchFamily="34" charset="0"/>
              </a:defRPr>
            </a:lvl2pPr>
            <a:lvl3pPr>
              <a:defRPr sz="1598">
                <a:solidFill>
                  <a:srgbClr val="1E1E1E"/>
                </a:solidFill>
                <a:latin typeface="+mn-lt"/>
                <a:ea typeface="Tahoma" pitchFamily="34" charset="0"/>
                <a:cs typeface="Tahoma" pitchFamily="34" charset="0"/>
              </a:defRPr>
            </a:lvl3pPr>
            <a:lvl4pPr>
              <a:defRPr sz="1598">
                <a:solidFill>
                  <a:srgbClr val="1E1E1E"/>
                </a:solidFill>
                <a:latin typeface="+mn-lt"/>
                <a:ea typeface="Tahoma" pitchFamily="34" charset="0"/>
                <a:cs typeface="Tahoma" pitchFamily="34" charset="0"/>
              </a:defRPr>
            </a:lvl4pPr>
            <a:lvl5pPr marL="1826972" indent="0">
              <a:buNone/>
              <a:defRPr sz="1598">
                <a:solidFill>
                  <a:srgbClr val="1E1E1E"/>
                </a:solidFill>
                <a:latin typeface="+mn-lt"/>
                <a:ea typeface="Tahoma" pitchFamily="34" charset="0"/>
                <a:cs typeface="Tahoma" pitchFamily="34" charset="0"/>
              </a:defRPr>
            </a:lvl5pPr>
          </a:lstStyle>
          <a:p>
            <a:pPr lvl="0"/>
            <a:r>
              <a:rPr lang="en-US"/>
              <a:t>Click to edit Master text styles</a:t>
            </a:r>
          </a:p>
        </p:txBody>
      </p:sp>
      <p:sp>
        <p:nvSpPr>
          <p:cNvPr id="9" name="Tijdelijke aanduiding voor tekst 8"/>
          <p:cNvSpPr>
            <a:spLocks noGrp="1"/>
          </p:cNvSpPr>
          <p:nvPr>
            <p:ph type="body" sz="quarter" idx="10" hasCustomPrompt="1"/>
          </p:nvPr>
        </p:nvSpPr>
        <p:spPr>
          <a:xfrm>
            <a:off x="716997" y="562333"/>
            <a:ext cx="10557907" cy="1390524"/>
          </a:xfrm>
        </p:spPr>
        <p:txBody>
          <a:bodyPr lIns="0" tIns="108000" rIns="0" bIns="0">
            <a:normAutofit/>
          </a:bodyPr>
          <a:lstStyle>
            <a:lvl1pPr marL="0" indent="0">
              <a:spcBef>
                <a:spcPts val="0"/>
              </a:spcBef>
              <a:defRPr sz="3596" b="1" baseline="0">
                <a:solidFill>
                  <a:schemeClr val="tx1"/>
                </a:solidFill>
              </a:defRPr>
            </a:lvl1pPr>
          </a:lstStyle>
          <a:p>
            <a:pPr lvl="0"/>
            <a:r>
              <a:rPr lang="nl-NL" dirty="0"/>
              <a:t>Page title overlined</a:t>
            </a:r>
          </a:p>
        </p:txBody>
      </p:sp>
      <p:sp>
        <p:nvSpPr>
          <p:cNvPr id="4" name="Tijdelijke aanduiding voor tekst 25"/>
          <p:cNvSpPr>
            <a:spLocks noGrp="1"/>
          </p:cNvSpPr>
          <p:nvPr>
            <p:ph type="body" sz="quarter" idx="14"/>
          </p:nvPr>
        </p:nvSpPr>
        <p:spPr>
          <a:xfrm>
            <a:off x="716998" y="6453336"/>
            <a:ext cx="10560881" cy="216024"/>
          </a:xfrm>
        </p:spPr>
        <p:txBody>
          <a:bodyPr lIns="0" tIns="0" rIns="0" bIns="0">
            <a:normAutofit/>
          </a:bodyPr>
          <a:lstStyle>
            <a:lvl1pPr marL="0" indent="0">
              <a:spcBef>
                <a:spcPts val="0"/>
              </a:spcBef>
              <a:defRPr sz="1098" b="0">
                <a:solidFill>
                  <a:srgbClr val="1E1E1E"/>
                </a:solidFill>
              </a:defRPr>
            </a:lvl1pPr>
          </a:lstStyle>
          <a:p>
            <a:pPr lvl="0"/>
            <a:r>
              <a:rPr lang="en-US"/>
              <a:t>Click to edit Master text styles</a:t>
            </a:r>
          </a:p>
        </p:txBody>
      </p:sp>
    </p:spTree>
    <p:extLst>
      <p:ext uri="{BB962C8B-B14F-4D97-AF65-F5344CB8AC3E}">
        <p14:creationId xmlns:p14="http://schemas.microsoft.com/office/powerpoint/2010/main" val="1364381762"/>
      </p:ext>
    </p:extLst>
  </p:cSld>
  <p:clrMapOvr>
    <a:masterClrMapping/>
  </p:clrMapOvr>
</p:sldLayout>
</file>

<file path=ppt/slideLayouts/slideLayout173.xml><?xml version="1.0" encoding="utf-8"?>
<p:sldLayout xmlns:a="http://schemas.openxmlformats.org/drawingml/2006/main" xmlns:r="http://schemas.openxmlformats.org/officeDocument/2006/relationships" xmlns:p="http://schemas.openxmlformats.org/presentationml/2006/main" preserve="1" userDrawn="1">
  <p:cSld name="1_Text 1 column">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576A2847-34D5-41AD-A61E-12F434250ED0}"/>
              </a:ext>
            </a:extLst>
          </p:cNvPr>
          <p:cNvSpPr/>
          <p:nvPr userDrawn="1"/>
        </p:nvSpPr>
        <p:spPr>
          <a:xfrm>
            <a:off x="2" y="1268760"/>
            <a:ext cx="2353533" cy="4752526"/>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1798"/>
          </a:p>
        </p:txBody>
      </p:sp>
      <p:sp>
        <p:nvSpPr>
          <p:cNvPr id="7" name="Content Placeholder 2"/>
          <p:cNvSpPr>
            <a:spLocks noGrp="1"/>
          </p:cNvSpPr>
          <p:nvPr>
            <p:ph idx="1"/>
          </p:nvPr>
        </p:nvSpPr>
        <p:spPr>
          <a:xfrm>
            <a:off x="719625" y="1952856"/>
            <a:ext cx="10558254" cy="4212448"/>
          </a:xfrm>
          <a:prstGeom prst="rect">
            <a:avLst/>
          </a:prstGeom>
          <a:noFill/>
        </p:spPr>
        <p:txBody>
          <a:bodyPr lIns="0" tIns="0" rIns="0" bIns="0"/>
          <a:lstStyle>
            <a:lvl1pPr marL="0" indent="0">
              <a:buClr>
                <a:srgbClr val="FF003C"/>
              </a:buClr>
              <a:buFont typeface="Arial" panose="020B0604020202020204" pitchFamily="34" charset="0"/>
              <a:buNone/>
              <a:defRPr sz="1998" b="0" i="0" baseline="0">
                <a:solidFill>
                  <a:srgbClr val="1E1E1E"/>
                </a:solidFill>
                <a:latin typeface="Jungka" panose="00000500000000000000" pitchFamily="50" charset="0"/>
                <a:ea typeface="Tahoma" pitchFamily="34" charset="0"/>
                <a:cs typeface="Arial" panose="020B0604020202020204" pitchFamily="34" charset="0"/>
              </a:defRPr>
            </a:lvl1pPr>
            <a:lvl2pPr>
              <a:defRPr sz="1798" b="1">
                <a:solidFill>
                  <a:srgbClr val="1E1E1E"/>
                </a:solidFill>
                <a:latin typeface="+mn-lt"/>
                <a:ea typeface="Tahoma" pitchFamily="34" charset="0"/>
                <a:cs typeface="Tahoma" pitchFamily="34" charset="0"/>
              </a:defRPr>
            </a:lvl2pPr>
            <a:lvl3pPr>
              <a:defRPr sz="1598">
                <a:solidFill>
                  <a:srgbClr val="1E1E1E"/>
                </a:solidFill>
                <a:latin typeface="+mn-lt"/>
                <a:ea typeface="Tahoma" pitchFamily="34" charset="0"/>
                <a:cs typeface="Tahoma" pitchFamily="34" charset="0"/>
              </a:defRPr>
            </a:lvl3pPr>
            <a:lvl4pPr>
              <a:defRPr sz="1598">
                <a:solidFill>
                  <a:srgbClr val="1E1E1E"/>
                </a:solidFill>
                <a:latin typeface="+mn-lt"/>
                <a:ea typeface="Tahoma" pitchFamily="34" charset="0"/>
                <a:cs typeface="Tahoma" pitchFamily="34" charset="0"/>
              </a:defRPr>
            </a:lvl4pPr>
            <a:lvl5pPr marL="1826972" indent="0">
              <a:buNone/>
              <a:defRPr sz="1598">
                <a:solidFill>
                  <a:srgbClr val="1E1E1E"/>
                </a:solidFill>
                <a:latin typeface="+mn-lt"/>
                <a:ea typeface="Tahoma" pitchFamily="34" charset="0"/>
                <a:cs typeface="Tahoma" pitchFamily="34" charset="0"/>
              </a:defRPr>
            </a:lvl5pPr>
          </a:lstStyle>
          <a:p>
            <a:pPr lvl="0"/>
            <a:r>
              <a:rPr lang="en-US"/>
              <a:t>Click to edit Master text styles</a:t>
            </a:r>
          </a:p>
        </p:txBody>
      </p:sp>
      <p:sp>
        <p:nvSpPr>
          <p:cNvPr id="9" name="Tijdelijke aanduiding voor tekst 8"/>
          <p:cNvSpPr>
            <a:spLocks noGrp="1"/>
          </p:cNvSpPr>
          <p:nvPr>
            <p:ph type="body" sz="quarter" idx="10" hasCustomPrompt="1"/>
          </p:nvPr>
        </p:nvSpPr>
        <p:spPr>
          <a:xfrm>
            <a:off x="716997" y="562333"/>
            <a:ext cx="10557907" cy="1390524"/>
          </a:xfrm>
        </p:spPr>
        <p:txBody>
          <a:bodyPr lIns="0" tIns="108000" rIns="0" bIns="0">
            <a:normAutofit/>
          </a:bodyPr>
          <a:lstStyle>
            <a:lvl1pPr marL="0" indent="0">
              <a:spcBef>
                <a:spcPts val="0"/>
              </a:spcBef>
              <a:defRPr sz="3596" b="1" baseline="0">
                <a:solidFill>
                  <a:schemeClr val="tx1"/>
                </a:solidFill>
              </a:defRPr>
            </a:lvl1pPr>
          </a:lstStyle>
          <a:p>
            <a:pPr lvl="0"/>
            <a:r>
              <a:rPr lang="nl-NL" dirty="0"/>
              <a:t>Page title overlined</a:t>
            </a:r>
          </a:p>
        </p:txBody>
      </p:sp>
      <p:sp>
        <p:nvSpPr>
          <p:cNvPr id="4" name="Tijdelijke aanduiding voor tekst 25"/>
          <p:cNvSpPr>
            <a:spLocks noGrp="1"/>
          </p:cNvSpPr>
          <p:nvPr>
            <p:ph type="body" sz="quarter" idx="14"/>
          </p:nvPr>
        </p:nvSpPr>
        <p:spPr>
          <a:xfrm>
            <a:off x="716998" y="6453336"/>
            <a:ext cx="10560881" cy="216024"/>
          </a:xfrm>
        </p:spPr>
        <p:txBody>
          <a:bodyPr lIns="0" tIns="0" rIns="0" bIns="0">
            <a:normAutofit/>
          </a:bodyPr>
          <a:lstStyle>
            <a:lvl1pPr marL="0" indent="0">
              <a:spcBef>
                <a:spcPts val="0"/>
              </a:spcBef>
              <a:defRPr sz="1098" b="0">
                <a:solidFill>
                  <a:srgbClr val="1E1E1E"/>
                </a:solidFill>
              </a:defRPr>
            </a:lvl1pPr>
          </a:lstStyle>
          <a:p>
            <a:pPr lvl="0"/>
            <a:r>
              <a:rPr lang="en-US"/>
              <a:t>Click to edit Master text styles</a:t>
            </a:r>
          </a:p>
        </p:txBody>
      </p:sp>
      <p:cxnSp>
        <p:nvCxnSpPr>
          <p:cNvPr id="6"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605158797"/>
      </p:ext>
    </p:extLst>
  </p:cSld>
  <p:clrMapOvr>
    <a:masterClrMapping/>
  </p:clrMapOvr>
</p:sldLayout>
</file>

<file path=ppt/slideLayouts/slideLayout174.xml><?xml version="1.0" encoding="utf-8"?>
<p:sldLayout xmlns:a="http://schemas.openxmlformats.org/drawingml/2006/main" xmlns:r="http://schemas.openxmlformats.org/officeDocument/2006/relationships" xmlns:p="http://schemas.openxmlformats.org/presentationml/2006/main" preserve="1" userDrawn="1">
  <p:cSld name="Text 2 columns">
    <p:spTree>
      <p:nvGrpSpPr>
        <p:cNvPr id="1" name=""/>
        <p:cNvGrpSpPr/>
        <p:nvPr/>
      </p:nvGrpSpPr>
      <p:grpSpPr>
        <a:xfrm>
          <a:off x="0" y="0"/>
          <a:ext cx="0" cy="0"/>
          <a:chOff x="0" y="0"/>
          <a:chExt cx="0" cy="0"/>
        </a:xfrm>
      </p:grpSpPr>
      <p:sp>
        <p:nvSpPr>
          <p:cNvPr id="4" name="Content Placeholder 2"/>
          <p:cNvSpPr>
            <a:spLocks noGrp="1"/>
          </p:cNvSpPr>
          <p:nvPr>
            <p:ph idx="10" hasCustomPrompt="1"/>
          </p:nvPr>
        </p:nvSpPr>
        <p:spPr>
          <a:xfrm>
            <a:off x="6060554" y="1952856"/>
            <a:ext cx="5217323" cy="4212448"/>
          </a:xfrm>
          <a:prstGeom prst="rect">
            <a:avLst/>
          </a:prstGeom>
          <a:noFill/>
        </p:spPr>
        <p:txBody>
          <a:bodyPr lIns="0" tIns="0" rIns="0" bIns="0"/>
          <a:lstStyle>
            <a:lvl1pPr marL="342558" marR="0" indent="-342558" algn="l" defTabSz="913486" rtl="0" eaLnBrk="1" fontAlgn="base" latinLnBrk="0" hangingPunct="1">
              <a:lnSpc>
                <a:spcPct val="100000"/>
              </a:lnSpc>
              <a:spcBef>
                <a:spcPct val="20000"/>
              </a:spcBef>
              <a:spcAft>
                <a:spcPct val="0"/>
              </a:spcAft>
              <a:buClr>
                <a:srgbClr val="BE000A"/>
              </a:buClr>
              <a:buSzTx/>
              <a:buFont typeface="Arial" charset="0"/>
              <a:buNone/>
              <a:tabLst/>
              <a:defRPr sz="1998" b="0" i="0" baseline="0">
                <a:solidFill>
                  <a:srgbClr val="1E1E1E"/>
                </a:solidFill>
                <a:latin typeface="Jungka" panose="00000500000000000000" pitchFamily="50" charset="0"/>
                <a:ea typeface="Tahoma" pitchFamily="34" charset="0"/>
                <a:cs typeface="Arial" panose="020B0604020202020204" pitchFamily="34" charset="0"/>
              </a:defRPr>
            </a:lvl1pPr>
            <a:lvl2pPr marL="799300" marR="0" indent="-342558" algn="l" defTabSz="913486" rtl="0" eaLnBrk="1" fontAlgn="base" latinLnBrk="0" hangingPunct="1">
              <a:lnSpc>
                <a:spcPct val="100000"/>
              </a:lnSpc>
              <a:spcBef>
                <a:spcPct val="20000"/>
              </a:spcBef>
              <a:spcAft>
                <a:spcPct val="0"/>
              </a:spcAft>
              <a:buClr>
                <a:srgbClr val="FF003C"/>
              </a:buClr>
              <a:buSzPct val="100000"/>
              <a:buFont typeface="+mj-lt"/>
              <a:buAutoNum type="arabicPeriod"/>
              <a:tabLst/>
              <a:defRPr sz="1998" b="0">
                <a:solidFill>
                  <a:schemeClr val="bg1">
                    <a:lumMod val="50000"/>
                  </a:schemeClr>
                </a:solidFill>
                <a:latin typeface="Jungka" panose="00000500000000000000" pitchFamily="50" charset="0"/>
                <a:ea typeface="Tahoma" pitchFamily="34" charset="0"/>
                <a:cs typeface="Tahoma" pitchFamily="34" charset="0"/>
              </a:defRPr>
            </a:lvl2pPr>
            <a:lvl3pPr marL="1198950" marR="0" indent="-285464" algn="l" defTabSz="913486" rtl="0" eaLnBrk="1" fontAlgn="base" latinLnBrk="0" hangingPunct="1">
              <a:lnSpc>
                <a:spcPct val="100000"/>
              </a:lnSpc>
              <a:spcBef>
                <a:spcPct val="20000"/>
              </a:spcBef>
              <a:spcAft>
                <a:spcPct val="0"/>
              </a:spcAft>
              <a:buClr>
                <a:srgbClr val="FF003C"/>
              </a:buClr>
              <a:buSzPct val="150000"/>
              <a:buFont typeface="Arial" charset="0"/>
              <a:buChar char="•"/>
              <a:tabLst/>
              <a:defRPr sz="1798">
                <a:solidFill>
                  <a:schemeClr val="bg1">
                    <a:lumMod val="50000"/>
                  </a:schemeClr>
                </a:solidFill>
                <a:latin typeface="Jungka" panose="00000500000000000000" pitchFamily="50" charset="0"/>
                <a:ea typeface="Tahoma" pitchFamily="34" charset="0"/>
                <a:cs typeface="Tahoma" pitchFamily="34" charset="0"/>
              </a:defRPr>
            </a:lvl3pPr>
            <a:lvl4pPr marL="1598600" marR="0" indent="-228372" algn="l" defTabSz="913486" rtl="0" eaLnBrk="1" fontAlgn="base" latinLnBrk="0" hangingPunct="1">
              <a:lnSpc>
                <a:spcPct val="100000"/>
              </a:lnSpc>
              <a:spcBef>
                <a:spcPct val="20000"/>
              </a:spcBef>
              <a:spcAft>
                <a:spcPct val="0"/>
              </a:spcAft>
              <a:buClr>
                <a:srgbClr val="FF003C"/>
              </a:buClr>
              <a:buSzTx/>
              <a:buFont typeface="Courier New" charset="0"/>
              <a:buChar char="o"/>
              <a:tabLst/>
              <a:defRPr sz="1798">
                <a:solidFill>
                  <a:schemeClr val="bg1">
                    <a:lumMod val="50000"/>
                  </a:schemeClr>
                </a:solidFill>
                <a:latin typeface="Jungka" panose="00000500000000000000" pitchFamily="50" charset="0"/>
                <a:ea typeface="Tahoma" pitchFamily="34" charset="0"/>
                <a:cs typeface="Tahoma" pitchFamily="34" charset="0"/>
              </a:defRPr>
            </a:lvl4pPr>
            <a:lvl5pPr marL="2055343" marR="0" indent="-228372" algn="l" defTabSz="913486" rtl="0" eaLnBrk="1" fontAlgn="base" latinLnBrk="0" hangingPunct="1">
              <a:lnSpc>
                <a:spcPct val="100000"/>
              </a:lnSpc>
              <a:spcBef>
                <a:spcPct val="20000"/>
              </a:spcBef>
              <a:spcAft>
                <a:spcPct val="0"/>
              </a:spcAft>
              <a:buClr>
                <a:srgbClr val="FF003C"/>
              </a:buClr>
              <a:buSzTx/>
              <a:buFont typeface="Arial" charset="0"/>
              <a:buChar char="»"/>
              <a:tabLst/>
              <a:defRPr sz="1798">
                <a:solidFill>
                  <a:schemeClr val="bg1">
                    <a:lumMod val="50000"/>
                  </a:schemeClr>
                </a:solidFill>
                <a:latin typeface="Jungka" panose="00000500000000000000" pitchFamily="50" charset="0"/>
                <a:ea typeface="Tahoma" pitchFamily="34" charset="0"/>
                <a:cs typeface="Tahoma" pitchFamily="34" charset="0"/>
              </a:defRPr>
            </a:lvl5pPr>
          </a:lstStyle>
          <a:p>
            <a:pPr marL="342558" marR="0" lvl="0" indent="-342558" algn="l" defTabSz="913486" rtl="0" eaLnBrk="1" fontAlgn="base" latinLnBrk="0" hangingPunct="1">
              <a:lnSpc>
                <a:spcPct val="100000"/>
              </a:lnSpc>
              <a:spcBef>
                <a:spcPct val="20000"/>
              </a:spcBef>
              <a:spcAft>
                <a:spcPct val="0"/>
              </a:spcAft>
              <a:buClr>
                <a:srgbClr val="BE000A"/>
              </a:buClr>
              <a:buSzTx/>
              <a:buFont typeface="Arial" charset="0"/>
              <a:buNone/>
              <a:tabLst/>
              <a:defRPr/>
            </a:pPr>
            <a:r>
              <a:rPr kumimoji="0" lang="en-US" sz="1998" b="0" i="0" u="none" strike="noStrike" kern="1200" cap="none" spc="0" normalizeH="0" baseline="0" noProof="0" dirty="0">
                <a:ln>
                  <a:noFill/>
                </a:ln>
                <a:solidFill>
                  <a:srgbClr val="1E1E1E"/>
                </a:solidFill>
                <a:effectLst/>
                <a:uLnTx/>
                <a:uFillTx/>
                <a:latin typeface="Arial" panose="020B0604020202020204"/>
                <a:cs typeface="Arial" charset="0"/>
              </a:rPr>
              <a:t>First level</a:t>
            </a:r>
          </a:p>
          <a:p>
            <a:pPr marL="799300" marR="0" lvl="1" indent="-342558" algn="l" defTabSz="913486" rtl="0" eaLnBrk="1" fontAlgn="base" latinLnBrk="0" hangingPunct="1">
              <a:lnSpc>
                <a:spcPct val="100000"/>
              </a:lnSpc>
              <a:spcBef>
                <a:spcPct val="20000"/>
              </a:spcBef>
              <a:spcAft>
                <a:spcPct val="0"/>
              </a:spcAft>
              <a:buClr>
                <a:srgbClr val="FF003C"/>
              </a:buClr>
              <a:buSzPct val="100000"/>
              <a:buFont typeface="+mj-lt"/>
              <a:buAutoNum type="arabicPeriod"/>
              <a:tabLst/>
              <a:defRPr/>
            </a:pPr>
            <a:r>
              <a:rPr kumimoji="0" lang="en-US" sz="1798" b="0" i="0" u="none" strike="noStrike" kern="1200" cap="none" spc="0" normalizeH="0" baseline="0" noProof="0" dirty="0">
                <a:ln>
                  <a:noFill/>
                </a:ln>
                <a:solidFill>
                  <a:srgbClr val="1E1E1E"/>
                </a:solidFill>
                <a:effectLst/>
                <a:uLnTx/>
                <a:uFillTx/>
                <a:latin typeface="Arial" panose="020B0604020202020204"/>
                <a:cs typeface="Arial" charset="0"/>
              </a:rPr>
              <a:t>Second level</a:t>
            </a:r>
          </a:p>
          <a:p>
            <a:pPr marL="1198950" marR="0" lvl="2" indent="-285464" algn="l" defTabSz="913486" rtl="0" eaLnBrk="1" fontAlgn="base" latinLnBrk="0" hangingPunct="1">
              <a:lnSpc>
                <a:spcPct val="100000"/>
              </a:lnSpc>
              <a:spcBef>
                <a:spcPct val="20000"/>
              </a:spcBef>
              <a:spcAft>
                <a:spcPct val="0"/>
              </a:spcAft>
              <a:buClr>
                <a:srgbClr val="FF003C"/>
              </a:buClr>
              <a:buSzPct val="150000"/>
              <a:buFont typeface="Arial" charset="0"/>
              <a:buChar char="•"/>
              <a:tabLst/>
              <a:defRPr/>
            </a:pPr>
            <a:r>
              <a:rPr kumimoji="0" lang="en-US" sz="1598" b="0" i="0" u="none" strike="noStrike" kern="1200" cap="none" spc="0" normalizeH="0" baseline="0" noProof="0" dirty="0">
                <a:ln>
                  <a:noFill/>
                </a:ln>
                <a:solidFill>
                  <a:srgbClr val="1E1E1E"/>
                </a:solidFill>
                <a:effectLst/>
                <a:uLnTx/>
                <a:uFillTx/>
                <a:latin typeface="Arial" panose="020B0604020202020204"/>
                <a:cs typeface="Arial" charset="0"/>
              </a:rPr>
              <a:t>Third level</a:t>
            </a:r>
          </a:p>
          <a:p>
            <a:pPr marL="1598600" marR="0" lvl="3" indent="-228372" algn="l" defTabSz="913486" rtl="0" eaLnBrk="1" fontAlgn="base" latinLnBrk="0" hangingPunct="1">
              <a:lnSpc>
                <a:spcPct val="100000"/>
              </a:lnSpc>
              <a:spcBef>
                <a:spcPct val="20000"/>
              </a:spcBef>
              <a:spcAft>
                <a:spcPct val="0"/>
              </a:spcAft>
              <a:buClr>
                <a:srgbClr val="FF003C"/>
              </a:buClr>
              <a:buSzTx/>
              <a:buFont typeface="Courier New" charset="0"/>
              <a:buChar char="o"/>
              <a:tabLst/>
              <a:defRPr/>
            </a:pPr>
            <a:r>
              <a:rPr kumimoji="0" lang="en-US" sz="1598" b="0" i="0" u="none" strike="noStrike" kern="1200" cap="none" spc="0" normalizeH="0" baseline="0" noProof="0" dirty="0">
                <a:ln>
                  <a:noFill/>
                </a:ln>
                <a:solidFill>
                  <a:srgbClr val="1E1E1E"/>
                </a:solidFill>
                <a:effectLst/>
                <a:uLnTx/>
                <a:uFillTx/>
                <a:latin typeface="Arial" panose="020B0604020202020204"/>
                <a:cs typeface="Arial" charset="0"/>
              </a:rPr>
              <a:t>Fourth level</a:t>
            </a:r>
          </a:p>
          <a:p>
            <a:pPr marL="2055343" marR="0" lvl="4" indent="-228372" algn="l" defTabSz="913486" rtl="0" eaLnBrk="1" fontAlgn="base" latinLnBrk="0" hangingPunct="1">
              <a:lnSpc>
                <a:spcPct val="100000"/>
              </a:lnSpc>
              <a:spcBef>
                <a:spcPct val="20000"/>
              </a:spcBef>
              <a:spcAft>
                <a:spcPct val="0"/>
              </a:spcAft>
              <a:buClr>
                <a:srgbClr val="FF003C"/>
              </a:buClr>
              <a:buSzTx/>
              <a:buFont typeface="Arial" charset="0"/>
              <a:buChar char="»"/>
              <a:tabLst/>
              <a:defRPr/>
            </a:pPr>
            <a:r>
              <a:rPr kumimoji="0" lang="en-US" sz="1598" b="0" i="0" u="none" strike="noStrike" kern="1200" cap="none" spc="0" normalizeH="0" baseline="0" noProof="0" dirty="0">
                <a:ln>
                  <a:noFill/>
                </a:ln>
                <a:solidFill>
                  <a:srgbClr val="1E1E1E"/>
                </a:solidFill>
                <a:effectLst/>
                <a:uLnTx/>
                <a:uFillTx/>
                <a:latin typeface="Arial" panose="020B0604020202020204"/>
                <a:cs typeface="Arial" charset="0"/>
              </a:rPr>
              <a:t>Fifth level</a:t>
            </a:r>
            <a:endParaRPr kumimoji="0" lang="en-GB" sz="1598" b="0" i="0" u="none" strike="noStrike" kern="1200" cap="none" spc="0" normalizeH="0" baseline="0" noProof="0" dirty="0">
              <a:ln>
                <a:noFill/>
              </a:ln>
              <a:solidFill>
                <a:srgbClr val="1E1E1E"/>
              </a:solidFill>
              <a:effectLst/>
              <a:uLnTx/>
              <a:uFillTx/>
              <a:latin typeface="Arial" panose="020B0604020202020204"/>
              <a:cs typeface="Arial" charset="0"/>
            </a:endParaRPr>
          </a:p>
          <a:p>
            <a:pPr lvl="0"/>
            <a:endParaRPr lang="en-US" dirty="0"/>
          </a:p>
        </p:txBody>
      </p:sp>
      <p:sp>
        <p:nvSpPr>
          <p:cNvPr id="6" name="Tijdelijke aanduiding voor tekst 8"/>
          <p:cNvSpPr>
            <a:spLocks noGrp="1"/>
          </p:cNvSpPr>
          <p:nvPr>
            <p:ph type="body" sz="quarter" idx="11" hasCustomPrompt="1"/>
          </p:nvPr>
        </p:nvSpPr>
        <p:spPr>
          <a:xfrm>
            <a:off x="716997" y="562333"/>
            <a:ext cx="10557907" cy="1390524"/>
          </a:xfrm>
        </p:spPr>
        <p:txBody>
          <a:bodyPr lIns="0" tIns="108000" rIns="0" bIns="0">
            <a:normAutofit/>
          </a:bodyPr>
          <a:lstStyle>
            <a:lvl1pPr marL="0" indent="0">
              <a:spcBef>
                <a:spcPts val="0"/>
              </a:spcBef>
              <a:defRPr sz="3596" b="1" baseline="0">
                <a:solidFill>
                  <a:schemeClr val="tx1"/>
                </a:solidFill>
              </a:defRPr>
            </a:lvl1pPr>
          </a:lstStyle>
          <a:p>
            <a:pPr lvl="0"/>
            <a:r>
              <a:rPr lang="nl-NL" dirty="0"/>
              <a:t>Page title overlined</a:t>
            </a:r>
          </a:p>
        </p:txBody>
      </p:sp>
      <p:sp>
        <p:nvSpPr>
          <p:cNvPr id="5" name="Tijdelijke aanduiding voor tekst 25"/>
          <p:cNvSpPr>
            <a:spLocks noGrp="1"/>
          </p:cNvSpPr>
          <p:nvPr>
            <p:ph type="body" sz="quarter" idx="14"/>
          </p:nvPr>
        </p:nvSpPr>
        <p:spPr>
          <a:xfrm>
            <a:off x="716998" y="6453336"/>
            <a:ext cx="10560881" cy="216024"/>
          </a:xfrm>
        </p:spPr>
        <p:txBody>
          <a:bodyPr lIns="0" tIns="0" rIns="0" bIns="0">
            <a:normAutofit/>
          </a:bodyPr>
          <a:lstStyle>
            <a:lvl1pPr marL="0" indent="0">
              <a:spcBef>
                <a:spcPts val="0"/>
              </a:spcBef>
              <a:defRPr sz="1098" b="0">
                <a:solidFill>
                  <a:srgbClr val="1E1E1E"/>
                </a:solidFill>
              </a:defRPr>
            </a:lvl1pPr>
          </a:lstStyle>
          <a:p>
            <a:pPr lvl="0"/>
            <a:r>
              <a:rPr lang="en-US"/>
              <a:t>Click to edit Master text styles</a:t>
            </a:r>
          </a:p>
        </p:txBody>
      </p:sp>
      <p:cxnSp>
        <p:nvCxnSpPr>
          <p:cNvPr id="8"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
        <p:nvSpPr>
          <p:cNvPr id="3" name="Text Placeholder 2"/>
          <p:cNvSpPr>
            <a:spLocks noGrp="1"/>
          </p:cNvSpPr>
          <p:nvPr>
            <p:ph type="body" sz="quarter" idx="15" hasCustomPrompt="1"/>
          </p:nvPr>
        </p:nvSpPr>
        <p:spPr>
          <a:xfrm>
            <a:off x="716995" y="1988840"/>
            <a:ext cx="5019152" cy="4176464"/>
          </a:xfrm>
        </p:spPr>
        <p:txBody>
          <a:bodyPr/>
          <a:lstStyle>
            <a:lvl1pPr>
              <a:defRPr baseline="0"/>
            </a:lvl1pPr>
            <a:lvl2pPr>
              <a:defRPr b="0"/>
            </a:lvl2pPr>
            <a:lvl3pPr>
              <a:defRPr/>
            </a:lvl3pPr>
            <a:lvl4pPr>
              <a:defRPr/>
            </a:lvl4pPr>
            <a:lvl5pPr>
              <a:defRPr/>
            </a:lvl5pPr>
          </a:lstStyle>
          <a:p>
            <a:pPr lvl="0"/>
            <a:r>
              <a:rPr lang="en-US" dirty="0"/>
              <a:t>First level</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2590353787"/>
      </p:ext>
    </p:extLst>
  </p:cSld>
  <p:clrMapOvr>
    <a:masterClrMapping/>
  </p:clrMapOvr>
</p:sldLayout>
</file>

<file path=ppt/slideLayouts/slideLayout175.xml><?xml version="1.0" encoding="utf-8"?>
<p:sldLayout xmlns:a="http://schemas.openxmlformats.org/drawingml/2006/main" xmlns:r="http://schemas.openxmlformats.org/officeDocument/2006/relationships" xmlns:p="http://schemas.openxmlformats.org/presentationml/2006/main" preserve="1" userDrawn="1">
  <p:cSld name="Graph">
    <p:spTree>
      <p:nvGrpSpPr>
        <p:cNvPr id="1" name=""/>
        <p:cNvGrpSpPr/>
        <p:nvPr/>
      </p:nvGrpSpPr>
      <p:grpSpPr>
        <a:xfrm>
          <a:off x="0" y="0"/>
          <a:ext cx="0" cy="0"/>
          <a:chOff x="0" y="0"/>
          <a:chExt cx="0" cy="0"/>
        </a:xfrm>
      </p:grpSpPr>
      <p:sp>
        <p:nvSpPr>
          <p:cNvPr id="4" name="Content Placeholder 2"/>
          <p:cNvSpPr>
            <a:spLocks noGrp="1"/>
          </p:cNvSpPr>
          <p:nvPr>
            <p:ph idx="1" hasCustomPrompt="1"/>
          </p:nvPr>
        </p:nvSpPr>
        <p:spPr>
          <a:xfrm>
            <a:off x="4152796" y="720000"/>
            <a:ext cx="7125081" cy="5517312"/>
          </a:xfrm>
          <a:prstGeom prst="rect">
            <a:avLst/>
          </a:prstGeom>
          <a:noFill/>
        </p:spPr>
        <p:txBody>
          <a:bodyPr lIns="0" tIns="0" rIns="0" bIns="0"/>
          <a:lstStyle>
            <a:lvl1pPr marL="342558" marR="0" indent="-342558" algn="l" defTabSz="913486" rtl="0" eaLnBrk="1" fontAlgn="base" latinLnBrk="0" hangingPunct="1">
              <a:lnSpc>
                <a:spcPct val="100000"/>
              </a:lnSpc>
              <a:spcBef>
                <a:spcPct val="20000"/>
              </a:spcBef>
              <a:spcAft>
                <a:spcPct val="0"/>
              </a:spcAft>
              <a:buClr>
                <a:srgbClr val="BE000A"/>
              </a:buClr>
              <a:buSzTx/>
              <a:buFont typeface="Arial" charset="0"/>
              <a:buNone/>
              <a:tabLst/>
              <a:defRPr sz="1998" b="0" i="0" baseline="0">
                <a:solidFill>
                  <a:srgbClr val="1E1E1E"/>
                </a:solidFill>
                <a:latin typeface="Jungka" panose="00000500000000000000" pitchFamily="50" charset="0"/>
                <a:ea typeface="Tahoma" pitchFamily="34" charset="0"/>
                <a:cs typeface="Arial" panose="020B0604020202020204" pitchFamily="34" charset="0"/>
              </a:defRPr>
            </a:lvl1pPr>
            <a:lvl2pPr marL="799300" marR="0" indent="-342558" algn="l" defTabSz="913486" rtl="0" eaLnBrk="1" fontAlgn="base" latinLnBrk="0" hangingPunct="1">
              <a:lnSpc>
                <a:spcPct val="100000"/>
              </a:lnSpc>
              <a:spcBef>
                <a:spcPct val="20000"/>
              </a:spcBef>
              <a:spcAft>
                <a:spcPct val="0"/>
              </a:spcAft>
              <a:buClr>
                <a:srgbClr val="FF003C"/>
              </a:buClr>
              <a:buSzPct val="100000"/>
              <a:buFont typeface="+mj-lt"/>
              <a:buAutoNum type="arabicPeriod"/>
              <a:tabLst/>
              <a:defRPr sz="1998">
                <a:solidFill>
                  <a:schemeClr val="bg1">
                    <a:lumMod val="50000"/>
                  </a:schemeClr>
                </a:solidFill>
                <a:latin typeface="Jungka" panose="00000500000000000000" pitchFamily="50" charset="0"/>
                <a:ea typeface="Tahoma" pitchFamily="34" charset="0"/>
                <a:cs typeface="Tahoma" pitchFamily="34" charset="0"/>
              </a:defRPr>
            </a:lvl2pPr>
            <a:lvl3pPr marL="1198950" marR="0" indent="-285464" algn="l" defTabSz="913486" rtl="0" eaLnBrk="1" fontAlgn="base" latinLnBrk="0" hangingPunct="1">
              <a:lnSpc>
                <a:spcPct val="100000"/>
              </a:lnSpc>
              <a:spcBef>
                <a:spcPct val="20000"/>
              </a:spcBef>
              <a:spcAft>
                <a:spcPct val="0"/>
              </a:spcAft>
              <a:buClr>
                <a:srgbClr val="FF003C"/>
              </a:buClr>
              <a:buSzPct val="150000"/>
              <a:buFont typeface="Arial" charset="0"/>
              <a:buChar char="•"/>
              <a:tabLst/>
              <a:defRPr sz="1798">
                <a:solidFill>
                  <a:schemeClr val="bg1">
                    <a:lumMod val="50000"/>
                  </a:schemeClr>
                </a:solidFill>
                <a:latin typeface="Jungka" panose="00000500000000000000" pitchFamily="50" charset="0"/>
                <a:ea typeface="Tahoma" pitchFamily="34" charset="0"/>
                <a:cs typeface="Tahoma" pitchFamily="34" charset="0"/>
              </a:defRPr>
            </a:lvl3pPr>
            <a:lvl4pPr marL="1598600" marR="0" indent="-228372" algn="l" defTabSz="913486" rtl="0" eaLnBrk="1" fontAlgn="base" latinLnBrk="0" hangingPunct="1">
              <a:lnSpc>
                <a:spcPct val="100000"/>
              </a:lnSpc>
              <a:spcBef>
                <a:spcPct val="20000"/>
              </a:spcBef>
              <a:spcAft>
                <a:spcPct val="0"/>
              </a:spcAft>
              <a:buClr>
                <a:srgbClr val="FF003C"/>
              </a:buClr>
              <a:buSzTx/>
              <a:buFont typeface="Courier New" charset="0"/>
              <a:buChar char="o"/>
              <a:tabLst/>
              <a:defRPr sz="1798">
                <a:solidFill>
                  <a:schemeClr val="bg1">
                    <a:lumMod val="50000"/>
                  </a:schemeClr>
                </a:solidFill>
                <a:latin typeface="Jungka" panose="00000500000000000000" pitchFamily="50" charset="0"/>
                <a:ea typeface="Tahoma" pitchFamily="34" charset="0"/>
                <a:cs typeface="Tahoma" pitchFamily="34" charset="0"/>
              </a:defRPr>
            </a:lvl4pPr>
            <a:lvl5pPr marL="2055343" marR="0" indent="-228372" algn="l" defTabSz="913486" rtl="0" eaLnBrk="1" fontAlgn="base" latinLnBrk="0" hangingPunct="1">
              <a:lnSpc>
                <a:spcPct val="100000"/>
              </a:lnSpc>
              <a:spcBef>
                <a:spcPct val="20000"/>
              </a:spcBef>
              <a:spcAft>
                <a:spcPct val="0"/>
              </a:spcAft>
              <a:buClr>
                <a:srgbClr val="FF003C"/>
              </a:buClr>
              <a:buSzTx/>
              <a:buFont typeface="Arial" charset="0"/>
              <a:buChar char="»"/>
              <a:tabLst/>
              <a:defRPr sz="1798">
                <a:solidFill>
                  <a:schemeClr val="bg1">
                    <a:lumMod val="50000"/>
                  </a:schemeClr>
                </a:solidFill>
                <a:latin typeface="Jungka" panose="00000500000000000000" pitchFamily="50" charset="0"/>
                <a:ea typeface="Tahoma" pitchFamily="34" charset="0"/>
                <a:cs typeface="Tahoma" pitchFamily="34" charset="0"/>
              </a:defRPr>
            </a:lvl5pPr>
          </a:lstStyle>
          <a:p>
            <a:pPr marL="342558" marR="0" lvl="0" indent="-342558" algn="l" defTabSz="913486" rtl="0" eaLnBrk="1" fontAlgn="base" latinLnBrk="0" hangingPunct="1">
              <a:lnSpc>
                <a:spcPct val="100000"/>
              </a:lnSpc>
              <a:spcBef>
                <a:spcPct val="20000"/>
              </a:spcBef>
              <a:spcAft>
                <a:spcPct val="0"/>
              </a:spcAft>
              <a:buClr>
                <a:srgbClr val="BE000A"/>
              </a:buClr>
              <a:buSzTx/>
              <a:buFont typeface="Arial" charset="0"/>
              <a:buNone/>
              <a:tabLst/>
              <a:defRPr/>
            </a:pPr>
            <a:r>
              <a:rPr kumimoji="0" lang="en-US" sz="1998" b="0" i="0" u="none" strike="noStrike" kern="1200" cap="none" spc="0" normalizeH="0" baseline="0" noProof="0" dirty="0">
                <a:ln>
                  <a:noFill/>
                </a:ln>
                <a:solidFill>
                  <a:srgbClr val="1E1E1E"/>
                </a:solidFill>
                <a:effectLst/>
                <a:uLnTx/>
                <a:uFillTx/>
                <a:latin typeface="Arial" panose="020B0604020202020204"/>
                <a:cs typeface="Arial" charset="0"/>
              </a:rPr>
              <a:t>First level</a:t>
            </a:r>
          </a:p>
          <a:p>
            <a:pPr marL="799300" marR="0" lvl="1" indent="-342558" algn="l" defTabSz="913486" rtl="0" eaLnBrk="1" fontAlgn="base" latinLnBrk="0" hangingPunct="1">
              <a:lnSpc>
                <a:spcPct val="100000"/>
              </a:lnSpc>
              <a:spcBef>
                <a:spcPct val="20000"/>
              </a:spcBef>
              <a:spcAft>
                <a:spcPct val="0"/>
              </a:spcAft>
              <a:buClr>
                <a:srgbClr val="FF003C"/>
              </a:buClr>
              <a:buSzPct val="100000"/>
              <a:buFont typeface="+mj-lt"/>
              <a:buAutoNum type="arabicPeriod"/>
              <a:tabLst/>
              <a:defRPr/>
            </a:pPr>
            <a:r>
              <a:rPr kumimoji="0" lang="en-US" sz="1798" b="0" i="0" u="none" strike="noStrike" kern="1200" cap="none" spc="0" normalizeH="0" baseline="0" noProof="0" dirty="0">
                <a:ln>
                  <a:noFill/>
                </a:ln>
                <a:solidFill>
                  <a:srgbClr val="1E1E1E"/>
                </a:solidFill>
                <a:effectLst/>
                <a:uLnTx/>
                <a:uFillTx/>
                <a:latin typeface="Arial" panose="020B0604020202020204"/>
                <a:cs typeface="Arial" charset="0"/>
              </a:rPr>
              <a:t>Second level</a:t>
            </a:r>
          </a:p>
          <a:p>
            <a:pPr marL="1198950" marR="0" lvl="2" indent="-285464" algn="l" defTabSz="913486" rtl="0" eaLnBrk="1" fontAlgn="base" latinLnBrk="0" hangingPunct="1">
              <a:lnSpc>
                <a:spcPct val="100000"/>
              </a:lnSpc>
              <a:spcBef>
                <a:spcPct val="20000"/>
              </a:spcBef>
              <a:spcAft>
                <a:spcPct val="0"/>
              </a:spcAft>
              <a:buClr>
                <a:srgbClr val="FF003C"/>
              </a:buClr>
              <a:buSzPct val="150000"/>
              <a:buFont typeface="Arial" charset="0"/>
              <a:buChar char="•"/>
              <a:tabLst/>
              <a:defRPr/>
            </a:pPr>
            <a:r>
              <a:rPr kumimoji="0" lang="en-US" sz="1598" b="0" i="0" u="none" strike="noStrike" kern="1200" cap="none" spc="0" normalizeH="0" baseline="0" noProof="0" dirty="0">
                <a:ln>
                  <a:noFill/>
                </a:ln>
                <a:solidFill>
                  <a:srgbClr val="1E1E1E"/>
                </a:solidFill>
                <a:effectLst/>
                <a:uLnTx/>
                <a:uFillTx/>
                <a:latin typeface="Arial" panose="020B0604020202020204"/>
                <a:cs typeface="Arial" charset="0"/>
              </a:rPr>
              <a:t>Third level</a:t>
            </a:r>
          </a:p>
          <a:p>
            <a:pPr marL="1598600" marR="0" lvl="3" indent="-228372" algn="l" defTabSz="913486" rtl="0" eaLnBrk="1" fontAlgn="base" latinLnBrk="0" hangingPunct="1">
              <a:lnSpc>
                <a:spcPct val="100000"/>
              </a:lnSpc>
              <a:spcBef>
                <a:spcPct val="20000"/>
              </a:spcBef>
              <a:spcAft>
                <a:spcPct val="0"/>
              </a:spcAft>
              <a:buClr>
                <a:srgbClr val="FF003C"/>
              </a:buClr>
              <a:buSzTx/>
              <a:buFont typeface="Courier New" charset="0"/>
              <a:buChar char="o"/>
              <a:tabLst/>
              <a:defRPr/>
            </a:pPr>
            <a:r>
              <a:rPr kumimoji="0" lang="en-US" sz="1598" b="0" i="0" u="none" strike="noStrike" kern="1200" cap="none" spc="0" normalizeH="0" baseline="0" noProof="0" dirty="0">
                <a:ln>
                  <a:noFill/>
                </a:ln>
                <a:solidFill>
                  <a:srgbClr val="1E1E1E"/>
                </a:solidFill>
                <a:effectLst/>
                <a:uLnTx/>
                <a:uFillTx/>
                <a:latin typeface="Arial" panose="020B0604020202020204"/>
                <a:cs typeface="Arial" charset="0"/>
              </a:rPr>
              <a:t>Fourth level</a:t>
            </a:r>
          </a:p>
          <a:p>
            <a:pPr marL="2055343" marR="0" lvl="4" indent="-228372" algn="l" defTabSz="913486" rtl="0" eaLnBrk="1" fontAlgn="base" latinLnBrk="0" hangingPunct="1">
              <a:lnSpc>
                <a:spcPct val="100000"/>
              </a:lnSpc>
              <a:spcBef>
                <a:spcPct val="20000"/>
              </a:spcBef>
              <a:spcAft>
                <a:spcPct val="0"/>
              </a:spcAft>
              <a:buClr>
                <a:srgbClr val="FF003C"/>
              </a:buClr>
              <a:buSzTx/>
              <a:buFont typeface="Arial" charset="0"/>
              <a:buChar char="»"/>
              <a:tabLst/>
              <a:defRPr/>
            </a:pPr>
            <a:r>
              <a:rPr kumimoji="0" lang="en-US" sz="1598" b="0" i="0" u="none" strike="noStrike" kern="1200" cap="none" spc="0" normalizeH="0" baseline="0" noProof="0" dirty="0">
                <a:ln>
                  <a:noFill/>
                </a:ln>
                <a:solidFill>
                  <a:srgbClr val="1E1E1E"/>
                </a:solidFill>
                <a:effectLst/>
                <a:uLnTx/>
                <a:uFillTx/>
                <a:latin typeface="Arial" panose="020B0604020202020204"/>
                <a:cs typeface="Arial" charset="0"/>
              </a:rPr>
              <a:t>Fifth level</a:t>
            </a:r>
            <a:endParaRPr kumimoji="0" lang="en-GB" sz="1598" b="0" i="0" u="none" strike="noStrike" kern="1200" cap="none" spc="0" normalizeH="0" baseline="0" noProof="0" dirty="0">
              <a:ln>
                <a:noFill/>
              </a:ln>
              <a:solidFill>
                <a:srgbClr val="1E1E1E"/>
              </a:solidFill>
              <a:effectLst/>
              <a:uLnTx/>
              <a:uFillTx/>
              <a:latin typeface="Arial" panose="020B0604020202020204"/>
              <a:cs typeface="Arial" charset="0"/>
            </a:endParaRPr>
          </a:p>
          <a:p>
            <a:pPr marL="342558" marR="0" lvl="0" indent="-342558" algn="l" defTabSz="913486" rtl="0" eaLnBrk="1" fontAlgn="base" latinLnBrk="0" hangingPunct="1">
              <a:lnSpc>
                <a:spcPct val="100000"/>
              </a:lnSpc>
              <a:spcBef>
                <a:spcPct val="20000"/>
              </a:spcBef>
              <a:spcAft>
                <a:spcPct val="0"/>
              </a:spcAft>
              <a:buClr>
                <a:srgbClr val="BE000A"/>
              </a:buClr>
              <a:buSzTx/>
              <a:buFont typeface="Arial" charset="0"/>
              <a:buNone/>
              <a:tabLst/>
              <a:defRPr/>
            </a:pPr>
            <a:endParaRPr kumimoji="0" lang="en-US" sz="1598" b="0" i="0" u="none" strike="noStrike" kern="1200" cap="none" spc="0" normalizeH="0" baseline="0" noProof="0" dirty="0">
              <a:ln>
                <a:noFill/>
              </a:ln>
              <a:solidFill>
                <a:srgbClr val="1E1E1E"/>
              </a:solidFill>
              <a:effectLst/>
              <a:uLnTx/>
              <a:uFillTx/>
              <a:latin typeface="Arial" panose="020B0604020202020204"/>
              <a:cs typeface="Arial" charset="0"/>
            </a:endParaRPr>
          </a:p>
        </p:txBody>
      </p:sp>
      <p:sp>
        <p:nvSpPr>
          <p:cNvPr id="9" name="Tijdelijke aanduiding voor tekst 8"/>
          <p:cNvSpPr>
            <a:spLocks noGrp="1"/>
          </p:cNvSpPr>
          <p:nvPr>
            <p:ph type="body" sz="quarter" idx="10" hasCustomPrompt="1"/>
          </p:nvPr>
        </p:nvSpPr>
        <p:spPr>
          <a:xfrm>
            <a:off x="716998" y="562333"/>
            <a:ext cx="3234697" cy="1390524"/>
          </a:xfrm>
        </p:spPr>
        <p:txBody>
          <a:bodyPr lIns="0" tIns="108000" rIns="0" bIns="0">
            <a:normAutofit/>
          </a:bodyPr>
          <a:lstStyle>
            <a:lvl1pPr marL="0" indent="0">
              <a:spcBef>
                <a:spcPts val="0"/>
              </a:spcBef>
              <a:defRPr sz="3596" b="1" baseline="0">
                <a:solidFill>
                  <a:schemeClr val="tx1"/>
                </a:solidFill>
              </a:defRPr>
            </a:lvl1pPr>
          </a:lstStyle>
          <a:p>
            <a:pPr lvl="0"/>
            <a:r>
              <a:rPr lang="nl-NL" dirty="0"/>
              <a:t>Graph</a:t>
            </a:r>
          </a:p>
          <a:p>
            <a:pPr lvl="0"/>
            <a:r>
              <a:rPr lang="nl-NL" dirty="0"/>
              <a:t>Title</a:t>
            </a:r>
          </a:p>
        </p:txBody>
      </p:sp>
      <p:sp>
        <p:nvSpPr>
          <p:cNvPr id="22" name="Tijdelijke aanduiding voor tekst 21"/>
          <p:cNvSpPr>
            <a:spLocks noGrp="1"/>
          </p:cNvSpPr>
          <p:nvPr>
            <p:ph type="body" sz="quarter" idx="13" hasCustomPrompt="1"/>
          </p:nvPr>
        </p:nvSpPr>
        <p:spPr>
          <a:xfrm>
            <a:off x="716997" y="2276873"/>
            <a:ext cx="3235228" cy="571252"/>
          </a:xfrm>
        </p:spPr>
        <p:txBody>
          <a:bodyPr lIns="0" tIns="0" rIns="0" bIns="0">
            <a:normAutofit/>
          </a:bodyPr>
          <a:lstStyle>
            <a:lvl1pPr marL="0" indent="0">
              <a:defRPr sz="2398" b="1"/>
            </a:lvl1pPr>
          </a:lstStyle>
          <a:p>
            <a:pPr lvl="0"/>
            <a:r>
              <a:rPr lang="nl-NL" dirty="0"/>
              <a:t>Subtitle</a:t>
            </a:r>
          </a:p>
        </p:txBody>
      </p:sp>
      <p:sp>
        <p:nvSpPr>
          <p:cNvPr id="26" name="Tijdelijke aanduiding voor tekst 25"/>
          <p:cNvSpPr>
            <a:spLocks noGrp="1"/>
          </p:cNvSpPr>
          <p:nvPr>
            <p:ph type="body" sz="quarter" idx="14"/>
          </p:nvPr>
        </p:nvSpPr>
        <p:spPr>
          <a:xfrm>
            <a:off x="716997" y="2847978"/>
            <a:ext cx="3235408" cy="3429297"/>
          </a:xfrm>
        </p:spPr>
        <p:txBody>
          <a:bodyPr lIns="0" tIns="0" rIns="0" bIns="0"/>
          <a:lstStyle>
            <a:lvl1pPr marL="0" indent="0">
              <a:defRPr>
                <a:solidFill>
                  <a:srgbClr val="1E1E1E"/>
                </a:solidFill>
              </a:defRPr>
            </a:lvl1pPr>
          </a:lstStyle>
          <a:p>
            <a:pPr lvl="0"/>
            <a:r>
              <a:rPr lang="en-US"/>
              <a:t>Click to edit Master text styles</a:t>
            </a:r>
          </a:p>
        </p:txBody>
      </p:sp>
      <p:sp>
        <p:nvSpPr>
          <p:cNvPr id="6" name="Tijdelijke aanduiding voor tekst 25"/>
          <p:cNvSpPr>
            <a:spLocks noGrp="1"/>
          </p:cNvSpPr>
          <p:nvPr>
            <p:ph type="body" sz="quarter" idx="15"/>
          </p:nvPr>
        </p:nvSpPr>
        <p:spPr>
          <a:xfrm>
            <a:off x="716998" y="6453336"/>
            <a:ext cx="10560881" cy="216024"/>
          </a:xfrm>
        </p:spPr>
        <p:txBody>
          <a:bodyPr lIns="0" tIns="0" rIns="0" bIns="0">
            <a:normAutofit/>
          </a:bodyPr>
          <a:lstStyle>
            <a:lvl1pPr marL="0" indent="0">
              <a:spcBef>
                <a:spcPts val="0"/>
              </a:spcBef>
              <a:defRPr sz="1098" b="0">
                <a:solidFill>
                  <a:srgbClr val="1E1E1E"/>
                </a:solidFill>
              </a:defRPr>
            </a:lvl1pPr>
          </a:lstStyle>
          <a:p>
            <a:pPr lvl="0"/>
            <a:r>
              <a:rPr lang="en-US"/>
              <a:t>Click to edit Master text styles</a:t>
            </a:r>
          </a:p>
        </p:txBody>
      </p:sp>
      <p:cxnSp>
        <p:nvCxnSpPr>
          <p:cNvPr id="7"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96862596"/>
      </p:ext>
    </p:extLst>
  </p:cSld>
  <p:clrMapOvr>
    <a:masterClrMapping/>
  </p:clrMapOvr>
</p:sldLayout>
</file>

<file path=ppt/slideLayouts/slideLayout176.xml><?xml version="1.0" encoding="utf-8"?>
<p:sldLayout xmlns:a="http://schemas.openxmlformats.org/drawingml/2006/main" xmlns:r="http://schemas.openxmlformats.org/officeDocument/2006/relationships" xmlns:p="http://schemas.openxmlformats.org/presentationml/2006/main" preserve="1" userDrawn="1">
  <p:cSld name="Picture">
    <p:spTree>
      <p:nvGrpSpPr>
        <p:cNvPr id="1" name=""/>
        <p:cNvGrpSpPr/>
        <p:nvPr/>
      </p:nvGrpSpPr>
      <p:grpSpPr>
        <a:xfrm>
          <a:off x="0" y="0"/>
          <a:ext cx="0" cy="0"/>
          <a:chOff x="0" y="0"/>
          <a:chExt cx="0" cy="0"/>
        </a:xfrm>
      </p:grpSpPr>
      <p:sp>
        <p:nvSpPr>
          <p:cNvPr id="13" name="Tijdelijke aanduiding voor afbeelding 12"/>
          <p:cNvSpPr>
            <a:spLocks noGrp="1"/>
          </p:cNvSpPr>
          <p:nvPr>
            <p:ph type="pic" sz="quarter" idx="15"/>
          </p:nvPr>
        </p:nvSpPr>
        <p:spPr>
          <a:xfrm>
            <a:off x="4368901" y="4"/>
            <a:ext cx="7823099" cy="6857999"/>
          </a:xfrm>
          <a:custGeom>
            <a:avLst/>
            <a:gdLst>
              <a:gd name="connsiteX0" fmla="*/ 867492 w 7827174"/>
              <a:gd name="connsiteY0" fmla="*/ 0 h 6857999"/>
              <a:gd name="connsiteX1" fmla="*/ 7827174 w 7827174"/>
              <a:gd name="connsiteY1" fmla="*/ 0 h 6857999"/>
              <a:gd name="connsiteX2" fmla="*/ 7827174 w 7827174"/>
              <a:gd name="connsiteY2" fmla="*/ 6857999 h 6857999"/>
              <a:gd name="connsiteX3" fmla="*/ 867492 w 7827174"/>
              <a:gd name="connsiteY3" fmla="*/ 6857999 h 6857999"/>
              <a:gd name="connsiteX4" fmla="*/ 709999 w 7827174"/>
              <a:gd name="connsiteY4" fmla="*/ 6550498 h 6857999"/>
              <a:gd name="connsiteX5" fmla="*/ 0 w 7827174"/>
              <a:gd name="connsiteY5" fmla="*/ 3429000 h 6857999"/>
              <a:gd name="connsiteX6" fmla="*/ 709999 w 7827174"/>
              <a:gd name="connsiteY6" fmla="*/ 307503 h 685799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7827174" h="6857999">
                <a:moveTo>
                  <a:pt x="867492" y="0"/>
                </a:moveTo>
                <a:lnTo>
                  <a:pt x="7827174" y="0"/>
                </a:lnTo>
                <a:lnTo>
                  <a:pt x="7827174" y="6857999"/>
                </a:lnTo>
                <a:lnTo>
                  <a:pt x="867492" y="6857999"/>
                </a:lnTo>
                <a:lnTo>
                  <a:pt x="709999" y="6550498"/>
                </a:lnTo>
                <a:cubicBezTo>
                  <a:pt x="254988" y="5606198"/>
                  <a:pt x="0" y="4547377"/>
                  <a:pt x="0" y="3429000"/>
                </a:cubicBezTo>
                <a:cubicBezTo>
                  <a:pt x="0" y="2310624"/>
                  <a:pt x="254988" y="1251803"/>
                  <a:pt x="709999" y="307503"/>
                </a:cubicBezTo>
                <a:close/>
              </a:path>
            </a:pathLst>
          </a:custGeom>
          <a:solidFill>
            <a:srgbClr val="E6E6E6"/>
          </a:solidFill>
        </p:spPr>
        <p:txBody>
          <a:bodyPr vert="horz" wrap="square" lIns="90000">
            <a:noAutofit/>
          </a:bodyPr>
          <a:lstStyle>
            <a:lvl1pPr marL="0" indent="0" algn="ctr">
              <a:spcBef>
                <a:spcPts val="400"/>
              </a:spcBef>
              <a:defRPr/>
            </a:lvl1pPr>
          </a:lstStyle>
          <a:p>
            <a:r>
              <a:rPr lang="en-US"/>
              <a:t>Click icon to add picture</a:t>
            </a:r>
            <a:endParaRPr lang="nl-NL" dirty="0"/>
          </a:p>
        </p:txBody>
      </p:sp>
      <p:sp>
        <p:nvSpPr>
          <p:cNvPr id="9" name="Tijdelijke aanduiding voor tekst 8"/>
          <p:cNvSpPr>
            <a:spLocks noGrp="1"/>
          </p:cNvSpPr>
          <p:nvPr>
            <p:ph type="body" sz="quarter" idx="10" hasCustomPrompt="1"/>
          </p:nvPr>
        </p:nvSpPr>
        <p:spPr>
          <a:xfrm>
            <a:off x="716998" y="562333"/>
            <a:ext cx="3234697" cy="1390524"/>
          </a:xfrm>
        </p:spPr>
        <p:txBody>
          <a:bodyPr lIns="0" tIns="108000" rIns="0" bIns="0">
            <a:normAutofit/>
          </a:bodyPr>
          <a:lstStyle>
            <a:lvl1pPr marL="0" indent="0">
              <a:spcBef>
                <a:spcPts val="0"/>
              </a:spcBef>
              <a:defRPr sz="3596" b="1" baseline="0">
                <a:solidFill>
                  <a:schemeClr val="tx1"/>
                </a:solidFill>
              </a:defRPr>
            </a:lvl1pPr>
          </a:lstStyle>
          <a:p>
            <a:pPr lvl="0"/>
            <a:r>
              <a:rPr lang="nl-NL" dirty="0"/>
              <a:t>Picture</a:t>
            </a:r>
          </a:p>
          <a:p>
            <a:pPr lvl="0"/>
            <a:r>
              <a:rPr lang="nl-NL" dirty="0"/>
              <a:t>Title</a:t>
            </a:r>
          </a:p>
        </p:txBody>
      </p:sp>
      <p:sp>
        <p:nvSpPr>
          <p:cNvPr id="15" name="Tijdelijke aanduiding voor tekst 21"/>
          <p:cNvSpPr>
            <a:spLocks noGrp="1"/>
          </p:cNvSpPr>
          <p:nvPr>
            <p:ph type="body" sz="quarter" idx="13" hasCustomPrompt="1"/>
          </p:nvPr>
        </p:nvSpPr>
        <p:spPr>
          <a:xfrm>
            <a:off x="716997" y="2276873"/>
            <a:ext cx="3235228" cy="571252"/>
          </a:xfrm>
        </p:spPr>
        <p:txBody>
          <a:bodyPr lIns="0" tIns="0" rIns="0" bIns="0">
            <a:normAutofit/>
          </a:bodyPr>
          <a:lstStyle>
            <a:lvl1pPr marL="0" indent="0">
              <a:defRPr sz="2398" b="1"/>
            </a:lvl1pPr>
          </a:lstStyle>
          <a:p>
            <a:pPr lvl="0"/>
            <a:r>
              <a:rPr lang="nl-NL" dirty="0"/>
              <a:t>Subtitle</a:t>
            </a:r>
          </a:p>
        </p:txBody>
      </p:sp>
      <p:sp>
        <p:nvSpPr>
          <p:cNvPr id="16" name="Tijdelijke aanduiding voor tekst 25"/>
          <p:cNvSpPr>
            <a:spLocks noGrp="1"/>
          </p:cNvSpPr>
          <p:nvPr>
            <p:ph type="body" sz="quarter" idx="14"/>
          </p:nvPr>
        </p:nvSpPr>
        <p:spPr>
          <a:xfrm>
            <a:off x="716997" y="2847975"/>
            <a:ext cx="3235408" cy="3676650"/>
          </a:xfrm>
        </p:spPr>
        <p:txBody>
          <a:bodyPr lIns="0" tIns="0" rIns="0" bIns="0"/>
          <a:lstStyle>
            <a:lvl1pPr marL="0" indent="0" algn="l">
              <a:defRPr>
                <a:solidFill>
                  <a:srgbClr val="1E1E1E"/>
                </a:solidFill>
              </a:defRPr>
            </a:lvl1pPr>
          </a:lstStyle>
          <a:p>
            <a:pPr lvl="0"/>
            <a:r>
              <a:rPr lang="en-US"/>
              <a:t>Click to edit Master text styles</a:t>
            </a:r>
          </a:p>
        </p:txBody>
      </p:sp>
      <p:pic>
        <p:nvPicPr>
          <p:cNvPr id="7" name="Picture 6" descr="C:\Users\c.cristache\Desktop\wfa_logotype_horizontal.png"/>
          <p:cNvPicPr>
            <a:picLocks noChangeAspect="1" noChangeArrowheads="1"/>
          </p:cNvPicPr>
          <p:nvPr userDrawn="1"/>
        </p:nvPicPr>
        <p:blipFill rotWithShape="1">
          <a:blip r:embed="rId2" cstate="screen">
            <a:extLst>
              <a:ext uri="{28A0092B-C50C-407E-A947-70E740481C1C}">
                <a14:useLocalDpi xmlns:a14="http://schemas.microsoft.com/office/drawing/2010/main"/>
              </a:ext>
            </a:extLst>
          </a:blip>
          <a:srcRect/>
          <a:stretch/>
        </p:blipFill>
        <p:spPr bwMode="auto">
          <a:xfrm>
            <a:off x="11652989" y="6348501"/>
            <a:ext cx="381372" cy="365167"/>
          </a:xfrm>
          <a:prstGeom prst="rect">
            <a:avLst/>
          </a:prstGeom>
          <a:noFill/>
          <a:extLst>
            <a:ext uri="{909E8E84-426E-40DD-AFC4-6F175D3DCCD1}">
              <a14:hiddenFill xmlns:a14="http://schemas.microsoft.com/office/drawing/2010/main">
                <a:solidFill>
                  <a:srgbClr val="FFFFFF"/>
                </a:solidFill>
              </a14:hiddenFill>
            </a:ext>
          </a:extLst>
        </p:spPr>
      </p:pic>
      <p:cxnSp>
        <p:nvCxnSpPr>
          <p:cNvPr id="8"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086014987"/>
      </p:ext>
    </p:extLst>
  </p:cSld>
  <p:clrMapOvr>
    <a:masterClrMapping/>
  </p:clrMapOvr>
</p:sldLayout>
</file>

<file path=ppt/slideLayouts/slideLayout177.xml><?xml version="1.0" encoding="utf-8"?>
<p:sldLayout xmlns:a="http://schemas.openxmlformats.org/drawingml/2006/main" xmlns:r="http://schemas.openxmlformats.org/officeDocument/2006/relationships" xmlns:p="http://schemas.openxmlformats.org/presentationml/2006/main" preserve="1" userDrawn="1">
  <p:cSld name="Picture Square">
    <p:spTree>
      <p:nvGrpSpPr>
        <p:cNvPr id="1" name=""/>
        <p:cNvGrpSpPr/>
        <p:nvPr/>
      </p:nvGrpSpPr>
      <p:grpSpPr>
        <a:xfrm>
          <a:off x="0" y="0"/>
          <a:ext cx="0" cy="0"/>
          <a:chOff x="0" y="0"/>
          <a:chExt cx="0" cy="0"/>
        </a:xfrm>
      </p:grpSpPr>
      <p:sp>
        <p:nvSpPr>
          <p:cNvPr id="3" name="Picture Placeholder 2">
            <a:extLst>
              <a:ext uri="{FF2B5EF4-FFF2-40B4-BE49-F238E27FC236}">
                <a16:creationId xmlns:a16="http://schemas.microsoft.com/office/drawing/2014/main" id="{17045A17-CD01-49BC-A03E-447998016FC8}"/>
              </a:ext>
            </a:extLst>
          </p:cNvPr>
          <p:cNvSpPr>
            <a:spLocks noGrp="1"/>
          </p:cNvSpPr>
          <p:nvPr>
            <p:ph type="pic" sz="quarter" idx="16"/>
          </p:nvPr>
        </p:nvSpPr>
        <p:spPr>
          <a:xfrm>
            <a:off x="5943679" y="0"/>
            <a:ext cx="6245147" cy="6858000"/>
          </a:xfrm>
          <a:solidFill>
            <a:schemeClr val="bg2"/>
          </a:solidFill>
        </p:spPr>
        <p:txBody>
          <a:bodyPr/>
          <a:lstStyle>
            <a:lvl1pPr>
              <a:defRPr/>
            </a:lvl1pPr>
          </a:lstStyle>
          <a:p>
            <a:r>
              <a:rPr lang="en-US"/>
              <a:t>Click icon to add picture</a:t>
            </a:r>
            <a:endParaRPr lang="es-CO" dirty="0"/>
          </a:p>
        </p:txBody>
      </p:sp>
      <p:sp>
        <p:nvSpPr>
          <p:cNvPr id="9" name="Tijdelijke aanduiding voor tekst 8"/>
          <p:cNvSpPr>
            <a:spLocks noGrp="1"/>
          </p:cNvSpPr>
          <p:nvPr>
            <p:ph type="body" sz="quarter" idx="10" hasCustomPrompt="1"/>
          </p:nvPr>
        </p:nvSpPr>
        <p:spPr>
          <a:xfrm>
            <a:off x="716997" y="562333"/>
            <a:ext cx="4541240" cy="1390524"/>
          </a:xfrm>
        </p:spPr>
        <p:txBody>
          <a:bodyPr lIns="0" tIns="108000" rIns="0" bIns="0">
            <a:normAutofit/>
          </a:bodyPr>
          <a:lstStyle>
            <a:lvl1pPr marL="0" indent="0">
              <a:spcBef>
                <a:spcPts val="0"/>
              </a:spcBef>
              <a:defRPr sz="3596" b="1" baseline="0">
                <a:solidFill>
                  <a:schemeClr val="tx1"/>
                </a:solidFill>
              </a:defRPr>
            </a:lvl1pPr>
          </a:lstStyle>
          <a:p>
            <a:pPr lvl="0"/>
            <a:r>
              <a:rPr lang="nl-NL" dirty="0"/>
              <a:t>Picture Title</a:t>
            </a:r>
          </a:p>
        </p:txBody>
      </p:sp>
      <p:sp>
        <p:nvSpPr>
          <p:cNvPr id="15" name="Tijdelijke aanduiding voor tekst 21"/>
          <p:cNvSpPr>
            <a:spLocks noGrp="1"/>
          </p:cNvSpPr>
          <p:nvPr>
            <p:ph type="body" sz="quarter" idx="13" hasCustomPrompt="1"/>
          </p:nvPr>
        </p:nvSpPr>
        <p:spPr>
          <a:xfrm>
            <a:off x="716998" y="2276873"/>
            <a:ext cx="4541240" cy="571252"/>
          </a:xfrm>
        </p:spPr>
        <p:txBody>
          <a:bodyPr lIns="0" tIns="0" rIns="0" bIns="0">
            <a:normAutofit/>
          </a:bodyPr>
          <a:lstStyle>
            <a:lvl1pPr marL="0" indent="0">
              <a:defRPr sz="2398" b="1"/>
            </a:lvl1pPr>
          </a:lstStyle>
          <a:p>
            <a:pPr lvl="0"/>
            <a:r>
              <a:rPr lang="nl-NL" dirty="0"/>
              <a:t>Subtitle</a:t>
            </a:r>
          </a:p>
        </p:txBody>
      </p:sp>
      <p:sp>
        <p:nvSpPr>
          <p:cNvPr id="16" name="Tijdelijke aanduiding voor tekst 25"/>
          <p:cNvSpPr>
            <a:spLocks noGrp="1"/>
          </p:cNvSpPr>
          <p:nvPr>
            <p:ph type="body" sz="quarter" idx="14"/>
          </p:nvPr>
        </p:nvSpPr>
        <p:spPr>
          <a:xfrm>
            <a:off x="716998" y="2847975"/>
            <a:ext cx="4541240" cy="3676650"/>
          </a:xfrm>
        </p:spPr>
        <p:txBody>
          <a:bodyPr lIns="0" tIns="0" rIns="0" bIns="0"/>
          <a:lstStyle>
            <a:lvl1pPr marL="0" indent="0" algn="l">
              <a:defRPr>
                <a:solidFill>
                  <a:srgbClr val="1E1E1E"/>
                </a:solidFill>
              </a:defRPr>
            </a:lvl1pPr>
          </a:lstStyle>
          <a:p>
            <a:pPr lvl="0"/>
            <a:r>
              <a:rPr lang="en-US"/>
              <a:t>Click to edit Master text styles</a:t>
            </a:r>
          </a:p>
        </p:txBody>
      </p:sp>
      <p:pic>
        <p:nvPicPr>
          <p:cNvPr id="7" name="Picture 6" descr="C:\Users\c.cristache\Desktop\wfa_logotype_horizontal.png"/>
          <p:cNvPicPr>
            <a:picLocks noChangeAspect="1" noChangeArrowheads="1"/>
          </p:cNvPicPr>
          <p:nvPr userDrawn="1"/>
        </p:nvPicPr>
        <p:blipFill rotWithShape="1">
          <a:blip r:embed="rId2" cstate="screen">
            <a:extLst>
              <a:ext uri="{28A0092B-C50C-407E-A947-70E740481C1C}">
                <a14:useLocalDpi xmlns:a14="http://schemas.microsoft.com/office/drawing/2010/main"/>
              </a:ext>
            </a:extLst>
          </a:blip>
          <a:srcRect/>
          <a:stretch/>
        </p:blipFill>
        <p:spPr bwMode="auto">
          <a:xfrm>
            <a:off x="11652989" y="6348501"/>
            <a:ext cx="381372" cy="365167"/>
          </a:xfrm>
          <a:prstGeom prst="rect">
            <a:avLst/>
          </a:prstGeom>
          <a:noFill/>
          <a:extLst>
            <a:ext uri="{909E8E84-426E-40DD-AFC4-6F175D3DCCD1}">
              <a14:hiddenFill xmlns:a14="http://schemas.microsoft.com/office/drawing/2010/main">
                <a:solidFill>
                  <a:srgbClr val="FFFFFF"/>
                </a:solidFill>
              </a14:hiddenFill>
            </a:ext>
          </a:extLst>
        </p:spPr>
      </p:pic>
      <p:cxnSp>
        <p:nvCxnSpPr>
          <p:cNvPr id="8"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483708516"/>
      </p:ext>
    </p:extLst>
  </p:cSld>
  <p:clrMapOvr>
    <a:masterClrMapping/>
  </p:clrMapOvr>
</p:sldLayout>
</file>

<file path=ppt/slideLayouts/slideLayout178.xml><?xml version="1.0" encoding="utf-8"?>
<p:sldLayout xmlns:a="http://schemas.openxmlformats.org/drawingml/2006/main" xmlns:r="http://schemas.openxmlformats.org/officeDocument/2006/relationships" xmlns:p="http://schemas.openxmlformats.org/presentationml/2006/main" showMasterSp="0" preserve="1" userDrawn="1">
  <p:cSld name="Picture Full Page">
    <p:spTree>
      <p:nvGrpSpPr>
        <p:cNvPr id="1" name=""/>
        <p:cNvGrpSpPr/>
        <p:nvPr/>
      </p:nvGrpSpPr>
      <p:grpSpPr>
        <a:xfrm>
          <a:off x="0" y="0"/>
          <a:ext cx="0" cy="0"/>
          <a:chOff x="0" y="0"/>
          <a:chExt cx="0" cy="0"/>
        </a:xfrm>
      </p:grpSpPr>
      <p:sp>
        <p:nvSpPr>
          <p:cNvPr id="3" name="Picture Placeholder 2"/>
          <p:cNvSpPr>
            <a:spLocks noGrp="1"/>
          </p:cNvSpPr>
          <p:nvPr>
            <p:ph type="pic" sz="quarter" idx="11"/>
          </p:nvPr>
        </p:nvSpPr>
        <p:spPr>
          <a:xfrm>
            <a:off x="0" y="0"/>
            <a:ext cx="12213494" cy="6885384"/>
          </a:xfrm>
        </p:spPr>
        <p:txBody>
          <a:bodyPr/>
          <a:lstStyle>
            <a:lvl1pPr>
              <a:defRPr/>
            </a:lvl1pPr>
          </a:lstStyle>
          <a:p>
            <a:r>
              <a:rPr lang="en-US"/>
              <a:t>Click icon to add picture</a:t>
            </a:r>
            <a:endParaRPr lang="en-GB" dirty="0"/>
          </a:p>
        </p:txBody>
      </p:sp>
      <p:sp>
        <p:nvSpPr>
          <p:cNvPr id="4" name="Rectangle 3"/>
          <p:cNvSpPr/>
          <p:nvPr userDrawn="1"/>
        </p:nvSpPr>
        <p:spPr>
          <a:xfrm>
            <a:off x="-1" y="0"/>
            <a:ext cx="12192001" cy="6858000"/>
          </a:xfrm>
          <a:prstGeom prst="rect">
            <a:avLst/>
          </a:prstGeom>
          <a:solidFill>
            <a:srgbClr val="E6E6E6">
              <a:alpha val="5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1798" dirty="0"/>
          </a:p>
        </p:txBody>
      </p:sp>
      <p:pic>
        <p:nvPicPr>
          <p:cNvPr id="7" name="Picture 6" descr="C:\Users\c.cristache\Desktop\wfa_logotype_horizontal.png"/>
          <p:cNvPicPr>
            <a:picLocks noChangeAspect="1" noChangeArrowheads="1"/>
          </p:cNvPicPr>
          <p:nvPr userDrawn="1"/>
        </p:nvPicPr>
        <p:blipFill rotWithShape="1">
          <a:blip r:embed="rId2" cstate="screen">
            <a:extLst>
              <a:ext uri="{28A0092B-C50C-407E-A947-70E740481C1C}">
                <a14:useLocalDpi xmlns:a14="http://schemas.microsoft.com/office/drawing/2010/main"/>
              </a:ext>
            </a:extLst>
          </a:blip>
          <a:srcRect/>
          <a:stretch/>
        </p:blipFill>
        <p:spPr bwMode="auto">
          <a:xfrm>
            <a:off x="11652989" y="6348501"/>
            <a:ext cx="381372" cy="365167"/>
          </a:xfrm>
          <a:prstGeom prst="rect">
            <a:avLst/>
          </a:prstGeom>
          <a:noFill/>
          <a:extLst>
            <a:ext uri="{909E8E84-426E-40DD-AFC4-6F175D3DCCD1}">
              <a14:hiddenFill xmlns:a14="http://schemas.microsoft.com/office/drawing/2010/main">
                <a:solidFill>
                  <a:srgbClr val="FFFFFF"/>
                </a:solidFill>
              </a14:hiddenFill>
            </a:ext>
          </a:extLst>
        </p:spPr>
      </p:pic>
      <p:sp>
        <p:nvSpPr>
          <p:cNvPr id="9" name="Tijdelijke aanduiding voor tekst 8"/>
          <p:cNvSpPr>
            <a:spLocks noGrp="1"/>
          </p:cNvSpPr>
          <p:nvPr>
            <p:ph type="body" sz="quarter" idx="10" hasCustomPrompt="1"/>
          </p:nvPr>
        </p:nvSpPr>
        <p:spPr>
          <a:xfrm>
            <a:off x="716998" y="562333"/>
            <a:ext cx="3234697" cy="1390524"/>
          </a:xfrm>
          <a:ln>
            <a:noFill/>
          </a:ln>
        </p:spPr>
        <p:txBody>
          <a:bodyPr lIns="0" tIns="108000" rIns="0" bIns="0">
            <a:normAutofit/>
          </a:bodyPr>
          <a:lstStyle>
            <a:lvl1pPr marL="0" indent="0">
              <a:spcBef>
                <a:spcPts val="0"/>
              </a:spcBef>
              <a:defRPr sz="3596" b="1" baseline="0">
                <a:solidFill>
                  <a:schemeClr val="tx1"/>
                </a:solidFill>
              </a:defRPr>
            </a:lvl1pPr>
          </a:lstStyle>
          <a:p>
            <a:pPr lvl="0"/>
            <a:r>
              <a:rPr lang="nl-NL" dirty="0"/>
              <a:t>Picture</a:t>
            </a:r>
          </a:p>
          <a:p>
            <a:pPr lvl="0"/>
            <a:r>
              <a:rPr lang="nl-NL" dirty="0"/>
              <a:t>Title</a:t>
            </a:r>
          </a:p>
        </p:txBody>
      </p:sp>
      <p:cxnSp>
        <p:nvCxnSpPr>
          <p:cNvPr id="11"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001043364"/>
      </p:ext>
    </p:extLst>
  </p:cSld>
  <p:clrMapOvr>
    <a:masterClrMapping/>
  </p:clrMapOvr>
</p:sldLayout>
</file>

<file path=ppt/slideLayouts/slideLayout179.xml><?xml version="1.0" encoding="utf-8"?>
<p:sldLayout xmlns:a="http://schemas.openxmlformats.org/drawingml/2006/main" xmlns:r="http://schemas.openxmlformats.org/officeDocument/2006/relationships" xmlns:p="http://schemas.openxmlformats.org/presentationml/2006/main" showMasterSp="0" preserve="1" userDrawn="1">
  <p:cSld name="Picture Full Page v2">
    <p:spTree>
      <p:nvGrpSpPr>
        <p:cNvPr id="1" name=""/>
        <p:cNvGrpSpPr/>
        <p:nvPr/>
      </p:nvGrpSpPr>
      <p:grpSpPr>
        <a:xfrm>
          <a:off x="0" y="0"/>
          <a:ext cx="0" cy="0"/>
          <a:chOff x="0" y="0"/>
          <a:chExt cx="0" cy="0"/>
        </a:xfrm>
      </p:grpSpPr>
      <p:sp>
        <p:nvSpPr>
          <p:cNvPr id="3" name="Picture Placeholder 2"/>
          <p:cNvSpPr>
            <a:spLocks noGrp="1"/>
          </p:cNvSpPr>
          <p:nvPr>
            <p:ph type="pic" sz="quarter" idx="11"/>
          </p:nvPr>
        </p:nvSpPr>
        <p:spPr>
          <a:xfrm>
            <a:off x="0" y="0"/>
            <a:ext cx="12213494" cy="6885384"/>
          </a:xfrm>
        </p:spPr>
        <p:txBody>
          <a:bodyPr/>
          <a:lstStyle>
            <a:lvl1pPr>
              <a:defRPr/>
            </a:lvl1pPr>
          </a:lstStyle>
          <a:p>
            <a:r>
              <a:rPr lang="en-US"/>
              <a:t>Click icon to add picture</a:t>
            </a:r>
            <a:endParaRPr lang="en-GB" dirty="0"/>
          </a:p>
        </p:txBody>
      </p:sp>
      <p:sp>
        <p:nvSpPr>
          <p:cNvPr id="4" name="Rectangle 3"/>
          <p:cNvSpPr/>
          <p:nvPr userDrawn="1"/>
        </p:nvSpPr>
        <p:spPr>
          <a:xfrm>
            <a:off x="-1" y="0"/>
            <a:ext cx="12192001" cy="6858000"/>
          </a:xfrm>
          <a:prstGeom prst="rect">
            <a:avLst/>
          </a:prstGeom>
          <a:solidFill>
            <a:srgbClr val="E6E6E6">
              <a:alpha val="5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1798" dirty="0"/>
          </a:p>
        </p:txBody>
      </p:sp>
      <p:pic>
        <p:nvPicPr>
          <p:cNvPr id="7" name="Picture 6" descr="C:\Users\c.cristache\Desktop\wfa_logotype_horizontal.png"/>
          <p:cNvPicPr>
            <a:picLocks noChangeAspect="1" noChangeArrowheads="1"/>
          </p:cNvPicPr>
          <p:nvPr userDrawn="1"/>
        </p:nvPicPr>
        <p:blipFill rotWithShape="1">
          <a:blip r:embed="rId2" cstate="screen">
            <a:extLst>
              <a:ext uri="{28A0092B-C50C-407E-A947-70E740481C1C}">
                <a14:useLocalDpi xmlns:a14="http://schemas.microsoft.com/office/drawing/2010/main"/>
              </a:ext>
            </a:extLst>
          </a:blip>
          <a:srcRect/>
          <a:stretch/>
        </p:blipFill>
        <p:spPr bwMode="auto">
          <a:xfrm>
            <a:off x="11652989" y="6348501"/>
            <a:ext cx="381372" cy="365167"/>
          </a:xfrm>
          <a:prstGeom prst="rect">
            <a:avLst/>
          </a:prstGeom>
          <a:noFill/>
          <a:extLst>
            <a:ext uri="{909E8E84-426E-40DD-AFC4-6F175D3DCCD1}">
              <a14:hiddenFill xmlns:a14="http://schemas.microsoft.com/office/drawing/2010/main">
                <a:solidFill>
                  <a:srgbClr val="FFFFFF"/>
                </a:solidFill>
              </a14:hiddenFill>
            </a:ext>
          </a:extLst>
        </p:spPr>
      </p:pic>
      <p:sp>
        <p:nvSpPr>
          <p:cNvPr id="9" name="Tijdelijke aanduiding voor tekst 8"/>
          <p:cNvSpPr>
            <a:spLocks noGrp="1"/>
          </p:cNvSpPr>
          <p:nvPr>
            <p:ph type="body" sz="quarter" idx="10" hasCustomPrompt="1"/>
          </p:nvPr>
        </p:nvSpPr>
        <p:spPr>
          <a:xfrm>
            <a:off x="716998" y="562333"/>
            <a:ext cx="3234697" cy="1390524"/>
          </a:xfrm>
          <a:ln>
            <a:noFill/>
          </a:ln>
        </p:spPr>
        <p:txBody>
          <a:bodyPr lIns="0" tIns="108000" rIns="0" bIns="0">
            <a:normAutofit/>
          </a:bodyPr>
          <a:lstStyle>
            <a:lvl1pPr marL="0" indent="0">
              <a:spcBef>
                <a:spcPts val="0"/>
              </a:spcBef>
              <a:defRPr sz="3596" b="1" baseline="0">
                <a:solidFill>
                  <a:schemeClr val="bg1"/>
                </a:solidFill>
              </a:defRPr>
            </a:lvl1pPr>
          </a:lstStyle>
          <a:p>
            <a:pPr lvl="0"/>
            <a:r>
              <a:rPr lang="nl-NL" dirty="0"/>
              <a:t>Picture</a:t>
            </a:r>
          </a:p>
          <a:p>
            <a:pPr lvl="0"/>
            <a:r>
              <a:rPr lang="nl-NL" dirty="0"/>
              <a:t>Title</a:t>
            </a:r>
          </a:p>
        </p:txBody>
      </p:sp>
      <p:cxnSp>
        <p:nvCxnSpPr>
          <p:cNvPr id="11" name="Rechte verbindingslijn 3"/>
          <p:cNvCxnSpPr/>
          <p:nvPr userDrawn="1"/>
        </p:nvCxnSpPr>
        <p:spPr>
          <a:xfrm>
            <a:off x="716995" y="562333"/>
            <a:ext cx="1780479" cy="0"/>
          </a:xfrm>
          <a:prstGeom prst="line">
            <a:avLst/>
          </a:prstGeom>
          <a:ln w="63500">
            <a:solidFill>
              <a:schemeClr val="bg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502654367"/>
      </p:ext>
    </p:extLst>
  </p:cSld>
  <p:clrMapOvr>
    <a:masterClrMapping/>
  </p:clrMapOvr>
</p:sldLayout>
</file>

<file path=ppt/slideLayouts/slideLayout180.xml><?xml version="1.0" encoding="utf-8"?>
<p:sldLayout xmlns:a="http://schemas.openxmlformats.org/drawingml/2006/main" xmlns:r="http://schemas.openxmlformats.org/officeDocument/2006/relationships" xmlns:p="http://schemas.openxmlformats.org/presentationml/2006/main" showMasterSp="0" preserve="1" userDrawn="1">
  <p:cSld name="Picture Full Page 3">
    <p:spTree>
      <p:nvGrpSpPr>
        <p:cNvPr id="1" name=""/>
        <p:cNvGrpSpPr/>
        <p:nvPr/>
      </p:nvGrpSpPr>
      <p:grpSpPr>
        <a:xfrm>
          <a:off x="0" y="0"/>
          <a:ext cx="0" cy="0"/>
          <a:chOff x="0" y="0"/>
          <a:chExt cx="0" cy="0"/>
        </a:xfrm>
      </p:grpSpPr>
      <p:sp>
        <p:nvSpPr>
          <p:cNvPr id="3" name="Picture Placeholder 2"/>
          <p:cNvSpPr>
            <a:spLocks noGrp="1"/>
          </p:cNvSpPr>
          <p:nvPr>
            <p:ph type="pic" sz="quarter" idx="11"/>
          </p:nvPr>
        </p:nvSpPr>
        <p:spPr>
          <a:xfrm>
            <a:off x="0" y="0"/>
            <a:ext cx="12213494" cy="6885384"/>
          </a:xfrm>
          <a:noFill/>
        </p:spPr>
        <p:txBody>
          <a:bodyPr/>
          <a:lstStyle>
            <a:lvl1pPr>
              <a:defRPr/>
            </a:lvl1pPr>
          </a:lstStyle>
          <a:p>
            <a:r>
              <a:rPr lang="en-US"/>
              <a:t>Click icon to add picture</a:t>
            </a:r>
            <a:endParaRPr lang="en-GB" dirty="0"/>
          </a:p>
        </p:txBody>
      </p:sp>
      <p:pic>
        <p:nvPicPr>
          <p:cNvPr id="7" name="Picture 6" descr="C:\Users\c.cristache\Desktop\wfa_logotype_horizontal.png"/>
          <p:cNvPicPr>
            <a:picLocks noChangeAspect="1" noChangeArrowheads="1"/>
          </p:cNvPicPr>
          <p:nvPr userDrawn="1"/>
        </p:nvPicPr>
        <p:blipFill rotWithShape="1">
          <a:blip r:embed="rId2" cstate="screen">
            <a:extLst>
              <a:ext uri="{28A0092B-C50C-407E-A947-70E740481C1C}">
                <a14:useLocalDpi xmlns:a14="http://schemas.microsoft.com/office/drawing/2010/main"/>
              </a:ext>
            </a:extLst>
          </a:blip>
          <a:srcRect/>
          <a:stretch/>
        </p:blipFill>
        <p:spPr bwMode="auto">
          <a:xfrm>
            <a:off x="11652989" y="6348501"/>
            <a:ext cx="381372" cy="365167"/>
          </a:xfrm>
          <a:prstGeom prst="rect">
            <a:avLst/>
          </a:prstGeom>
          <a:noFill/>
          <a:extLst>
            <a:ext uri="{909E8E84-426E-40DD-AFC4-6F175D3DCCD1}">
              <a14:hiddenFill xmlns:a14="http://schemas.microsoft.com/office/drawing/2010/main">
                <a:solidFill>
                  <a:srgbClr val="FFFFFF"/>
                </a:solidFill>
              </a14:hiddenFill>
            </a:ext>
          </a:extLst>
        </p:spPr>
      </p:pic>
      <p:sp>
        <p:nvSpPr>
          <p:cNvPr id="8" name="Rectangle 7"/>
          <p:cNvSpPr/>
          <p:nvPr userDrawn="1"/>
        </p:nvSpPr>
        <p:spPr>
          <a:xfrm>
            <a:off x="21494" y="7034"/>
            <a:ext cx="12192001" cy="6858000"/>
          </a:xfrm>
          <a:prstGeom prst="rect">
            <a:avLst/>
          </a:prstGeom>
          <a:solidFill>
            <a:srgbClr val="E6E6E6">
              <a:alpha val="49804"/>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1798" dirty="0"/>
          </a:p>
        </p:txBody>
      </p:sp>
      <p:sp>
        <p:nvSpPr>
          <p:cNvPr id="9" name="Tijdelijke aanduiding voor tekst 8"/>
          <p:cNvSpPr>
            <a:spLocks noGrp="1"/>
          </p:cNvSpPr>
          <p:nvPr>
            <p:ph type="body" sz="quarter" idx="10" hasCustomPrompt="1"/>
          </p:nvPr>
        </p:nvSpPr>
        <p:spPr>
          <a:xfrm>
            <a:off x="716998" y="562333"/>
            <a:ext cx="3234697" cy="1390524"/>
          </a:xfrm>
          <a:ln>
            <a:noFill/>
          </a:ln>
        </p:spPr>
        <p:txBody>
          <a:bodyPr lIns="0" tIns="108000" rIns="0" bIns="0">
            <a:normAutofit/>
          </a:bodyPr>
          <a:lstStyle>
            <a:lvl1pPr marL="0" indent="0">
              <a:spcBef>
                <a:spcPts val="0"/>
              </a:spcBef>
              <a:defRPr sz="3596" b="1" baseline="0">
                <a:solidFill>
                  <a:srgbClr val="1E1E1E"/>
                </a:solidFill>
              </a:defRPr>
            </a:lvl1pPr>
          </a:lstStyle>
          <a:p>
            <a:pPr lvl="0"/>
            <a:r>
              <a:rPr lang="nl-NL" dirty="0"/>
              <a:t>Picture</a:t>
            </a:r>
          </a:p>
          <a:p>
            <a:pPr lvl="0"/>
            <a:r>
              <a:rPr lang="nl-NL" dirty="0"/>
              <a:t>Title</a:t>
            </a:r>
          </a:p>
        </p:txBody>
      </p:sp>
      <p:cxnSp>
        <p:nvCxnSpPr>
          <p:cNvPr id="11" name="Rechte verbindingslijn 3"/>
          <p:cNvCxnSpPr/>
          <p:nvPr userDrawn="1"/>
        </p:nvCxnSpPr>
        <p:spPr>
          <a:xfrm>
            <a:off x="716995" y="562333"/>
            <a:ext cx="1780479" cy="0"/>
          </a:xfrm>
          <a:prstGeom prst="line">
            <a:avLst/>
          </a:prstGeom>
          <a:ln w="63500">
            <a:solidFill>
              <a:srgbClr val="1E1E1E"/>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955599861"/>
      </p:ext>
    </p:extLst>
  </p:cSld>
  <p:clrMapOvr>
    <a:masterClrMapping/>
  </p:clrMapOvr>
</p:sldLayout>
</file>

<file path=ppt/slideLayouts/slideLayout181.xml><?xml version="1.0" encoding="utf-8"?>
<p:sldLayout xmlns:a="http://schemas.openxmlformats.org/drawingml/2006/main" xmlns:r="http://schemas.openxmlformats.org/officeDocument/2006/relationships" xmlns:p="http://schemas.openxmlformats.org/presentationml/2006/main" preserve="1" userDrawn="1">
  <p:cSld name="Speaker">
    <p:spTree>
      <p:nvGrpSpPr>
        <p:cNvPr id="1" name=""/>
        <p:cNvGrpSpPr/>
        <p:nvPr/>
      </p:nvGrpSpPr>
      <p:grpSpPr>
        <a:xfrm>
          <a:off x="0" y="0"/>
          <a:ext cx="0" cy="0"/>
          <a:chOff x="0" y="0"/>
          <a:chExt cx="0" cy="0"/>
        </a:xfrm>
      </p:grpSpPr>
      <p:sp>
        <p:nvSpPr>
          <p:cNvPr id="7" name="Rectangle 1"/>
          <p:cNvSpPr/>
          <p:nvPr userDrawn="1"/>
        </p:nvSpPr>
        <p:spPr>
          <a:xfrm>
            <a:off x="0" y="0"/>
            <a:ext cx="12192000" cy="6858000"/>
          </a:xfrm>
          <a:prstGeom prst="rect">
            <a:avLst/>
          </a:prstGeom>
          <a:solidFill>
            <a:srgbClr val="E6E6E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6" dirty="0">
              <a:latin typeface="Jungka" panose="00000500000000000000" pitchFamily="50" charset="0"/>
            </a:endParaRPr>
          </a:p>
        </p:txBody>
      </p:sp>
      <p:sp>
        <p:nvSpPr>
          <p:cNvPr id="10" name="Tijdelijke aanduiding voor tekst 14"/>
          <p:cNvSpPr>
            <a:spLocks noGrp="1"/>
          </p:cNvSpPr>
          <p:nvPr>
            <p:ph type="body" sz="quarter" idx="11" hasCustomPrompt="1"/>
          </p:nvPr>
        </p:nvSpPr>
        <p:spPr>
          <a:xfrm>
            <a:off x="3145209" y="5589240"/>
            <a:ext cx="6045523" cy="504056"/>
          </a:xfrm>
          <a:prstGeom prst="rect">
            <a:avLst/>
          </a:prstGeom>
        </p:spPr>
        <p:txBody>
          <a:bodyPr vert="horz">
            <a:noAutofit/>
          </a:bodyPr>
          <a:lstStyle>
            <a:lvl1pPr marL="0" indent="0" algn="ctr">
              <a:spcBef>
                <a:spcPts val="0"/>
              </a:spcBef>
              <a:defRPr sz="2798" b="0" i="0">
                <a:solidFill>
                  <a:srgbClr val="1E1E1E"/>
                </a:solidFill>
                <a:latin typeface="Jungka" panose="00000500000000000000" pitchFamily="50" charset="0"/>
                <a:cs typeface="Arial" panose="020B0604020202020204" pitchFamily="34" charset="0"/>
              </a:defRPr>
            </a:lvl1pPr>
          </a:lstStyle>
          <a:p>
            <a:pPr lvl="0"/>
            <a:r>
              <a:rPr lang="nl-BE" dirty="0"/>
              <a:t>Job title</a:t>
            </a:r>
          </a:p>
        </p:txBody>
      </p:sp>
      <p:sp>
        <p:nvSpPr>
          <p:cNvPr id="11" name="Tijdelijke aanduiding voor tekst 16"/>
          <p:cNvSpPr>
            <a:spLocks noGrp="1"/>
          </p:cNvSpPr>
          <p:nvPr>
            <p:ph type="body" sz="quarter" idx="12" hasCustomPrompt="1"/>
          </p:nvPr>
        </p:nvSpPr>
        <p:spPr>
          <a:xfrm>
            <a:off x="3145209" y="4941171"/>
            <a:ext cx="6045523" cy="576485"/>
          </a:xfrm>
          <a:prstGeom prst="rect">
            <a:avLst/>
          </a:prstGeom>
        </p:spPr>
        <p:txBody>
          <a:bodyPr vert="horz"/>
          <a:lstStyle>
            <a:lvl1pPr marL="0" indent="0" algn="ctr">
              <a:spcBef>
                <a:spcPts val="999"/>
              </a:spcBef>
              <a:defRPr sz="3596" b="1" i="0">
                <a:solidFill>
                  <a:srgbClr val="FF003C"/>
                </a:solidFill>
                <a:latin typeface="Jungka" panose="00000500000000000000" pitchFamily="50" charset="0"/>
                <a:cs typeface="Arial" panose="020B0604020202020204" pitchFamily="34" charset="0"/>
              </a:defRPr>
            </a:lvl1pPr>
          </a:lstStyle>
          <a:p>
            <a:pPr lvl="0"/>
            <a:r>
              <a:rPr lang="nl-BE" dirty="0"/>
              <a:t>Name</a:t>
            </a:r>
            <a:endParaRPr lang="nl-NL" dirty="0"/>
          </a:p>
        </p:txBody>
      </p:sp>
      <p:sp>
        <p:nvSpPr>
          <p:cNvPr id="12" name="Tijdelijke aanduiding voor afbeelding 3"/>
          <p:cNvSpPr>
            <a:spLocks noGrp="1"/>
          </p:cNvSpPr>
          <p:nvPr>
            <p:ph type="pic" sz="quarter" idx="15"/>
          </p:nvPr>
        </p:nvSpPr>
        <p:spPr>
          <a:xfrm>
            <a:off x="4080827" y="476672"/>
            <a:ext cx="4296737" cy="4270784"/>
          </a:xfrm>
          <a:prstGeom prst="ellipse">
            <a:avLst/>
          </a:prstGeom>
          <a:solidFill>
            <a:schemeClr val="bg1"/>
          </a:solidFill>
        </p:spPr>
        <p:txBody>
          <a:bodyPr vert="horz"/>
          <a:lstStyle>
            <a:lvl1pPr marL="0" indent="0" algn="ctr">
              <a:spcBef>
                <a:spcPts val="400"/>
              </a:spcBef>
              <a:defRPr/>
            </a:lvl1pPr>
          </a:lstStyle>
          <a:p>
            <a:r>
              <a:rPr lang="en-US"/>
              <a:t>Click icon to add picture</a:t>
            </a:r>
            <a:endParaRPr lang="nl-NL" dirty="0"/>
          </a:p>
        </p:txBody>
      </p:sp>
      <p:sp>
        <p:nvSpPr>
          <p:cNvPr id="6" name="Tijdelijke aanduiding voor tekst 14"/>
          <p:cNvSpPr>
            <a:spLocks noGrp="1"/>
          </p:cNvSpPr>
          <p:nvPr>
            <p:ph type="body" sz="quarter" idx="16" hasCustomPrompt="1"/>
          </p:nvPr>
        </p:nvSpPr>
        <p:spPr>
          <a:xfrm>
            <a:off x="3145209" y="6093296"/>
            <a:ext cx="6045523" cy="504056"/>
          </a:xfrm>
          <a:prstGeom prst="rect">
            <a:avLst/>
          </a:prstGeom>
        </p:spPr>
        <p:txBody>
          <a:bodyPr vert="horz">
            <a:noAutofit/>
          </a:bodyPr>
          <a:lstStyle>
            <a:lvl1pPr marL="0" indent="0" algn="ctr">
              <a:spcBef>
                <a:spcPts val="0"/>
              </a:spcBef>
              <a:defRPr sz="2798" b="0" i="0">
                <a:solidFill>
                  <a:srgbClr val="878787"/>
                </a:solidFill>
                <a:latin typeface="Jungka" panose="00000500000000000000" pitchFamily="50" charset="0"/>
                <a:cs typeface="Arial" panose="020B0604020202020204" pitchFamily="34" charset="0"/>
              </a:defRPr>
            </a:lvl1pPr>
          </a:lstStyle>
          <a:p>
            <a:pPr lvl="0"/>
            <a:r>
              <a:rPr lang="en-GB" noProof="0" dirty="0"/>
              <a:t>Company</a:t>
            </a:r>
          </a:p>
        </p:txBody>
      </p:sp>
    </p:spTree>
    <p:extLst>
      <p:ext uri="{BB962C8B-B14F-4D97-AF65-F5344CB8AC3E}">
        <p14:creationId xmlns:p14="http://schemas.microsoft.com/office/powerpoint/2010/main" val="3218419658"/>
      </p:ext>
    </p:extLst>
  </p:cSld>
  <p:clrMapOvr>
    <a:masterClrMapping/>
  </p:clrMapOvr>
</p:sldLayout>
</file>

<file path=ppt/slideLayouts/slideLayout182.xml><?xml version="1.0" encoding="utf-8"?>
<p:sldLayout xmlns:a="http://schemas.openxmlformats.org/drawingml/2006/main" xmlns:r="http://schemas.openxmlformats.org/officeDocument/2006/relationships" xmlns:p="http://schemas.openxmlformats.org/presentationml/2006/main" preserve="1" userDrawn="1">
  <p:cSld name="Panel x4">
    <p:spTree>
      <p:nvGrpSpPr>
        <p:cNvPr id="1" name=""/>
        <p:cNvGrpSpPr/>
        <p:nvPr/>
      </p:nvGrpSpPr>
      <p:grpSpPr>
        <a:xfrm>
          <a:off x="0" y="0"/>
          <a:ext cx="0" cy="0"/>
          <a:chOff x="0" y="0"/>
          <a:chExt cx="0" cy="0"/>
        </a:xfrm>
      </p:grpSpPr>
      <p:sp>
        <p:nvSpPr>
          <p:cNvPr id="54" name="Rectangle 1"/>
          <p:cNvSpPr/>
          <p:nvPr userDrawn="1"/>
        </p:nvSpPr>
        <p:spPr>
          <a:xfrm>
            <a:off x="3173" y="0"/>
            <a:ext cx="12192000" cy="6858000"/>
          </a:xfrm>
          <a:prstGeom prst="rect">
            <a:avLst/>
          </a:prstGeom>
          <a:solidFill>
            <a:srgbClr val="E6E6E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6" dirty="0">
              <a:latin typeface="+mn-lt"/>
            </a:endParaRPr>
          </a:p>
        </p:txBody>
      </p:sp>
      <p:sp>
        <p:nvSpPr>
          <p:cNvPr id="3" name="Tijdelijke aanduiding voor tekst 14"/>
          <p:cNvSpPr>
            <a:spLocks noGrp="1"/>
          </p:cNvSpPr>
          <p:nvPr>
            <p:ph type="body" sz="quarter" idx="31" hasCustomPrompt="1"/>
          </p:nvPr>
        </p:nvSpPr>
        <p:spPr>
          <a:xfrm>
            <a:off x="187729" y="5857422"/>
            <a:ext cx="2938018" cy="695781"/>
          </a:xfrm>
          <a:prstGeom prst="rect">
            <a:avLst/>
          </a:prstGeom>
        </p:spPr>
        <p:txBody>
          <a:bodyPr vert="horz">
            <a:normAutofit/>
          </a:bodyPr>
          <a:lstStyle>
            <a:lvl1pPr marL="0" indent="0" algn="ctr">
              <a:lnSpc>
                <a:spcPct val="100000"/>
              </a:lnSpc>
              <a:spcBef>
                <a:spcPts val="0"/>
              </a:spcBef>
              <a:defRPr sz="1598" b="0" i="0" kern="600" baseline="0">
                <a:solidFill>
                  <a:srgbClr val="1E1E1E"/>
                </a:solidFill>
                <a:latin typeface="+mn-lt"/>
                <a:cs typeface="Arial" panose="020B0604020202020204" pitchFamily="34" charset="0"/>
              </a:defRPr>
            </a:lvl1pPr>
          </a:lstStyle>
          <a:p>
            <a:pPr lvl="0"/>
            <a:r>
              <a:rPr lang="nl-BE" dirty="0"/>
              <a:t>Job title</a:t>
            </a:r>
          </a:p>
        </p:txBody>
      </p:sp>
      <p:sp>
        <p:nvSpPr>
          <p:cNvPr id="4" name="Tijdelijke aanduiding voor tekst 16"/>
          <p:cNvSpPr>
            <a:spLocks noGrp="1"/>
          </p:cNvSpPr>
          <p:nvPr>
            <p:ph type="body" sz="quarter" idx="32" hasCustomPrompt="1"/>
          </p:nvPr>
        </p:nvSpPr>
        <p:spPr>
          <a:xfrm>
            <a:off x="187729" y="5425395"/>
            <a:ext cx="2938018" cy="432048"/>
          </a:xfrm>
          <a:prstGeom prst="rect">
            <a:avLst/>
          </a:prstGeom>
        </p:spPr>
        <p:txBody>
          <a:bodyPr vert="horz">
            <a:normAutofit/>
          </a:bodyPr>
          <a:lstStyle>
            <a:lvl1pPr marL="0" indent="0" algn="ctr">
              <a:spcBef>
                <a:spcPts val="999"/>
              </a:spcBef>
              <a:defRPr sz="1798" b="1" i="0">
                <a:solidFill>
                  <a:srgbClr val="FF003C"/>
                </a:solidFill>
                <a:latin typeface="+mn-lt"/>
                <a:cs typeface="Arial" panose="020B0604020202020204" pitchFamily="34" charset="0"/>
              </a:defRPr>
            </a:lvl1pPr>
          </a:lstStyle>
          <a:p>
            <a:pPr lvl="0"/>
            <a:r>
              <a:rPr lang="nl-BE" dirty="0"/>
              <a:t>Name</a:t>
            </a:r>
            <a:endParaRPr lang="nl-NL" dirty="0"/>
          </a:p>
        </p:txBody>
      </p:sp>
      <p:sp>
        <p:nvSpPr>
          <p:cNvPr id="6" name="Tijdelijke aanduiding voor afbeelding 5"/>
          <p:cNvSpPr>
            <a:spLocks noGrp="1"/>
          </p:cNvSpPr>
          <p:nvPr>
            <p:ph type="pic" sz="quarter" idx="34"/>
          </p:nvPr>
        </p:nvSpPr>
        <p:spPr>
          <a:xfrm>
            <a:off x="607702" y="3228888"/>
            <a:ext cx="1342413" cy="1343112"/>
          </a:xfrm>
          <a:prstGeom prst="ellipse">
            <a:avLst/>
          </a:prstGeom>
        </p:spPr>
        <p:txBody>
          <a:bodyPr vert="horz"/>
          <a:lstStyle>
            <a:lvl1pPr marL="0" indent="0" algn="ctr">
              <a:spcBef>
                <a:spcPts val="300"/>
              </a:spcBef>
              <a:defRPr sz="1398">
                <a:latin typeface="+mn-lt"/>
                <a:cs typeface="Arial" panose="020B0604020202020204" pitchFamily="34" charset="0"/>
              </a:defRPr>
            </a:lvl1pPr>
          </a:lstStyle>
          <a:p>
            <a:r>
              <a:rPr lang="en-US"/>
              <a:t>Click icon to add picture</a:t>
            </a:r>
            <a:endParaRPr lang="nl-NL" dirty="0"/>
          </a:p>
        </p:txBody>
      </p:sp>
      <p:sp>
        <p:nvSpPr>
          <p:cNvPr id="56" name="Tijdelijke aanduiding voor tekst 8"/>
          <p:cNvSpPr>
            <a:spLocks noGrp="1"/>
          </p:cNvSpPr>
          <p:nvPr>
            <p:ph type="body" sz="quarter" idx="10" hasCustomPrompt="1"/>
          </p:nvPr>
        </p:nvSpPr>
        <p:spPr>
          <a:xfrm>
            <a:off x="716997" y="562333"/>
            <a:ext cx="7816135" cy="1390524"/>
          </a:xfrm>
        </p:spPr>
        <p:txBody>
          <a:bodyPr lIns="0" tIns="108000" rIns="0" bIns="0">
            <a:normAutofit/>
          </a:bodyPr>
          <a:lstStyle>
            <a:lvl1pPr marL="0" indent="0">
              <a:spcBef>
                <a:spcPts val="0"/>
              </a:spcBef>
              <a:defRPr sz="3596" b="1" baseline="0">
                <a:solidFill>
                  <a:schemeClr val="tx1"/>
                </a:solidFill>
                <a:latin typeface="+mn-lt"/>
              </a:defRPr>
            </a:lvl1pPr>
          </a:lstStyle>
          <a:p>
            <a:pPr lvl="0"/>
            <a:r>
              <a:rPr lang="nl-NL" dirty="0"/>
              <a:t>Panel</a:t>
            </a:r>
          </a:p>
        </p:txBody>
      </p:sp>
      <p:cxnSp>
        <p:nvCxnSpPr>
          <p:cNvPr id="25"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
        <p:nvSpPr>
          <p:cNvPr id="30" name="Tijdelijke aanduiding voor afbeelding 3">
            <a:extLst>
              <a:ext uri="{FF2B5EF4-FFF2-40B4-BE49-F238E27FC236}">
                <a16:creationId xmlns:a16="http://schemas.microsoft.com/office/drawing/2014/main" id="{D9932CEB-3E94-4865-A2F6-00882F29779E}"/>
              </a:ext>
            </a:extLst>
          </p:cNvPr>
          <p:cNvSpPr>
            <a:spLocks noGrp="1" noChangeAspect="1"/>
          </p:cNvSpPr>
          <p:nvPr>
            <p:ph type="pic" sz="quarter" idx="35"/>
          </p:nvPr>
        </p:nvSpPr>
        <p:spPr>
          <a:xfrm>
            <a:off x="381008" y="2363544"/>
            <a:ext cx="2397165" cy="2398414"/>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31" name="Tijdelijke aanduiding voor afbeelding 5">
            <a:extLst>
              <a:ext uri="{FF2B5EF4-FFF2-40B4-BE49-F238E27FC236}">
                <a16:creationId xmlns:a16="http://schemas.microsoft.com/office/drawing/2014/main" id="{B550F818-8B26-476E-9784-1448F6F1C03A}"/>
              </a:ext>
            </a:extLst>
          </p:cNvPr>
          <p:cNvSpPr>
            <a:spLocks noGrp="1"/>
          </p:cNvSpPr>
          <p:nvPr>
            <p:ph type="pic" sz="quarter" idx="36"/>
          </p:nvPr>
        </p:nvSpPr>
        <p:spPr>
          <a:xfrm>
            <a:off x="1783334" y="3766725"/>
            <a:ext cx="1342413" cy="1343112"/>
          </a:xfrm>
          <a:prstGeom prst="ellipse">
            <a:avLst/>
          </a:prstGeom>
        </p:spPr>
        <p:txBody>
          <a:bodyPr vert="horz"/>
          <a:lstStyle>
            <a:lvl1pPr marL="0" indent="0" algn="ctr">
              <a:spcBef>
                <a:spcPts val="300"/>
              </a:spcBef>
              <a:defRPr sz="1398">
                <a:latin typeface="+mn-lt"/>
                <a:cs typeface="Arial" panose="020B0604020202020204" pitchFamily="34" charset="0"/>
              </a:defRPr>
            </a:lvl1pPr>
          </a:lstStyle>
          <a:p>
            <a:r>
              <a:rPr lang="en-US"/>
              <a:t>Click icon to add picture</a:t>
            </a:r>
            <a:endParaRPr lang="nl-NL" dirty="0"/>
          </a:p>
        </p:txBody>
      </p:sp>
      <p:sp>
        <p:nvSpPr>
          <p:cNvPr id="32" name="Tijdelijke aanduiding voor tekst 14">
            <a:extLst>
              <a:ext uri="{FF2B5EF4-FFF2-40B4-BE49-F238E27FC236}">
                <a16:creationId xmlns:a16="http://schemas.microsoft.com/office/drawing/2014/main" id="{A7F4A86A-D2FE-4D76-B1C1-16EC592BCB68}"/>
              </a:ext>
            </a:extLst>
          </p:cNvPr>
          <p:cNvSpPr>
            <a:spLocks noGrp="1"/>
          </p:cNvSpPr>
          <p:nvPr>
            <p:ph type="body" sz="quarter" idx="37" hasCustomPrompt="1"/>
          </p:nvPr>
        </p:nvSpPr>
        <p:spPr>
          <a:xfrm>
            <a:off x="3157982" y="5856078"/>
            <a:ext cx="2938018" cy="695781"/>
          </a:xfrm>
          <a:prstGeom prst="rect">
            <a:avLst/>
          </a:prstGeom>
        </p:spPr>
        <p:txBody>
          <a:bodyPr vert="horz">
            <a:normAutofit/>
          </a:bodyPr>
          <a:lstStyle>
            <a:lvl1pPr marL="0" indent="0" algn="ctr">
              <a:lnSpc>
                <a:spcPct val="100000"/>
              </a:lnSpc>
              <a:spcBef>
                <a:spcPts val="0"/>
              </a:spcBef>
              <a:defRPr sz="1598" b="0" i="0" kern="600" baseline="0">
                <a:solidFill>
                  <a:srgbClr val="1E1E1E"/>
                </a:solidFill>
                <a:latin typeface="+mn-lt"/>
                <a:cs typeface="Arial" panose="020B0604020202020204" pitchFamily="34" charset="0"/>
              </a:defRPr>
            </a:lvl1pPr>
          </a:lstStyle>
          <a:p>
            <a:pPr lvl="0"/>
            <a:r>
              <a:rPr lang="nl-BE" dirty="0"/>
              <a:t>Job title</a:t>
            </a:r>
          </a:p>
        </p:txBody>
      </p:sp>
      <p:sp>
        <p:nvSpPr>
          <p:cNvPr id="33" name="Tijdelijke aanduiding voor tekst 16">
            <a:extLst>
              <a:ext uri="{FF2B5EF4-FFF2-40B4-BE49-F238E27FC236}">
                <a16:creationId xmlns:a16="http://schemas.microsoft.com/office/drawing/2014/main" id="{1BB8E7F0-C607-4AC4-8EA9-7E2A61706764}"/>
              </a:ext>
            </a:extLst>
          </p:cNvPr>
          <p:cNvSpPr>
            <a:spLocks noGrp="1"/>
          </p:cNvSpPr>
          <p:nvPr>
            <p:ph type="body" sz="quarter" idx="38" hasCustomPrompt="1"/>
          </p:nvPr>
        </p:nvSpPr>
        <p:spPr>
          <a:xfrm>
            <a:off x="3157982" y="5424051"/>
            <a:ext cx="2938018" cy="432048"/>
          </a:xfrm>
          <a:prstGeom prst="rect">
            <a:avLst/>
          </a:prstGeom>
        </p:spPr>
        <p:txBody>
          <a:bodyPr vert="horz">
            <a:normAutofit/>
          </a:bodyPr>
          <a:lstStyle>
            <a:lvl1pPr marL="0" indent="0" algn="ctr">
              <a:spcBef>
                <a:spcPts val="999"/>
              </a:spcBef>
              <a:defRPr sz="1798" b="1" i="0">
                <a:solidFill>
                  <a:srgbClr val="FF003C"/>
                </a:solidFill>
                <a:latin typeface="+mn-lt"/>
                <a:cs typeface="Arial" panose="020B0604020202020204" pitchFamily="34" charset="0"/>
              </a:defRPr>
            </a:lvl1pPr>
          </a:lstStyle>
          <a:p>
            <a:pPr lvl="0"/>
            <a:r>
              <a:rPr lang="nl-BE" dirty="0"/>
              <a:t>Name</a:t>
            </a:r>
            <a:endParaRPr lang="nl-NL" dirty="0"/>
          </a:p>
        </p:txBody>
      </p:sp>
      <p:sp>
        <p:nvSpPr>
          <p:cNvPr id="34" name="Tijdelijke aanduiding voor afbeelding 3">
            <a:extLst>
              <a:ext uri="{FF2B5EF4-FFF2-40B4-BE49-F238E27FC236}">
                <a16:creationId xmlns:a16="http://schemas.microsoft.com/office/drawing/2014/main" id="{84374ECE-B441-4483-8841-F3A09869F975}"/>
              </a:ext>
            </a:extLst>
          </p:cNvPr>
          <p:cNvSpPr>
            <a:spLocks noGrp="1" noChangeAspect="1"/>
          </p:cNvSpPr>
          <p:nvPr>
            <p:ph type="pic" sz="quarter" idx="39"/>
          </p:nvPr>
        </p:nvSpPr>
        <p:spPr>
          <a:xfrm>
            <a:off x="3351261" y="2362200"/>
            <a:ext cx="2397165" cy="2398414"/>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35" name="Tijdelijke aanduiding voor afbeelding 5">
            <a:extLst>
              <a:ext uri="{FF2B5EF4-FFF2-40B4-BE49-F238E27FC236}">
                <a16:creationId xmlns:a16="http://schemas.microsoft.com/office/drawing/2014/main" id="{ACB08F63-A289-4E8C-8AB6-F68C6734316F}"/>
              </a:ext>
            </a:extLst>
          </p:cNvPr>
          <p:cNvSpPr>
            <a:spLocks noGrp="1"/>
          </p:cNvSpPr>
          <p:nvPr>
            <p:ph type="pic" sz="quarter" idx="40"/>
          </p:nvPr>
        </p:nvSpPr>
        <p:spPr>
          <a:xfrm>
            <a:off x="4753587" y="3765381"/>
            <a:ext cx="1342413" cy="1343112"/>
          </a:xfrm>
          <a:prstGeom prst="ellipse">
            <a:avLst/>
          </a:prstGeom>
        </p:spPr>
        <p:txBody>
          <a:bodyPr vert="horz"/>
          <a:lstStyle>
            <a:lvl1pPr marL="0" indent="0" algn="ctr">
              <a:spcBef>
                <a:spcPts val="300"/>
              </a:spcBef>
              <a:defRPr sz="1398">
                <a:latin typeface="+mn-lt"/>
                <a:cs typeface="Arial" panose="020B0604020202020204" pitchFamily="34" charset="0"/>
              </a:defRPr>
            </a:lvl1pPr>
          </a:lstStyle>
          <a:p>
            <a:r>
              <a:rPr lang="en-US"/>
              <a:t>Click icon to add picture</a:t>
            </a:r>
            <a:endParaRPr lang="nl-NL" dirty="0"/>
          </a:p>
        </p:txBody>
      </p:sp>
      <p:sp>
        <p:nvSpPr>
          <p:cNvPr id="36" name="Tijdelijke aanduiding voor tekst 14">
            <a:extLst>
              <a:ext uri="{FF2B5EF4-FFF2-40B4-BE49-F238E27FC236}">
                <a16:creationId xmlns:a16="http://schemas.microsoft.com/office/drawing/2014/main" id="{10DA134F-84B8-47CC-8DF1-BA9CAF1703B1}"/>
              </a:ext>
            </a:extLst>
          </p:cNvPr>
          <p:cNvSpPr>
            <a:spLocks noGrp="1"/>
          </p:cNvSpPr>
          <p:nvPr>
            <p:ph type="body" sz="quarter" idx="41" hasCustomPrompt="1"/>
          </p:nvPr>
        </p:nvSpPr>
        <p:spPr>
          <a:xfrm>
            <a:off x="6128235" y="5856078"/>
            <a:ext cx="2938018" cy="695781"/>
          </a:xfrm>
          <a:prstGeom prst="rect">
            <a:avLst/>
          </a:prstGeom>
        </p:spPr>
        <p:txBody>
          <a:bodyPr vert="horz">
            <a:normAutofit/>
          </a:bodyPr>
          <a:lstStyle>
            <a:lvl1pPr marL="0" indent="0" algn="ctr">
              <a:lnSpc>
                <a:spcPct val="100000"/>
              </a:lnSpc>
              <a:spcBef>
                <a:spcPts val="0"/>
              </a:spcBef>
              <a:defRPr sz="1598" b="0" i="0" kern="600" baseline="0">
                <a:solidFill>
                  <a:srgbClr val="1E1E1E"/>
                </a:solidFill>
                <a:latin typeface="+mn-lt"/>
                <a:cs typeface="Arial" panose="020B0604020202020204" pitchFamily="34" charset="0"/>
              </a:defRPr>
            </a:lvl1pPr>
          </a:lstStyle>
          <a:p>
            <a:pPr lvl="0"/>
            <a:r>
              <a:rPr lang="nl-BE" dirty="0"/>
              <a:t>Job title</a:t>
            </a:r>
          </a:p>
        </p:txBody>
      </p:sp>
      <p:sp>
        <p:nvSpPr>
          <p:cNvPr id="37" name="Tijdelijke aanduiding voor tekst 16">
            <a:extLst>
              <a:ext uri="{FF2B5EF4-FFF2-40B4-BE49-F238E27FC236}">
                <a16:creationId xmlns:a16="http://schemas.microsoft.com/office/drawing/2014/main" id="{A3392429-3BEE-4DCC-B28D-9DA09DF63890}"/>
              </a:ext>
            </a:extLst>
          </p:cNvPr>
          <p:cNvSpPr>
            <a:spLocks noGrp="1"/>
          </p:cNvSpPr>
          <p:nvPr>
            <p:ph type="body" sz="quarter" idx="42" hasCustomPrompt="1"/>
          </p:nvPr>
        </p:nvSpPr>
        <p:spPr>
          <a:xfrm>
            <a:off x="6128235" y="5424051"/>
            <a:ext cx="2938018" cy="432048"/>
          </a:xfrm>
          <a:prstGeom prst="rect">
            <a:avLst/>
          </a:prstGeom>
        </p:spPr>
        <p:txBody>
          <a:bodyPr vert="horz">
            <a:normAutofit/>
          </a:bodyPr>
          <a:lstStyle>
            <a:lvl1pPr marL="0" indent="0" algn="ctr">
              <a:spcBef>
                <a:spcPts val="999"/>
              </a:spcBef>
              <a:defRPr sz="1798" b="1" i="0">
                <a:solidFill>
                  <a:srgbClr val="FF003C"/>
                </a:solidFill>
                <a:latin typeface="+mn-lt"/>
                <a:cs typeface="Arial" panose="020B0604020202020204" pitchFamily="34" charset="0"/>
              </a:defRPr>
            </a:lvl1pPr>
          </a:lstStyle>
          <a:p>
            <a:pPr lvl="0"/>
            <a:r>
              <a:rPr lang="nl-BE" dirty="0"/>
              <a:t>Name</a:t>
            </a:r>
            <a:endParaRPr lang="nl-NL" dirty="0"/>
          </a:p>
        </p:txBody>
      </p:sp>
      <p:sp>
        <p:nvSpPr>
          <p:cNvPr id="55" name="Tijdelijke aanduiding voor afbeelding 3">
            <a:extLst>
              <a:ext uri="{FF2B5EF4-FFF2-40B4-BE49-F238E27FC236}">
                <a16:creationId xmlns:a16="http://schemas.microsoft.com/office/drawing/2014/main" id="{35F948B3-DF17-4918-90CA-E929BFBBBBAD}"/>
              </a:ext>
            </a:extLst>
          </p:cNvPr>
          <p:cNvSpPr>
            <a:spLocks noGrp="1" noChangeAspect="1"/>
          </p:cNvSpPr>
          <p:nvPr>
            <p:ph type="pic" sz="quarter" idx="43"/>
          </p:nvPr>
        </p:nvSpPr>
        <p:spPr>
          <a:xfrm>
            <a:off x="6321514" y="2362200"/>
            <a:ext cx="2397165" cy="2398414"/>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57" name="Tijdelijke aanduiding voor afbeelding 5">
            <a:extLst>
              <a:ext uri="{FF2B5EF4-FFF2-40B4-BE49-F238E27FC236}">
                <a16:creationId xmlns:a16="http://schemas.microsoft.com/office/drawing/2014/main" id="{73A49CDB-9A9A-4703-9D04-CB96BD5A2DA2}"/>
              </a:ext>
            </a:extLst>
          </p:cNvPr>
          <p:cNvSpPr>
            <a:spLocks noGrp="1"/>
          </p:cNvSpPr>
          <p:nvPr>
            <p:ph type="pic" sz="quarter" idx="44"/>
          </p:nvPr>
        </p:nvSpPr>
        <p:spPr>
          <a:xfrm>
            <a:off x="7723840" y="3765381"/>
            <a:ext cx="1342413" cy="1343112"/>
          </a:xfrm>
          <a:prstGeom prst="ellipse">
            <a:avLst/>
          </a:prstGeom>
        </p:spPr>
        <p:txBody>
          <a:bodyPr vert="horz"/>
          <a:lstStyle>
            <a:lvl1pPr marL="0" indent="0" algn="ctr">
              <a:spcBef>
                <a:spcPts val="300"/>
              </a:spcBef>
              <a:defRPr sz="1398">
                <a:latin typeface="+mn-lt"/>
                <a:cs typeface="Arial" panose="020B0604020202020204" pitchFamily="34" charset="0"/>
              </a:defRPr>
            </a:lvl1pPr>
          </a:lstStyle>
          <a:p>
            <a:r>
              <a:rPr lang="en-US"/>
              <a:t>Click icon to add picture</a:t>
            </a:r>
            <a:endParaRPr lang="nl-NL" dirty="0"/>
          </a:p>
        </p:txBody>
      </p:sp>
      <p:sp>
        <p:nvSpPr>
          <p:cNvPr id="58" name="Tijdelijke aanduiding voor tekst 16">
            <a:extLst>
              <a:ext uri="{FF2B5EF4-FFF2-40B4-BE49-F238E27FC236}">
                <a16:creationId xmlns:a16="http://schemas.microsoft.com/office/drawing/2014/main" id="{3F150098-6EF7-4C3C-B1BD-8C6DC7439D97}"/>
              </a:ext>
            </a:extLst>
          </p:cNvPr>
          <p:cNvSpPr>
            <a:spLocks noGrp="1"/>
          </p:cNvSpPr>
          <p:nvPr>
            <p:ph type="body" sz="quarter" idx="45" hasCustomPrompt="1"/>
          </p:nvPr>
        </p:nvSpPr>
        <p:spPr>
          <a:xfrm>
            <a:off x="9098488" y="5424051"/>
            <a:ext cx="2938018" cy="432048"/>
          </a:xfrm>
          <a:prstGeom prst="rect">
            <a:avLst/>
          </a:prstGeom>
        </p:spPr>
        <p:txBody>
          <a:bodyPr vert="horz">
            <a:normAutofit/>
          </a:bodyPr>
          <a:lstStyle>
            <a:lvl1pPr marL="0" indent="0" algn="ctr">
              <a:spcBef>
                <a:spcPts val="999"/>
              </a:spcBef>
              <a:defRPr sz="1798" b="1" i="0">
                <a:solidFill>
                  <a:srgbClr val="FF003C"/>
                </a:solidFill>
                <a:latin typeface="+mn-lt"/>
                <a:cs typeface="Arial" panose="020B0604020202020204" pitchFamily="34" charset="0"/>
              </a:defRPr>
            </a:lvl1pPr>
          </a:lstStyle>
          <a:p>
            <a:pPr lvl="0"/>
            <a:r>
              <a:rPr lang="nl-BE" dirty="0"/>
              <a:t>Name</a:t>
            </a:r>
            <a:endParaRPr lang="nl-NL" dirty="0"/>
          </a:p>
        </p:txBody>
      </p:sp>
      <p:sp>
        <p:nvSpPr>
          <p:cNvPr id="59" name="Tijdelijke aanduiding voor afbeelding 3">
            <a:extLst>
              <a:ext uri="{FF2B5EF4-FFF2-40B4-BE49-F238E27FC236}">
                <a16:creationId xmlns:a16="http://schemas.microsoft.com/office/drawing/2014/main" id="{815562A6-F6B1-4AE6-89B3-40107D41595B}"/>
              </a:ext>
            </a:extLst>
          </p:cNvPr>
          <p:cNvSpPr>
            <a:spLocks noGrp="1" noChangeAspect="1"/>
          </p:cNvSpPr>
          <p:nvPr>
            <p:ph type="pic" sz="quarter" idx="46"/>
          </p:nvPr>
        </p:nvSpPr>
        <p:spPr>
          <a:xfrm>
            <a:off x="9291767" y="2362200"/>
            <a:ext cx="2397165" cy="2398414"/>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60" name="Tijdelijke aanduiding voor afbeelding 5">
            <a:extLst>
              <a:ext uri="{FF2B5EF4-FFF2-40B4-BE49-F238E27FC236}">
                <a16:creationId xmlns:a16="http://schemas.microsoft.com/office/drawing/2014/main" id="{6028591A-3A6B-416C-87E1-D232FCAFD050}"/>
              </a:ext>
            </a:extLst>
          </p:cNvPr>
          <p:cNvSpPr>
            <a:spLocks noGrp="1"/>
          </p:cNvSpPr>
          <p:nvPr>
            <p:ph type="pic" sz="quarter" idx="47"/>
          </p:nvPr>
        </p:nvSpPr>
        <p:spPr>
          <a:xfrm>
            <a:off x="10694093" y="3765381"/>
            <a:ext cx="1342413" cy="1343112"/>
          </a:xfrm>
          <a:prstGeom prst="ellipse">
            <a:avLst/>
          </a:prstGeom>
        </p:spPr>
        <p:txBody>
          <a:bodyPr vert="horz"/>
          <a:lstStyle>
            <a:lvl1pPr marL="0" indent="0" algn="ctr">
              <a:spcBef>
                <a:spcPts val="300"/>
              </a:spcBef>
              <a:defRPr sz="1398">
                <a:latin typeface="+mn-lt"/>
                <a:cs typeface="Arial" panose="020B0604020202020204" pitchFamily="34" charset="0"/>
              </a:defRPr>
            </a:lvl1pPr>
          </a:lstStyle>
          <a:p>
            <a:r>
              <a:rPr lang="en-US"/>
              <a:t>Click icon to add picture</a:t>
            </a:r>
            <a:endParaRPr lang="nl-NL" dirty="0"/>
          </a:p>
        </p:txBody>
      </p:sp>
      <p:sp>
        <p:nvSpPr>
          <p:cNvPr id="64" name="Tijdelijke aanduiding voor tekst 14">
            <a:extLst>
              <a:ext uri="{FF2B5EF4-FFF2-40B4-BE49-F238E27FC236}">
                <a16:creationId xmlns:a16="http://schemas.microsoft.com/office/drawing/2014/main" id="{8DAE194F-F01A-47F0-A8A4-C82FF7CD9FD1}"/>
              </a:ext>
            </a:extLst>
          </p:cNvPr>
          <p:cNvSpPr>
            <a:spLocks noGrp="1"/>
          </p:cNvSpPr>
          <p:nvPr>
            <p:ph type="body" sz="quarter" idx="48" hasCustomPrompt="1"/>
          </p:nvPr>
        </p:nvSpPr>
        <p:spPr>
          <a:xfrm>
            <a:off x="9098488" y="5867403"/>
            <a:ext cx="2938018" cy="695781"/>
          </a:xfrm>
          <a:prstGeom prst="rect">
            <a:avLst/>
          </a:prstGeom>
        </p:spPr>
        <p:txBody>
          <a:bodyPr vert="horz">
            <a:normAutofit/>
          </a:bodyPr>
          <a:lstStyle>
            <a:lvl1pPr marL="0" indent="0" algn="ctr">
              <a:lnSpc>
                <a:spcPct val="100000"/>
              </a:lnSpc>
              <a:spcBef>
                <a:spcPts val="0"/>
              </a:spcBef>
              <a:defRPr sz="1598" b="0" i="0" kern="600" baseline="0">
                <a:solidFill>
                  <a:srgbClr val="1E1E1E"/>
                </a:solidFill>
                <a:latin typeface="+mn-lt"/>
                <a:cs typeface="Arial" panose="020B0604020202020204" pitchFamily="34" charset="0"/>
              </a:defRPr>
            </a:lvl1pPr>
          </a:lstStyle>
          <a:p>
            <a:pPr lvl="0"/>
            <a:r>
              <a:rPr lang="nl-BE" dirty="0"/>
              <a:t>Job title</a:t>
            </a:r>
          </a:p>
        </p:txBody>
      </p:sp>
    </p:spTree>
    <p:extLst>
      <p:ext uri="{BB962C8B-B14F-4D97-AF65-F5344CB8AC3E}">
        <p14:creationId xmlns:p14="http://schemas.microsoft.com/office/powerpoint/2010/main" val="816856319"/>
      </p:ext>
    </p:extLst>
  </p:cSld>
  <p:clrMapOvr>
    <a:masterClrMapping/>
  </p:clrMapOvr>
</p:sldLayout>
</file>

<file path=ppt/slideLayouts/slideLayout183.xml><?xml version="1.0" encoding="utf-8"?>
<p:sldLayout xmlns:a="http://schemas.openxmlformats.org/drawingml/2006/main" xmlns:r="http://schemas.openxmlformats.org/officeDocument/2006/relationships" xmlns:p="http://schemas.openxmlformats.org/presentationml/2006/main" preserve="1" userDrawn="1">
  <p:cSld name="Panel x5">
    <p:spTree>
      <p:nvGrpSpPr>
        <p:cNvPr id="1" name=""/>
        <p:cNvGrpSpPr/>
        <p:nvPr/>
      </p:nvGrpSpPr>
      <p:grpSpPr>
        <a:xfrm>
          <a:off x="0" y="0"/>
          <a:ext cx="0" cy="0"/>
          <a:chOff x="0" y="0"/>
          <a:chExt cx="0" cy="0"/>
        </a:xfrm>
      </p:grpSpPr>
      <p:sp>
        <p:nvSpPr>
          <p:cNvPr id="54" name="Rectangle 1"/>
          <p:cNvSpPr/>
          <p:nvPr userDrawn="1"/>
        </p:nvSpPr>
        <p:spPr>
          <a:xfrm>
            <a:off x="0" y="0"/>
            <a:ext cx="12192000" cy="6858000"/>
          </a:xfrm>
          <a:prstGeom prst="rect">
            <a:avLst/>
          </a:prstGeom>
          <a:solidFill>
            <a:srgbClr val="E6E6E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6" dirty="0">
              <a:latin typeface="+mn-lt"/>
            </a:endParaRPr>
          </a:p>
        </p:txBody>
      </p:sp>
      <p:sp>
        <p:nvSpPr>
          <p:cNvPr id="3" name="Tijdelijke aanduiding voor tekst 14"/>
          <p:cNvSpPr>
            <a:spLocks noGrp="1"/>
          </p:cNvSpPr>
          <p:nvPr>
            <p:ph type="body" sz="quarter" idx="31" hasCustomPrompt="1"/>
          </p:nvPr>
        </p:nvSpPr>
        <p:spPr>
          <a:xfrm>
            <a:off x="230663" y="4541396"/>
            <a:ext cx="2338782" cy="695781"/>
          </a:xfrm>
          <a:prstGeom prst="rect">
            <a:avLst/>
          </a:prstGeom>
        </p:spPr>
        <p:txBody>
          <a:bodyPr vert="horz">
            <a:normAutofit/>
          </a:bodyPr>
          <a:lstStyle>
            <a:lvl1pPr marL="0" indent="0" algn="ctr">
              <a:lnSpc>
                <a:spcPct val="100000"/>
              </a:lnSpc>
              <a:spcBef>
                <a:spcPts val="0"/>
              </a:spcBef>
              <a:defRPr sz="1598" b="0" i="0" kern="600" baseline="0">
                <a:solidFill>
                  <a:srgbClr val="1E1E1E"/>
                </a:solidFill>
                <a:latin typeface="+mn-lt"/>
                <a:cs typeface="Arial" panose="020B0604020202020204" pitchFamily="34" charset="0"/>
              </a:defRPr>
            </a:lvl1pPr>
          </a:lstStyle>
          <a:p>
            <a:pPr lvl="0"/>
            <a:r>
              <a:rPr lang="nl-BE" dirty="0"/>
              <a:t>Job title</a:t>
            </a:r>
          </a:p>
        </p:txBody>
      </p:sp>
      <p:sp>
        <p:nvSpPr>
          <p:cNvPr id="4" name="Tijdelijke aanduiding voor tekst 16"/>
          <p:cNvSpPr>
            <a:spLocks noGrp="1"/>
          </p:cNvSpPr>
          <p:nvPr>
            <p:ph type="body" sz="quarter" idx="32" hasCustomPrompt="1"/>
          </p:nvPr>
        </p:nvSpPr>
        <p:spPr>
          <a:xfrm>
            <a:off x="230663" y="4109369"/>
            <a:ext cx="2338782" cy="432048"/>
          </a:xfrm>
          <a:prstGeom prst="rect">
            <a:avLst/>
          </a:prstGeom>
        </p:spPr>
        <p:txBody>
          <a:bodyPr vert="horz">
            <a:normAutofit/>
          </a:bodyPr>
          <a:lstStyle>
            <a:lvl1pPr marL="0" indent="0" algn="ctr">
              <a:spcBef>
                <a:spcPts val="999"/>
              </a:spcBef>
              <a:defRPr sz="1798" b="1" i="0">
                <a:solidFill>
                  <a:srgbClr val="FF003C"/>
                </a:solidFill>
                <a:latin typeface="+mn-lt"/>
                <a:cs typeface="Arial" panose="020B0604020202020204" pitchFamily="34" charset="0"/>
              </a:defRPr>
            </a:lvl1pPr>
          </a:lstStyle>
          <a:p>
            <a:pPr lvl="0"/>
            <a:r>
              <a:rPr lang="nl-BE" dirty="0"/>
              <a:t>Name</a:t>
            </a:r>
            <a:endParaRPr lang="nl-NL" dirty="0"/>
          </a:p>
        </p:txBody>
      </p:sp>
      <p:sp>
        <p:nvSpPr>
          <p:cNvPr id="5" name="Tijdelijke aanduiding voor afbeelding 3"/>
          <p:cNvSpPr>
            <a:spLocks noGrp="1" noChangeAspect="1"/>
          </p:cNvSpPr>
          <p:nvPr>
            <p:ph type="pic" sz="quarter" idx="33"/>
          </p:nvPr>
        </p:nvSpPr>
        <p:spPr>
          <a:xfrm>
            <a:off x="496927" y="2060848"/>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6" name="Tijdelijke aanduiding voor afbeelding 5"/>
          <p:cNvSpPr>
            <a:spLocks noGrp="1"/>
          </p:cNvSpPr>
          <p:nvPr>
            <p:ph type="pic" sz="quarter" idx="34"/>
          </p:nvPr>
        </p:nvSpPr>
        <p:spPr>
          <a:xfrm>
            <a:off x="1504638" y="3047876"/>
            <a:ext cx="1007475" cy="1008000"/>
          </a:xfrm>
          <a:prstGeom prst="ellipse">
            <a:avLst/>
          </a:prstGeom>
        </p:spPr>
        <p:txBody>
          <a:bodyPr vert="horz"/>
          <a:lstStyle>
            <a:lvl1pPr marL="0" indent="0" algn="ctr">
              <a:spcBef>
                <a:spcPts val="300"/>
              </a:spcBef>
              <a:defRPr sz="1398">
                <a:latin typeface="+mn-lt"/>
                <a:cs typeface="Arial" panose="020B0604020202020204" pitchFamily="34" charset="0"/>
              </a:defRPr>
            </a:lvl1pPr>
          </a:lstStyle>
          <a:p>
            <a:r>
              <a:rPr lang="en-US"/>
              <a:t>Click icon to add picture</a:t>
            </a:r>
            <a:endParaRPr lang="nl-NL" dirty="0"/>
          </a:p>
        </p:txBody>
      </p:sp>
      <p:sp>
        <p:nvSpPr>
          <p:cNvPr id="38" name="Tijdelijke aanduiding voor tekst 14"/>
          <p:cNvSpPr>
            <a:spLocks noGrp="1"/>
          </p:cNvSpPr>
          <p:nvPr>
            <p:ph type="body" sz="quarter" idx="35" hasCustomPrompt="1"/>
          </p:nvPr>
        </p:nvSpPr>
        <p:spPr>
          <a:xfrm>
            <a:off x="2569445" y="4541396"/>
            <a:ext cx="2338782" cy="695781"/>
          </a:xfrm>
          <a:prstGeom prst="rect">
            <a:avLst/>
          </a:prstGeom>
        </p:spPr>
        <p:txBody>
          <a:bodyPr vert="horz">
            <a:normAutofit/>
          </a:bodyPr>
          <a:lstStyle>
            <a:lvl1pPr marL="0" indent="0" algn="ctr">
              <a:lnSpc>
                <a:spcPct val="100000"/>
              </a:lnSpc>
              <a:spcBef>
                <a:spcPts val="0"/>
              </a:spcBef>
              <a:defRPr sz="1598" b="0" i="0" kern="600" baseline="0">
                <a:solidFill>
                  <a:srgbClr val="1E1E1E"/>
                </a:solidFill>
                <a:latin typeface="+mn-lt"/>
                <a:cs typeface="Arial" panose="020B0604020202020204" pitchFamily="34" charset="0"/>
              </a:defRPr>
            </a:lvl1pPr>
          </a:lstStyle>
          <a:p>
            <a:pPr lvl="0"/>
            <a:r>
              <a:rPr lang="nl-BE" dirty="0"/>
              <a:t>Job title</a:t>
            </a:r>
          </a:p>
        </p:txBody>
      </p:sp>
      <p:sp>
        <p:nvSpPr>
          <p:cNvPr id="39" name="Tijdelijke aanduiding voor tekst 16"/>
          <p:cNvSpPr>
            <a:spLocks noGrp="1"/>
          </p:cNvSpPr>
          <p:nvPr>
            <p:ph type="body" sz="quarter" idx="36" hasCustomPrompt="1"/>
          </p:nvPr>
        </p:nvSpPr>
        <p:spPr>
          <a:xfrm>
            <a:off x="2569445" y="4109369"/>
            <a:ext cx="2338782" cy="432048"/>
          </a:xfrm>
          <a:prstGeom prst="rect">
            <a:avLst/>
          </a:prstGeom>
        </p:spPr>
        <p:txBody>
          <a:bodyPr vert="horz">
            <a:normAutofit/>
          </a:bodyPr>
          <a:lstStyle>
            <a:lvl1pPr marL="0" indent="0" algn="ctr">
              <a:spcBef>
                <a:spcPts val="999"/>
              </a:spcBef>
              <a:defRPr sz="1798" b="1" i="0">
                <a:solidFill>
                  <a:srgbClr val="FF003C"/>
                </a:solidFill>
                <a:latin typeface="+mn-lt"/>
                <a:cs typeface="Arial" panose="020B0604020202020204" pitchFamily="34" charset="0"/>
              </a:defRPr>
            </a:lvl1pPr>
          </a:lstStyle>
          <a:p>
            <a:pPr lvl="0"/>
            <a:r>
              <a:rPr lang="nl-BE" dirty="0"/>
              <a:t>Name</a:t>
            </a:r>
            <a:endParaRPr lang="nl-NL" dirty="0"/>
          </a:p>
        </p:txBody>
      </p:sp>
      <p:sp>
        <p:nvSpPr>
          <p:cNvPr id="40" name="Tijdelijke aanduiding voor afbeelding 3"/>
          <p:cNvSpPr>
            <a:spLocks noGrp="1" noChangeAspect="1"/>
          </p:cNvSpPr>
          <p:nvPr>
            <p:ph type="pic" sz="quarter" idx="37"/>
          </p:nvPr>
        </p:nvSpPr>
        <p:spPr>
          <a:xfrm>
            <a:off x="2835709" y="2060848"/>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41" name="Tijdelijke aanduiding voor afbeelding 5"/>
          <p:cNvSpPr>
            <a:spLocks noGrp="1"/>
          </p:cNvSpPr>
          <p:nvPr>
            <p:ph type="pic" sz="quarter" idx="38"/>
          </p:nvPr>
        </p:nvSpPr>
        <p:spPr>
          <a:xfrm>
            <a:off x="3843420" y="3047876"/>
            <a:ext cx="1007475" cy="1008000"/>
          </a:xfrm>
          <a:prstGeom prst="ellipse">
            <a:avLst/>
          </a:prstGeom>
        </p:spPr>
        <p:txBody>
          <a:bodyPr vert="horz"/>
          <a:lstStyle>
            <a:lvl1pPr marL="0" indent="0" algn="ctr">
              <a:spcBef>
                <a:spcPts val="300"/>
              </a:spcBef>
              <a:defRPr sz="1398">
                <a:latin typeface="+mn-lt"/>
                <a:cs typeface="Arial" panose="020B0604020202020204" pitchFamily="34" charset="0"/>
              </a:defRPr>
            </a:lvl1pPr>
          </a:lstStyle>
          <a:p>
            <a:r>
              <a:rPr lang="en-US"/>
              <a:t>Click icon to add picture</a:t>
            </a:r>
            <a:endParaRPr lang="nl-NL" dirty="0"/>
          </a:p>
        </p:txBody>
      </p:sp>
      <p:sp>
        <p:nvSpPr>
          <p:cNvPr id="42" name="Tijdelijke aanduiding voor tekst 14"/>
          <p:cNvSpPr>
            <a:spLocks noGrp="1"/>
          </p:cNvSpPr>
          <p:nvPr>
            <p:ph type="body" sz="quarter" idx="39" hasCustomPrompt="1"/>
          </p:nvPr>
        </p:nvSpPr>
        <p:spPr>
          <a:xfrm>
            <a:off x="4908227" y="4541396"/>
            <a:ext cx="2338782" cy="695781"/>
          </a:xfrm>
          <a:prstGeom prst="rect">
            <a:avLst/>
          </a:prstGeom>
        </p:spPr>
        <p:txBody>
          <a:bodyPr vert="horz">
            <a:normAutofit/>
          </a:bodyPr>
          <a:lstStyle>
            <a:lvl1pPr marL="0" indent="0" algn="ctr">
              <a:lnSpc>
                <a:spcPct val="100000"/>
              </a:lnSpc>
              <a:spcBef>
                <a:spcPts val="0"/>
              </a:spcBef>
              <a:defRPr sz="1598" b="0" i="0" kern="600" baseline="0">
                <a:solidFill>
                  <a:srgbClr val="1E1E1E"/>
                </a:solidFill>
                <a:latin typeface="+mn-lt"/>
                <a:cs typeface="Arial" panose="020B0604020202020204" pitchFamily="34" charset="0"/>
              </a:defRPr>
            </a:lvl1pPr>
          </a:lstStyle>
          <a:p>
            <a:pPr lvl="0"/>
            <a:r>
              <a:rPr lang="nl-BE" dirty="0"/>
              <a:t>Job title</a:t>
            </a:r>
          </a:p>
        </p:txBody>
      </p:sp>
      <p:sp>
        <p:nvSpPr>
          <p:cNvPr id="43" name="Tijdelijke aanduiding voor tekst 16"/>
          <p:cNvSpPr>
            <a:spLocks noGrp="1"/>
          </p:cNvSpPr>
          <p:nvPr>
            <p:ph type="body" sz="quarter" idx="40" hasCustomPrompt="1"/>
          </p:nvPr>
        </p:nvSpPr>
        <p:spPr>
          <a:xfrm>
            <a:off x="4908227" y="4109369"/>
            <a:ext cx="2338782" cy="432048"/>
          </a:xfrm>
          <a:prstGeom prst="rect">
            <a:avLst/>
          </a:prstGeom>
        </p:spPr>
        <p:txBody>
          <a:bodyPr vert="horz">
            <a:normAutofit/>
          </a:bodyPr>
          <a:lstStyle>
            <a:lvl1pPr marL="0" indent="0" algn="ctr">
              <a:spcBef>
                <a:spcPts val="999"/>
              </a:spcBef>
              <a:defRPr sz="1798" b="1" i="0">
                <a:solidFill>
                  <a:srgbClr val="FF003C"/>
                </a:solidFill>
                <a:latin typeface="+mn-lt"/>
                <a:cs typeface="Arial" panose="020B0604020202020204" pitchFamily="34" charset="0"/>
              </a:defRPr>
            </a:lvl1pPr>
          </a:lstStyle>
          <a:p>
            <a:pPr lvl="0"/>
            <a:r>
              <a:rPr lang="nl-BE" dirty="0"/>
              <a:t>Name</a:t>
            </a:r>
            <a:endParaRPr lang="nl-NL" dirty="0"/>
          </a:p>
        </p:txBody>
      </p:sp>
      <p:sp>
        <p:nvSpPr>
          <p:cNvPr id="44" name="Tijdelijke aanduiding voor afbeelding 3"/>
          <p:cNvSpPr>
            <a:spLocks noGrp="1" noChangeAspect="1"/>
          </p:cNvSpPr>
          <p:nvPr>
            <p:ph type="pic" sz="quarter" idx="41"/>
          </p:nvPr>
        </p:nvSpPr>
        <p:spPr>
          <a:xfrm>
            <a:off x="5174492" y="2060848"/>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45" name="Tijdelijke aanduiding voor afbeelding 5"/>
          <p:cNvSpPr>
            <a:spLocks noGrp="1"/>
          </p:cNvSpPr>
          <p:nvPr>
            <p:ph type="pic" sz="quarter" idx="42"/>
          </p:nvPr>
        </p:nvSpPr>
        <p:spPr>
          <a:xfrm>
            <a:off x="6182202" y="3047876"/>
            <a:ext cx="1007475" cy="1008000"/>
          </a:xfrm>
          <a:prstGeom prst="ellipse">
            <a:avLst/>
          </a:prstGeom>
        </p:spPr>
        <p:txBody>
          <a:bodyPr vert="horz"/>
          <a:lstStyle>
            <a:lvl1pPr marL="0" indent="0" algn="ctr">
              <a:spcBef>
                <a:spcPts val="300"/>
              </a:spcBef>
              <a:defRPr sz="1398">
                <a:latin typeface="+mn-lt"/>
                <a:cs typeface="Arial" panose="020B0604020202020204" pitchFamily="34" charset="0"/>
              </a:defRPr>
            </a:lvl1pPr>
          </a:lstStyle>
          <a:p>
            <a:r>
              <a:rPr lang="en-US"/>
              <a:t>Click icon to add picture</a:t>
            </a:r>
            <a:endParaRPr lang="nl-NL" dirty="0"/>
          </a:p>
        </p:txBody>
      </p:sp>
      <p:sp>
        <p:nvSpPr>
          <p:cNvPr id="46" name="Tijdelijke aanduiding voor tekst 14"/>
          <p:cNvSpPr>
            <a:spLocks noGrp="1"/>
          </p:cNvSpPr>
          <p:nvPr>
            <p:ph type="body" sz="quarter" idx="43" hasCustomPrompt="1"/>
          </p:nvPr>
        </p:nvSpPr>
        <p:spPr>
          <a:xfrm>
            <a:off x="7247008" y="4541396"/>
            <a:ext cx="2338782" cy="695781"/>
          </a:xfrm>
          <a:prstGeom prst="rect">
            <a:avLst/>
          </a:prstGeom>
        </p:spPr>
        <p:txBody>
          <a:bodyPr vert="horz">
            <a:normAutofit/>
          </a:bodyPr>
          <a:lstStyle>
            <a:lvl1pPr marL="0" indent="0" algn="ctr">
              <a:lnSpc>
                <a:spcPct val="100000"/>
              </a:lnSpc>
              <a:spcBef>
                <a:spcPts val="0"/>
              </a:spcBef>
              <a:defRPr sz="1598" b="0" i="0" kern="600" baseline="0">
                <a:solidFill>
                  <a:srgbClr val="1E1E1E"/>
                </a:solidFill>
                <a:latin typeface="+mn-lt"/>
                <a:cs typeface="Arial" panose="020B0604020202020204" pitchFamily="34" charset="0"/>
              </a:defRPr>
            </a:lvl1pPr>
          </a:lstStyle>
          <a:p>
            <a:pPr lvl="0"/>
            <a:r>
              <a:rPr lang="nl-BE" dirty="0"/>
              <a:t>Job title</a:t>
            </a:r>
          </a:p>
        </p:txBody>
      </p:sp>
      <p:sp>
        <p:nvSpPr>
          <p:cNvPr id="47" name="Tijdelijke aanduiding voor tekst 16"/>
          <p:cNvSpPr>
            <a:spLocks noGrp="1"/>
          </p:cNvSpPr>
          <p:nvPr>
            <p:ph type="body" sz="quarter" idx="44" hasCustomPrompt="1"/>
          </p:nvPr>
        </p:nvSpPr>
        <p:spPr>
          <a:xfrm>
            <a:off x="7247008" y="4109369"/>
            <a:ext cx="2338782" cy="432048"/>
          </a:xfrm>
          <a:prstGeom prst="rect">
            <a:avLst/>
          </a:prstGeom>
        </p:spPr>
        <p:txBody>
          <a:bodyPr vert="horz">
            <a:normAutofit/>
          </a:bodyPr>
          <a:lstStyle>
            <a:lvl1pPr marL="0" indent="0" algn="ctr">
              <a:spcBef>
                <a:spcPts val="999"/>
              </a:spcBef>
              <a:defRPr sz="1798" b="1" i="0">
                <a:solidFill>
                  <a:srgbClr val="FF003C"/>
                </a:solidFill>
                <a:latin typeface="+mn-lt"/>
                <a:cs typeface="Arial" panose="020B0604020202020204" pitchFamily="34" charset="0"/>
              </a:defRPr>
            </a:lvl1pPr>
          </a:lstStyle>
          <a:p>
            <a:pPr lvl="0"/>
            <a:r>
              <a:rPr lang="nl-BE" dirty="0"/>
              <a:t>Name</a:t>
            </a:r>
            <a:endParaRPr lang="nl-NL" dirty="0"/>
          </a:p>
        </p:txBody>
      </p:sp>
      <p:sp>
        <p:nvSpPr>
          <p:cNvPr id="48" name="Tijdelijke aanduiding voor afbeelding 3"/>
          <p:cNvSpPr>
            <a:spLocks noGrp="1" noChangeAspect="1"/>
          </p:cNvSpPr>
          <p:nvPr>
            <p:ph type="pic" sz="quarter" idx="45"/>
          </p:nvPr>
        </p:nvSpPr>
        <p:spPr>
          <a:xfrm>
            <a:off x="7513274" y="2060848"/>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49" name="Tijdelijke aanduiding voor afbeelding 5"/>
          <p:cNvSpPr>
            <a:spLocks noGrp="1"/>
          </p:cNvSpPr>
          <p:nvPr>
            <p:ph type="pic" sz="quarter" idx="46"/>
          </p:nvPr>
        </p:nvSpPr>
        <p:spPr>
          <a:xfrm>
            <a:off x="8520984" y="3047876"/>
            <a:ext cx="1007475" cy="1008000"/>
          </a:xfrm>
          <a:prstGeom prst="ellipse">
            <a:avLst/>
          </a:prstGeom>
        </p:spPr>
        <p:txBody>
          <a:bodyPr vert="horz"/>
          <a:lstStyle>
            <a:lvl1pPr marL="0" indent="0" algn="ctr">
              <a:spcBef>
                <a:spcPts val="300"/>
              </a:spcBef>
              <a:defRPr sz="1398">
                <a:latin typeface="+mn-lt"/>
                <a:cs typeface="Arial" panose="020B0604020202020204" pitchFamily="34" charset="0"/>
              </a:defRPr>
            </a:lvl1pPr>
          </a:lstStyle>
          <a:p>
            <a:r>
              <a:rPr lang="en-US"/>
              <a:t>Click icon to add picture</a:t>
            </a:r>
            <a:endParaRPr lang="nl-NL" dirty="0"/>
          </a:p>
        </p:txBody>
      </p:sp>
      <p:sp>
        <p:nvSpPr>
          <p:cNvPr id="50" name="Tijdelijke aanduiding voor tekst 14"/>
          <p:cNvSpPr>
            <a:spLocks noGrp="1"/>
          </p:cNvSpPr>
          <p:nvPr>
            <p:ph type="body" sz="quarter" idx="47" hasCustomPrompt="1"/>
          </p:nvPr>
        </p:nvSpPr>
        <p:spPr>
          <a:xfrm>
            <a:off x="9585790" y="4541396"/>
            <a:ext cx="2338782" cy="695781"/>
          </a:xfrm>
          <a:prstGeom prst="rect">
            <a:avLst/>
          </a:prstGeom>
        </p:spPr>
        <p:txBody>
          <a:bodyPr vert="horz">
            <a:normAutofit/>
          </a:bodyPr>
          <a:lstStyle>
            <a:lvl1pPr marL="0" indent="0" algn="ctr">
              <a:lnSpc>
                <a:spcPct val="100000"/>
              </a:lnSpc>
              <a:spcBef>
                <a:spcPts val="0"/>
              </a:spcBef>
              <a:defRPr sz="1598" b="0" i="0" kern="600" baseline="0">
                <a:solidFill>
                  <a:srgbClr val="1E1E1E"/>
                </a:solidFill>
                <a:latin typeface="+mn-lt"/>
                <a:cs typeface="Arial" panose="020B0604020202020204" pitchFamily="34" charset="0"/>
              </a:defRPr>
            </a:lvl1pPr>
          </a:lstStyle>
          <a:p>
            <a:pPr lvl="0"/>
            <a:r>
              <a:rPr lang="nl-BE" dirty="0"/>
              <a:t>Job title</a:t>
            </a:r>
          </a:p>
        </p:txBody>
      </p:sp>
      <p:sp>
        <p:nvSpPr>
          <p:cNvPr id="51" name="Tijdelijke aanduiding voor tekst 16"/>
          <p:cNvSpPr>
            <a:spLocks noGrp="1"/>
          </p:cNvSpPr>
          <p:nvPr>
            <p:ph type="body" sz="quarter" idx="48" hasCustomPrompt="1"/>
          </p:nvPr>
        </p:nvSpPr>
        <p:spPr>
          <a:xfrm>
            <a:off x="9585790" y="4109369"/>
            <a:ext cx="2338782" cy="432048"/>
          </a:xfrm>
          <a:prstGeom prst="rect">
            <a:avLst/>
          </a:prstGeom>
        </p:spPr>
        <p:txBody>
          <a:bodyPr vert="horz">
            <a:normAutofit/>
          </a:bodyPr>
          <a:lstStyle>
            <a:lvl1pPr marL="0" indent="0" algn="ctr">
              <a:spcBef>
                <a:spcPts val="999"/>
              </a:spcBef>
              <a:defRPr sz="1798" b="1" i="0">
                <a:solidFill>
                  <a:srgbClr val="FF003C"/>
                </a:solidFill>
                <a:latin typeface="+mn-lt"/>
                <a:cs typeface="Arial" panose="020B0604020202020204" pitchFamily="34" charset="0"/>
              </a:defRPr>
            </a:lvl1pPr>
          </a:lstStyle>
          <a:p>
            <a:pPr lvl="0"/>
            <a:r>
              <a:rPr lang="nl-BE" dirty="0"/>
              <a:t>Name</a:t>
            </a:r>
            <a:endParaRPr lang="nl-NL" dirty="0"/>
          </a:p>
        </p:txBody>
      </p:sp>
      <p:sp>
        <p:nvSpPr>
          <p:cNvPr id="52" name="Tijdelijke aanduiding voor afbeelding 3"/>
          <p:cNvSpPr>
            <a:spLocks noGrp="1" noChangeAspect="1"/>
          </p:cNvSpPr>
          <p:nvPr>
            <p:ph type="pic" sz="quarter" idx="49"/>
          </p:nvPr>
        </p:nvSpPr>
        <p:spPr>
          <a:xfrm>
            <a:off x="9852056" y="2060848"/>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53" name="Tijdelijke aanduiding voor afbeelding 5"/>
          <p:cNvSpPr>
            <a:spLocks noGrp="1"/>
          </p:cNvSpPr>
          <p:nvPr>
            <p:ph type="pic" sz="quarter" idx="50"/>
          </p:nvPr>
        </p:nvSpPr>
        <p:spPr>
          <a:xfrm>
            <a:off x="10859766" y="3047876"/>
            <a:ext cx="1007475" cy="1008000"/>
          </a:xfrm>
          <a:prstGeom prst="ellipse">
            <a:avLst/>
          </a:prstGeom>
        </p:spPr>
        <p:txBody>
          <a:bodyPr vert="horz"/>
          <a:lstStyle>
            <a:lvl1pPr marL="0" indent="0" algn="ctr">
              <a:spcBef>
                <a:spcPts val="300"/>
              </a:spcBef>
              <a:defRPr sz="1398">
                <a:latin typeface="+mn-lt"/>
                <a:cs typeface="Arial" panose="020B0604020202020204" pitchFamily="34" charset="0"/>
              </a:defRPr>
            </a:lvl1pPr>
          </a:lstStyle>
          <a:p>
            <a:r>
              <a:rPr lang="en-US"/>
              <a:t>Click icon to add picture</a:t>
            </a:r>
            <a:endParaRPr lang="nl-NL" dirty="0"/>
          </a:p>
        </p:txBody>
      </p:sp>
      <p:sp>
        <p:nvSpPr>
          <p:cNvPr id="56" name="Tijdelijke aanduiding voor tekst 8"/>
          <p:cNvSpPr>
            <a:spLocks noGrp="1"/>
          </p:cNvSpPr>
          <p:nvPr>
            <p:ph type="body" sz="quarter" idx="10" hasCustomPrompt="1"/>
          </p:nvPr>
        </p:nvSpPr>
        <p:spPr>
          <a:xfrm>
            <a:off x="716996" y="562333"/>
            <a:ext cx="3887350" cy="1390524"/>
          </a:xfrm>
        </p:spPr>
        <p:txBody>
          <a:bodyPr lIns="0" tIns="108000" rIns="0" bIns="0">
            <a:normAutofit/>
          </a:bodyPr>
          <a:lstStyle>
            <a:lvl1pPr marL="0" indent="0">
              <a:spcBef>
                <a:spcPts val="0"/>
              </a:spcBef>
              <a:defRPr sz="3596" b="1" baseline="0">
                <a:solidFill>
                  <a:schemeClr val="tx1"/>
                </a:solidFill>
                <a:latin typeface="+mn-lt"/>
              </a:defRPr>
            </a:lvl1pPr>
          </a:lstStyle>
          <a:p>
            <a:pPr lvl="0"/>
            <a:r>
              <a:rPr lang="nl-NL" dirty="0"/>
              <a:t>Panel</a:t>
            </a:r>
          </a:p>
        </p:txBody>
      </p:sp>
      <p:cxnSp>
        <p:nvCxnSpPr>
          <p:cNvPr id="25"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742606904"/>
      </p:ext>
    </p:extLst>
  </p:cSld>
  <p:clrMapOvr>
    <a:masterClrMapping/>
  </p:clrMapOvr>
</p:sldLayout>
</file>

<file path=ppt/slideLayouts/slideLayout184.xml><?xml version="1.0" encoding="utf-8"?>
<p:sldLayout xmlns:a="http://schemas.openxmlformats.org/drawingml/2006/main" xmlns:r="http://schemas.openxmlformats.org/officeDocument/2006/relationships" xmlns:p="http://schemas.openxmlformats.org/presentationml/2006/main" preserve="1" userDrawn="1">
  <p:cSld name="Panel x2 x3">
    <p:bg>
      <p:bgPr>
        <a:solidFill>
          <a:srgbClr val="E6E6E6"/>
        </a:solidFill>
        <a:effectLst/>
      </p:bgPr>
    </p:bg>
    <p:spTree>
      <p:nvGrpSpPr>
        <p:cNvPr id="1" name=""/>
        <p:cNvGrpSpPr/>
        <p:nvPr/>
      </p:nvGrpSpPr>
      <p:grpSpPr>
        <a:xfrm>
          <a:off x="0" y="0"/>
          <a:ext cx="0" cy="0"/>
          <a:chOff x="0" y="0"/>
          <a:chExt cx="0" cy="0"/>
        </a:xfrm>
      </p:grpSpPr>
      <p:sp>
        <p:nvSpPr>
          <p:cNvPr id="59" name="Rectangle 1"/>
          <p:cNvSpPr/>
          <p:nvPr userDrawn="1"/>
        </p:nvSpPr>
        <p:spPr>
          <a:xfrm>
            <a:off x="0" y="-160712"/>
            <a:ext cx="12192000" cy="6858000"/>
          </a:xfrm>
          <a:prstGeom prst="rect">
            <a:avLst/>
          </a:prstGeom>
          <a:solidFill>
            <a:srgbClr val="E6E6E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3196" dirty="0">
              <a:latin typeface="+mn-lt"/>
            </a:endParaRPr>
          </a:p>
        </p:txBody>
      </p:sp>
      <p:sp>
        <p:nvSpPr>
          <p:cNvPr id="38" name="Tijdelijke aanduiding voor tekst 14"/>
          <p:cNvSpPr>
            <a:spLocks noGrp="1"/>
          </p:cNvSpPr>
          <p:nvPr>
            <p:ph type="body" sz="quarter" idx="35" hasCustomPrompt="1"/>
          </p:nvPr>
        </p:nvSpPr>
        <p:spPr>
          <a:xfrm>
            <a:off x="8261859" y="2866743"/>
            <a:ext cx="2943801" cy="592949"/>
          </a:xfrm>
          <a:prstGeom prst="rect">
            <a:avLst/>
          </a:prstGeom>
        </p:spPr>
        <p:txBody>
          <a:bodyPr vert="horz">
            <a:normAutofit/>
          </a:bodyPr>
          <a:lstStyle>
            <a:lvl1pPr marL="0" indent="0" algn="ctr">
              <a:lnSpc>
                <a:spcPct val="100000"/>
              </a:lnSpc>
              <a:spcBef>
                <a:spcPts val="0"/>
              </a:spcBef>
              <a:defRPr sz="1598" b="0" i="0" kern="600" baseline="0">
                <a:solidFill>
                  <a:srgbClr val="1E1E1E"/>
                </a:solidFill>
                <a:latin typeface="+mn-lt"/>
                <a:cs typeface="Arial" panose="020B0604020202020204" pitchFamily="34" charset="0"/>
              </a:defRPr>
            </a:lvl1pPr>
          </a:lstStyle>
          <a:p>
            <a:pPr lvl="0"/>
            <a:r>
              <a:rPr lang="nl-BE" dirty="0"/>
              <a:t>Job title</a:t>
            </a:r>
          </a:p>
        </p:txBody>
      </p:sp>
      <p:sp>
        <p:nvSpPr>
          <p:cNvPr id="39" name="Tijdelijke aanduiding voor tekst 16"/>
          <p:cNvSpPr>
            <a:spLocks noGrp="1"/>
          </p:cNvSpPr>
          <p:nvPr>
            <p:ph type="body" sz="quarter" idx="36" hasCustomPrompt="1"/>
          </p:nvPr>
        </p:nvSpPr>
        <p:spPr>
          <a:xfrm>
            <a:off x="8261859" y="2434716"/>
            <a:ext cx="2943801" cy="432048"/>
          </a:xfrm>
          <a:prstGeom prst="rect">
            <a:avLst/>
          </a:prstGeom>
        </p:spPr>
        <p:txBody>
          <a:bodyPr vert="horz">
            <a:normAutofit/>
          </a:bodyPr>
          <a:lstStyle>
            <a:lvl1pPr marL="0" indent="0" algn="ctr">
              <a:spcBef>
                <a:spcPts val="999"/>
              </a:spcBef>
              <a:defRPr sz="1798" b="1" i="0">
                <a:solidFill>
                  <a:srgbClr val="FF003C"/>
                </a:solidFill>
                <a:latin typeface="+mn-lt"/>
                <a:cs typeface="Arial" panose="020B0604020202020204" pitchFamily="34" charset="0"/>
              </a:defRPr>
            </a:lvl1pPr>
          </a:lstStyle>
          <a:p>
            <a:pPr lvl="0"/>
            <a:r>
              <a:rPr lang="nl-BE" dirty="0"/>
              <a:t>Name</a:t>
            </a:r>
            <a:endParaRPr lang="nl-NL" dirty="0"/>
          </a:p>
        </p:txBody>
      </p:sp>
      <p:sp>
        <p:nvSpPr>
          <p:cNvPr id="40" name="Tijdelijke aanduiding voor afbeelding 3"/>
          <p:cNvSpPr>
            <a:spLocks noGrp="1" noChangeAspect="1"/>
          </p:cNvSpPr>
          <p:nvPr>
            <p:ph type="pic" sz="quarter" idx="37"/>
          </p:nvPr>
        </p:nvSpPr>
        <p:spPr>
          <a:xfrm>
            <a:off x="8830633" y="386195"/>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41" name="Tijdelijke aanduiding voor afbeelding 5"/>
          <p:cNvSpPr>
            <a:spLocks noGrp="1"/>
          </p:cNvSpPr>
          <p:nvPr>
            <p:ph type="pic" sz="quarter" idx="38"/>
          </p:nvPr>
        </p:nvSpPr>
        <p:spPr>
          <a:xfrm>
            <a:off x="9838344" y="1373223"/>
            <a:ext cx="1007475" cy="1008000"/>
          </a:xfrm>
          <a:prstGeom prst="ellipse">
            <a:avLst/>
          </a:prstGeom>
        </p:spPr>
        <p:txBody>
          <a:bodyPr vert="horz"/>
          <a:lstStyle>
            <a:lvl1pPr marL="0" indent="0" algn="ctr">
              <a:spcBef>
                <a:spcPts val="300"/>
              </a:spcBef>
              <a:defRPr sz="1398">
                <a:latin typeface="+mn-lt"/>
                <a:cs typeface="Arial" panose="020B0604020202020204" pitchFamily="34" charset="0"/>
              </a:defRPr>
            </a:lvl1pPr>
          </a:lstStyle>
          <a:p>
            <a:r>
              <a:rPr lang="en-US"/>
              <a:t>Click icon to add picture</a:t>
            </a:r>
            <a:endParaRPr lang="nl-NL" dirty="0"/>
          </a:p>
        </p:txBody>
      </p:sp>
      <p:sp>
        <p:nvSpPr>
          <p:cNvPr id="23" name="Tijdelijke aanduiding voor tekst 14"/>
          <p:cNvSpPr>
            <a:spLocks noGrp="1"/>
          </p:cNvSpPr>
          <p:nvPr>
            <p:ph type="body" sz="quarter" idx="39" hasCustomPrompt="1"/>
          </p:nvPr>
        </p:nvSpPr>
        <p:spPr>
          <a:xfrm>
            <a:off x="4519391" y="2866743"/>
            <a:ext cx="2943801" cy="592949"/>
          </a:xfrm>
          <a:prstGeom prst="rect">
            <a:avLst/>
          </a:prstGeom>
        </p:spPr>
        <p:txBody>
          <a:bodyPr vert="horz">
            <a:normAutofit/>
          </a:bodyPr>
          <a:lstStyle>
            <a:lvl1pPr marL="0" indent="0" algn="ctr">
              <a:lnSpc>
                <a:spcPct val="100000"/>
              </a:lnSpc>
              <a:spcBef>
                <a:spcPts val="0"/>
              </a:spcBef>
              <a:defRPr sz="1598" b="0" i="0" kern="600" baseline="0">
                <a:solidFill>
                  <a:srgbClr val="1E1E1E"/>
                </a:solidFill>
                <a:latin typeface="+mn-lt"/>
                <a:cs typeface="Arial" panose="020B0604020202020204" pitchFamily="34" charset="0"/>
              </a:defRPr>
            </a:lvl1pPr>
          </a:lstStyle>
          <a:p>
            <a:pPr lvl="0"/>
            <a:r>
              <a:rPr lang="nl-BE" dirty="0"/>
              <a:t>Job title</a:t>
            </a:r>
          </a:p>
        </p:txBody>
      </p:sp>
      <p:sp>
        <p:nvSpPr>
          <p:cNvPr id="24" name="Tijdelijke aanduiding voor tekst 16"/>
          <p:cNvSpPr>
            <a:spLocks noGrp="1"/>
          </p:cNvSpPr>
          <p:nvPr>
            <p:ph type="body" sz="quarter" idx="40" hasCustomPrompt="1"/>
          </p:nvPr>
        </p:nvSpPr>
        <p:spPr>
          <a:xfrm>
            <a:off x="4519391" y="2434716"/>
            <a:ext cx="2943801" cy="432048"/>
          </a:xfrm>
          <a:prstGeom prst="rect">
            <a:avLst/>
          </a:prstGeom>
        </p:spPr>
        <p:txBody>
          <a:bodyPr vert="horz">
            <a:normAutofit/>
          </a:bodyPr>
          <a:lstStyle>
            <a:lvl1pPr marL="0" indent="0" algn="ctr">
              <a:spcBef>
                <a:spcPts val="999"/>
              </a:spcBef>
              <a:defRPr sz="1798" b="1" i="0">
                <a:solidFill>
                  <a:srgbClr val="FF003C"/>
                </a:solidFill>
                <a:latin typeface="+mn-lt"/>
                <a:cs typeface="Arial" panose="020B0604020202020204" pitchFamily="34" charset="0"/>
              </a:defRPr>
            </a:lvl1pPr>
          </a:lstStyle>
          <a:p>
            <a:pPr lvl="0"/>
            <a:r>
              <a:rPr lang="nl-BE" dirty="0"/>
              <a:t>Name</a:t>
            </a:r>
            <a:endParaRPr lang="nl-NL" dirty="0"/>
          </a:p>
        </p:txBody>
      </p:sp>
      <p:sp>
        <p:nvSpPr>
          <p:cNvPr id="26" name="Tijdelijke aanduiding voor afbeelding 3"/>
          <p:cNvSpPr>
            <a:spLocks noGrp="1" noChangeAspect="1"/>
          </p:cNvSpPr>
          <p:nvPr>
            <p:ph type="pic" sz="quarter" idx="41"/>
          </p:nvPr>
        </p:nvSpPr>
        <p:spPr>
          <a:xfrm>
            <a:off x="5088166" y="386195"/>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27" name="Tijdelijke aanduiding voor afbeelding 5"/>
          <p:cNvSpPr>
            <a:spLocks noGrp="1"/>
          </p:cNvSpPr>
          <p:nvPr>
            <p:ph type="pic" sz="quarter" idx="42"/>
          </p:nvPr>
        </p:nvSpPr>
        <p:spPr>
          <a:xfrm>
            <a:off x="6095876" y="1373223"/>
            <a:ext cx="1007475" cy="1008000"/>
          </a:xfrm>
          <a:prstGeom prst="ellipse">
            <a:avLst/>
          </a:prstGeom>
        </p:spPr>
        <p:txBody>
          <a:bodyPr vert="horz"/>
          <a:lstStyle>
            <a:lvl1pPr marL="0" indent="0" algn="ctr">
              <a:spcBef>
                <a:spcPts val="300"/>
              </a:spcBef>
              <a:defRPr sz="1398">
                <a:latin typeface="+mn-lt"/>
                <a:cs typeface="Arial" panose="020B0604020202020204" pitchFamily="34" charset="0"/>
              </a:defRPr>
            </a:lvl1pPr>
          </a:lstStyle>
          <a:p>
            <a:r>
              <a:rPr lang="en-US"/>
              <a:t>Click icon to add picture</a:t>
            </a:r>
            <a:endParaRPr lang="nl-NL" dirty="0"/>
          </a:p>
        </p:txBody>
      </p:sp>
      <p:sp>
        <p:nvSpPr>
          <p:cNvPr id="28" name="Tijdelijke aanduiding voor tekst 14"/>
          <p:cNvSpPr>
            <a:spLocks noGrp="1"/>
          </p:cNvSpPr>
          <p:nvPr>
            <p:ph type="body" sz="quarter" idx="43" hasCustomPrompt="1"/>
          </p:nvPr>
        </p:nvSpPr>
        <p:spPr>
          <a:xfrm>
            <a:off x="8261859" y="6021291"/>
            <a:ext cx="2943801" cy="592949"/>
          </a:xfrm>
          <a:prstGeom prst="rect">
            <a:avLst/>
          </a:prstGeom>
        </p:spPr>
        <p:txBody>
          <a:bodyPr vert="horz">
            <a:normAutofit/>
          </a:bodyPr>
          <a:lstStyle>
            <a:lvl1pPr marL="0" indent="0" algn="ctr">
              <a:lnSpc>
                <a:spcPct val="100000"/>
              </a:lnSpc>
              <a:spcBef>
                <a:spcPts val="0"/>
              </a:spcBef>
              <a:defRPr sz="1598" b="0" i="0" kern="600" baseline="0">
                <a:solidFill>
                  <a:srgbClr val="1E1E1E"/>
                </a:solidFill>
                <a:latin typeface="+mn-lt"/>
                <a:cs typeface="Arial" panose="020B0604020202020204" pitchFamily="34" charset="0"/>
              </a:defRPr>
            </a:lvl1pPr>
          </a:lstStyle>
          <a:p>
            <a:pPr lvl="0"/>
            <a:r>
              <a:rPr lang="nl-BE" dirty="0"/>
              <a:t>Job title</a:t>
            </a:r>
          </a:p>
        </p:txBody>
      </p:sp>
      <p:sp>
        <p:nvSpPr>
          <p:cNvPr id="29" name="Tijdelijke aanduiding voor tekst 16"/>
          <p:cNvSpPr>
            <a:spLocks noGrp="1"/>
          </p:cNvSpPr>
          <p:nvPr>
            <p:ph type="body" sz="quarter" idx="44" hasCustomPrompt="1"/>
          </p:nvPr>
        </p:nvSpPr>
        <p:spPr>
          <a:xfrm>
            <a:off x="8261859" y="5589264"/>
            <a:ext cx="2943801" cy="432048"/>
          </a:xfrm>
          <a:prstGeom prst="rect">
            <a:avLst/>
          </a:prstGeom>
        </p:spPr>
        <p:txBody>
          <a:bodyPr vert="horz">
            <a:normAutofit/>
          </a:bodyPr>
          <a:lstStyle>
            <a:lvl1pPr marL="0" indent="0" algn="ctr">
              <a:spcBef>
                <a:spcPts val="999"/>
              </a:spcBef>
              <a:defRPr sz="1798" b="1" i="0">
                <a:solidFill>
                  <a:srgbClr val="FF003C"/>
                </a:solidFill>
                <a:latin typeface="+mn-lt"/>
                <a:cs typeface="Arial" panose="020B0604020202020204" pitchFamily="34" charset="0"/>
              </a:defRPr>
            </a:lvl1pPr>
          </a:lstStyle>
          <a:p>
            <a:pPr lvl="0"/>
            <a:r>
              <a:rPr lang="nl-BE" dirty="0"/>
              <a:t>Name</a:t>
            </a:r>
            <a:endParaRPr lang="nl-NL" dirty="0"/>
          </a:p>
        </p:txBody>
      </p:sp>
      <p:sp>
        <p:nvSpPr>
          <p:cNvPr id="30" name="Tijdelijke aanduiding voor afbeelding 3"/>
          <p:cNvSpPr>
            <a:spLocks noGrp="1" noChangeAspect="1"/>
          </p:cNvSpPr>
          <p:nvPr>
            <p:ph type="pic" sz="quarter" idx="45"/>
          </p:nvPr>
        </p:nvSpPr>
        <p:spPr>
          <a:xfrm>
            <a:off x="8830633" y="3540743"/>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31" name="Tijdelijke aanduiding voor afbeelding 5"/>
          <p:cNvSpPr>
            <a:spLocks noGrp="1"/>
          </p:cNvSpPr>
          <p:nvPr>
            <p:ph type="pic" sz="quarter" idx="46"/>
          </p:nvPr>
        </p:nvSpPr>
        <p:spPr>
          <a:xfrm>
            <a:off x="9838344" y="4527771"/>
            <a:ext cx="1007475" cy="1008000"/>
          </a:xfrm>
          <a:prstGeom prst="ellipse">
            <a:avLst/>
          </a:prstGeom>
        </p:spPr>
        <p:txBody>
          <a:bodyPr vert="horz"/>
          <a:lstStyle>
            <a:lvl1pPr marL="0" indent="0" algn="ctr">
              <a:spcBef>
                <a:spcPts val="300"/>
              </a:spcBef>
              <a:defRPr sz="1398">
                <a:latin typeface="+mn-lt"/>
                <a:cs typeface="Arial" panose="020B0604020202020204" pitchFamily="34" charset="0"/>
              </a:defRPr>
            </a:lvl1pPr>
          </a:lstStyle>
          <a:p>
            <a:r>
              <a:rPr lang="en-US"/>
              <a:t>Click icon to add picture</a:t>
            </a:r>
            <a:endParaRPr lang="nl-NL" dirty="0"/>
          </a:p>
        </p:txBody>
      </p:sp>
      <p:sp>
        <p:nvSpPr>
          <p:cNvPr id="32" name="Tijdelijke aanduiding voor tekst 14"/>
          <p:cNvSpPr>
            <a:spLocks noGrp="1"/>
          </p:cNvSpPr>
          <p:nvPr>
            <p:ph type="body" sz="quarter" idx="47" hasCustomPrompt="1"/>
          </p:nvPr>
        </p:nvSpPr>
        <p:spPr>
          <a:xfrm>
            <a:off x="4623977" y="6021291"/>
            <a:ext cx="2943801" cy="592949"/>
          </a:xfrm>
          <a:prstGeom prst="rect">
            <a:avLst/>
          </a:prstGeom>
        </p:spPr>
        <p:txBody>
          <a:bodyPr vert="horz">
            <a:normAutofit/>
          </a:bodyPr>
          <a:lstStyle>
            <a:lvl1pPr marL="0" indent="0" algn="ctr">
              <a:lnSpc>
                <a:spcPct val="100000"/>
              </a:lnSpc>
              <a:spcBef>
                <a:spcPts val="0"/>
              </a:spcBef>
              <a:defRPr sz="1598" b="0" i="0" kern="600" baseline="0">
                <a:solidFill>
                  <a:srgbClr val="1E1E1E"/>
                </a:solidFill>
                <a:latin typeface="+mn-lt"/>
                <a:cs typeface="Arial" panose="020B0604020202020204" pitchFamily="34" charset="0"/>
              </a:defRPr>
            </a:lvl1pPr>
          </a:lstStyle>
          <a:p>
            <a:pPr lvl="0"/>
            <a:r>
              <a:rPr lang="nl-BE" dirty="0"/>
              <a:t>Job title</a:t>
            </a:r>
          </a:p>
        </p:txBody>
      </p:sp>
      <p:sp>
        <p:nvSpPr>
          <p:cNvPr id="33" name="Tijdelijke aanduiding voor tekst 16"/>
          <p:cNvSpPr>
            <a:spLocks noGrp="1"/>
          </p:cNvSpPr>
          <p:nvPr>
            <p:ph type="body" sz="quarter" idx="48" hasCustomPrompt="1"/>
          </p:nvPr>
        </p:nvSpPr>
        <p:spPr>
          <a:xfrm>
            <a:off x="4623977" y="5589264"/>
            <a:ext cx="2943801" cy="432048"/>
          </a:xfrm>
          <a:prstGeom prst="rect">
            <a:avLst/>
          </a:prstGeom>
        </p:spPr>
        <p:txBody>
          <a:bodyPr vert="horz">
            <a:normAutofit/>
          </a:bodyPr>
          <a:lstStyle>
            <a:lvl1pPr marL="0" indent="0" algn="ctr">
              <a:spcBef>
                <a:spcPts val="999"/>
              </a:spcBef>
              <a:defRPr sz="1798" b="1" i="0">
                <a:solidFill>
                  <a:srgbClr val="FF003C"/>
                </a:solidFill>
                <a:latin typeface="+mn-lt"/>
                <a:cs typeface="Arial" panose="020B0604020202020204" pitchFamily="34" charset="0"/>
              </a:defRPr>
            </a:lvl1pPr>
          </a:lstStyle>
          <a:p>
            <a:pPr lvl="0"/>
            <a:r>
              <a:rPr lang="nl-BE" dirty="0"/>
              <a:t>Name</a:t>
            </a:r>
            <a:endParaRPr lang="nl-NL" dirty="0"/>
          </a:p>
        </p:txBody>
      </p:sp>
      <p:sp>
        <p:nvSpPr>
          <p:cNvPr id="34" name="Tijdelijke aanduiding voor afbeelding 3"/>
          <p:cNvSpPr>
            <a:spLocks noGrp="1" noChangeAspect="1"/>
          </p:cNvSpPr>
          <p:nvPr>
            <p:ph type="pic" sz="quarter" idx="49"/>
          </p:nvPr>
        </p:nvSpPr>
        <p:spPr>
          <a:xfrm>
            <a:off x="5192749" y="3540743"/>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35" name="Tijdelijke aanduiding voor afbeelding 5"/>
          <p:cNvSpPr>
            <a:spLocks noGrp="1"/>
          </p:cNvSpPr>
          <p:nvPr>
            <p:ph type="pic" sz="quarter" idx="50"/>
          </p:nvPr>
        </p:nvSpPr>
        <p:spPr>
          <a:xfrm>
            <a:off x="6200462" y="4527771"/>
            <a:ext cx="1007475" cy="1008000"/>
          </a:xfrm>
          <a:prstGeom prst="ellipse">
            <a:avLst/>
          </a:prstGeom>
        </p:spPr>
        <p:txBody>
          <a:bodyPr vert="horz"/>
          <a:lstStyle>
            <a:lvl1pPr marL="0" indent="0" algn="ctr">
              <a:spcBef>
                <a:spcPts val="300"/>
              </a:spcBef>
              <a:defRPr sz="1398">
                <a:latin typeface="+mn-lt"/>
                <a:cs typeface="Arial" panose="020B0604020202020204" pitchFamily="34" charset="0"/>
              </a:defRPr>
            </a:lvl1pPr>
          </a:lstStyle>
          <a:p>
            <a:r>
              <a:rPr lang="en-US"/>
              <a:t>Click icon to add picture</a:t>
            </a:r>
            <a:endParaRPr lang="nl-NL" dirty="0"/>
          </a:p>
        </p:txBody>
      </p:sp>
      <p:sp>
        <p:nvSpPr>
          <p:cNvPr id="36" name="Tijdelijke aanduiding voor tekst 14"/>
          <p:cNvSpPr>
            <a:spLocks noGrp="1"/>
          </p:cNvSpPr>
          <p:nvPr>
            <p:ph type="body" sz="quarter" idx="51" hasCustomPrompt="1"/>
          </p:nvPr>
        </p:nvSpPr>
        <p:spPr>
          <a:xfrm>
            <a:off x="986093" y="6031434"/>
            <a:ext cx="2943801" cy="592949"/>
          </a:xfrm>
          <a:prstGeom prst="rect">
            <a:avLst/>
          </a:prstGeom>
        </p:spPr>
        <p:txBody>
          <a:bodyPr vert="horz">
            <a:normAutofit/>
          </a:bodyPr>
          <a:lstStyle>
            <a:lvl1pPr marL="0" indent="0" algn="ctr">
              <a:lnSpc>
                <a:spcPct val="100000"/>
              </a:lnSpc>
              <a:spcBef>
                <a:spcPts val="0"/>
              </a:spcBef>
              <a:defRPr sz="1598" b="0" i="0" kern="600" baseline="0">
                <a:solidFill>
                  <a:srgbClr val="1E1E1E"/>
                </a:solidFill>
                <a:latin typeface="+mn-lt"/>
                <a:cs typeface="Arial" panose="020B0604020202020204" pitchFamily="34" charset="0"/>
              </a:defRPr>
            </a:lvl1pPr>
          </a:lstStyle>
          <a:p>
            <a:pPr lvl="0"/>
            <a:r>
              <a:rPr lang="nl-BE" dirty="0"/>
              <a:t>Job title</a:t>
            </a:r>
          </a:p>
        </p:txBody>
      </p:sp>
      <p:sp>
        <p:nvSpPr>
          <p:cNvPr id="37" name="Tijdelijke aanduiding voor tekst 16"/>
          <p:cNvSpPr>
            <a:spLocks noGrp="1"/>
          </p:cNvSpPr>
          <p:nvPr>
            <p:ph type="body" sz="quarter" idx="52" hasCustomPrompt="1"/>
          </p:nvPr>
        </p:nvSpPr>
        <p:spPr>
          <a:xfrm>
            <a:off x="986093" y="5599407"/>
            <a:ext cx="2943801" cy="432048"/>
          </a:xfrm>
          <a:prstGeom prst="rect">
            <a:avLst/>
          </a:prstGeom>
        </p:spPr>
        <p:txBody>
          <a:bodyPr vert="horz">
            <a:normAutofit/>
          </a:bodyPr>
          <a:lstStyle>
            <a:lvl1pPr marL="0" indent="0" algn="ctr">
              <a:spcBef>
                <a:spcPts val="999"/>
              </a:spcBef>
              <a:defRPr sz="1798" b="1" i="0">
                <a:solidFill>
                  <a:srgbClr val="FF003C"/>
                </a:solidFill>
                <a:latin typeface="+mn-lt"/>
                <a:cs typeface="Arial" panose="020B0604020202020204" pitchFamily="34" charset="0"/>
              </a:defRPr>
            </a:lvl1pPr>
          </a:lstStyle>
          <a:p>
            <a:pPr lvl="0"/>
            <a:r>
              <a:rPr lang="nl-BE" dirty="0"/>
              <a:t>Name</a:t>
            </a:r>
            <a:endParaRPr lang="nl-NL" dirty="0"/>
          </a:p>
        </p:txBody>
      </p:sp>
      <p:sp>
        <p:nvSpPr>
          <p:cNvPr id="54" name="Tijdelijke aanduiding voor afbeelding 3"/>
          <p:cNvSpPr>
            <a:spLocks noGrp="1" noChangeAspect="1"/>
          </p:cNvSpPr>
          <p:nvPr>
            <p:ph type="pic" sz="quarter" idx="53"/>
          </p:nvPr>
        </p:nvSpPr>
        <p:spPr>
          <a:xfrm>
            <a:off x="1554867" y="3550886"/>
            <a:ext cx="1799063" cy="1800000"/>
          </a:xfrm>
          <a:prstGeom prst="ellipse">
            <a:avLst/>
          </a:prstGeom>
          <a:solidFill>
            <a:schemeClr val="bg1"/>
          </a:solidFill>
        </p:spPr>
        <p:txBody>
          <a:bodyPr vert="horz"/>
          <a:lstStyle>
            <a:lvl1pPr marL="0" indent="0" algn="ctr">
              <a:spcBef>
                <a:spcPts val="300"/>
              </a:spcBef>
              <a:defRPr>
                <a:latin typeface="+mn-lt"/>
                <a:cs typeface="Arial" panose="020B0604020202020204" pitchFamily="34" charset="0"/>
              </a:defRPr>
            </a:lvl1pPr>
          </a:lstStyle>
          <a:p>
            <a:r>
              <a:rPr lang="en-US"/>
              <a:t>Click icon to add picture</a:t>
            </a:r>
            <a:endParaRPr lang="nl-NL" dirty="0"/>
          </a:p>
        </p:txBody>
      </p:sp>
      <p:sp>
        <p:nvSpPr>
          <p:cNvPr id="55" name="Tijdelijke aanduiding voor afbeelding 5"/>
          <p:cNvSpPr>
            <a:spLocks noGrp="1"/>
          </p:cNvSpPr>
          <p:nvPr>
            <p:ph type="pic" sz="quarter" idx="54"/>
          </p:nvPr>
        </p:nvSpPr>
        <p:spPr>
          <a:xfrm>
            <a:off x="2562578" y="4537914"/>
            <a:ext cx="1007475" cy="1008000"/>
          </a:xfrm>
          <a:prstGeom prst="ellipse">
            <a:avLst/>
          </a:prstGeom>
        </p:spPr>
        <p:txBody>
          <a:bodyPr vert="horz"/>
          <a:lstStyle>
            <a:lvl1pPr marL="0" indent="0" algn="ctr">
              <a:spcBef>
                <a:spcPts val="300"/>
              </a:spcBef>
              <a:defRPr sz="1398">
                <a:latin typeface="+mn-lt"/>
                <a:cs typeface="Arial" panose="020B0604020202020204" pitchFamily="34" charset="0"/>
              </a:defRPr>
            </a:lvl1pPr>
          </a:lstStyle>
          <a:p>
            <a:r>
              <a:rPr lang="en-US"/>
              <a:t>Click icon to add picture</a:t>
            </a:r>
            <a:endParaRPr lang="nl-NL" dirty="0"/>
          </a:p>
        </p:txBody>
      </p:sp>
      <p:sp>
        <p:nvSpPr>
          <p:cNvPr id="60" name="Tijdelijke aanduiding voor tekst 8"/>
          <p:cNvSpPr>
            <a:spLocks noGrp="1"/>
          </p:cNvSpPr>
          <p:nvPr>
            <p:ph type="body" sz="quarter" idx="10" hasCustomPrompt="1"/>
          </p:nvPr>
        </p:nvSpPr>
        <p:spPr>
          <a:xfrm>
            <a:off x="716996" y="562333"/>
            <a:ext cx="3887350" cy="1390524"/>
          </a:xfrm>
        </p:spPr>
        <p:txBody>
          <a:bodyPr lIns="0" tIns="108000" rIns="0" bIns="0">
            <a:normAutofit/>
          </a:bodyPr>
          <a:lstStyle>
            <a:lvl1pPr marL="0" indent="0">
              <a:spcBef>
                <a:spcPts val="0"/>
              </a:spcBef>
              <a:defRPr sz="3596" b="1" baseline="0">
                <a:solidFill>
                  <a:schemeClr val="tx1"/>
                </a:solidFill>
                <a:latin typeface="+mn-lt"/>
              </a:defRPr>
            </a:lvl1pPr>
          </a:lstStyle>
          <a:p>
            <a:pPr lvl="0"/>
            <a:r>
              <a:rPr lang="nl-NL" dirty="0"/>
              <a:t>Panel</a:t>
            </a:r>
          </a:p>
        </p:txBody>
      </p:sp>
      <p:cxnSp>
        <p:nvCxnSpPr>
          <p:cNvPr id="25"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509278692"/>
      </p:ext>
    </p:extLst>
  </p:cSld>
  <p:clrMapOvr>
    <a:masterClrMapping/>
  </p:clrMapOvr>
</p:sldLayout>
</file>

<file path=ppt/slideLayouts/slideLayout185.xml><?xml version="1.0" encoding="utf-8"?>
<p:sldLayout xmlns:a="http://schemas.openxmlformats.org/drawingml/2006/main" xmlns:r="http://schemas.openxmlformats.org/officeDocument/2006/relationships" xmlns:p="http://schemas.openxmlformats.org/presentationml/2006/main" preserve="1" userDrawn="1">
  <p:cSld name="Soundbites">
    <p:spTree>
      <p:nvGrpSpPr>
        <p:cNvPr id="1" name=""/>
        <p:cNvGrpSpPr/>
        <p:nvPr/>
      </p:nvGrpSpPr>
      <p:grpSpPr>
        <a:xfrm>
          <a:off x="0" y="0"/>
          <a:ext cx="0" cy="0"/>
          <a:chOff x="0" y="0"/>
          <a:chExt cx="0" cy="0"/>
        </a:xfrm>
      </p:grpSpPr>
      <p:sp>
        <p:nvSpPr>
          <p:cNvPr id="15" name="Tijdelijke aanduiding voor tekst 14"/>
          <p:cNvSpPr>
            <a:spLocks noGrp="1"/>
          </p:cNvSpPr>
          <p:nvPr>
            <p:ph type="body" sz="quarter" idx="11" hasCustomPrompt="1"/>
          </p:nvPr>
        </p:nvSpPr>
        <p:spPr>
          <a:xfrm>
            <a:off x="1058313" y="685801"/>
            <a:ext cx="6908377" cy="4759648"/>
          </a:xfrm>
          <a:prstGeom prst="rect">
            <a:avLst/>
          </a:prstGeom>
        </p:spPr>
        <p:txBody>
          <a:bodyPr vert="horz" anchor="ctr" anchorCtr="0"/>
          <a:lstStyle>
            <a:lvl1pPr marL="0" indent="0">
              <a:spcBef>
                <a:spcPts val="999"/>
              </a:spcBef>
              <a:defRPr sz="2798" baseline="0">
                <a:latin typeface="Jungka" panose="00000500000000000000" pitchFamily="50" charset="0"/>
                <a:cs typeface="Arial" panose="020B0604020202020204" pitchFamily="34" charset="0"/>
              </a:defRPr>
            </a:lvl1pPr>
            <a:lvl2pPr>
              <a:defRPr>
                <a:latin typeface="+mj-lt"/>
              </a:defRPr>
            </a:lvl2pPr>
            <a:lvl3pPr>
              <a:defRPr>
                <a:latin typeface="+mj-lt"/>
              </a:defRPr>
            </a:lvl3pPr>
            <a:lvl4pPr>
              <a:defRPr>
                <a:latin typeface="+mj-lt"/>
              </a:defRPr>
            </a:lvl4pPr>
            <a:lvl5pPr>
              <a:defRPr>
                <a:latin typeface="+mj-lt"/>
              </a:defRPr>
            </a:lvl5pPr>
          </a:lstStyle>
          <a:p>
            <a:pPr lvl="0"/>
            <a:r>
              <a:rPr lang="nl-NL" dirty="0"/>
              <a:t>“Soundbite text”</a:t>
            </a:r>
          </a:p>
        </p:txBody>
      </p:sp>
      <p:sp>
        <p:nvSpPr>
          <p:cNvPr id="17" name="Tijdelijke aanduiding voor tekst 16"/>
          <p:cNvSpPr>
            <a:spLocks noGrp="1"/>
          </p:cNvSpPr>
          <p:nvPr>
            <p:ph type="body" sz="quarter" idx="12" hasCustomPrompt="1"/>
          </p:nvPr>
        </p:nvSpPr>
        <p:spPr>
          <a:xfrm>
            <a:off x="8111077" y="3933134"/>
            <a:ext cx="3095601" cy="431973"/>
          </a:xfrm>
          <a:prstGeom prst="rect">
            <a:avLst/>
          </a:prstGeom>
        </p:spPr>
        <p:txBody>
          <a:bodyPr vert="horz"/>
          <a:lstStyle>
            <a:lvl1pPr marL="0" indent="0" algn="ctr">
              <a:spcBef>
                <a:spcPts val="999"/>
              </a:spcBef>
              <a:defRPr sz="1998">
                <a:solidFill>
                  <a:srgbClr val="FF003C"/>
                </a:solidFill>
                <a:latin typeface="Jungka" panose="00000500000000000000" pitchFamily="50" charset="0"/>
                <a:cs typeface="Arial" panose="020B0604020202020204" pitchFamily="34" charset="0"/>
              </a:defRPr>
            </a:lvl1pPr>
          </a:lstStyle>
          <a:p>
            <a:pPr lvl="0"/>
            <a:r>
              <a:rPr lang="nl-BE" dirty="0"/>
              <a:t>Name</a:t>
            </a:r>
            <a:endParaRPr lang="nl-NL" dirty="0"/>
          </a:p>
        </p:txBody>
      </p:sp>
      <p:sp>
        <p:nvSpPr>
          <p:cNvPr id="19" name="Tijdelijke aanduiding voor tekst 18"/>
          <p:cNvSpPr>
            <a:spLocks noGrp="1"/>
          </p:cNvSpPr>
          <p:nvPr>
            <p:ph type="body" sz="quarter" idx="13" hasCustomPrompt="1"/>
          </p:nvPr>
        </p:nvSpPr>
        <p:spPr>
          <a:xfrm>
            <a:off x="8111077" y="4365724"/>
            <a:ext cx="3095601" cy="1079500"/>
          </a:xfrm>
          <a:prstGeom prst="rect">
            <a:avLst/>
          </a:prstGeom>
        </p:spPr>
        <p:txBody>
          <a:bodyPr vert="horz"/>
          <a:lstStyle>
            <a:lvl1pPr marL="0" indent="0" algn="ctr">
              <a:spcBef>
                <a:spcPts val="999"/>
              </a:spcBef>
              <a:defRPr sz="1798" b="0" i="0">
                <a:solidFill>
                  <a:srgbClr val="1E1E1E"/>
                </a:solidFill>
                <a:latin typeface="Jungka" panose="00000500000000000000" pitchFamily="50" charset="0"/>
                <a:cs typeface="Arial" panose="020B0604020202020204" pitchFamily="34" charset="0"/>
              </a:defRPr>
            </a:lvl1pPr>
          </a:lstStyle>
          <a:p>
            <a:pPr lvl="0"/>
            <a:r>
              <a:rPr lang="nl-NL" dirty="0"/>
              <a:t>Job Title</a:t>
            </a:r>
          </a:p>
          <a:p>
            <a:pPr lvl="0"/>
            <a:r>
              <a:rPr lang="nl-NL" dirty="0"/>
              <a:t>Company</a:t>
            </a:r>
          </a:p>
        </p:txBody>
      </p:sp>
      <p:sp>
        <p:nvSpPr>
          <p:cNvPr id="9" name="Tijdelijke aanduiding voor afbeelding 3">
            <a:extLst>
              <a:ext uri="{FF2B5EF4-FFF2-40B4-BE49-F238E27FC236}">
                <a16:creationId xmlns:a16="http://schemas.microsoft.com/office/drawing/2014/main" id="{AA0B506D-288F-4B58-85FB-8783262E351F}"/>
              </a:ext>
            </a:extLst>
          </p:cNvPr>
          <p:cNvSpPr>
            <a:spLocks noGrp="1" noChangeAspect="1"/>
          </p:cNvSpPr>
          <p:nvPr>
            <p:ph type="pic" sz="quarter" idx="37"/>
          </p:nvPr>
        </p:nvSpPr>
        <p:spPr>
          <a:xfrm>
            <a:off x="8196759" y="685800"/>
            <a:ext cx="3009919" cy="3011484"/>
          </a:xfrm>
          <a:prstGeom prst="ellipse">
            <a:avLst/>
          </a:prstGeom>
          <a:solidFill>
            <a:schemeClr val="bg1"/>
          </a:solidFill>
        </p:spPr>
        <p:txBody>
          <a:bodyPr vert="horz"/>
          <a:lstStyle>
            <a:lvl1pPr marL="0" indent="0" algn="ctr">
              <a:spcBef>
                <a:spcPts val="300"/>
              </a:spcBef>
              <a:defRPr>
                <a:latin typeface="Jungka" panose="00000500000000000000" pitchFamily="50" charset="0"/>
                <a:cs typeface="Arial" panose="020B0604020202020204" pitchFamily="34" charset="0"/>
              </a:defRPr>
            </a:lvl1pPr>
          </a:lstStyle>
          <a:p>
            <a:r>
              <a:rPr lang="en-US"/>
              <a:t>Click icon to add picture</a:t>
            </a:r>
            <a:endParaRPr lang="nl-NL" dirty="0"/>
          </a:p>
        </p:txBody>
      </p:sp>
    </p:spTree>
    <p:extLst>
      <p:ext uri="{BB962C8B-B14F-4D97-AF65-F5344CB8AC3E}">
        <p14:creationId xmlns:p14="http://schemas.microsoft.com/office/powerpoint/2010/main" val="1231999321"/>
      </p:ext>
    </p:extLst>
  </p:cSld>
  <p:clrMapOvr>
    <a:masterClrMapping/>
  </p:clrMapOvr>
</p:sldLayout>
</file>

<file path=ppt/slideLayouts/slideLayout186.xml><?xml version="1.0" encoding="utf-8"?>
<p:sldLayout xmlns:a="http://schemas.openxmlformats.org/drawingml/2006/main" xmlns:r="http://schemas.openxmlformats.org/officeDocument/2006/relationships" xmlns:p="http://schemas.openxmlformats.org/presentationml/2006/main" preserve="1" userDrawn="1">
  <p:cSld name="Back Cover">
    <p:spTree>
      <p:nvGrpSpPr>
        <p:cNvPr id="1" name=""/>
        <p:cNvGrpSpPr/>
        <p:nvPr/>
      </p:nvGrpSpPr>
      <p:grpSpPr>
        <a:xfrm>
          <a:off x="0" y="0"/>
          <a:ext cx="0" cy="0"/>
          <a:chOff x="0" y="0"/>
          <a:chExt cx="0" cy="0"/>
        </a:xfrm>
      </p:grpSpPr>
      <p:sp>
        <p:nvSpPr>
          <p:cNvPr id="2" name="Tekstvak 1"/>
          <p:cNvSpPr txBox="1"/>
          <p:nvPr userDrawn="1"/>
        </p:nvSpPr>
        <p:spPr>
          <a:xfrm>
            <a:off x="719625" y="4365104"/>
            <a:ext cx="6189464" cy="2154436"/>
          </a:xfrm>
          <a:prstGeom prst="rect">
            <a:avLst/>
          </a:prstGeom>
        </p:spPr>
        <p:txBody>
          <a:bodyPr vert="horz" wrap="square" lIns="0" tIns="0" rIns="0" bIns="0" rtlCol="0">
            <a:spAutoFit/>
          </a:bodyPr>
          <a:lstStyle/>
          <a:p>
            <a:pPr rtl="0"/>
            <a:r>
              <a:rPr lang="en-GB" sz="1998" b="0" i="0" u="none" strike="noStrike" kern="1200" baseline="30000" noProof="0" dirty="0">
                <a:solidFill>
                  <a:schemeClr val="tx1"/>
                </a:solidFill>
                <a:latin typeface="Jungka" panose="00000500000000000000" pitchFamily="50" charset="0"/>
                <a:ea typeface="+mn-ea"/>
                <a:cs typeface="Arial" charset="0"/>
              </a:rPr>
              <a:t>World Federation of Advertisers</a:t>
            </a:r>
          </a:p>
          <a:p>
            <a:pPr rtl="0"/>
            <a:r>
              <a:rPr lang="en-GB" sz="1998" b="0" i="0" u="none" strike="noStrike" kern="1200" baseline="30000" noProof="0" dirty="0">
                <a:solidFill>
                  <a:schemeClr val="tx1"/>
                </a:solidFill>
                <a:latin typeface="Jungka" panose="00000500000000000000" pitchFamily="50" charset="0"/>
                <a:ea typeface="+mn-ea"/>
                <a:cs typeface="Arial" charset="0"/>
              </a:rPr>
              <a:t>London, Brussels, Singapore</a:t>
            </a:r>
          </a:p>
          <a:p>
            <a:pPr rtl="0"/>
            <a:endParaRPr lang="en-GB" sz="1998" b="0" i="0" u="none" strike="noStrike" kern="1200" baseline="30000" noProof="0" dirty="0">
              <a:solidFill>
                <a:schemeClr val="tx1"/>
              </a:solidFill>
              <a:latin typeface="Jungka" panose="00000500000000000000" pitchFamily="50" charset="0"/>
              <a:ea typeface="+mn-ea"/>
              <a:cs typeface="Arial" charset="0"/>
            </a:endParaRPr>
          </a:p>
          <a:p>
            <a:pPr rtl="0"/>
            <a:r>
              <a:rPr lang="en-GB" sz="1998" b="0" i="0" u="none" strike="noStrike" kern="1200" baseline="30000" noProof="0" dirty="0">
                <a:solidFill>
                  <a:schemeClr val="tx1"/>
                </a:solidFill>
                <a:latin typeface="Jungka" panose="00000500000000000000" pitchFamily="50" charset="0"/>
                <a:ea typeface="+mn-ea"/>
                <a:cs typeface="Arial" charset="0"/>
              </a:rPr>
              <a:t>wfanet.org</a:t>
            </a:r>
          </a:p>
          <a:p>
            <a:pPr rtl="0"/>
            <a:r>
              <a:rPr lang="en-GB" sz="1998" b="0" i="0" u="none" strike="noStrike" kern="1200" baseline="30000" noProof="0" dirty="0">
                <a:solidFill>
                  <a:schemeClr val="tx1"/>
                </a:solidFill>
                <a:latin typeface="Jungka" panose="00000500000000000000" pitchFamily="50" charset="0"/>
                <a:ea typeface="+mn-ea"/>
                <a:cs typeface="Arial" charset="0"/>
              </a:rPr>
              <a:t>info@wfanet.org</a:t>
            </a:r>
          </a:p>
          <a:p>
            <a:pPr rtl="0"/>
            <a:r>
              <a:rPr lang="en-GB" sz="1998" b="0" i="0" u="none" strike="noStrike" kern="1200" baseline="30000" noProof="0" dirty="0">
                <a:solidFill>
                  <a:schemeClr val="tx1"/>
                </a:solidFill>
                <a:latin typeface="Jungka" panose="00000500000000000000" pitchFamily="50" charset="0"/>
                <a:ea typeface="+mn-ea"/>
                <a:cs typeface="Arial" charset="0"/>
              </a:rPr>
              <a:t>+32 2 502 57 40</a:t>
            </a:r>
          </a:p>
          <a:p>
            <a:pPr rtl="0"/>
            <a:endParaRPr lang="en-GB" sz="1998" b="0" i="0" u="none" strike="noStrike" kern="1200" baseline="30000" noProof="0" dirty="0">
              <a:solidFill>
                <a:schemeClr val="tx1"/>
              </a:solidFill>
              <a:latin typeface="Jungka" panose="00000500000000000000" pitchFamily="50" charset="0"/>
              <a:ea typeface="+mn-ea"/>
              <a:cs typeface="Arial" charset="0"/>
            </a:endParaRPr>
          </a:p>
          <a:p>
            <a:pPr rtl="0"/>
            <a:r>
              <a:rPr lang="en-GB" sz="1998" b="0" i="0" u="none" strike="noStrike" kern="1200" baseline="30000" noProof="0" dirty="0">
                <a:solidFill>
                  <a:schemeClr val="tx1"/>
                </a:solidFill>
                <a:latin typeface="Jungka" panose="00000500000000000000" pitchFamily="50" charset="0"/>
                <a:ea typeface="+mn-ea"/>
                <a:cs typeface="Arial" charset="0"/>
              </a:rPr>
              <a:t>twitter @</a:t>
            </a:r>
            <a:r>
              <a:rPr lang="en-GB" sz="1998" b="0" i="0" u="none" strike="noStrike" kern="1200" baseline="30000" noProof="0" dirty="0" err="1">
                <a:solidFill>
                  <a:schemeClr val="tx1"/>
                </a:solidFill>
                <a:latin typeface="Jungka" panose="00000500000000000000" pitchFamily="50" charset="0"/>
                <a:ea typeface="+mn-ea"/>
                <a:cs typeface="Arial" charset="0"/>
              </a:rPr>
              <a:t>wfamarketers</a:t>
            </a:r>
            <a:endParaRPr lang="en-GB" sz="1998" b="0" i="0" u="none" strike="noStrike" kern="1200" baseline="30000" noProof="0" dirty="0">
              <a:solidFill>
                <a:schemeClr val="tx1"/>
              </a:solidFill>
              <a:latin typeface="Jungka" panose="00000500000000000000" pitchFamily="50" charset="0"/>
              <a:ea typeface="+mn-ea"/>
              <a:cs typeface="Arial" charset="0"/>
            </a:endParaRPr>
          </a:p>
          <a:p>
            <a:pPr rtl="0"/>
            <a:r>
              <a:rPr lang="en-GB" sz="1998" b="0" i="0" u="none" strike="noStrike" kern="1200" baseline="30000" noProof="0" dirty="0">
                <a:solidFill>
                  <a:schemeClr val="tx1"/>
                </a:solidFill>
                <a:latin typeface="Jungka" panose="00000500000000000000" pitchFamily="50" charset="0"/>
                <a:ea typeface="+mn-ea"/>
                <a:cs typeface="Arial" charset="0"/>
              </a:rPr>
              <a:t>youtube.com/</a:t>
            </a:r>
            <a:r>
              <a:rPr lang="en-GB" sz="1998" b="0" i="0" u="none" strike="noStrike" kern="1200" baseline="30000" noProof="0" dirty="0" err="1">
                <a:solidFill>
                  <a:schemeClr val="tx1"/>
                </a:solidFill>
                <a:latin typeface="Jungka" panose="00000500000000000000" pitchFamily="50" charset="0"/>
                <a:ea typeface="+mn-ea"/>
                <a:cs typeface="Arial" charset="0"/>
              </a:rPr>
              <a:t>wfamarketers</a:t>
            </a:r>
            <a:endParaRPr lang="en-GB" sz="1998" b="0" i="0" u="none" strike="noStrike" kern="1200" baseline="30000" noProof="0" dirty="0">
              <a:solidFill>
                <a:schemeClr val="tx1"/>
              </a:solidFill>
              <a:latin typeface="Jungka" panose="00000500000000000000" pitchFamily="50" charset="0"/>
              <a:ea typeface="+mn-ea"/>
              <a:cs typeface="Arial" charset="0"/>
            </a:endParaRPr>
          </a:p>
          <a:p>
            <a:pPr rtl="0"/>
            <a:r>
              <a:rPr lang="en-GB" sz="1998" b="0" i="0" u="none" strike="noStrike" kern="1200" baseline="30000" noProof="0" dirty="0">
                <a:solidFill>
                  <a:schemeClr val="tx1"/>
                </a:solidFill>
                <a:latin typeface="Jungka" panose="00000500000000000000" pitchFamily="50" charset="0"/>
                <a:ea typeface="+mn-ea"/>
                <a:cs typeface="Arial" charset="0"/>
              </a:rPr>
              <a:t>linkedin.com/company/</a:t>
            </a:r>
            <a:r>
              <a:rPr lang="en-GB" sz="1998" b="0" i="0" u="none" strike="noStrike" kern="1200" baseline="30000" noProof="0" dirty="0" err="1">
                <a:solidFill>
                  <a:schemeClr val="tx1"/>
                </a:solidFill>
                <a:latin typeface="Jungka" panose="00000500000000000000" pitchFamily="50" charset="0"/>
                <a:ea typeface="+mn-ea"/>
                <a:cs typeface="Arial" charset="0"/>
              </a:rPr>
              <a:t>wfa</a:t>
            </a:r>
            <a:endParaRPr lang="en-GB" sz="1998" noProof="0" dirty="0">
              <a:solidFill>
                <a:schemeClr val="bg1"/>
              </a:solidFill>
              <a:latin typeface="Jungka" panose="00000500000000000000" pitchFamily="50" charset="0"/>
            </a:endParaRPr>
          </a:p>
        </p:txBody>
      </p:sp>
      <p:sp>
        <p:nvSpPr>
          <p:cNvPr id="5" name="Ovaal 4"/>
          <p:cNvSpPr>
            <a:spLocks noChangeAspect="1"/>
          </p:cNvSpPr>
          <p:nvPr userDrawn="1"/>
        </p:nvSpPr>
        <p:spPr>
          <a:xfrm>
            <a:off x="467756" y="4113104"/>
            <a:ext cx="251869" cy="252000"/>
          </a:xfrm>
          <a:prstGeom prst="ellipse">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l-NL" sz="1798"/>
          </a:p>
        </p:txBody>
      </p:sp>
    </p:spTree>
    <p:extLst>
      <p:ext uri="{BB962C8B-B14F-4D97-AF65-F5344CB8AC3E}">
        <p14:creationId xmlns:p14="http://schemas.microsoft.com/office/powerpoint/2010/main" val="4044090955"/>
      </p:ext>
    </p:extLst>
  </p:cSld>
  <p:clrMapOvr>
    <a:masterClrMapping/>
  </p:clrMapOvr>
</p:sldLayout>
</file>

<file path=ppt/slideLayouts/slideLayout187.xml><?xml version="1.0" encoding="utf-8"?>
<p:sldLayout xmlns:a="http://schemas.openxmlformats.org/drawingml/2006/main" xmlns:r="http://schemas.openxmlformats.org/officeDocument/2006/relationships" xmlns:p="http://schemas.openxmlformats.org/presentationml/2006/main" preserve="1" userDrawn="1">
  <p:cSld name="Back Cover v2">
    <p:bg>
      <p:bgPr>
        <a:solidFill>
          <a:schemeClr val="bg1"/>
        </a:solidFill>
        <a:effectLst/>
      </p:bgPr>
    </p:bg>
    <p:spTree>
      <p:nvGrpSpPr>
        <p:cNvPr id="1" name=""/>
        <p:cNvGrpSpPr/>
        <p:nvPr/>
      </p:nvGrpSpPr>
      <p:grpSpPr>
        <a:xfrm>
          <a:off x="0" y="0"/>
          <a:ext cx="0" cy="0"/>
          <a:chOff x="0" y="0"/>
          <a:chExt cx="0" cy="0"/>
        </a:xfrm>
      </p:grpSpPr>
      <p:sp>
        <p:nvSpPr>
          <p:cNvPr id="4" name="Vrije vorm 6"/>
          <p:cNvSpPr/>
          <p:nvPr userDrawn="1"/>
        </p:nvSpPr>
        <p:spPr>
          <a:xfrm>
            <a:off x="-21494" y="1268760"/>
            <a:ext cx="2158836" cy="4319920"/>
          </a:xfrm>
          <a:custGeom>
            <a:avLst/>
            <a:gdLst>
              <a:gd name="connsiteX0" fmla="*/ 0 w 720000"/>
              <a:gd name="connsiteY0" fmla="*/ 0 h 1440000"/>
              <a:gd name="connsiteX1" fmla="*/ 720000 w 720000"/>
              <a:gd name="connsiteY1" fmla="*/ 720000 h 1440000"/>
              <a:gd name="connsiteX2" fmla="*/ 0 w 720000"/>
              <a:gd name="connsiteY2" fmla="*/ 1440000 h 1440000"/>
            </a:gdLst>
            <a:ahLst/>
            <a:cxnLst>
              <a:cxn ang="0">
                <a:pos x="connsiteX0" y="connsiteY0"/>
              </a:cxn>
              <a:cxn ang="0">
                <a:pos x="connsiteX1" y="connsiteY1"/>
              </a:cxn>
              <a:cxn ang="0">
                <a:pos x="connsiteX2" y="connsiteY2"/>
              </a:cxn>
            </a:cxnLst>
            <a:rect l="l" t="t" r="r" b="b"/>
            <a:pathLst>
              <a:path w="720000" h="1440000">
                <a:moveTo>
                  <a:pt x="0" y="0"/>
                </a:moveTo>
                <a:cubicBezTo>
                  <a:pt x="397645" y="0"/>
                  <a:pt x="720000" y="322355"/>
                  <a:pt x="720000" y="720000"/>
                </a:cubicBezTo>
                <a:cubicBezTo>
                  <a:pt x="720000" y="1117645"/>
                  <a:pt x="397645" y="1440000"/>
                  <a:pt x="0" y="1440000"/>
                </a:cubicBezTo>
                <a:close/>
              </a:path>
            </a:pathLst>
          </a:cu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l-NL" sz="1798">
              <a:latin typeface="Jungka" panose="00000500000000000000" pitchFamily="50" charset="0"/>
            </a:endParaRPr>
          </a:p>
        </p:txBody>
      </p:sp>
      <p:sp>
        <p:nvSpPr>
          <p:cNvPr id="2" name="Tekstvak 1"/>
          <p:cNvSpPr txBox="1"/>
          <p:nvPr userDrawn="1"/>
        </p:nvSpPr>
        <p:spPr>
          <a:xfrm>
            <a:off x="794439" y="4147277"/>
            <a:ext cx="6189464" cy="2154436"/>
          </a:xfrm>
          <a:prstGeom prst="rect">
            <a:avLst/>
          </a:prstGeom>
        </p:spPr>
        <p:txBody>
          <a:bodyPr vert="horz" wrap="square" lIns="0" tIns="0" rIns="0" bIns="0" rtlCol="0">
            <a:spAutoFit/>
          </a:bodyPr>
          <a:lstStyle/>
          <a:p>
            <a:pPr rtl="0"/>
            <a:r>
              <a:rPr lang="en-GB" sz="1998" b="0" i="0" u="none" strike="noStrike" kern="1200" baseline="30000" noProof="0" dirty="0">
                <a:solidFill>
                  <a:schemeClr val="tx1"/>
                </a:solidFill>
                <a:latin typeface="Jungka" panose="00000500000000000000" pitchFamily="50" charset="0"/>
                <a:ea typeface="+mn-ea"/>
                <a:cs typeface="Arial" charset="0"/>
              </a:rPr>
              <a:t>World Federation of Advertisers</a:t>
            </a:r>
          </a:p>
          <a:p>
            <a:pPr rtl="0"/>
            <a:r>
              <a:rPr lang="en-GB" sz="1998" b="0" i="0" u="none" strike="noStrike" kern="1200" baseline="30000" noProof="0" dirty="0">
                <a:solidFill>
                  <a:schemeClr val="tx1"/>
                </a:solidFill>
                <a:latin typeface="Jungka" panose="00000500000000000000" pitchFamily="50" charset="0"/>
                <a:ea typeface="+mn-ea"/>
                <a:cs typeface="Arial" charset="0"/>
              </a:rPr>
              <a:t>London, Brussels, Singapore</a:t>
            </a:r>
          </a:p>
          <a:p>
            <a:pPr rtl="0"/>
            <a:endParaRPr lang="en-GB" sz="1998" b="0" i="0" u="none" strike="noStrike" kern="1200" baseline="30000" noProof="0" dirty="0">
              <a:solidFill>
                <a:schemeClr val="tx1"/>
              </a:solidFill>
              <a:latin typeface="Jungka" panose="00000500000000000000" pitchFamily="50" charset="0"/>
              <a:ea typeface="+mn-ea"/>
              <a:cs typeface="Arial" charset="0"/>
            </a:endParaRPr>
          </a:p>
          <a:p>
            <a:pPr rtl="0"/>
            <a:r>
              <a:rPr lang="en-GB" sz="1998" b="0" i="0" u="none" strike="noStrike" kern="1200" baseline="30000" noProof="0" dirty="0">
                <a:solidFill>
                  <a:schemeClr val="tx1"/>
                </a:solidFill>
                <a:latin typeface="Jungka" panose="00000500000000000000" pitchFamily="50" charset="0"/>
                <a:ea typeface="+mn-ea"/>
                <a:cs typeface="Arial" charset="0"/>
              </a:rPr>
              <a:t>wfanet.org</a:t>
            </a:r>
          </a:p>
          <a:p>
            <a:pPr rtl="0"/>
            <a:r>
              <a:rPr lang="en-GB" sz="1998" b="0" i="0" u="none" strike="noStrike" kern="1200" baseline="30000" noProof="0" dirty="0">
                <a:solidFill>
                  <a:schemeClr val="tx1"/>
                </a:solidFill>
                <a:latin typeface="Jungka" panose="00000500000000000000" pitchFamily="50" charset="0"/>
                <a:ea typeface="+mn-ea"/>
                <a:cs typeface="Arial" charset="0"/>
              </a:rPr>
              <a:t>info@wfanet.org</a:t>
            </a:r>
          </a:p>
          <a:p>
            <a:pPr rtl="0"/>
            <a:r>
              <a:rPr lang="en-GB" sz="1998" b="0" i="0" u="none" strike="noStrike" kern="1200" baseline="30000" noProof="0" dirty="0">
                <a:solidFill>
                  <a:schemeClr val="tx1"/>
                </a:solidFill>
                <a:latin typeface="Jungka" panose="00000500000000000000" pitchFamily="50" charset="0"/>
                <a:ea typeface="+mn-ea"/>
                <a:cs typeface="Arial" charset="0"/>
              </a:rPr>
              <a:t>+32 2 502 57 40</a:t>
            </a:r>
          </a:p>
          <a:p>
            <a:pPr rtl="0"/>
            <a:endParaRPr lang="en-GB" sz="1998" b="0" i="0" u="none" strike="noStrike" kern="1200" baseline="30000" noProof="0" dirty="0">
              <a:solidFill>
                <a:schemeClr val="tx1"/>
              </a:solidFill>
              <a:latin typeface="Jungka" panose="00000500000000000000" pitchFamily="50" charset="0"/>
              <a:ea typeface="+mn-ea"/>
              <a:cs typeface="Arial" charset="0"/>
            </a:endParaRPr>
          </a:p>
          <a:p>
            <a:pPr rtl="0"/>
            <a:r>
              <a:rPr lang="en-GB" sz="1998" b="0" i="0" u="none" strike="noStrike" kern="1200" baseline="30000" noProof="0" dirty="0">
                <a:solidFill>
                  <a:schemeClr val="tx1"/>
                </a:solidFill>
                <a:latin typeface="Jungka" panose="00000500000000000000" pitchFamily="50" charset="0"/>
                <a:ea typeface="+mn-ea"/>
                <a:cs typeface="Arial" charset="0"/>
              </a:rPr>
              <a:t>twitter @</a:t>
            </a:r>
            <a:r>
              <a:rPr lang="en-GB" sz="1998" b="0" i="0" u="none" strike="noStrike" kern="1200" baseline="30000" noProof="0" dirty="0" err="1">
                <a:solidFill>
                  <a:schemeClr val="tx1"/>
                </a:solidFill>
                <a:latin typeface="Jungka" panose="00000500000000000000" pitchFamily="50" charset="0"/>
                <a:ea typeface="+mn-ea"/>
                <a:cs typeface="Arial" charset="0"/>
              </a:rPr>
              <a:t>wfamarketers</a:t>
            </a:r>
            <a:endParaRPr lang="en-GB" sz="1998" b="0" i="0" u="none" strike="noStrike" kern="1200" baseline="30000" noProof="0" dirty="0">
              <a:solidFill>
                <a:schemeClr val="tx1"/>
              </a:solidFill>
              <a:latin typeface="Jungka" panose="00000500000000000000" pitchFamily="50" charset="0"/>
              <a:ea typeface="+mn-ea"/>
              <a:cs typeface="Arial" charset="0"/>
            </a:endParaRPr>
          </a:p>
          <a:p>
            <a:pPr rtl="0"/>
            <a:r>
              <a:rPr lang="en-GB" sz="1998" b="0" i="0" u="none" strike="noStrike" kern="1200" baseline="30000" noProof="0" dirty="0">
                <a:solidFill>
                  <a:schemeClr val="tx1"/>
                </a:solidFill>
                <a:latin typeface="Jungka" panose="00000500000000000000" pitchFamily="50" charset="0"/>
                <a:ea typeface="+mn-ea"/>
                <a:cs typeface="Arial" charset="0"/>
              </a:rPr>
              <a:t>youtube.com/</a:t>
            </a:r>
            <a:r>
              <a:rPr lang="en-GB" sz="1998" b="0" i="0" u="none" strike="noStrike" kern="1200" baseline="30000" noProof="0" dirty="0" err="1">
                <a:solidFill>
                  <a:schemeClr val="tx1"/>
                </a:solidFill>
                <a:latin typeface="Jungka" panose="00000500000000000000" pitchFamily="50" charset="0"/>
                <a:ea typeface="+mn-ea"/>
                <a:cs typeface="Arial" charset="0"/>
              </a:rPr>
              <a:t>wfamarketers</a:t>
            </a:r>
            <a:endParaRPr lang="en-GB" sz="1998" b="0" i="0" u="none" strike="noStrike" kern="1200" baseline="30000" noProof="0" dirty="0">
              <a:solidFill>
                <a:schemeClr val="tx1"/>
              </a:solidFill>
              <a:latin typeface="Jungka" panose="00000500000000000000" pitchFamily="50" charset="0"/>
              <a:ea typeface="+mn-ea"/>
              <a:cs typeface="Arial" charset="0"/>
            </a:endParaRPr>
          </a:p>
          <a:p>
            <a:pPr rtl="0"/>
            <a:r>
              <a:rPr lang="en-GB" sz="1998" b="0" i="0" u="none" strike="noStrike" kern="1200" baseline="30000" noProof="0" dirty="0">
                <a:solidFill>
                  <a:schemeClr val="tx1"/>
                </a:solidFill>
                <a:latin typeface="Jungka" panose="00000500000000000000" pitchFamily="50" charset="0"/>
                <a:ea typeface="+mn-ea"/>
                <a:cs typeface="Arial" charset="0"/>
              </a:rPr>
              <a:t>linkedin.com/company/</a:t>
            </a:r>
            <a:r>
              <a:rPr lang="en-GB" sz="1998" b="0" i="0" u="none" strike="noStrike" kern="1200" baseline="30000" noProof="0" dirty="0" err="1">
                <a:solidFill>
                  <a:schemeClr val="tx1"/>
                </a:solidFill>
                <a:latin typeface="Jungka" panose="00000500000000000000" pitchFamily="50" charset="0"/>
                <a:ea typeface="+mn-ea"/>
                <a:cs typeface="Arial" charset="0"/>
              </a:rPr>
              <a:t>wfa</a:t>
            </a:r>
            <a:endParaRPr lang="en-GB" sz="1998" noProof="0" dirty="0">
              <a:solidFill>
                <a:schemeClr val="bg1"/>
              </a:solidFill>
              <a:latin typeface="Jungka" panose="00000500000000000000" pitchFamily="50" charset="0"/>
            </a:endParaRPr>
          </a:p>
        </p:txBody>
      </p:sp>
      <p:sp>
        <p:nvSpPr>
          <p:cNvPr id="5" name="Ovaal 4"/>
          <p:cNvSpPr>
            <a:spLocks noChangeAspect="1"/>
          </p:cNvSpPr>
          <p:nvPr userDrawn="1"/>
        </p:nvSpPr>
        <p:spPr>
          <a:xfrm>
            <a:off x="467756" y="4113104"/>
            <a:ext cx="251869" cy="252000"/>
          </a:xfrm>
          <a:prstGeom prst="ellipse">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l-NL" sz="1798">
              <a:latin typeface="Jungka" panose="00000500000000000000" pitchFamily="50" charset="0"/>
            </a:endParaRPr>
          </a:p>
        </p:txBody>
      </p:sp>
    </p:spTree>
    <p:extLst>
      <p:ext uri="{BB962C8B-B14F-4D97-AF65-F5344CB8AC3E}">
        <p14:creationId xmlns:p14="http://schemas.microsoft.com/office/powerpoint/2010/main" val="721712010"/>
      </p:ext>
    </p:extLst>
  </p:cSld>
  <p:clrMapOvr>
    <a:masterClrMapping/>
  </p:clrMapOvr>
</p:sldLayout>
</file>

<file path=ppt/slideLayouts/slideLayout188.xml><?xml version="1.0" encoding="utf-8"?>
<p:sldLayout xmlns:a="http://schemas.openxmlformats.org/drawingml/2006/main" xmlns:r="http://schemas.openxmlformats.org/officeDocument/2006/relationships" xmlns:p="http://schemas.openxmlformats.org/presentationml/2006/main" userDrawn="1">
  <p:cSld name="Main text_1">
    <p:spTree>
      <p:nvGrpSpPr>
        <p:cNvPr id="1" name=""/>
        <p:cNvGrpSpPr/>
        <p:nvPr/>
      </p:nvGrpSpPr>
      <p:grpSpPr>
        <a:xfrm>
          <a:off x="0" y="0"/>
          <a:ext cx="0" cy="0"/>
          <a:chOff x="0" y="0"/>
          <a:chExt cx="0" cy="0"/>
        </a:xfrm>
      </p:grpSpPr>
      <p:sp>
        <p:nvSpPr>
          <p:cNvPr id="3" name="Content Placeholder 2"/>
          <p:cNvSpPr>
            <a:spLocks noGrp="1"/>
          </p:cNvSpPr>
          <p:nvPr>
            <p:ph idx="1"/>
          </p:nvPr>
        </p:nvSpPr>
        <p:spPr>
          <a:xfrm>
            <a:off x="508002" y="1752600"/>
            <a:ext cx="10972800" cy="4267200"/>
          </a:xfrm>
          <a:prstGeom prst="rect">
            <a:avLst/>
          </a:prstGeom>
          <a:solidFill>
            <a:schemeClr val="bg1">
              <a:alpha val="39000"/>
            </a:schemeClr>
          </a:solidFill>
        </p:spPr>
        <p:txBody>
          <a:bodyPr/>
          <a:lstStyle>
            <a:lvl1pPr>
              <a:buFont typeface="Arial" pitchFamily="34" charset="0"/>
              <a:buChar char="•"/>
              <a:defRPr sz="3196" baseline="0">
                <a:solidFill>
                  <a:schemeClr val="bg1">
                    <a:lumMod val="50000"/>
                  </a:schemeClr>
                </a:solidFill>
                <a:latin typeface="Jungka" panose="00000500000000000000" pitchFamily="2" charset="0"/>
                <a:ea typeface="Tahoma" pitchFamily="34" charset="0"/>
                <a:cs typeface="Tahoma" pitchFamily="34" charset="0"/>
              </a:defRPr>
            </a:lvl1pPr>
            <a:lvl2pPr>
              <a:defRPr sz="2698">
                <a:solidFill>
                  <a:schemeClr val="bg1">
                    <a:lumMod val="50000"/>
                  </a:schemeClr>
                </a:solidFill>
                <a:latin typeface="Jungka" panose="00000500000000000000" pitchFamily="2" charset="0"/>
                <a:ea typeface="Tahoma" pitchFamily="34" charset="0"/>
                <a:cs typeface="Tahoma" pitchFamily="34" charset="0"/>
              </a:defRPr>
            </a:lvl2pPr>
            <a:lvl3pPr>
              <a:defRPr sz="2398">
                <a:solidFill>
                  <a:schemeClr val="bg1">
                    <a:lumMod val="50000"/>
                  </a:schemeClr>
                </a:solidFill>
                <a:latin typeface="Tahoma" pitchFamily="34" charset="0"/>
                <a:ea typeface="Tahoma" pitchFamily="34" charset="0"/>
                <a:cs typeface="Tahoma" pitchFamily="34" charset="0"/>
              </a:defRPr>
            </a:lvl3pPr>
            <a:lvl4pPr>
              <a:defRPr sz="2398">
                <a:solidFill>
                  <a:schemeClr val="bg1">
                    <a:lumMod val="50000"/>
                  </a:schemeClr>
                </a:solidFill>
                <a:latin typeface="Tahoma" pitchFamily="34" charset="0"/>
                <a:ea typeface="Tahoma" pitchFamily="34" charset="0"/>
                <a:cs typeface="Tahoma" pitchFamily="34" charset="0"/>
              </a:defRPr>
            </a:lvl4pPr>
            <a:lvl5pPr>
              <a:defRPr sz="2398">
                <a:solidFill>
                  <a:schemeClr val="bg1">
                    <a:lumMod val="50000"/>
                  </a:schemeClr>
                </a:solidFill>
                <a:latin typeface="Tahoma" pitchFamily="34" charset="0"/>
                <a:ea typeface="Tahoma" pitchFamily="34" charset="0"/>
                <a:cs typeface="Tahoma" pitchFamily="34" charset="0"/>
              </a:defRPr>
            </a:lvl5pPr>
          </a:lstStyle>
          <a:p>
            <a:pPr lvl="0"/>
            <a:r>
              <a:rPr lang="en-US" dirty="0"/>
              <a:t>Click to edit Master text styles</a:t>
            </a:r>
          </a:p>
          <a:p>
            <a:pPr lvl="1"/>
            <a:r>
              <a:rPr lang="en-US" dirty="0"/>
              <a:t>Second level</a:t>
            </a:r>
          </a:p>
        </p:txBody>
      </p:sp>
    </p:spTree>
    <p:extLst>
      <p:ext uri="{BB962C8B-B14F-4D97-AF65-F5344CB8AC3E}">
        <p14:creationId xmlns:p14="http://schemas.microsoft.com/office/powerpoint/2010/main" val="3299389228"/>
      </p:ext>
    </p:extLst>
  </p:cSld>
  <p:clrMapOvr>
    <a:masterClrMapping/>
  </p:clrMapOvr>
</p:sldLayout>
</file>

<file path=ppt/slideLayouts/slideLayout189.xml><?xml version="1.0" encoding="utf-8"?>
<p:sldLayout xmlns:a="http://schemas.openxmlformats.org/drawingml/2006/main" xmlns:r="http://schemas.openxmlformats.org/officeDocument/2006/relationships" xmlns:p="http://schemas.openxmlformats.org/presentationml/2006/main" userDrawn="1">
  <p:cSld name="Text 1 colom">
    <p:spTree>
      <p:nvGrpSpPr>
        <p:cNvPr id="1" name=""/>
        <p:cNvGrpSpPr/>
        <p:nvPr/>
      </p:nvGrpSpPr>
      <p:grpSpPr>
        <a:xfrm>
          <a:off x="0" y="0"/>
          <a:ext cx="0" cy="0"/>
          <a:chOff x="0" y="0"/>
          <a:chExt cx="0" cy="0"/>
        </a:xfrm>
      </p:grpSpPr>
      <p:sp>
        <p:nvSpPr>
          <p:cNvPr id="7" name="Content Placeholder 2"/>
          <p:cNvSpPr>
            <a:spLocks noGrp="1"/>
          </p:cNvSpPr>
          <p:nvPr>
            <p:ph idx="1"/>
          </p:nvPr>
        </p:nvSpPr>
        <p:spPr>
          <a:xfrm>
            <a:off x="719625" y="1952856"/>
            <a:ext cx="10558254" cy="4212448"/>
          </a:xfrm>
          <a:prstGeom prst="rect">
            <a:avLst/>
          </a:prstGeom>
          <a:noFill/>
        </p:spPr>
        <p:txBody>
          <a:bodyPr lIns="0" tIns="0" rIns="0" bIns="0"/>
          <a:lstStyle>
            <a:lvl1pPr marL="0" indent="0">
              <a:buClr>
                <a:srgbClr val="FF003C"/>
              </a:buClr>
              <a:buFont typeface="Arial" panose="020B0604020202020204" pitchFamily="34" charset="0"/>
              <a:buNone/>
              <a:defRPr sz="1998" b="0" i="0" baseline="0">
                <a:solidFill>
                  <a:srgbClr val="1E1E1E"/>
                </a:solidFill>
                <a:latin typeface="Arial" panose="020B0604020202020204" pitchFamily="34" charset="0"/>
                <a:ea typeface="Tahoma" pitchFamily="34" charset="0"/>
                <a:cs typeface="Arial" panose="020B0604020202020204" pitchFamily="34" charset="0"/>
              </a:defRPr>
            </a:lvl1pPr>
            <a:lvl2pPr>
              <a:defRPr sz="1798" b="1">
                <a:solidFill>
                  <a:srgbClr val="1E1E1E"/>
                </a:solidFill>
                <a:latin typeface="+mn-lt"/>
                <a:ea typeface="Tahoma" pitchFamily="34" charset="0"/>
                <a:cs typeface="Tahoma" pitchFamily="34" charset="0"/>
              </a:defRPr>
            </a:lvl2pPr>
            <a:lvl3pPr>
              <a:defRPr sz="1598">
                <a:solidFill>
                  <a:srgbClr val="1E1E1E"/>
                </a:solidFill>
                <a:latin typeface="+mn-lt"/>
                <a:ea typeface="Tahoma" pitchFamily="34" charset="0"/>
                <a:cs typeface="Tahoma" pitchFamily="34" charset="0"/>
              </a:defRPr>
            </a:lvl3pPr>
            <a:lvl4pPr>
              <a:defRPr sz="1598">
                <a:solidFill>
                  <a:srgbClr val="1E1E1E"/>
                </a:solidFill>
                <a:latin typeface="+mn-lt"/>
                <a:ea typeface="Tahoma" pitchFamily="34" charset="0"/>
                <a:cs typeface="Tahoma" pitchFamily="34" charset="0"/>
              </a:defRPr>
            </a:lvl4pPr>
            <a:lvl5pPr marL="1826972" indent="0">
              <a:buNone/>
              <a:defRPr sz="1598">
                <a:solidFill>
                  <a:srgbClr val="1E1E1E"/>
                </a:solidFill>
                <a:latin typeface="+mn-lt"/>
                <a:ea typeface="Tahoma" pitchFamily="34" charset="0"/>
                <a:cs typeface="Tahoma" pitchFamily="34" charset="0"/>
              </a:defRPr>
            </a:lvl5pPr>
          </a:lstStyle>
          <a:p>
            <a:pPr lvl="0"/>
            <a:r>
              <a:rPr lang="en-US"/>
              <a:t>Edit Master text styles</a:t>
            </a:r>
          </a:p>
        </p:txBody>
      </p:sp>
      <p:sp>
        <p:nvSpPr>
          <p:cNvPr id="9" name="Tijdelijke aanduiding voor tekst 8"/>
          <p:cNvSpPr>
            <a:spLocks noGrp="1"/>
          </p:cNvSpPr>
          <p:nvPr>
            <p:ph type="body" sz="quarter" idx="10" hasCustomPrompt="1"/>
          </p:nvPr>
        </p:nvSpPr>
        <p:spPr>
          <a:xfrm>
            <a:off x="716997" y="562333"/>
            <a:ext cx="10557907" cy="1390524"/>
          </a:xfrm>
        </p:spPr>
        <p:txBody>
          <a:bodyPr lIns="0" tIns="108000" rIns="0" bIns="0">
            <a:normAutofit/>
          </a:bodyPr>
          <a:lstStyle>
            <a:lvl1pPr marL="0" indent="0">
              <a:spcBef>
                <a:spcPts val="0"/>
              </a:spcBef>
              <a:defRPr sz="3596" b="1" baseline="0">
                <a:solidFill>
                  <a:schemeClr val="tx1"/>
                </a:solidFill>
              </a:defRPr>
            </a:lvl1pPr>
          </a:lstStyle>
          <a:p>
            <a:pPr lvl="0"/>
            <a:r>
              <a:rPr lang="nl-NL" dirty="0"/>
              <a:t>Page title overlined</a:t>
            </a:r>
          </a:p>
        </p:txBody>
      </p:sp>
      <p:sp>
        <p:nvSpPr>
          <p:cNvPr id="4" name="Tijdelijke aanduiding voor tekst 25"/>
          <p:cNvSpPr>
            <a:spLocks noGrp="1"/>
          </p:cNvSpPr>
          <p:nvPr>
            <p:ph type="body" sz="quarter" idx="14"/>
          </p:nvPr>
        </p:nvSpPr>
        <p:spPr>
          <a:xfrm>
            <a:off x="716998" y="6453336"/>
            <a:ext cx="10560881" cy="216024"/>
          </a:xfrm>
        </p:spPr>
        <p:txBody>
          <a:bodyPr lIns="0" tIns="0" rIns="0" bIns="0">
            <a:normAutofit/>
          </a:bodyPr>
          <a:lstStyle>
            <a:lvl1pPr marL="0" indent="0">
              <a:spcBef>
                <a:spcPts val="0"/>
              </a:spcBef>
              <a:defRPr sz="1098" b="0">
                <a:solidFill>
                  <a:srgbClr val="1E1E1E"/>
                </a:solidFill>
              </a:defRPr>
            </a:lvl1pPr>
          </a:lstStyle>
          <a:p>
            <a:pPr lvl="0"/>
            <a:r>
              <a:rPr lang="en-US"/>
              <a:t>Edit Master text styles</a:t>
            </a:r>
          </a:p>
        </p:txBody>
      </p:sp>
      <p:cxnSp>
        <p:nvCxnSpPr>
          <p:cNvPr id="6" name="Rechte verbindingslijn 3"/>
          <p:cNvCxnSpPr/>
          <p:nvPr userDrawn="1"/>
        </p:nvCxnSpPr>
        <p:spPr>
          <a:xfrm>
            <a:off x="716995" y="562333"/>
            <a:ext cx="1780479" cy="0"/>
          </a:xfrm>
          <a:prstGeom prst="line">
            <a:avLst/>
          </a:prstGeom>
          <a:ln w="63500">
            <a:solidFill>
              <a:srgbClr val="FF003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425934386"/>
      </p:ext>
    </p:extLst>
  </p:cSld>
  <p:clrMapOvr>
    <a:masterClrMapping/>
  </p:clrMapOvr>
</p:sldLayout>
</file>

<file path=ppt/slideLayouts/slideLayout190.xml><?xml version="1.0" encoding="utf-8"?>
<p:sldLayout xmlns:a="http://schemas.openxmlformats.org/drawingml/2006/main" xmlns:r="http://schemas.openxmlformats.org/officeDocument/2006/relationships" xmlns:p="http://schemas.openxmlformats.org/presentationml/2006/main" type="tx">
  <p:cSld name="Blank">
    <p:spTree>
      <p:nvGrpSpPr>
        <p:cNvPr id="1" name=""/>
        <p:cNvGrpSpPr/>
        <p:nvPr/>
      </p:nvGrpSpPr>
      <p:grpSpPr>
        <a:xfrm>
          <a:off x="0" y="0"/>
          <a:ext cx="0" cy="0"/>
          <a:chOff x="0" y="0"/>
          <a:chExt cx="0" cy="0"/>
        </a:xfrm>
      </p:grpSpPr>
      <p:sp>
        <p:nvSpPr>
          <p:cNvPr id="110" name="Slide Number"/>
          <p:cNvSpPr txBox="1">
            <a:spLocks noGrp="1"/>
          </p:cNvSpPr>
          <p:nvPr>
            <p:ph type="sldNum" sz="quarter" idx="2"/>
          </p:nvPr>
        </p:nvSpPr>
        <p:spPr>
          <a:xfrm>
            <a:off x="11797275" y="6506777"/>
            <a:ext cx="226620" cy="234951"/>
          </a:xfrm>
          <a:prstGeom prst="rect">
            <a:avLst/>
          </a:prstGeom>
        </p:spPr>
        <p:txBody>
          <a:bodyPr/>
          <a:lstStyle/>
          <a:p>
            <a:fld id="{86CB4B4D-7CA3-9044-876B-883B54F8677D}" type="slidenum">
              <a:t>‹#›</a:t>
            </a:fld>
            <a:endParaRPr/>
          </a:p>
        </p:txBody>
      </p:sp>
    </p:spTree>
    <p:extLst>
      <p:ext uri="{BB962C8B-B14F-4D97-AF65-F5344CB8AC3E}">
        <p14:creationId xmlns:p14="http://schemas.microsoft.com/office/powerpoint/2010/main" val="1517031770"/>
      </p:ext>
    </p:extLst>
  </p:cSld>
  <p:clrMapOvr>
    <a:masterClrMapping/>
  </p:clrMapOvr>
  <p:transition spd="med"/>
</p:sldLayout>
</file>

<file path=ppt/slideLayouts/slideLayout191.xml><?xml version="1.0" encoding="utf-8"?>
<p:sldLayout xmlns:a="http://schemas.openxmlformats.org/drawingml/2006/main" xmlns:r="http://schemas.openxmlformats.org/officeDocument/2006/relationships" xmlns:p="http://schemas.openxmlformats.org/presentationml/2006/main" type="tx">
  <p:cSld name="Quote">
    <p:spTree>
      <p:nvGrpSpPr>
        <p:cNvPr id="1" name=""/>
        <p:cNvGrpSpPr/>
        <p:nvPr/>
      </p:nvGrpSpPr>
      <p:grpSpPr>
        <a:xfrm>
          <a:off x="0" y="0"/>
          <a:ext cx="0" cy="0"/>
          <a:chOff x="0" y="0"/>
          <a:chExt cx="0" cy="0"/>
        </a:xfrm>
      </p:grpSpPr>
      <p:sp>
        <p:nvSpPr>
          <p:cNvPr id="93" name="–Johnny Appleseed"/>
          <p:cNvSpPr txBox="1">
            <a:spLocks noGrp="1"/>
          </p:cNvSpPr>
          <p:nvPr>
            <p:ph type="body" sz="quarter" idx="21"/>
          </p:nvPr>
        </p:nvSpPr>
        <p:spPr>
          <a:xfrm>
            <a:off x="1193800" y="4476753"/>
            <a:ext cx="9810750" cy="384721"/>
          </a:xfrm>
          <a:prstGeom prst="rect">
            <a:avLst/>
          </a:prstGeom>
        </p:spPr>
        <p:txBody>
          <a:bodyPr anchor="t">
            <a:spAutoFit/>
          </a:bodyPr>
          <a:lstStyle>
            <a:lvl1pPr marL="0" indent="0" algn="ctr">
              <a:spcBef>
                <a:spcPts val="0"/>
              </a:spcBef>
              <a:buSzTx/>
              <a:buNone/>
              <a:defRPr sz="1898">
                <a:latin typeface="Helvetica"/>
                <a:ea typeface="Helvetica"/>
                <a:cs typeface="Helvetica"/>
                <a:sym typeface="Helvetica"/>
              </a:defRPr>
            </a:lvl1pPr>
          </a:lstStyle>
          <a:p>
            <a:r>
              <a:t>–Johnny Appleseed</a:t>
            </a:r>
          </a:p>
        </p:txBody>
      </p:sp>
      <p:sp>
        <p:nvSpPr>
          <p:cNvPr id="94" name="“Type a quote here.”"/>
          <p:cNvSpPr txBox="1">
            <a:spLocks noGrp="1"/>
          </p:cNvSpPr>
          <p:nvPr>
            <p:ph type="body" sz="quarter" idx="22"/>
          </p:nvPr>
        </p:nvSpPr>
        <p:spPr>
          <a:xfrm>
            <a:off x="1193800" y="3022600"/>
            <a:ext cx="9810750" cy="400110"/>
          </a:xfrm>
          <a:prstGeom prst="rect">
            <a:avLst/>
          </a:prstGeom>
        </p:spPr>
        <p:txBody>
          <a:bodyPr>
            <a:spAutoFit/>
          </a:bodyPr>
          <a:lstStyle>
            <a:lvl1pPr marL="0" indent="0" algn="ctr">
              <a:spcBef>
                <a:spcPts val="0"/>
              </a:spcBef>
              <a:buSzTx/>
              <a:buNone/>
            </a:lvl1pPr>
          </a:lstStyle>
          <a:p>
            <a:r>
              <a:t>“Type a quote here.” </a:t>
            </a:r>
          </a:p>
        </p:txBody>
      </p:sp>
      <p:sp>
        <p:nvSpPr>
          <p:cNvPr id="95" name="Slide Number"/>
          <p:cNvSpPr txBox="1">
            <a:spLocks noGrp="1"/>
          </p:cNvSpPr>
          <p:nvPr>
            <p:ph type="sldNum" sz="quarter" idx="2"/>
          </p:nvPr>
        </p:nvSpPr>
        <p:spPr>
          <a:xfrm>
            <a:off x="11848492" y="6540500"/>
            <a:ext cx="226620" cy="234950"/>
          </a:xfrm>
          <a:prstGeom prst="rect">
            <a:avLst/>
          </a:prstGeom>
        </p:spPr>
        <p:txBody>
          <a:bodyPr/>
          <a:lstStyle/>
          <a:p>
            <a:fld id="{86CB4B4D-7CA3-9044-876B-883B54F8677D}" type="slidenum">
              <a:t>‹#›</a:t>
            </a:fld>
            <a:endParaRPr/>
          </a:p>
        </p:txBody>
      </p:sp>
    </p:spTree>
    <p:extLst>
      <p:ext uri="{BB962C8B-B14F-4D97-AF65-F5344CB8AC3E}">
        <p14:creationId xmlns:p14="http://schemas.microsoft.com/office/powerpoint/2010/main" val="2830027584"/>
      </p:ext>
    </p:extLst>
  </p:cSld>
  <p:clrMapOvr>
    <a:masterClrMapping/>
  </p:clrMapOvr>
  <p:transition spd="med"/>
</p:sldLayout>
</file>

<file path=ppt/slideLayouts/slideLayout192.xml><?xml version="1.0" encoding="utf-8"?>
<p:sldLayout xmlns:a="http://schemas.openxmlformats.org/drawingml/2006/main" xmlns:r="http://schemas.openxmlformats.org/officeDocument/2006/relationships" xmlns:p="http://schemas.openxmlformats.org/presentationml/2006/main" showMasterSp="0" preserve="1">
  <p:cSld name="Cover Slide">
    <p:spTree>
      <p:nvGrpSpPr>
        <p:cNvPr id="1" name=""/>
        <p:cNvGrpSpPr/>
        <p:nvPr/>
      </p:nvGrpSpPr>
      <p:grpSpPr>
        <a:xfrm>
          <a:off x="0" y="0"/>
          <a:ext cx="0" cy="0"/>
          <a:chOff x="0" y="0"/>
          <a:chExt cx="0" cy="0"/>
        </a:xfrm>
      </p:grpSpPr>
      <p:grpSp>
        <p:nvGrpSpPr>
          <p:cNvPr id="19" name="Group 18"/>
          <p:cNvGrpSpPr/>
          <p:nvPr userDrawn="1"/>
        </p:nvGrpSpPr>
        <p:grpSpPr bwMode="gray">
          <a:xfrm>
            <a:off x="2336801" y="2"/>
            <a:ext cx="9855200" cy="6176009"/>
            <a:chOff x="19140488" y="13674"/>
            <a:chExt cx="7443798" cy="6145827"/>
          </a:xfrm>
        </p:grpSpPr>
        <p:sp>
          <p:nvSpPr>
            <p:cNvPr id="23" name="Rectangle 17"/>
            <p:cNvSpPr>
              <a:spLocks noChangeArrowheads="1"/>
            </p:cNvSpPr>
            <p:nvPr/>
          </p:nvSpPr>
          <p:spPr bwMode="gray">
            <a:xfrm>
              <a:off x="19140488" y="4188799"/>
              <a:ext cx="2302206" cy="1970702"/>
            </a:xfrm>
            <a:prstGeom prst="rect">
              <a:avLst/>
            </a:prstGeom>
            <a:solidFill>
              <a:srgbClr val="9A1702"/>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a:p>
          </p:txBody>
        </p:sp>
        <p:sp>
          <p:nvSpPr>
            <p:cNvPr id="24" name="Rectangle 7"/>
            <p:cNvSpPr>
              <a:spLocks noChangeArrowheads="1"/>
            </p:cNvSpPr>
            <p:nvPr/>
          </p:nvSpPr>
          <p:spPr bwMode="gray">
            <a:xfrm>
              <a:off x="25663403" y="4032250"/>
              <a:ext cx="920883" cy="2127250"/>
            </a:xfrm>
            <a:prstGeom prst="rect">
              <a:avLst/>
            </a:prstGeom>
            <a:solidFill>
              <a:srgbClr val="F3BE26"/>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a:p>
          </p:txBody>
        </p:sp>
        <p:sp>
          <p:nvSpPr>
            <p:cNvPr id="28" name="Rectangle 8"/>
            <p:cNvSpPr>
              <a:spLocks noChangeArrowheads="1"/>
            </p:cNvSpPr>
            <p:nvPr/>
          </p:nvSpPr>
          <p:spPr bwMode="gray">
            <a:xfrm>
              <a:off x="25049482" y="2899477"/>
              <a:ext cx="734694" cy="1289321"/>
            </a:xfrm>
            <a:prstGeom prst="rect">
              <a:avLst/>
            </a:prstGeom>
            <a:solidFill>
              <a:srgbClr val="F3BC87"/>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a:p>
          </p:txBody>
        </p:sp>
        <p:sp>
          <p:nvSpPr>
            <p:cNvPr id="33" name="Rectangle 9"/>
            <p:cNvSpPr>
              <a:spLocks noChangeArrowheads="1"/>
            </p:cNvSpPr>
            <p:nvPr/>
          </p:nvSpPr>
          <p:spPr bwMode="gray">
            <a:xfrm>
              <a:off x="25049482" y="4032250"/>
              <a:ext cx="734693" cy="2127250"/>
            </a:xfrm>
            <a:prstGeom prst="rect">
              <a:avLst/>
            </a:prstGeom>
            <a:solidFill>
              <a:srgbClr val="E88C14"/>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a:p>
          </p:txBody>
        </p:sp>
        <p:sp>
          <p:nvSpPr>
            <p:cNvPr id="34" name="Rectangle 11"/>
            <p:cNvSpPr>
              <a:spLocks noChangeArrowheads="1"/>
            </p:cNvSpPr>
            <p:nvPr/>
          </p:nvSpPr>
          <p:spPr bwMode="gray">
            <a:xfrm>
              <a:off x="24665780" y="706365"/>
              <a:ext cx="477045" cy="2263848"/>
            </a:xfrm>
            <a:prstGeom prst="rect">
              <a:avLst/>
            </a:prstGeom>
            <a:solidFill>
              <a:srgbClr val="E669A2"/>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a:p>
          </p:txBody>
        </p:sp>
        <p:sp>
          <p:nvSpPr>
            <p:cNvPr id="35" name="Rectangle 12"/>
            <p:cNvSpPr>
              <a:spLocks noChangeArrowheads="1"/>
            </p:cNvSpPr>
            <p:nvPr/>
          </p:nvSpPr>
          <p:spPr bwMode="gray">
            <a:xfrm>
              <a:off x="24665780" y="2899478"/>
              <a:ext cx="477045" cy="1289321"/>
            </a:xfrm>
            <a:prstGeom prst="rect">
              <a:avLst/>
            </a:prstGeom>
            <a:solidFill>
              <a:srgbClr val="DB4D56"/>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a:p>
          </p:txBody>
        </p:sp>
        <p:sp>
          <p:nvSpPr>
            <p:cNvPr id="36" name="Rectangle 13"/>
            <p:cNvSpPr>
              <a:spLocks noChangeArrowheads="1"/>
            </p:cNvSpPr>
            <p:nvPr/>
          </p:nvSpPr>
          <p:spPr bwMode="gray">
            <a:xfrm>
              <a:off x="24665780" y="4032250"/>
              <a:ext cx="477045" cy="2127250"/>
            </a:xfrm>
            <a:prstGeom prst="rect">
              <a:avLst/>
            </a:prstGeom>
            <a:solidFill>
              <a:srgbClr val="D13A0D"/>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a:p>
          </p:txBody>
        </p:sp>
        <p:sp>
          <p:nvSpPr>
            <p:cNvPr id="37" name="Rectangle 14"/>
            <p:cNvSpPr>
              <a:spLocks noChangeArrowheads="1"/>
            </p:cNvSpPr>
            <p:nvPr/>
          </p:nvSpPr>
          <p:spPr bwMode="gray">
            <a:xfrm>
              <a:off x="19140488" y="669925"/>
              <a:ext cx="5662612" cy="2300288"/>
            </a:xfrm>
            <a:prstGeom prst="rect">
              <a:avLst/>
            </a:prstGeom>
            <a:solidFill>
              <a:srgbClr val="D74021"/>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a:p>
          </p:txBody>
        </p:sp>
        <p:sp>
          <p:nvSpPr>
            <p:cNvPr id="38" name="Rectangle 15"/>
            <p:cNvSpPr>
              <a:spLocks noChangeArrowheads="1"/>
            </p:cNvSpPr>
            <p:nvPr/>
          </p:nvSpPr>
          <p:spPr bwMode="gray">
            <a:xfrm>
              <a:off x="19140488" y="2899478"/>
              <a:ext cx="5662612" cy="1289321"/>
            </a:xfrm>
            <a:prstGeom prst="rect">
              <a:avLst/>
            </a:prstGeom>
            <a:solidFill>
              <a:srgbClr val="CD2F12"/>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a:p>
          </p:txBody>
        </p:sp>
        <p:sp>
          <p:nvSpPr>
            <p:cNvPr id="39" name="Freeform 16"/>
            <p:cNvSpPr>
              <a:spLocks/>
            </p:cNvSpPr>
            <p:nvPr/>
          </p:nvSpPr>
          <p:spPr bwMode="gray">
            <a:xfrm>
              <a:off x="19140488" y="4032250"/>
              <a:ext cx="5662612" cy="2127250"/>
            </a:xfrm>
            <a:custGeom>
              <a:avLst/>
              <a:gdLst/>
              <a:ahLst/>
              <a:cxnLst>
                <a:cxn ang="0">
                  <a:pos x="0" y="0"/>
                </a:cxn>
                <a:cxn ang="0">
                  <a:pos x="3567" y="0"/>
                </a:cxn>
                <a:cxn ang="0">
                  <a:pos x="3567" y="1340"/>
                </a:cxn>
                <a:cxn ang="0">
                  <a:pos x="1372" y="1340"/>
                </a:cxn>
                <a:cxn ang="0">
                  <a:pos x="1372" y="181"/>
                </a:cxn>
                <a:cxn ang="0">
                  <a:pos x="0" y="181"/>
                </a:cxn>
                <a:cxn ang="0">
                  <a:pos x="0" y="0"/>
                </a:cxn>
              </a:cxnLst>
              <a:rect l="0" t="0" r="r" b="b"/>
              <a:pathLst>
                <a:path w="3567" h="1340">
                  <a:moveTo>
                    <a:pt x="0" y="0"/>
                  </a:moveTo>
                  <a:lnTo>
                    <a:pt x="3567" y="0"/>
                  </a:lnTo>
                  <a:lnTo>
                    <a:pt x="3567" y="1340"/>
                  </a:lnTo>
                  <a:lnTo>
                    <a:pt x="1372" y="1340"/>
                  </a:lnTo>
                  <a:lnTo>
                    <a:pt x="1372" y="181"/>
                  </a:lnTo>
                  <a:lnTo>
                    <a:pt x="0" y="181"/>
                  </a:lnTo>
                  <a:lnTo>
                    <a:pt x="0" y="0"/>
                  </a:lnTo>
                  <a:close/>
                </a:path>
              </a:pathLst>
            </a:custGeom>
            <a:solidFill>
              <a:srgbClr val="C42303"/>
            </a:solidFill>
            <a:ln w="0">
              <a:noFill/>
              <a:prstDash val="solid"/>
              <a:round/>
              <a:headEnd/>
              <a:tailEnd/>
            </a:ln>
          </p:spPr>
          <p:txBody>
            <a:bodyPr vert="horz" wrap="square" lIns="91440" tIns="45720" rIns="91440" bIns="45720" numCol="1" anchor="t" anchorCtr="0" compatLnSpc="1">
              <a:prstTxWarp prst="textNoShape">
                <a:avLst/>
              </a:prstTxWarp>
            </a:bodyPr>
            <a:lstStyle/>
            <a:p>
              <a:endParaRPr lang="en-GB" sz="1800"/>
            </a:p>
          </p:txBody>
        </p:sp>
        <p:sp>
          <p:nvSpPr>
            <p:cNvPr id="40" name="Rectangle 10"/>
            <p:cNvSpPr>
              <a:spLocks noChangeArrowheads="1"/>
            </p:cNvSpPr>
            <p:nvPr/>
          </p:nvSpPr>
          <p:spPr bwMode="gray">
            <a:xfrm>
              <a:off x="19140488" y="13674"/>
              <a:ext cx="5662612" cy="692692"/>
            </a:xfrm>
            <a:prstGeom prst="rect">
              <a:avLst/>
            </a:prstGeom>
            <a:solidFill>
              <a:srgbClr val="EE9C34"/>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a:p>
          </p:txBody>
        </p:sp>
      </p:grpSp>
      <p:sp>
        <p:nvSpPr>
          <p:cNvPr id="15" name="Title 1"/>
          <p:cNvSpPr>
            <a:spLocks noGrp="1"/>
          </p:cNvSpPr>
          <p:nvPr>
            <p:ph type="ctrTitle" hasCustomPrompt="1"/>
          </p:nvPr>
        </p:nvSpPr>
        <p:spPr bwMode="white">
          <a:xfrm>
            <a:off x="2527301" y="838200"/>
            <a:ext cx="7124700" cy="914400"/>
          </a:xfrm>
        </p:spPr>
        <p:txBody>
          <a:bodyPr anchor="t" anchorCtr="0">
            <a:noAutofit/>
          </a:bodyPr>
          <a:lstStyle>
            <a:lvl1pPr>
              <a:lnSpc>
                <a:spcPct val="90000"/>
              </a:lnSpc>
              <a:defRPr sz="3200" b="1" i="1" baseline="0">
                <a:solidFill>
                  <a:schemeClr val="bg1"/>
                </a:solidFill>
              </a:defRPr>
            </a:lvl1pPr>
          </a:lstStyle>
          <a:p>
            <a:r>
              <a:rPr lang="en-GB" noProof="0"/>
              <a:t>Click to add the presentation’s main title</a:t>
            </a:r>
          </a:p>
        </p:txBody>
      </p:sp>
      <p:sp>
        <p:nvSpPr>
          <p:cNvPr id="18" name="Subtitle 2"/>
          <p:cNvSpPr>
            <a:spLocks noGrp="1"/>
          </p:cNvSpPr>
          <p:nvPr>
            <p:ph type="subTitle" idx="1" hasCustomPrompt="1"/>
          </p:nvPr>
        </p:nvSpPr>
        <p:spPr bwMode="white">
          <a:xfrm>
            <a:off x="2527301" y="1828800"/>
            <a:ext cx="7124700" cy="914401"/>
          </a:xfrm>
        </p:spPr>
        <p:txBody>
          <a:bodyPr>
            <a:noAutofit/>
          </a:bodyPr>
          <a:lstStyle>
            <a:lvl1pPr marL="0" indent="0" algn="l">
              <a:lnSpc>
                <a:spcPct val="90000"/>
              </a:lnSpc>
              <a:spcAft>
                <a:spcPts val="0"/>
              </a:spcAft>
              <a:buNone/>
              <a:defRPr sz="3200" baseline="0">
                <a:solidFill>
                  <a:schemeClr val="bg1"/>
                </a:solidFill>
                <a:latin typeface="+mj-lt"/>
              </a:defRPr>
            </a:lvl1pPr>
            <a:lvl2pPr marL="0" indent="0" algn="l">
              <a:buNone/>
              <a:defRPr sz="1800">
                <a:solidFill>
                  <a:schemeClr val="bg1"/>
                </a:solidFill>
                <a:latin typeface="+mj-lt"/>
              </a:defRPr>
            </a:lvl2pPr>
            <a:lvl3pPr marL="457200" indent="0" algn="l">
              <a:buNone/>
              <a:defRPr sz="1800">
                <a:solidFill>
                  <a:schemeClr val="bg1"/>
                </a:solidFill>
                <a:latin typeface="+mj-lt"/>
              </a:defRPr>
            </a:lvl3pPr>
            <a:lvl4pPr marL="914400" indent="0" algn="l">
              <a:buNone/>
              <a:defRPr sz="1800">
                <a:solidFill>
                  <a:schemeClr val="bg1"/>
                </a:solidFill>
                <a:latin typeface="+mj-lt"/>
              </a:defRPr>
            </a:lvl4pPr>
            <a:lvl5pPr marL="1371600" indent="0" algn="l">
              <a:buNone/>
              <a:defRPr sz="1800">
                <a:solidFill>
                  <a:schemeClr val="bg1"/>
                </a:solidFill>
                <a:latin typeface="+mj-lt"/>
              </a:defRPr>
            </a:lvl5pPr>
            <a:lvl6pPr marL="1828800" indent="0" algn="l">
              <a:buNone/>
              <a:defRPr sz="1800">
                <a:solidFill>
                  <a:schemeClr val="bg1"/>
                </a:solidFill>
                <a:latin typeface="+mj-lt"/>
              </a:defRPr>
            </a:lvl6pPr>
            <a:lvl7pPr marL="2286000" indent="0" algn="l">
              <a:buNone/>
              <a:defRPr sz="1800">
                <a:solidFill>
                  <a:schemeClr val="bg1"/>
                </a:solidFill>
                <a:latin typeface="+mj-lt"/>
              </a:defRPr>
            </a:lvl7pPr>
            <a:lvl8pPr marL="2743200" indent="0" algn="l">
              <a:buNone/>
              <a:defRPr sz="1800">
                <a:solidFill>
                  <a:schemeClr val="bg1"/>
                </a:solidFill>
                <a:latin typeface="+mj-lt"/>
              </a:defRPr>
            </a:lvl8pPr>
            <a:lvl9pPr marL="3200400" indent="0" algn="l">
              <a:buNone/>
              <a:defRPr sz="1800">
                <a:solidFill>
                  <a:schemeClr val="bg1"/>
                </a:solidFill>
                <a:latin typeface="+mj-lt"/>
              </a:defRPr>
            </a:lvl9pPr>
          </a:lstStyle>
          <a:p>
            <a:r>
              <a:rPr lang="en-GB" noProof="0"/>
              <a:t>Subtitle and date (move higher if title is only one line)</a:t>
            </a:r>
          </a:p>
        </p:txBody>
      </p:sp>
      <p:sp>
        <p:nvSpPr>
          <p:cNvPr id="21" name="Text Placeholder 31"/>
          <p:cNvSpPr>
            <a:spLocks noGrp="1"/>
          </p:cNvSpPr>
          <p:nvPr>
            <p:ph type="body" sz="quarter" idx="10" hasCustomPrompt="1"/>
          </p:nvPr>
        </p:nvSpPr>
        <p:spPr bwMode="white">
          <a:xfrm>
            <a:off x="2527300" y="374904"/>
            <a:ext cx="5474208" cy="146304"/>
          </a:xfrm>
        </p:spPr>
        <p:txBody>
          <a:bodyPr/>
          <a:lstStyle>
            <a:lvl1pPr>
              <a:defRPr sz="1100">
                <a:solidFill>
                  <a:schemeClr val="bg1"/>
                </a:solidFill>
                <a:latin typeface="Arial" pitchFamily="34" charset="0"/>
                <a:cs typeface="Arial" pitchFamily="34" charset="0"/>
              </a:defRPr>
            </a:lvl1pPr>
            <a:lvl2pPr>
              <a:defRPr sz="1000">
                <a:solidFill>
                  <a:schemeClr val="bg1"/>
                </a:solidFill>
                <a:latin typeface="Arial" pitchFamily="34" charset="0"/>
                <a:cs typeface="Arial" pitchFamily="34" charset="0"/>
              </a:defRPr>
            </a:lvl2pPr>
            <a:lvl3pPr>
              <a:defRPr sz="1000">
                <a:solidFill>
                  <a:schemeClr val="bg1"/>
                </a:solidFill>
                <a:latin typeface="Arial" pitchFamily="34" charset="0"/>
                <a:cs typeface="Arial" pitchFamily="34" charset="0"/>
              </a:defRPr>
            </a:lvl3pPr>
            <a:lvl4pPr>
              <a:defRPr sz="1000">
                <a:solidFill>
                  <a:schemeClr val="bg1"/>
                </a:solidFill>
                <a:latin typeface="Arial" pitchFamily="34" charset="0"/>
                <a:cs typeface="Arial" pitchFamily="34" charset="0"/>
              </a:defRPr>
            </a:lvl4pPr>
            <a:lvl5pPr>
              <a:defRPr sz="1000">
                <a:solidFill>
                  <a:schemeClr val="bg1"/>
                </a:solidFill>
                <a:latin typeface="Arial" pitchFamily="34" charset="0"/>
                <a:cs typeface="Arial" pitchFamily="34" charset="0"/>
              </a:defRPr>
            </a:lvl5pPr>
          </a:lstStyle>
          <a:p>
            <a:pPr lvl="0"/>
            <a:r>
              <a:rPr lang="en-GB" noProof="0" err="1"/>
              <a:t>www.pwc.com</a:t>
            </a:r>
            <a:endParaRPr lang="en-GB" noProof="0"/>
          </a:p>
        </p:txBody>
      </p:sp>
      <p:grpSp>
        <p:nvGrpSpPr>
          <p:cNvPr id="16" name="Group 32"/>
          <p:cNvGrpSpPr/>
          <p:nvPr userDrawn="1"/>
        </p:nvGrpSpPr>
        <p:grpSpPr>
          <a:xfrm>
            <a:off x="1291456" y="6170992"/>
            <a:ext cx="1219200" cy="533479"/>
            <a:chOff x="518032" y="978681"/>
            <a:chExt cx="4572000" cy="2667393"/>
          </a:xfrm>
        </p:grpSpPr>
        <p:sp>
          <p:nvSpPr>
            <p:cNvPr id="17" name="Rectangle 37"/>
            <p:cNvSpPr>
              <a:spLocks noChangeArrowheads="1"/>
            </p:cNvSpPr>
            <p:nvPr userDrawn="1"/>
          </p:nvSpPr>
          <p:spPr bwMode="black">
            <a:xfrm>
              <a:off x="3295650" y="978681"/>
              <a:ext cx="1143000" cy="263229"/>
            </a:xfrm>
            <a:prstGeom prst="rect">
              <a:avLst/>
            </a:prstGeom>
            <a:solidFill>
              <a:srgbClr val="A10000"/>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noProof="0"/>
            </a:p>
          </p:txBody>
        </p:sp>
        <p:sp>
          <p:nvSpPr>
            <p:cNvPr id="20" name="Freeform 7"/>
            <p:cNvSpPr>
              <a:spLocks noEditPoints="1"/>
            </p:cNvSpPr>
            <p:nvPr userDrawn="1"/>
          </p:nvSpPr>
          <p:spPr bwMode="black">
            <a:xfrm>
              <a:off x="518032" y="1922794"/>
              <a:ext cx="4572000" cy="1723280"/>
            </a:xfrm>
            <a:custGeom>
              <a:avLst/>
              <a:gdLst/>
              <a:ahLst/>
              <a:cxnLst>
                <a:cxn ang="0">
                  <a:pos x="581" y="233"/>
                </a:cxn>
                <a:cxn ang="0">
                  <a:pos x="538" y="949"/>
                </a:cxn>
                <a:cxn ang="0">
                  <a:pos x="630" y="946"/>
                </a:cxn>
                <a:cxn ang="0">
                  <a:pos x="793" y="880"/>
                </a:cxn>
                <a:cxn ang="0">
                  <a:pos x="886" y="728"/>
                </a:cxn>
                <a:cxn ang="0">
                  <a:pos x="905" y="505"/>
                </a:cxn>
                <a:cxn ang="0">
                  <a:pos x="850" y="329"/>
                </a:cxn>
                <a:cxn ang="0">
                  <a:pos x="727" y="241"/>
                </a:cxn>
                <a:cxn ang="0">
                  <a:pos x="521" y="3"/>
                </a:cxn>
                <a:cxn ang="0">
                  <a:pos x="643" y="74"/>
                </a:cxn>
                <a:cxn ang="0">
                  <a:pos x="761" y="24"/>
                </a:cxn>
                <a:cxn ang="0">
                  <a:pos x="855" y="9"/>
                </a:cxn>
                <a:cxn ang="0">
                  <a:pos x="1026" y="40"/>
                </a:cxn>
                <a:cxn ang="0">
                  <a:pos x="1180" y="172"/>
                </a:cxn>
                <a:cxn ang="0">
                  <a:pos x="1265" y="383"/>
                </a:cxn>
                <a:cxn ang="0">
                  <a:pos x="1265" y="641"/>
                </a:cxn>
                <a:cxn ang="0">
                  <a:pos x="1175" y="857"/>
                </a:cxn>
                <a:cxn ang="0">
                  <a:pos x="1005" y="1006"/>
                </a:cxn>
                <a:cxn ang="0">
                  <a:pos x="766" y="1074"/>
                </a:cxn>
                <a:cxn ang="0">
                  <a:pos x="601" y="1074"/>
                </a:cxn>
                <a:cxn ang="0">
                  <a:pos x="692" y="1447"/>
                </a:cxn>
                <a:cxn ang="0">
                  <a:pos x="171" y="1408"/>
                </a:cxn>
                <a:cxn ang="0">
                  <a:pos x="413" y="3"/>
                </a:cxn>
                <a:cxn ang="0">
                  <a:pos x="3876" y="20"/>
                </a:cxn>
                <a:cxn ang="0">
                  <a:pos x="4036" y="100"/>
                </a:cxn>
                <a:cxn ang="0">
                  <a:pos x="4113" y="232"/>
                </a:cxn>
                <a:cxn ang="0">
                  <a:pos x="4091" y="362"/>
                </a:cxn>
                <a:cxn ang="0">
                  <a:pos x="3995" y="436"/>
                </a:cxn>
                <a:cxn ang="0">
                  <a:pos x="3859" y="438"/>
                </a:cxn>
                <a:cxn ang="0">
                  <a:pos x="3757" y="114"/>
                </a:cxn>
                <a:cxn ang="0">
                  <a:pos x="3597" y="187"/>
                </a:cxn>
                <a:cxn ang="0">
                  <a:pos x="3508" y="339"/>
                </a:cxn>
                <a:cxn ang="0">
                  <a:pos x="3489" y="565"/>
                </a:cxn>
                <a:cxn ang="0">
                  <a:pos x="3547" y="753"/>
                </a:cxn>
                <a:cxn ang="0">
                  <a:pos x="3668" y="869"/>
                </a:cxn>
                <a:cxn ang="0">
                  <a:pos x="3821" y="896"/>
                </a:cxn>
                <a:cxn ang="0">
                  <a:pos x="3931" y="872"/>
                </a:cxn>
                <a:cxn ang="0">
                  <a:pos x="4079" y="810"/>
                </a:cxn>
                <a:cxn ang="0">
                  <a:pos x="4016" y="1024"/>
                </a:cxn>
                <a:cxn ang="0">
                  <a:pos x="3830" y="1080"/>
                </a:cxn>
                <a:cxn ang="0">
                  <a:pos x="3651" y="1095"/>
                </a:cxn>
                <a:cxn ang="0">
                  <a:pos x="3426" y="1060"/>
                </a:cxn>
                <a:cxn ang="0">
                  <a:pos x="3255" y="947"/>
                </a:cxn>
                <a:cxn ang="0">
                  <a:pos x="3140" y="772"/>
                </a:cxn>
                <a:cxn ang="0">
                  <a:pos x="3101" y="561"/>
                </a:cxn>
                <a:cxn ang="0">
                  <a:pos x="3153" y="318"/>
                </a:cxn>
                <a:cxn ang="0">
                  <a:pos x="3293" y="135"/>
                </a:cxn>
                <a:cxn ang="0">
                  <a:pos x="3508" y="27"/>
                </a:cxn>
                <a:cxn ang="0">
                  <a:pos x="2910" y="0"/>
                </a:cxn>
                <a:cxn ang="0">
                  <a:pos x="3040" y="52"/>
                </a:cxn>
                <a:cxn ang="0">
                  <a:pos x="3093" y="178"/>
                </a:cxn>
                <a:cxn ang="0">
                  <a:pos x="3071" y="277"/>
                </a:cxn>
                <a:cxn ang="0">
                  <a:pos x="3004" y="393"/>
                </a:cxn>
                <a:cxn ang="0">
                  <a:pos x="2876" y="561"/>
                </a:cxn>
                <a:cxn ang="0">
                  <a:pos x="1784" y="1078"/>
                </a:cxn>
                <a:cxn ang="0">
                  <a:pos x="1313" y="118"/>
                </a:cxn>
                <a:cxn ang="0">
                  <a:pos x="2247" y="25"/>
                </a:cxn>
                <a:cxn ang="0">
                  <a:pos x="2759" y="62"/>
                </a:cxn>
                <a:cxn ang="0">
                  <a:pos x="2872" y="4"/>
                </a:cxn>
              </a:cxnLst>
              <a:rect l="0" t="0" r="r" b="b"/>
              <a:pathLst>
                <a:path w="4127" h="1544">
                  <a:moveTo>
                    <a:pt x="640" y="229"/>
                  </a:moveTo>
                  <a:lnTo>
                    <a:pt x="622" y="229"/>
                  </a:lnTo>
                  <a:lnTo>
                    <a:pt x="603" y="230"/>
                  </a:lnTo>
                  <a:lnTo>
                    <a:pt x="581" y="233"/>
                  </a:lnTo>
                  <a:lnTo>
                    <a:pt x="553" y="235"/>
                  </a:lnTo>
                  <a:lnTo>
                    <a:pt x="521" y="241"/>
                  </a:lnTo>
                  <a:lnTo>
                    <a:pt x="521" y="947"/>
                  </a:lnTo>
                  <a:lnTo>
                    <a:pt x="538" y="949"/>
                  </a:lnTo>
                  <a:lnTo>
                    <a:pt x="553" y="949"/>
                  </a:lnTo>
                  <a:lnTo>
                    <a:pt x="566" y="949"/>
                  </a:lnTo>
                  <a:lnTo>
                    <a:pt x="578" y="949"/>
                  </a:lnTo>
                  <a:lnTo>
                    <a:pt x="630" y="946"/>
                  </a:lnTo>
                  <a:lnTo>
                    <a:pt x="677" y="937"/>
                  </a:lnTo>
                  <a:lnTo>
                    <a:pt x="720" y="924"/>
                  </a:lnTo>
                  <a:lnTo>
                    <a:pt x="758" y="905"/>
                  </a:lnTo>
                  <a:lnTo>
                    <a:pt x="793" y="880"/>
                  </a:lnTo>
                  <a:lnTo>
                    <a:pt x="824" y="850"/>
                  </a:lnTo>
                  <a:lnTo>
                    <a:pt x="849" y="815"/>
                  </a:lnTo>
                  <a:lnTo>
                    <a:pt x="870" y="775"/>
                  </a:lnTo>
                  <a:lnTo>
                    <a:pt x="886" y="728"/>
                  </a:lnTo>
                  <a:lnTo>
                    <a:pt x="897" y="678"/>
                  </a:lnTo>
                  <a:lnTo>
                    <a:pt x="905" y="622"/>
                  </a:lnTo>
                  <a:lnTo>
                    <a:pt x="907" y="561"/>
                  </a:lnTo>
                  <a:lnTo>
                    <a:pt x="905" y="505"/>
                  </a:lnTo>
                  <a:lnTo>
                    <a:pt x="897" y="452"/>
                  </a:lnTo>
                  <a:lnTo>
                    <a:pt x="886" y="407"/>
                  </a:lnTo>
                  <a:lnTo>
                    <a:pt x="870" y="366"/>
                  </a:lnTo>
                  <a:lnTo>
                    <a:pt x="850" y="329"/>
                  </a:lnTo>
                  <a:lnTo>
                    <a:pt x="826" y="299"/>
                  </a:lnTo>
                  <a:lnTo>
                    <a:pt x="797" y="274"/>
                  </a:lnTo>
                  <a:lnTo>
                    <a:pt x="763" y="254"/>
                  </a:lnTo>
                  <a:lnTo>
                    <a:pt x="727" y="241"/>
                  </a:lnTo>
                  <a:lnTo>
                    <a:pt x="686" y="232"/>
                  </a:lnTo>
                  <a:lnTo>
                    <a:pt x="640" y="229"/>
                  </a:lnTo>
                  <a:close/>
                  <a:moveTo>
                    <a:pt x="413" y="3"/>
                  </a:moveTo>
                  <a:lnTo>
                    <a:pt x="521" y="3"/>
                  </a:lnTo>
                  <a:lnTo>
                    <a:pt x="521" y="143"/>
                  </a:lnTo>
                  <a:lnTo>
                    <a:pt x="566" y="117"/>
                  </a:lnTo>
                  <a:lnTo>
                    <a:pt x="607" y="93"/>
                  </a:lnTo>
                  <a:lnTo>
                    <a:pt x="643" y="74"/>
                  </a:lnTo>
                  <a:lnTo>
                    <a:pt x="677" y="57"/>
                  </a:lnTo>
                  <a:lnTo>
                    <a:pt x="707" y="44"/>
                  </a:lnTo>
                  <a:lnTo>
                    <a:pt x="735" y="33"/>
                  </a:lnTo>
                  <a:lnTo>
                    <a:pt x="761" y="24"/>
                  </a:lnTo>
                  <a:lnTo>
                    <a:pt x="785" y="18"/>
                  </a:lnTo>
                  <a:lnTo>
                    <a:pt x="809" y="13"/>
                  </a:lnTo>
                  <a:lnTo>
                    <a:pt x="831" y="10"/>
                  </a:lnTo>
                  <a:lnTo>
                    <a:pt x="855" y="9"/>
                  </a:lnTo>
                  <a:lnTo>
                    <a:pt x="879" y="8"/>
                  </a:lnTo>
                  <a:lnTo>
                    <a:pt x="931" y="12"/>
                  </a:lnTo>
                  <a:lnTo>
                    <a:pt x="980" y="23"/>
                  </a:lnTo>
                  <a:lnTo>
                    <a:pt x="1026" y="40"/>
                  </a:lnTo>
                  <a:lnTo>
                    <a:pt x="1070" y="64"/>
                  </a:lnTo>
                  <a:lnTo>
                    <a:pt x="1110" y="94"/>
                  </a:lnTo>
                  <a:lnTo>
                    <a:pt x="1148" y="130"/>
                  </a:lnTo>
                  <a:lnTo>
                    <a:pt x="1180" y="172"/>
                  </a:lnTo>
                  <a:lnTo>
                    <a:pt x="1209" y="218"/>
                  </a:lnTo>
                  <a:lnTo>
                    <a:pt x="1233" y="268"/>
                  </a:lnTo>
                  <a:lnTo>
                    <a:pt x="1252" y="324"/>
                  </a:lnTo>
                  <a:lnTo>
                    <a:pt x="1265" y="383"/>
                  </a:lnTo>
                  <a:lnTo>
                    <a:pt x="1274" y="446"/>
                  </a:lnTo>
                  <a:lnTo>
                    <a:pt x="1278" y="512"/>
                  </a:lnTo>
                  <a:lnTo>
                    <a:pt x="1274" y="578"/>
                  </a:lnTo>
                  <a:lnTo>
                    <a:pt x="1265" y="641"/>
                  </a:lnTo>
                  <a:lnTo>
                    <a:pt x="1252" y="701"/>
                  </a:lnTo>
                  <a:lnTo>
                    <a:pt x="1232" y="756"/>
                  </a:lnTo>
                  <a:lnTo>
                    <a:pt x="1205" y="809"/>
                  </a:lnTo>
                  <a:lnTo>
                    <a:pt x="1175" y="857"/>
                  </a:lnTo>
                  <a:lnTo>
                    <a:pt x="1140" y="901"/>
                  </a:lnTo>
                  <a:lnTo>
                    <a:pt x="1099" y="941"/>
                  </a:lnTo>
                  <a:lnTo>
                    <a:pt x="1054" y="976"/>
                  </a:lnTo>
                  <a:lnTo>
                    <a:pt x="1005" y="1006"/>
                  </a:lnTo>
                  <a:lnTo>
                    <a:pt x="951" y="1031"/>
                  </a:lnTo>
                  <a:lnTo>
                    <a:pt x="894" y="1051"/>
                  </a:lnTo>
                  <a:lnTo>
                    <a:pt x="831" y="1065"/>
                  </a:lnTo>
                  <a:lnTo>
                    <a:pt x="766" y="1074"/>
                  </a:lnTo>
                  <a:lnTo>
                    <a:pt x="696" y="1078"/>
                  </a:lnTo>
                  <a:lnTo>
                    <a:pt x="670" y="1078"/>
                  </a:lnTo>
                  <a:lnTo>
                    <a:pt x="637" y="1076"/>
                  </a:lnTo>
                  <a:lnTo>
                    <a:pt x="601" y="1074"/>
                  </a:lnTo>
                  <a:lnTo>
                    <a:pt x="561" y="1071"/>
                  </a:lnTo>
                  <a:lnTo>
                    <a:pt x="521" y="1068"/>
                  </a:lnTo>
                  <a:lnTo>
                    <a:pt x="521" y="1408"/>
                  </a:lnTo>
                  <a:lnTo>
                    <a:pt x="692" y="1447"/>
                  </a:lnTo>
                  <a:lnTo>
                    <a:pt x="692" y="1544"/>
                  </a:lnTo>
                  <a:lnTo>
                    <a:pt x="18" y="1544"/>
                  </a:lnTo>
                  <a:lnTo>
                    <a:pt x="18" y="1447"/>
                  </a:lnTo>
                  <a:lnTo>
                    <a:pt x="171" y="1408"/>
                  </a:lnTo>
                  <a:lnTo>
                    <a:pt x="171" y="229"/>
                  </a:lnTo>
                  <a:lnTo>
                    <a:pt x="0" y="229"/>
                  </a:lnTo>
                  <a:lnTo>
                    <a:pt x="0" y="128"/>
                  </a:lnTo>
                  <a:lnTo>
                    <a:pt x="413" y="3"/>
                  </a:lnTo>
                  <a:close/>
                  <a:moveTo>
                    <a:pt x="3711" y="0"/>
                  </a:moveTo>
                  <a:lnTo>
                    <a:pt x="3770" y="3"/>
                  </a:lnTo>
                  <a:lnTo>
                    <a:pt x="3825" y="9"/>
                  </a:lnTo>
                  <a:lnTo>
                    <a:pt x="3876" y="20"/>
                  </a:lnTo>
                  <a:lnTo>
                    <a:pt x="3923" y="34"/>
                  </a:lnTo>
                  <a:lnTo>
                    <a:pt x="3965" y="53"/>
                  </a:lnTo>
                  <a:lnTo>
                    <a:pt x="4004" y="75"/>
                  </a:lnTo>
                  <a:lnTo>
                    <a:pt x="4036" y="100"/>
                  </a:lnTo>
                  <a:lnTo>
                    <a:pt x="4064" y="129"/>
                  </a:lnTo>
                  <a:lnTo>
                    <a:pt x="4086" y="160"/>
                  </a:lnTo>
                  <a:lnTo>
                    <a:pt x="4103" y="194"/>
                  </a:lnTo>
                  <a:lnTo>
                    <a:pt x="4113" y="232"/>
                  </a:lnTo>
                  <a:lnTo>
                    <a:pt x="4117" y="271"/>
                  </a:lnTo>
                  <a:lnTo>
                    <a:pt x="4114" y="304"/>
                  </a:lnTo>
                  <a:lnTo>
                    <a:pt x="4105" y="334"/>
                  </a:lnTo>
                  <a:lnTo>
                    <a:pt x="4091" y="362"/>
                  </a:lnTo>
                  <a:lnTo>
                    <a:pt x="4074" y="387"/>
                  </a:lnTo>
                  <a:lnTo>
                    <a:pt x="4051" y="407"/>
                  </a:lnTo>
                  <a:lnTo>
                    <a:pt x="4025" y="423"/>
                  </a:lnTo>
                  <a:lnTo>
                    <a:pt x="3995" y="436"/>
                  </a:lnTo>
                  <a:lnTo>
                    <a:pt x="3961" y="443"/>
                  </a:lnTo>
                  <a:lnTo>
                    <a:pt x="3925" y="446"/>
                  </a:lnTo>
                  <a:lnTo>
                    <a:pt x="3891" y="444"/>
                  </a:lnTo>
                  <a:lnTo>
                    <a:pt x="3859" y="438"/>
                  </a:lnTo>
                  <a:lnTo>
                    <a:pt x="3826" y="428"/>
                  </a:lnTo>
                  <a:lnTo>
                    <a:pt x="3792" y="413"/>
                  </a:lnTo>
                  <a:lnTo>
                    <a:pt x="3757" y="394"/>
                  </a:lnTo>
                  <a:lnTo>
                    <a:pt x="3757" y="114"/>
                  </a:lnTo>
                  <a:lnTo>
                    <a:pt x="3711" y="125"/>
                  </a:lnTo>
                  <a:lnTo>
                    <a:pt x="3668" y="140"/>
                  </a:lnTo>
                  <a:lnTo>
                    <a:pt x="3631" y="162"/>
                  </a:lnTo>
                  <a:lnTo>
                    <a:pt x="3597" y="187"/>
                  </a:lnTo>
                  <a:lnTo>
                    <a:pt x="3568" y="218"/>
                  </a:lnTo>
                  <a:lnTo>
                    <a:pt x="3543" y="253"/>
                  </a:lnTo>
                  <a:lnTo>
                    <a:pt x="3523" y="294"/>
                  </a:lnTo>
                  <a:lnTo>
                    <a:pt x="3508" y="339"/>
                  </a:lnTo>
                  <a:lnTo>
                    <a:pt x="3497" y="391"/>
                  </a:lnTo>
                  <a:lnTo>
                    <a:pt x="3489" y="447"/>
                  </a:lnTo>
                  <a:lnTo>
                    <a:pt x="3487" y="507"/>
                  </a:lnTo>
                  <a:lnTo>
                    <a:pt x="3489" y="565"/>
                  </a:lnTo>
                  <a:lnTo>
                    <a:pt x="3497" y="617"/>
                  </a:lnTo>
                  <a:lnTo>
                    <a:pt x="3509" y="667"/>
                  </a:lnTo>
                  <a:lnTo>
                    <a:pt x="3526" y="712"/>
                  </a:lnTo>
                  <a:lnTo>
                    <a:pt x="3547" y="753"/>
                  </a:lnTo>
                  <a:lnTo>
                    <a:pt x="3571" y="790"/>
                  </a:lnTo>
                  <a:lnTo>
                    <a:pt x="3600" y="821"/>
                  </a:lnTo>
                  <a:lnTo>
                    <a:pt x="3632" y="847"/>
                  </a:lnTo>
                  <a:lnTo>
                    <a:pt x="3668" y="869"/>
                  </a:lnTo>
                  <a:lnTo>
                    <a:pt x="3707" y="885"/>
                  </a:lnTo>
                  <a:lnTo>
                    <a:pt x="3750" y="894"/>
                  </a:lnTo>
                  <a:lnTo>
                    <a:pt x="3795" y="897"/>
                  </a:lnTo>
                  <a:lnTo>
                    <a:pt x="3821" y="896"/>
                  </a:lnTo>
                  <a:lnTo>
                    <a:pt x="3847" y="894"/>
                  </a:lnTo>
                  <a:lnTo>
                    <a:pt x="3874" y="889"/>
                  </a:lnTo>
                  <a:lnTo>
                    <a:pt x="3901" y="881"/>
                  </a:lnTo>
                  <a:lnTo>
                    <a:pt x="3931" y="872"/>
                  </a:lnTo>
                  <a:lnTo>
                    <a:pt x="3964" y="861"/>
                  </a:lnTo>
                  <a:lnTo>
                    <a:pt x="3999" y="846"/>
                  </a:lnTo>
                  <a:lnTo>
                    <a:pt x="4036" y="830"/>
                  </a:lnTo>
                  <a:lnTo>
                    <a:pt x="4079" y="810"/>
                  </a:lnTo>
                  <a:lnTo>
                    <a:pt x="4127" y="787"/>
                  </a:lnTo>
                  <a:lnTo>
                    <a:pt x="4127" y="976"/>
                  </a:lnTo>
                  <a:lnTo>
                    <a:pt x="4069" y="1001"/>
                  </a:lnTo>
                  <a:lnTo>
                    <a:pt x="4016" y="1024"/>
                  </a:lnTo>
                  <a:lnTo>
                    <a:pt x="3966" y="1041"/>
                  </a:lnTo>
                  <a:lnTo>
                    <a:pt x="3919" y="1058"/>
                  </a:lnTo>
                  <a:lnTo>
                    <a:pt x="3874" y="1070"/>
                  </a:lnTo>
                  <a:lnTo>
                    <a:pt x="3830" y="1080"/>
                  </a:lnTo>
                  <a:lnTo>
                    <a:pt x="3786" y="1086"/>
                  </a:lnTo>
                  <a:lnTo>
                    <a:pt x="3742" y="1091"/>
                  </a:lnTo>
                  <a:lnTo>
                    <a:pt x="3697" y="1094"/>
                  </a:lnTo>
                  <a:lnTo>
                    <a:pt x="3651" y="1095"/>
                  </a:lnTo>
                  <a:lnTo>
                    <a:pt x="3588" y="1093"/>
                  </a:lnTo>
                  <a:lnTo>
                    <a:pt x="3530" y="1086"/>
                  </a:lnTo>
                  <a:lnTo>
                    <a:pt x="3476" y="1075"/>
                  </a:lnTo>
                  <a:lnTo>
                    <a:pt x="3426" y="1060"/>
                  </a:lnTo>
                  <a:lnTo>
                    <a:pt x="3378" y="1039"/>
                  </a:lnTo>
                  <a:lnTo>
                    <a:pt x="3334" y="1014"/>
                  </a:lnTo>
                  <a:lnTo>
                    <a:pt x="3294" y="984"/>
                  </a:lnTo>
                  <a:lnTo>
                    <a:pt x="3255" y="947"/>
                  </a:lnTo>
                  <a:lnTo>
                    <a:pt x="3219" y="907"/>
                  </a:lnTo>
                  <a:lnTo>
                    <a:pt x="3188" y="865"/>
                  </a:lnTo>
                  <a:lnTo>
                    <a:pt x="3162" y="820"/>
                  </a:lnTo>
                  <a:lnTo>
                    <a:pt x="3140" y="772"/>
                  </a:lnTo>
                  <a:lnTo>
                    <a:pt x="3124" y="722"/>
                  </a:lnTo>
                  <a:lnTo>
                    <a:pt x="3111" y="670"/>
                  </a:lnTo>
                  <a:lnTo>
                    <a:pt x="3104" y="616"/>
                  </a:lnTo>
                  <a:lnTo>
                    <a:pt x="3101" y="561"/>
                  </a:lnTo>
                  <a:lnTo>
                    <a:pt x="3105" y="494"/>
                  </a:lnTo>
                  <a:lnTo>
                    <a:pt x="3115" y="433"/>
                  </a:lnTo>
                  <a:lnTo>
                    <a:pt x="3130" y="373"/>
                  </a:lnTo>
                  <a:lnTo>
                    <a:pt x="3153" y="318"/>
                  </a:lnTo>
                  <a:lnTo>
                    <a:pt x="3179" y="267"/>
                  </a:lnTo>
                  <a:lnTo>
                    <a:pt x="3213" y="219"/>
                  </a:lnTo>
                  <a:lnTo>
                    <a:pt x="3250" y="175"/>
                  </a:lnTo>
                  <a:lnTo>
                    <a:pt x="3293" y="135"/>
                  </a:lnTo>
                  <a:lnTo>
                    <a:pt x="3341" y="102"/>
                  </a:lnTo>
                  <a:lnTo>
                    <a:pt x="3392" y="72"/>
                  </a:lnTo>
                  <a:lnTo>
                    <a:pt x="3448" y="47"/>
                  </a:lnTo>
                  <a:lnTo>
                    <a:pt x="3508" y="27"/>
                  </a:lnTo>
                  <a:lnTo>
                    <a:pt x="3573" y="12"/>
                  </a:lnTo>
                  <a:lnTo>
                    <a:pt x="3640" y="3"/>
                  </a:lnTo>
                  <a:lnTo>
                    <a:pt x="3711" y="0"/>
                  </a:lnTo>
                  <a:close/>
                  <a:moveTo>
                    <a:pt x="2910" y="0"/>
                  </a:moveTo>
                  <a:lnTo>
                    <a:pt x="2948" y="4"/>
                  </a:lnTo>
                  <a:lnTo>
                    <a:pt x="2983" y="14"/>
                  </a:lnTo>
                  <a:lnTo>
                    <a:pt x="3014" y="30"/>
                  </a:lnTo>
                  <a:lnTo>
                    <a:pt x="3040" y="52"/>
                  </a:lnTo>
                  <a:lnTo>
                    <a:pt x="3063" y="78"/>
                  </a:lnTo>
                  <a:lnTo>
                    <a:pt x="3079" y="109"/>
                  </a:lnTo>
                  <a:lnTo>
                    <a:pt x="3089" y="142"/>
                  </a:lnTo>
                  <a:lnTo>
                    <a:pt x="3093" y="178"/>
                  </a:lnTo>
                  <a:lnTo>
                    <a:pt x="3091" y="203"/>
                  </a:lnTo>
                  <a:lnTo>
                    <a:pt x="3088" y="227"/>
                  </a:lnTo>
                  <a:lnTo>
                    <a:pt x="3081" y="252"/>
                  </a:lnTo>
                  <a:lnTo>
                    <a:pt x="3071" y="277"/>
                  </a:lnTo>
                  <a:lnTo>
                    <a:pt x="3060" y="303"/>
                  </a:lnTo>
                  <a:lnTo>
                    <a:pt x="3044" y="331"/>
                  </a:lnTo>
                  <a:lnTo>
                    <a:pt x="3025" y="361"/>
                  </a:lnTo>
                  <a:lnTo>
                    <a:pt x="3004" y="393"/>
                  </a:lnTo>
                  <a:lnTo>
                    <a:pt x="2978" y="429"/>
                  </a:lnTo>
                  <a:lnTo>
                    <a:pt x="2948" y="468"/>
                  </a:lnTo>
                  <a:lnTo>
                    <a:pt x="2914" y="512"/>
                  </a:lnTo>
                  <a:lnTo>
                    <a:pt x="2876" y="561"/>
                  </a:lnTo>
                  <a:lnTo>
                    <a:pt x="2472" y="1078"/>
                  </a:lnTo>
                  <a:lnTo>
                    <a:pt x="2182" y="1078"/>
                  </a:lnTo>
                  <a:lnTo>
                    <a:pt x="2182" y="424"/>
                  </a:lnTo>
                  <a:lnTo>
                    <a:pt x="1784" y="1078"/>
                  </a:lnTo>
                  <a:lnTo>
                    <a:pt x="1518" y="1078"/>
                  </a:lnTo>
                  <a:lnTo>
                    <a:pt x="1518" y="234"/>
                  </a:lnTo>
                  <a:lnTo>
                    <a:pt x="1313" y="214"/>
                  </a:lnTo>
                  <a:lnTo>
                    <a:pt x="1313" y="118"/>
                  </a:lnTo>
                  <a:lnTo>
                    <a:pt x="1690" y="25"/>
                  </a:lnTo>
                  <a:lnTo>
                    <a:pt x="1832" y="25"/>
                  </a:lnTo>
                  <a:lnTo>
                    <a:pt x="1832" y="713"/>
                  </a:lnTo>
                  <a:lnTo>
                    <a:pt x="2247" y="25"/>
                  </a:lnTo>
                  <a:lnTo>
                    <a:pt x="2497" y="25"/>
                  </a:lnTo>
                  <a:lnTo>
                    <a:pt x="2497" y="822"/>
                  </a:lnTo>
                  <a:lnTo>
                    <a:pt x="2759" y="473"/>
                  </a:lnTo>
                  <a:lnTo>
                    <a:pt x="2759" y="62"/>
                  </a:lnTo>
                  <a:lnTo>
                    <a:pt x="2779" y="44"/>
                  </a:lnTo>
                  <a:lnTo>
                    <a:pt x="2806" y="27"/>
                  </a:lnTo>
                  <a:lnTo>
                    <a:pt x="2837" y="13"/>
                  </a:lnTo>
                  <a:lnTo>
                    <a:pt x="2872" y="4"/>
                  </a:lnTo>
                  <a:lnTo>
                    <a:pt x="2910" y="0"/>
                  </a:lnTo>
                  <a:close/>
                </a:path>
              </a:pathLst>
            </a:custGeom>
            <a:solidFill>
              <a:srgbClr val="000000"/>
            </a:solidFill>
            <a:ln w="0">
              <a:noFill/>
              <a:prstDash val="solid"/>
              <a:round/>
              <a:headEnd/>
              <a:tailEnd/>
            </a:ln>
          </p:spPr>
          <p:txBody>
            <a:bodyPr vert="horz" wrap="square" lIns="91440" tIns="45720" rIns="91440" bIns="45720" numCol="1" anchor="t" anchorCtr="0" compatLnSpc="1">
              <a:prstTxWarp prst="textNoShape">
                <a:avLst/>
              </a:prstTxWarp>
            </a:bodyPr>
            <a:lstStyle/>
            <a:p>
              <a:endParaRPr lang="en-GB" sz="1800" noProof="0"/>
            </a:p>
          </p:txBody>
        </p:sp>
      </p:grpSp>
    </p:spTree>
    <p:extLst>
      <p:ext uri="{BB962C8B-B14F-4D97-AF65-F5344CB8AC3E}">
        <p14:creationId xmlns:p14="http://schemas.microsoft.com/office/powerpoint/2010/main" val="509662682"/>
      </p:ext>
    </p:extLst>
  </p:cSld>
  <p:clrMapOvr>
    <a:masterClrMapping/>
  </p:clrMapOvr>
</p:sldLayout>
</file>

<file path=ppt/slideLayouts/slideLayout193.xml><?xml version="1.0" encoding="utf-8"?>
<p:sldLayout xmlns:a="http://schemas.openxmlformats.org/drawingml/2006/main" xmlns:r="http://schemas.openxmlformats.org/officeDocument/2006/relationships" xmlns:p="http://schemas.openxmlformats.org/presentationml/2006/main" preserve="1">
  <p:cSld name="Content: One">
    <p:spTree>
      <p:nvGrpSpPr>
        <p:cNvPr id="1" name=""/>
        <p:cNvGrpSpPr/>
        <p:nvPr/>
      </p:nvGrpSpPr>
      <p:grpSpPr>
        <a:xfrm>
          <a:off x="0" y="0"/>
          <a:ext cx="0" cy="0"/>
          <a:chOff x="0" y="0"/>
          <a:chExt cx="0" cy="0"/>
        </a:xfrm>
      </p:grpSpPr>
      <p:sp>
        <p:nvSpPr>
          <p:cNvPr id="2" name="Title 1"/>
          <p:cNvSpPr>
            <a:spLocks noGrp="1"/>
          </p:cNvSpPr>
          <p:nvPr>
            <p:ph type="title"/>
          </p:nvPr>
        </p:nvSpPr>
        <p:spPr>
          <a:xfrm>
            <a:off x="711200" y="685800"/>
            <a:ext cx="10769600" cy="914400"/>
          </a:xfrm>
        </p:spPr>
        <p:txBody>
          <a:bodyPr/>
          <a:lstStyle>
            <a:lvl1pPr>
              <a:defRPr/>
            </a:lvl1pPr>
          </a:lstStyle>
          <a:p>
            <a:r>
              <a:rPr lang="en-GB" noProof="0"/>
              <a:t>Click to edit Master title style</a:t>
            </a:r>
          </a:p>
        </p:txBody>
      </p:sp>
      <p:sp>
        <p:nvSpPr>
          <p:cNvPr id="31" name="Content Placeholder 26"/>
          <p:cNvSpPr>
            <a:spLocks noGrp="1"/>
          </p:cNvSpPr>
          <p:nvPr>
            <p:ph sz="quarter" idx="15"/>
          </p:nvPr>
        </p:nvSpPr>
        <p:spPr>
          <a:xfrm>
            <a:off x="711200" y="1752600"/>
            <a:ext cx="10769600" cy="4419600"/>
          </a:xfrm>
        </p:spPr>
        <p:txBody>
          <a:bodyPr/>
          <a:lstStyle>
            <a:lvl1pPr>
              <a:defRPr baseline="0"/>
            </a:lvl1pPr>
          </a:lstStyle>
          <a:p>
            <a:pPr lvl="0"/>
            <a:r>
              <a:rPr lang="en-GB" noProof="0"/>
              <a:t>Click to edit Master text styles</a:t>
            </a:r>
          </a:p>
          <a:p>
            <a:pPr lvl="1"/>
            <a:r>
              <a:rPr lang="en-GB" noProof="0"/>
              <a:t>Second level</a:t>
            </a:r>
          </a:p>
          <a:p>
            <a:pPr lvl="2"/>
            <a:r>
              <a:rPr lang="en-GB" noProof="0"/>
              <a:t>Third level</a:t>
            </a:r>
          </a:p>
          <a:p>
            <a:pPr lvl="3"/>
            <a:r>
              <a:rPr lang="en-GB" noProof="0"/>
              <a:t>Fourth level</a:t>
            </a:r>
          </a:p>
          <a:p>
            <a:pPr lvl="4"/>
            <a:r>
              <a:rPr lang="en-GB" noProof="0"/>
              <a:t>Fifth level</a:t>
            </a:r>
          </a:p>
        </p:txBody>
      </p:sp>
      <p:sp>
        <p:nvSpPr>
          <p:cNvPr id="27" name="Footer Placeholder 4"/>
          <p:cNvSpPr>
            <a:spLocks noGrp="1"/>
          </p:cNvSpPr>
          <p:nvPr>
            <p:ph type="ftr" sz="quarter" idx="3"/>
          </p:nvPr>
        </p:nvSpPr>
        <p:spPr>
          <a:xfrm>
            <a:off x="711200" y="6324600"/>
            <a:ext cx="7010400" cy="152400"/>
          </a:xfrm>
          <a:prstGeom prst="rect">
            <a:avLst/>
          </a:prstGeom>
        </p:spPr>
        <p:txBody>
          <a:bodyPr vert="horz" lIns="0" tIns="0" rIns="0" bIns="0" anchor="b" anchorCtr="0">
            <a:noAutofit/>
          </a:bodyPr>
          <a:lstStyle>
            <a:lvl1pPr algn="l">
              <a:defRPr sz="1000">
                <a:solidFill>
                  <a:schemeClr val="tx1"/>
                </a:solidFill>
                <a:latin typeface="Arial" pitchFamily="34" charset="0"/>
                <a:cs typeface="Arial" pitchFamily="34" charset="0"/>
              </a:defRPr>
            </a:lvl1pPr>
          </a:lstStyle>
          <a:p>
            <a:endParaRPr lang="en-GB"/>
          </a:p>
        </p:txBody>
      </p:sp>
      <p:cxnSp>
        <p:nvCxnSpPr>
          <p:cNvPr id="15" name="Shape 14"/>
          <p:cNvCxnSpPr/>
          <p:nvPr/>
        </p:nvCxnSpPr>
        <p:spPr>
          <a:xfrm rot="5400000" flipH="1" flipV="1">
            <a:off x="5918202" y="-4800600"/>
            <a:ext cx="152399" cy="10972800"/>
          </a:xfrm>
          <a:prstGeom prst="bentConnector2">
            <a:avLst/>
          </a:prstGeom>
          <a:ln w="12700">
            <a:solidFill>
              <a:schemeClr val="tx2"/>
            </a:solidFill>
          </a:ln>
        </p:spPr>
        <p:style>
          <a:lnRef idx="1">
            <a:schemeClr val="accent1"/>
          </a:lnRef>
          <a:fillRef idx="0">
            <a:schemeClr val="accent1"/>
          </a:fillRef>
          <a:effectRef idx="0">
            <a:schemeClr val="accent1"/>
          </a:effectRef>
          <a:fontRef idx="minor">
            <a:schemeClr val="tx1"/>
          </a:fontRef>
        </p:style>
      </p:cxnSp>
      <p:sp>
        <p:nvSpPr>
          <p:cNvPr id="9" name="Slide Number Placeholder 5"/>
          <p:cNvSpPr>
            <a:spLocks noGrp="1"/>
          </p:cNvSpPr>
          <p:nvPr>
            <p:ph type="sldNum" sz="quarter" idx="4"/>
          </p:nvPr>
        </p:nvSpPr>
        <p:spPr>
          <a:xfrm>
            <a:off x="9448800" y="6477000"/>
            <a:ext cx="2036064" cy="152400"/>
          </a:xfrm>
          <a:prstGeom prst="rect">
            <a:avLst/>
          </a:prstGeom>
        </p:spPr>
        <p:txBody>
          <a:bodyPr lIns="0" tIns="0" rIns="0" bIns="0" anchor="t" anchorCtr="0">
            <a:noAutofit/>
          </a:bodyPr>
          <a:lstStyle>
            <a:lvl1pPr algn="r">
              <a:defRPr sz="1000">
                <a:solidFill>
                  <a:schemeClr val="tx1"/>
                </a:solidFill>
                <a:latin typeface="Arial" pitchFamily="34" charset="0"/>
                <a:cs typeface="Arial" pitchFamily="34" charset="0"/>
              </a:defRPr>
            </a:lvl1pPr>
          </a:lstStyle>
          <a:p>
            <a:fld id="{9EBD5762-3BDC-484D-9503-7EA6D5A9A8CE}" type="slidenum">
              <a:rPr lang="en-GB" smtClean="0"/>
              <a:pPr/>
              <a:t>‹#›</a:t>
            </a:fld>
            <a:endParaRPr lang="en-GB"/>
          </a:p>
        </p:txBody>
      </p:sp>
      <p:sp>
        <p:nvSpPr>
          <p:cNvPr id="10" name="Date Placeholder 3"/>
          <p:cNvSpPr>
            <a:spLocks noGrp="1"/>
          </p:cNvSpPr>
          <p:nvPr>
            <p:ph type="dt" sz="half" idx="2"/>
          </p:nvPr>
        </p:nvSpPr>
        <p:spPr>
          <a:xfrm>
            <a:off x="9448800" y="6324600"/>
            <a:ext cx="2032000" cy="152400"/>
          </a:xfrm>
          <a:prstGeom prst="rect">
            <a:avLst/>
          </a:prstGeom>
        </p:spPr>
        <p:txBody>
          <a:bodyPr lIns="0" tIns="0" rIns="0" bIns="0" anchor="t" anchorCtr="0">
            <a:noAutofit/>
          </a:bodyPr>
          <a:lstStyle>
            <a:lvl1pPr algn="r">
              <a:defRPr sz="1000">
                <a:solidFill>
                  <a:schemeClr val="tx1"/>
                </a:solidFill>
                <a:latin typeface="Arial" pitchFamily="34" charset="0"/>
                <a:cs typeface="Arial" pitchFamily="34" charset="0"/>
              </a:defRPr>
            </a:lvl1pPr>
          </a:lstStyle>
          <a:p>
            <a:r>
              <a:rPr lang="en-US"/>
              <a:t>June 2016</a:t>
            </a:r>
            <a:endParaRPr lang="en-GB"/>
          </a:p>
        </p:txBody>
      </p:sp>
      <p:sp>
        <p:nvSpPr>
          <p:cNvPr id="32" name="PwCFirm"/>
          <p:cNvSpPr txBox="1"/>
          <p:nvPr/>
        </p:nvSpPr>
        <p:spPr>
          <a:xfrm>
            <a:off x="711200" y="6477001"/>
            <a:ext cx="3454400" cy="152401"/>
          </a:xfrm>
          <a:prstGeom prst="rect">
            <a:avLst/>
          </a:prstGeom>
          <a:noFill/>
        </p:spPr>
        <p:txBody>
          <a:bodyPr vert="horz" wrap="square" lIns="0" tIns="0" rIns="0" bIns="0" rtlCol="0" anchor="t" anchorCtr="0">
            <a:noAutofit/>
          </a:bodyPr>
          <a:lstStyle/>
          <a:p>
            <a:r>
              <a:rPr lang="en-GB" sz="1000" noProof="0">
                <a:latin typeface="Arial" pitchFamily="34" charset="0"/>
                <a:cs typeface="Arial" pitchFamily="34" charset="0"/>
              </a:rPr>
              <a:t>PwC</a:t>
            </a:r>
          </a:p>
        </p:txBody>
      </p:sp>
    </p:spTree>
    <p:extLst>
      <p:ext uri="{BB962C8B-B14F-4D97-AF65-F5344CB8AC3E}">
        <p14:creationId xmlns:p14="http://schemas.microsoft.com/office/powerpoint/2010/main" val="827733098"/>
      </p:ext>
    </p:extLst>
  </p:cSld>
  <p:clrMapOvr>
    <a:masterClrMapping/>
  </p:clrMapOvr>
</p:sldLayout>
</file>

<file path=ppt/slideLayouts/slideLayout194.xml><?xml version="1.0" encoding="utf-8"?>
<p:sldLayout xmlns:a="http://schemas.openxmlformats.org/drawingml/2006/main" xmlns:r="http://schemas.openxmlformats.org/officeDocument/2006/relationships" xmlns:p="http://schemas.openxmlformats.org/presentationml/2006/main" preserve="1">
  <p:cSld name="Content: Two">
    <p:spTree>
      <p:nvGrpSpPr>
        <p:cNvPr id="1" name=""/>
        <p:cNvGrpSpPr/>
        <p:nvPr/>
      </p:nvGrpSpPr>
      <p:grpSpPr>
        <a:xfrm>
          <a:off x="0" y="0"/>
          <a:ext cx="0" cy="0"/>
          <a:chOff x="0" y="0"/>
          <a:chExt cx="0" cy="0"/>
        </a:xfrm>
      </p:grpSpPr>
      <p:sp>
        <p:nvSpPr>
          <p:cNvPr id="2" name="Title 1"/>
          <p:cNvSpPr>
            <a:spLocks noGrp="1"/>
          </p:cNvSpPr>
          <p:nvPr>
            <p:ph type="title"/>
          </p:nvPr>
        </p:nvSpPr>
        <p:spPr>
          <a:xfrm>
            <a:off x="711200" y="685800"/>
            <a:ext cx="10769600" cy="914400"/>
          </a:xfrm>
        </p:spPr>
        <p:txBody>
          <a:bodyPr/>
          <a:lstStyle/>
          <a:p>
            <a:r>
              <a:rPr lang="en-GB" noProof="0"/>
              <a:t>Click to edit Master title style</a:t>
            </a:r>
          </a:p>
        </p:txBody>
      </p:sp>
      <p:sp>
        <p:nvSpPr>
          <p:cNvPr id="28" name="Content Placeholder 26"/>
          <p:cNvSpPr>
            <a:spLocks noGrp="1"/>
          </p:cNvSpPr>
          <p:nvPr>
            <p:ph sz="quarter" idx="14"/>
          </p:nvPr>
        </p:nvSpPr>
        <p:spPr>
          <a:xfrm>
            <a:off x="711200" y="1752602"/>
            <a:ext cx="5283200" cy="4419599"/>
          </a:xfrm>
        </p:spPr>
        <p:txBody>
          <a:bodyPr/>
          <a:lstStyle/>
          <a:p>
            <a:pPr lvl="0"/>
            <a:r>
              <a:rPr lang="en-GB" noProof="0"/>
              <a:t>Click to edit Master text styles</a:t>
            </a:r>
          </a:p>
          <a:p>
            <a:pPr lvl="1"/>
            <a:r>
              <a:rPr lang="en-GB" noProof="0"/>
              <a:t>Second level</a:t>
            </a:r>
          </a:p>
          <a:p>
            <a:pPr lvl="2"/>
            <a:r>
              <a:rPr lang="en-GB" noProof="0"/>
              <a:t>Third level</a:t>
            </a:r>
          </a:p>
          <a:p>
            <a:pPr lvl="3"/>
            <a:r>
              <a:rPr lang="en-GB" noProof="0"/>
              <a:t>Fourth level</a:t>
            </a:r>
          </a:p>
          <a:p>
            <a:pPr lvl="4"/>
            <a:r>
              <a:rPr lang="en-GB" noProof="0"/>
              <a:t>Fifth level</a:t>
            </a:r>
          </a:p>
        </p:txBody>
      </p:sp>
      <p:sp>
        <p:nvSpPr>
          <p:cNvPr id="31" name="Content Placeholder 26"/>
          <p:cNvSpPr>
            <a:spLocks noGrp="1"/>
          </p:cNvSpPr>
          <p:nvPr>
            <p:ph sz="quarter" idx="15"/>
          </p:nvPr>
        </p:nvSpPr>
        <p:spPr>
          <a:xfrm>
            <a:off x="6197602" y="1752600"/>
            <a:ext cx="5283199" cy="4419600"/>
          </a:xfrm>
        </p:spPr>
        <p:txBody>
          <a:bodyPr/>
          <a:lstStyle/>
          <a:p>
            <a:pPr lvl="0"/>
            <a:r>
              <a:rPr lang="en-GB" noProof="0"/>
              <a:t>Click to edit Master text styles</a:t>
            </a:r>
          </a:p>
          <a:p>
            <a:pPr lvl="1"/>
            <a:r>
              <a:rPr lang="en-GB" noProof="0"/>
              <a:t>Second level</a:t>
            </a:r>
          </a:p>
          <a:p>
            <a:pPr lvl="2"/>
            <a:r>
              <a:rPr lang="en-GB" noProof="0"/>
              <a:t>Third level</a:t>
            </a:r>
          </a:p>
          <a:p>
            <a:pPr lvl="3"/>
            <a:r>
              <a:rPr lang="en-GB" noProof="0"/>
              <a:t>Fourth level</a:t>
            </a:r>
          </a:p>
          <a:p>
            <a:pPr lvl="4"/>
            <a:r>
              <a:rPr lang="en-GB" noProof="0"/>
              <a:t>Fifth level</a:t>
            </a:r>
          </a:p>
        </p:txBody>
      </p:sp>
      <p:sp>
        <p:nvSpPr>
          <p:cNvPr id="32" name="Footer Placeholder 4"/>
          <p:cNvSpPr>
            <a:spLocks noGrp="1"/>
          </p:cNvSpPr>
          <p:nvPr>
            <p:ph type="ftr" sz="quarter" idx="3"/>
          </p:nvPr>
        </p:nvSpPr>
        <p:spPr>
          <a:xfrm>
            <a:off x="711200" y="6324600"/>
            <a:ext cx="7010400" cy="152400"/>
          </a:xfrm>
          <a:prstGeom prst="rect">
            <a:avLst/>
          </a:prstGeom>
        </p:spPr>
        <p:txBody>
          <a:bodyPr vert="horz" lIns="0" tIns="0" rIns="0" bIns="0" anchor="b" anchorCtr="0">
            <a:noAutofit/>
          </a:bodyPr>
          <a:lstStyle>
            <a:lvl1pPr algn="l">
              <a:defRPr sz="1000">
                <a:solidFill>
                  <a:schemeClr val="tx1"/>
                </a:solidFill>
                <a:latin typeface="Arial" pitchFamily="34" charset="0"/>
                <a:cs typeface="Arial" pitchFamily="34" charset="0"/>
              </a:defRPr>
            </a:lvl1pPr>
          </a:lstStyle>
          <a:p>
            <a:endParaRPr lang="en-GB"/>
          </a:p>
        </p:txBody>
      </p:sp>
      <p:cxnSp>
        <p:nvCxnSpPr>
          <p:cNvPr id="62" name="Shape 61"/>
          <p:cNvCxnSpPr/>
          <p:nvPr/>
        </p:nvCxnSpPr>
        <p:spPr>
          <a:xfrm rot="5400000" flipH="1" flipV="1">
            <a:off x="5918202" y="-4800600"/>
            <a:ext cx="152399" cy="10972800"/>
          </a:xfrm>
          <a:prstGeom prst="bentConnector2">
            <a:avLst/>
          </a:prstGeom>
          <a:ln w="12700">
            <a:solidFill>
              <a:schemeClr val="tx2"/>
            </a:solidFill>
          </a:ln>
        </p:spPr>
        <p:style>
          <a:lnRef idx="1">
            <a:schemeClr val="accent1"/>
          </a:lnRef>
          <a:fillRef idx="0">
            <a:schemeClr val="accent1"/>
          </a:fillRef>
          <a:effectRef idx="0">
            <a:schemeClr val="accent1"/>
          </a:effectRef>
          <a:fontRef idx="minor">
            <a:schemeClr val="tx1"/>
          </a:fontRef>
        </p:style>
      </p:cxnSp>
      <p:sp>
        <p:nvSpPr>
          <p:cNvPr id="10" name="Slide Number Placeholder 5"/>
          <p:cNvSpPr>
            <a:spLocks noGrp="1"/>
          </p:cNvSpPr>
          <p:nvPr>
            <p:ph type="sldNum" sz="quarter" idx="4"/>
          </p:nvPr>
        </p:nvSpPr>
        <p:spPr>
          <a:xfrm>
            <a:off x="9448800" y="6477000"/>
            <a:ext cx="2036064" cy="152400"/>
          </a:xfrm>
          <a:prstGeom prst="rect">
            <a:avLst/>
          </a:prstGeom>
        </p:spPr>
        <p:txBody>
          <a:bodyPr lIns="0" tIns="0" rIns="0" bIns="0" anchor="t" anchorCtr="0">
            <a:noAutofit/>
          </a:bodyPr>
          <a:lstStyle>
            <a:lvl1pPr algn="r">
              <a:defRPr sz="1000">
                <a:solidFill>
                  <a:schemeClr val="tx1"/>
                </a:solidFill>
                <a:latin typeface="Arial" pitchFamily="34" charset="0"/>
                <a:cs typeface="Arial" pitchFamily="34" charset="0"/>
              </a:defRPr>
            </a:lvl1pPr>
          </a:lstStyle>
          <a:p>
            <a:fld id="{9EBD5762-3BDC-484D-9503-7EA6D5A9A8CE}" type="slidenum">
              <a:rPr lang="en-GB" smtClean="0"/>
              <a:pPr/>
              <a:t>‹#›</a:t>
            </a:fld>
            <a:endParaRPr lang="en-GB"/>
          </a:p>
        </p:txBody>
      </p:sp>
      <p:sp>
        <p:nvSpPr>
          <p:cNvPr id="11" name="Date Placeholder 3"/>
          <p:cNvSpPr>
            <a:spLocks noGrp="1"/>
          </p:cNvSpPr>
          <p:nvPr>
            <p:ph type="dt" sz="half" idx="2"/>
          </p:nvPr>
        </p:nvSpPr>
        <p:spPr>
          <a:xfrm>
            <a:off x="9448800" y="6324600"/>
            <a:ext cx="2032000" cy="152400"/>
          </a:xfrm>
          <a:prstGeom prst="rect">
            <a:avLst/>
          </a:prstGeom>
        </p:spPr>
        <p:txBody>
          <a:bodyPr lIns="0" tIns="0" rIns="0" bIns="0" anchor="t" anchorCtr="0">
            <a:noAutofit/>
          </a:bodyPr>
          <a:lstStyle>
            <a:lvl1pPr algn="r">
              <a:defRPr sz="1000">
                <a:solidFill>
                  <a:schemeClr val="tx1"/>
                </a:solidFill>
                <a:latin typeface="Arial" pitchFamily="34" charset="0"/>
                <a:cs typeface="Arial" pitchFamily="34" charset="0"/>
              </a:defRPr>
            </a:lvl1pPr>
          </a:lstStyle>
          <a:p>
            <a:r>
              <a:rPr lang="en-US"/>
              <a:t>June 2016</a:t>
            </a:r>
            <a:endParaRPr lang="en-GB"/>
          </a:p>
        </p:txBody>
      </p:sp>
      <p:sp>
        <p:nvSpPr>
          <p:cNvPr id="12" name="PwCFirm"/>
          <p:cNvSpPr txBox="1"/>
          <p:nvPr userDrawn="1"/>
        </p:nvSpPr>
        <p:spPr>
          <a:xfrm>
            <a:off x="711200" y="6477001"/>
            <a:ext cx="3454400" cy="152401"/>
          </a:xfrm>
          <a:prstGeom prst="rect">
            <a:avLst/>
          </a:prstGeom>
          <a:noFill/>
        </p:spPr>
        <p:txBody>
          <a:bodyPr vert="horz" wrap="square" lIns="0" tIns="0" rIns="0" bIns="0" rtlCol="0" anchor="t" anchorCtr="0">
            <a:noAutofit/>
          </a:bodyPr>
          <a:lstStyle/>
          <a:p>
            <a:r>
              <a:rPr lang="en-GB" sz="1000" noProof="0">
                <a:latin typeface="Arial" pitchFamily="34" charset="0"/>
                <a:cs typeface="Arial" pitchFamily="34" charset="0"/>
              </a:rPr>
              <a:t>PwC</a:t>
            </a:r>
          </a:p>
        </p:txBody>
      </p:sp>
    </p:spTree>
    <p:extLst>
      <p:ext uri="{BB962C8B-B14F-4D97-AF65-F5344CB8AC3E}">
        <p14:creationId xmlns:p14="http://schemas.microsoft.com/office/powerpoint/2010/main" val="966395730"/>
      </p:ext>
    </p:extLst>
  </p:cSld>
  <p:clrMapOvr>
    <a:masterClrMapping/>
  </p:clrMapOvr>
</p:sldLayout>
</file>

<file path=ppt/slideLayouts/slideLayout195.xml><?xml version="1.0" encoding="utf-8"?>
<p:sldLayout xmlns:a="http://schemas.openxmlformats.org/drawingml/2006/main" xmlns:r="http://schemas.openxmlformats.org/officeDocument/2006/relationships" xmlns:p="http://schemas.openxmlformats.org/presentationml/2006/main" preserve="1">
  <p:cSld name="Content: Three">
    <p:spTree>
      <p:nvGrpSpPr>
        <p:cNvPr id="1" name=""/>
        <p:cNvGrpSpPr/>
        <p:nvPr/>
      </p:nvGrpSpPr>
      <p:grpSpPr>
        <a:xfrm>
          <a:off x="0" y="0"/>
          <a:ext cx="0" cy="0"/>
          <a:chOff x="0" y="0"/>
          <a:chExt cx="0" cy="0"/>
        </a:xfrm>
      </p:grpSpPr>
      <p:sp>
        <p:nvSpPr>
          <p:cNvPr id="2" name="Title 1"/>
          <p:cNvSpPr>
            <a:spLocks noGrp="1"/>
          </p:cNvSpPr>
          <p:nvPr>
            <p:ph type="title"/>
          </p:nvPr>
        </p:nvSpPr>
        <p:spPr>
          <a:xfrm>
            <a:off x="711200" y="685801"/>
            <a:ext cx="10769600" cy="914400"/>
          </a:xfrm>
        </p:spPr>
        <p:txBody>
          <a:bodyPr/>
          <a:lstStyle/>
          <a:p>
            <a:r>
              <a:rPr lang="en-GB" noProof="0"/>
              <a:t>Click to edit Master title style</a:t>
            </a:r>
          </a:p>
        </p:txBody>
      </p:sp>
      <p:sp>
        <p:nvSpPr>
          <p:cNvPr id="27" name="Content Placeholder 26"/>
          <p:cNvSpPr>
            <a:spLocks noGrp="1"/>
          </p:cNvSpPr>
          <p:nvPr>
            <p:ph sz="quarter" idx="13"/>
          </p:nvPr>
        </p:nvSpPr>
        <p:spPr>
          <a:xfrm>
            <a:off x="711200" y="1752602"/>
            <a:ext cx="3454400" cy="4419599"/>
          </a:xfrm>
        </p:spPr>
        <p:txBody>
          <a:bodyPr/>
          <a:lstStyle/>
          <a:p>
            <a:pPr lvl="0"/>
            <a:r>
              <a:rPr lang="en-GB" noProof="0"/>
              <a:t>Click to edit Master text styles</a:t>
            </a:r>
          </a:p>
          <a:p>
            <a:pPr lvl="1"/>
            <a:r>
              <a:rPr lang="en-GB" noProof="0"/>
              <a:t>Second level</a:t>
            </a:r>
          </a:p>
          <a:p>
            <a:pPr lvl="2"/>
            <a:r>
              <a:rPr lang="en-GB" noProof="0"/>
              <a:t>Third level</a:t>
            </a:r>
          </a:p>
          <a:p>
            <a:pPr lvl="3"/>
            <a:r>
              <a:rPr lang="en-GB" noProof="0"/>
              <a:t>Fourth level</a:t>
            </a:r>
          </a:p>
          <a:p>
            <a:pPr lvl="4"/>
            <a:r>
              <a:rPr lang="en-GB" noProof="0"/>
              <a:t>Fifth level</a:t>
            </a:r>
          </a:p>
        </p:txBody>
      </p:sp>
      <p:sp>
        <p:nvSpPr>
          <p:cNvPr id="28" name="Content Placeholder 26"/>
          <p:cNvSpPr>
            <a:spLocks noGrp="1"/>
          </p:cNvSpPr>
          <p:nvPr>
            <p:ph sz="quarter" idx="14"/>
          </p:nvPr>
        </p:nvSpPr>
        <p:spPr>
          <a:xfrm>
            <a:off x="4368802" y="1752602"/>
            <a:ext cx="3454399" cy="4419599"/>
          </a:xfrm>
        </p:spPr>
        <p:txBody>
          <a:bodyPr/>
          <a:lstStyle/>
          <a:p>
            <a:pPr lvl="0"/>
            <a:r>
              <a:rPr lang="en-GB" noProof="0"/>
              <a:t>Click to edit Master text styles</a:t>
            </a:r>
          </a:p>
          <a:p>
            <a:pPr lvl="1"/>
            <a:r>
              <a:rPr lang="en-GB" noProof="0"/>
              <a:t>Second level</a:t>
            </a:r>
          </a:p>
          <a:p>
            <a:pPr lvl="2"/>
            <a:r>
              <a:rPr lang="en-GB" noProof="0"/>
              <a:t>Third level</a:t>
            </a:r>
          </a:p>
          <a:p>
            <a:pPr lvl="3"/>
            <a:r>
              <a:rPr lang="en-GB" noProof="0"/>
              <a:t>Fourth level</a:t>
            </a:r>
          </a:p>
          <a:p>
            <a:pPr lvl="4"/>
            <a:r>
              <a:rPr lang="en-GB" noProof="0"/>
              <a:t>Fifth level</a:t>
            </a:r>
          </a:p>
        </p:txBody>
      </p:sp>
      <p:sp>
        <p:nvSpPr>
          <p:cNvPr id="31" name="Content Placeholder 26"/>
          <p:cNvSpPr>
            <a:spLocks noGrp="1"/>
          </p:cNvSpPr>
          <p:nvPr>
            <p:ph sz="quarter" idx="15"/>
          </p:nvPr>
        </p:nvSpPr>
        <p:spPr>
          <a:xfrm>
            <a:off x="8026400" y="1752602"/>
            <a:ext cx="3454400" cy="4419599"/>
          </a:xfrm>
        </p:spPr>
        <p:txBody>
          <a:bodyPr/>
          <a:lstStyle/>
          <a:p>
            <a:pPr lvl="0"/>
            <a:r>
              <a:rPr lang="en-GB" noProof="0"/>
              <a:t>Click to edit Master text styles</a:t>
            </a:r>
          </a:p>
          <a:p>
            <a:pPr lvl="1"/>
            <a:r>
              <a:rPr lang="en-GB" noProof="0"/>
              <a:t>Second level</a:t>
            </a:r>
          </a:p>
          <a:p>
            <a:pPr lvl="2"/>
            <a:r>
              <a:rPr lang="en-GB" noProof="0"/>
              <a:t>Third level</a:t>
            </a:r>
          </a:p>
          <a:p>
            <a:pPr lvl="3"/>
            <a:r>
              <a:rPr lang="en-GB" noProof="0"/>
              <a:t>Fourth level</a:t>
            </a:r>
          </a:p>
          <a:p>
            <a:pPr lvl="4"/>
            <a:r>
              <a:rPr lang="en-GB" noProof="0"/>
              <a:t>Fifth level</a:t>
            </a:r>
          </a:p>
        </p:txBody>
      </p:sp>
      <p:sp>
        <p:nvSpPr>
          <p:cNvPr id="36" name="Footer Placeholder 4"/>
          <p:cNvSpPr>
            <a:spLocks noGrp="1"/>
          </p:cNvSpPr>
          <p:nvPr>
            <p:ph type="ftr" sz="quarter" idx="3"/>
          </p:nvPr>
        </p:nvSpPr>
        <p:spPr>
          <a:xfrm>
            <a:off x="711200" y="6324600"/>
            <a:ext cx="7010400" cy="152400"/>
          </a:xfrm>
          <a:prstGeom prst="rect">
            <a:avLst/>
          </a:prstGeom>
        </p:spPr>
        <p:txBody>
          <a:bodyPr vert="horz" lIns="0" tIns="0" rIns="0" bIns="0" anchor="b" anchorCtr="0">
            <a:noAutofit/>
          </a:bodyPr>
          <a:lstStyle>
            <a:lvl1pPr algn="l">
              <a:defRPr sz="1000">
                <a:solidFill>
                  <a:schemeClr val="tx1"/>
                </a:solidFill>
                <a:latin typeface="Arial" pitchFamily="34" charset="0"/>
                <a:cs typeface="Arial" pitchFamily="34" charset="0"/>
              </a:defRPr>
            </a:lvl1pPr>
          </a:lstStyle>
          <a:p>
            <a:endParaRPr lang="en-GB"/>
          </a:p>
        </p:txBody>
      </p:sp>
      <p:cxnSp>
        <p:nvCxnSpPr>
          <p:cNvPr id="19" name="Shape 18"/>
          <p:cNvCxnSpPr/>
          <p:nvPr/>
        </p:nvCxnSpPr>
        <p:spPr>
          <a:xfrm rot="5400000" flipH="1" flipV="1">
            <a:off x="5918202" y="-4800600"/>
            <a:ext cx="152399" cy="10972800"/>
          </a:xfrm>
          <a:prstGeom prst="bentConnector2">
            <a:avLst/>
          </a:prstGeom>
          <a:ln w="12700">
            <a:solidFill>
              <a:schemeClr val="tx2"/>
            </a:solidFill>
          </a:ln>
        </p:spPr>
        <p:style>
          <a:lnRef idx="1">
            <a:schemeClr val="accent1"/>
          </a:lnRef>
          <a:fillRef idx="0">
            <a:schemeClr val="accent1"/>
          </a:fillRef>
          <a:effectRef idx="0">
            <a:schemeClr val="accent1"/>
          </a:effectRef>
          <a:fontRef idx="minor">
            <a:schemeClr val="tx1"/>
          </a:fontRef>
        </p:style>
      </p:cxnSp>
      <p:sp>
        <p:nvSpPr>
          <p:cNvPr id="11" name="Slide Number Placeholder 5"/>
          <p:cNvSpPr>
            <a:spLocks noGrp="1"/>
          </p:cNvSpPr>
          <p:nvPr>
            <p:ph type="sldNum" sz="quarter" idx="4"/>
          </p:nvPr>
        </p:nvSpPr>
        <p:spPr>
          <a:xfrm>
            <a:off x="9448800" y="6477000"/>
            <a:ext cx="2036064" cy="152400"/>
          </a:xfrm>
          <a:prstGeom prst="rect">
            <a:avLst/>
          </a:prstGeom>
        </p:spPr>
        <p:txBody>
          <a:bodyPr lIns="0" tIns="0" rIns="0" bIns="0" anchor="t" anchorCtr="0">
            <a:noAutofit/>
          </a:bodyPr>
          <a:lstStyle>
            <a:lvl1pPr algn="r">
              <a:defRPr sz="1000">
                <a:solidFill>
                  <a:schemeClr val="tx1"/>
                </a:solidFill>
                <a:latin typeface="Arial" pitchFamily="34" charset="0"/>
                <a:cs typeface="Arial" pitchFamily="34" charset="0"/>
              </a:defRPr>
            </a:lvl1pPr>
          </a:lstStyle>
          <a:p>
            <a:fld id="{9EBD5762-3BDC-484D-9503-7EA6D5A9A8CE}" type="slidenum">
              <a:rPr lang="en-GB" smtClean="0"/>
              <a:pPr/>
              <a:t>‹#›</a:t>
            </a:fld>
            <a:endParaRPr lang="en-GB"/>
          </a:p>
        </p:txBody>
      </p:sp>
      <p:sp>
        <p:nvSpPr>
          <p:cNvPr id="12" name="Date Placeholder 3"/>
          <p:cNvSpPr>
            <a:spLocks noGrp="1"/>
          </p:cNvSpPr>
          <p:nvPr>
            <p:ph type="dt" sz="half" idx="2"/>
          </p:nvPr>
        </p:nvSpPr>
        <p:spPr>
          <a:xfrm>
            <a:off x="9448800" y="6324600"/>
            <a:ext cx="2032000" cy="152400"/>
          </a:xfrm>
          <a:prstGeom prst="rect">
            <a:avLst/>
          </a:prstGeom>
        </p:spPr>
        <p:txBody>
          <a:bodyPr lIns="0" tIns="0" rIns="0" bIns="0" anchor="t" anchorCtr="0">
            <a:noAutofit/>
          </a:bodyPr>
          <a:lstStyle>
            <a:lvl1pPr algn="r">
              <a:defRPr sz="1000">
                <a:solidFill>
                  <a:schemeClr val="tx1"/>
                </a:solidFill>
                <a:latin typeface="Arial" pitchFamily="34" charset="0"/>
                <a:cs typeface="Arial" pitchFamily="34" charset="0"/>
              </a:defRPr>
            </a:lvl1pPr>
          </a:lstStyle>
          <a:p>
            <a:r>
              <a:rPr lang="en-US"/>
              <a:t>June 2016</a:t>
            </a:r>
            <a:endParaRPr lang="en-GB"/>
          </a:p>
        </p:txBody>
      </p:sp>
      <p:sp>
        <p:nvSpPr>
          <p:cNvPr id="13" name="PwCFirm"/>
          <p:cNvSpPr txBox="1"/>
          <p:nvPr userDrawn="1"/>
        </p:nvSpPr>
        <p:spPr>
          <a:xfrm>
            <a:off x="711200" y="6477001"/>
            <a:ext cx="3454400" cy="152401"/>
          </a:xfrm>
          <a:prstGeom prst="rect">
            <a:avLst/>
          </a:prstGeom>
          <a:noFill/>
        </p:spPr>
        <p:txBody>
          <a:bodyPr vert="horz" wrap="square" lIns="0" tIns="0" rIns="0" bIns="0" rtlCol="0" anchor="t" anchorCtr="0">
            <a:noAutofit/>
          </a:bodyPr>
          <a:lstStyle/>
          <a:p>
            <a:r>
              <a:rPr lang="en-GB" sz="1000" noProof="0">
                <a:latin typeface="Arial" pitchFamily="34" charset="0"/>
                <a:cs typeface="Arial" pitchFamily="34" charset="0"/>
              </a:rPr>
              <a:t>PwC</a:t>
            </a:r>
          </a:p>
        </p:txBody>
      </p:sp>
    </p:spTree>
    <p:extLst>
      <p:ext uri="{BB962C8B-B14F-4D97-AF65-F5344CB8AC3E}">
        <p14:creationId xmlns:p14="http://schemas.microsoft.com/office/powerpoint/2010/main" val="2966605133"/>
      </p:ext>
    </p:extLst>
  </p:cSld>
  <p:clrMapOvr>
    <a:masterClrMapping/>
  </p:clrMapOvr>
</p:sldLayout>
</file>

<file path=ppt/slideLayouts/slideLayout196.xml><?xml version="1.0" encoding="utf-8"?>
<p:sldLayout xmlns:a="http://schemas.openxmlformats.org/drawingml/2006/main" xmlns:r="http://schemas.openxmlformats.org/officeDocument/2006/relationships" xmlns:p="http://schemas.openxmlformats.org/presentationml/2006/main" preserve="1">
  <p:cSld name="Content: Two under Text">
    <p:spTree>
      <p:nvGrpSpPr>
        <p:cNvPr id="1" name=""/>
        <p:cNvGrpSpPr/>
        <p:nvPr/>
      </p:nvGrpSpPr>
      <p:grpSpPr>
        <a:xfrm>
          <a:off x="0" y="0"/>
          <a:ext cx="0" cy="0"/>
          <a:chOff x="0" y="0"/>
          <a:chExt cx="0" cy="0"/>
        </a:xfrm>
      </p:grpSpPr>
      <p:sp>
        <p:nvSpPr>
          <p:cNvPr id="2" name="Title 1"/>
          <p:cNvSpPr>
            <a:spLocks noGrp="1"/>
          </p:cNvSpPr>
          <p:nvPr>
            <p:ph type="title"/>
          </p:nvPr>
        </p:nvSpPr>
        <p:spPr>
          <a:xfrm>
            <a:off x="711200" y="685800"/>
            <a:ext cx="10769600" cy="914400"/>
          </a:xfrm>
        </p:spPr>
        <p:txBody>
          <a:bodyPr/>
          <a:lstStyle/>
          <a:p>
            <a:r>
              <a:rPr lang="en-GB" noProof="0"/>
              <a:t>Click to edit Master title style</a:t>
            </a:r>
          </a:p>
        </p:txBody>
      </p:sp>
      <p:sp>
        <p:nvSpPr>
          <p:cNvPr id="28" name="Content Placeholder 26"/>
          <p:cNvSpPr>
            <a:spLocks noGrp="1"/>
          </p:cNvSpPr>
          <p:nvPr>
            <p:ph sz="quarter" idx="14"/>
          </p:nvPr>
        </p:nvSpPr>
        <p:spPr>
          <a:xfrm>
            <a:off x="711200" y="3352800"/>
            <a:ext cx="5283200" cy="2819400"/>
          </a:xfrm>
        </p:spPr>
        <p:txBody>
          <a:bodyPr/>
          <a:lstStyle/>
          <a:p>
            <a:pPr lvl="0"/>
            <a:r>
              <a:rPr lang="en-GB" noProof="0"/>
              <a:t>Click to edit Master text styles</a:t>
            </a:r>
          </a:p>
          <a:p>
            <a:pPr lvl="1"/>
            <a:r>
              <a:rPr lang="en-GB" noProof="0"/>
              <a:t>Second level</a:t>
            </a:r>
          </a:p>
          <a:p>
            <a:pPr lvl="2"/>
            <a:r>
              <a:rPr lang="en-GB" noProof="0"/>
              <a:t>Third level</a:t>
            </a:r>
          </a:p>
          <a:p>
            <a:pPr lvl="3"/>
            <a:r>
              <a:rPr lang="en-GB" noProof="0"/>
              <a:t>Fourth level</a:t>
            </a:r>
          </a:p>
          <a:p>
            <a:pPr lvl="4"/>
            <a:r>
              <a:rPr lang="en-GB" noProof="0"/>
              <a:t>Fifth level</a:t>
            </a:r>
          </a:p>
        </p:txBody>
      </p:sp>
      <p:sp>
        <p:nvSpPr>
          <p:cNvPr id="31" name="Content Placeholder 26"/>
          <p:cNvSpPr>
            <a:spLocks noGrp="1"/>
          </p:cNvSpPr>
          <p:nvPr>
            <p:ph sz="quarter" idx="15"/>
          </p:nvPr>
        </p:nvSpPr>
        <p:spPr>
          <a:xfrm>
            <a:off x="6197600" y="3352800"/>
            <a:ext cx="5283201" cy="2819400"/>
          </a:xfrm>
        </p:spPr>
        <p:txBody>
          <a:bodyPr/>
          <a:lstStyle/>
          <a:p>
            <a:pPr lvl="0"/>
            <a:r>
              <a:rPr lang="en-GB" noProof="0"/>
              <a:t>Click to edit Master text styles</a:t>
            </a:r>
          </a:p>
          <a:p>
            <a:pPr lvl="1"/>
            <a:r>
              <a:rPr lang="en-GB" noProof="0"/>
              <a:t>Second level</a:t>
            </a:r>
          </a:p>
          <a:p>
            <a:pPr lvl="2"/>
            <a:r>
              <a:rPr lang="en-GB" noProof="0"/>
              <a:t>Third level</a:t>
            </a:r>
          </a:p>
          <a:p>
            <a:pPr lvl="3"/>
            <a:r>
              <a:rPr lang="en-GB" noProof="0"/>
              <a:t>Fourth level</a:t>
            </a:r>
          </a:p>
          <a:p>
            <a:pPr lvl="4"/>
            <a:r>
              <a:rPr lang="en-GB" noProof="0"/>
              <a:t>Fifth level</a:t>
            </a:r>
          </a:p>
        </p:txBody>
      </p:sp>
      <p:sp>
        <p:nvSpPr>
          <p:cNvPr id="32" name="Footer Placeholder 4"/>
          <p:cNvSpPr>
            <a:spLocks noGrp="1"/>
          </p:cNvSpPr>
          <p:nvPr>
            <p:ph type="ftr" sz="quarter" idx="3"/>
          </p:nvPr>
        </p:nvSpPr>
        <p:spPr>
          <a:xfrm>
            <a:off x="711200" y="6324600"/>
            <a:ext cx="7010400" cy="152400"/>
          </a:xfrm>
          <a:prstGeom prst="rect">
            <a:avLst/>
          </a:prstGeom>
        </p:spPr>
        <p:txBody>
          <a:bodyPr vert="horz" lIns="0" tIns="0" rIns="0" bIns="0" anchor="b" anchorCtr="0">
            <a:noAutofit/>
          </a:bodyPr>
          <a:lstStyle>
            <a:lvl1pPr algn="l">
              <a:defRPr sz="1000">
                <a:solidFill>
                  <a:schemeClr val="tx1"/>
                </a:solidFill>
                <a:latin typeface="Arial" pitchFamily="34" charset="0"/>
                <a:cs typeface="Arial" pitchFamily="34" charset="0"/>
              </a:defRPr>
            </a:lvl1pPr>
          </a:lstStyle>
          <a:p>
            <a:endParaRPr lang="en-GB"/>
          </a:p>
        </p:txBody>
      </p:sp>
      <p:sp>
        <p:nvSpPr>
          <p:cNvPr id="13" name="Text Placeholder 12"/>
          <p:cNvSpPr>
            <a:spLocks noGrp="1"/>
          </p:cNvSpPr>
          <p:nvPr>
            <p:ph type="body" sz="quarter" idx="16"/>
          </p:nvPr>
        </p:nvSpPr>
        <p:spPr>
          <a:xfrm>
            <a:off x="711200" y="1752600"/>
            <a:ext cx="10769600" cy="1447800"/>
          </a:xfrm>
        </p:spPr>
        <p:txBody>
          <a:bodyPr/>
          <a:lstStyle/>
          <a:p>
            <a:pPr lvl="0"/>
            <a:r>
              <a:rPr lang="en-GB" noProof="0"/>
              <a:t>Click to edit Master text styles</a:t>
            </a:r>
          </a:p>
        </p:txBody>
      </p:sp>
      <p:cxnSp>
        <p:nvCxnSpPr>
          <p:cNvPr id="14" name="Shape 13"/>
          <p:cNvCxnSpPr/>
          <p:nvPr/>
        </p:nvCxnSpPr>
        <p:spPr>
          <a:xfrm rot="5400000" flipH="1" flipV="1">
            <a:off x="5918202" y="-4800600"/>
            <a:ext cx="152399" cy="10972800"/>
          </a:xfrm>
          <a:prstGeom prst="bentConnector2">
            <a:avLst/>
          </a:prstGeom>
          <a:ln w="12700">
            <a:solidFill>
              <a:schemeClr val="tx2"/>
            </a:solidFill>
          </a:ln>
        </p:spPr>
        <p:style>
          <a:lnRef idx="1">
            <a:schemeClr val="accent1"/>
          </a:lnRef>
          <a:fillRef idx="0">
            <a:schemeClr val="accent1"/>
          </a:fillRef>
          <a:effectRef idx="0">
            <a:schemeClr val="accent1"/>
          </a:effectRef>
          <a:fontRef idx="minor">
            <a:schemeClr val="tx1"/>
          </a:fontRef>
        </p:style>
      </p:cxnSp>
      <p:sp>
        <p:nvSpPr>
          <p:cNvPr id="11" name="Slide Number Placeholder 5"/>
          <p:cNvSpPr>
            <a:spLocks noGrp="1"/>
          </p:cNvSpPr>
          <p:nvPr>
            <p:ph type="sldNum" sz="quarter" idx="4"/>
          </p:nvPr>
        </p:nvSpPr>
        <p:spPr>
          <a:xfrm>
            <a:off x="9448800" y="6477000"/>
            <a:ext cx="2036064" cy="152400"/>
          </a:xfrm>
          <a:prstGeom prst="rect">
            <a:avLst/>
          </a:prstGeom>
        </p:spPr>
        <p:txBody>
          <a:bodyPr lIns="0" tIns="0" rIns="0" bIns="0" anchor="t" anchorCtr="0">
            <a:noAutofit/>
          </a:bodyPr>
          <a:lstStyle>
            <a:lvl1pPr algn="r">
              <a:defRPr sz="1000">
                <a:solidFill>
                  <a:schemeClr val="tx1"/>
                </a:solidFill>
                <a:latin typeface="Arial" pitchFamily="34" charset="0"/>
                <a:cs typeface="Arial" pitchFamily="34" charset="0"/>
              </a:defRPr>
            </a:lvl1pPr>
          </a:lstStyle>
          <a:p>
            <a:fld id="{9EBD5762-3BDC-484D-9503-7EA6D5A9A8CE}" type="slidenum">
              <a:rPr lang="en-GB" smtClean="0"/>
              <a:pPr/>
              <a:t>‹#›</a:t>
            </a:fld>
            <a:endParaRPr lang="en-GB"/>
          </a:p>
        </p:txBody>
      </p:sp>
      <p:sp>
        <p:nvSpPr>
          <p:cNvPr id="12" name="Date Placeholder 3"/>
          <p:cNvSpPr>
            <a:spLocks noGrp="1"/>
          </p:cNvSpPr>
          <p:nvPr>
            <p:ph type="dt" sz="half" idx="2"/>
          </p:nvPr>
        </p:nvSpPr>
        <p:spPr>
          <a:xfrm>
            <a:off x="9448800" y="6324600"/>
            <a:ext cx="2032000" cy="152400"/>
          </a:xfrm>
          <a:prstGeom prst="rect">
            <a:avLst/>
          </a:prstGeom>
        </p:spPr>
        <p:txBody>
          <a:bodyPr lIns="0" tIns="0" rIns="0" bIns="0" anchor="t" anchorCtr="0">
            <a:noAutofit/>
          </a:bodyPr>
          <a:lstStyle>
            <a:lvl1pPr algn="r">
              <a:defRPr sz="1000">
                <a:solidFill>
                  <a:schemeClr val="tx1"/>
                </a:solidFill>
                <a:latin typeface="Arial" pitchFamily="34" charset="0"/>
                <a:cs typeface="Arial" pitchFamily="34" charset="0"/>
              </a:defRPr>
            </a:lvl1pPr>
          </a:lstStyle>
          <a:p>
            <a:r>
              <a:rPr lang="en-US"/>
              <a:t>June 2016</a:t>
            </a:r>
            <a:endParaRPr lang="en-GB"/>
          </a:p>
        </p:txBody>
      </p:sp>
      <p:sp>
        <p:nvSpPr>
          <p:cNvPr id="15" name="PwCFirm"/>
          <p:cNvSpPr txBox="1"/>
          <p:nvPr userDrawn="1"/>
        </p:nvSpPr>
        <p:spPr>
          <a:xfrm>
            <a:off x="711200" y="6477001"/>
            <a:ext cx="3454400" cy="152401"/>
          </a:xfrm>
          <a:prstGeom prst="rect">
            <a:avLst/>
          </a:prstGeom>
          <a:noFill/>
        </p:spPr>
        <p:txBody>
          <a:bodyPr vert="horz" wrap="square" lIns="0" tIns="0" rIns="0" bIns="0" rtlCol="0" anchor="t" anchorCtr="0">
            <a:noAutofit/>
          </a:bodyPr>
          <a:lstStyle/>
          <a:p>
            <a:r>
              <a:rPr lang="en-GB" sz="1000" noProof="0">
                <a:latin typeface="Arial" pitchFamily="34" charset="0"/>
                <a:cs typeface="Arial" pitchFamily="34" charset="0"/>
              </a:rPr>
              <a:t>PwC</a:t>
            </a:r>
          </a:p>
        </p:txBody>
      </p:sp>
    </p:spTree>
    <p:extLst>
      <p:ext uri="{BB962C8B-B14F-4D97-AF65-F5344CB8AC3E}">
        <p14:creationId xmlns:p14="http://schemas.microsoft.com/office/powerpoint/2010/main" val="4050235612"/>
      </p:ext>
    </p:extLst>
  </p:cSld>
  <p:clrMapOvr>
    <a:masterClrMapping/>
  </p:clrMapOvr>
</p:sldLayout>
</file>

<file path=ppt/slideLayouts/slideLayout197.xml><?xml version="1.0" encoding="utf-8"?>
<p:sldLayout xmlns:a="http://schemas.openxmlformats.org/drawingml/2006/main" xmlns:r="http://schemas.openxmlformats.org/officeDocument/2006/relationships" xmlns:p="http://schemas.openxmlformats.org/presentationml/2006/main" preserve="1">
  <p:cSld name="Content: Two and Left Text">
    <p:spTree>
      <p:nvGrpSpPr>
        <p:cNvPr id="1" name=""/>
        <p:cNvGrpSpPr/>
        <p:nvPr/>
      </p:nvGrpSpPr>
      <p:grpSpPr>
        <a:xfrm>
          <a:off x="0" y="0"/>
          <a:ext cx="0" cy="0"/>
          <a:chOff x="0" y="0"/>
          <a:chExt cx="0" cy="0"/>
        </a:xfrm>
      </p:grpSpPr>
      <p:sp>
        <p:nvSpPr>
          <p:cNvPr id="2" name="Title 1"/>
          <p:cNvSpPr>
            <a:spLocks noGrp="1"/>
          </p:cNvSpPr>
          <p:nvPr>
            <p:ph type="title"/>
          </p:nvPr>
        </p:nvSpPr>
        <p:spPr>
          <a:xfrm>
            <a:off x="711200" y="685800"/>
            <a:ext cx="10769600" cy="914400"/>
          </a:xfrm>
        </p:spPr>
        <p:txBody>
          <a:bodyPr/>
          <a:lstStyle/>
          <a:p>
            <a:r>
              <a:rPr lang="en-GB" noProof="0"/>
              <a:t>Click to edit Master title style</a:t>
            </a:r>
          </a:p>
        </p:txBody>
      </p:sp>
      <p:sp>
        <p:nvSpPr>
          <p:cNvPr id="28" name="Content Placeholder 26"/>
          <p:cNvSpPr>
            <a:spLocks noGrp="1"/>
          </p:cNvSpPr>
          <p:nvPr>
            <p:ph sz="quarter" idx="14"/>
          </p:nvPr>
        </p:nvSpPr>
        <p:spPr>
          <a:xfrm>
            <a:off x="8026400" y="1752600"/>
            <a:ext cx="3454400" cy="2133600"/>
          </a:xfrm>
        </p:spPr>
        <p:txBody>
          <a:bodyPr/>
          <a:lstStyle/>
          <a:p>
            <a:pPr lvl="0"/>
            <a:r>
              <a:rPr lang="en-GB" noProof="0"/>
              <a:t>Click to edit Master text styles</a:t>
            </a:r>
          </a:p>
        </p:txBody>
      </p:sp>
      <p:sp>
        <p:nvSpPr>
          <p:cNvPr id="31" name="Content Placeholder 26"/>
          <p:cNvSpPr>
            <a:spLocks noGrp="1"/>
          </p:cNvSpPr>
          <p:nvPr>
            <p:ph sz="quarter" idx="15"/>
          </p:nvPr>
        </p:nvSpPr>
        <p:spPr>
          <a:xfrm>
            <a:off x="8026400" y="4038600"/>
            <a:ext cx="3454400" cy="2133600"/>
          </a:xfrm>
        </p:spPr>
        <p:txBody>
          <a:bodyPr/>
          <a:lstStyle/>
          <a:p>
            <a:pPr lvl="0"/>
            <a:r>
              <a:rPr lang="en-GB" noProof="0"/>
              <a:t>Click to edit Master text styles</a:t>
            </a:r>
          </a:p>
        </p:txBody>
      </p:sp>
      <p:sp>
        <p:nvSpPr>
          <p:cNvPr id="13" name="Text Placeholder 12"/>
          <p:cNvSpPr>
            <a:spLocks noGrp="1"/>
          </p:cNvSpPr>
          <p:nvPr>
            <p:ph type="body" sz="quarter" idx="16"/>
          </p:nvPr>
        </p:nvSpPr>
        <p:spPr>
          <a:xfrm>
            <a:off x="711200" y="1752600"/>
            <a:ext cx="7112000" cy="4419600"/>
          </a:xfrm>
        </p:spPr>
        <p:txBody>
          <a:bodyPr/>
          <a:lstStyle/>
          <a:p>
            <a:pPr lvl="0"/>
            <a:r>
              <a:rPr lang="en-GB" noProof="0"/>
              <a:t>Click to edit Master text styles</a:t>
            </a:r>
          </a:p>
        </p:txBody>
      </p:sp>
      <p:sp>
        <p:nvSpPr>
          <p:cNvPr id="19" name="Footer Placeholder 4"/>
          <p:cNvSpPr>
            <a:spLocks noGrp="1"/>
          </p:cNvSpPr>
          <p:nvPr>
            <p:ph type="ftr" sz="quarter" idx="3"/>
          </p:nvPr>
        </p:nvSpPr>
        <p:spPr>
          <a:xfrm>
            <a:off x="711200" y="6324600"/>
            <a:ext cx="7010400" cy="152400"/>
          </a:xfrm>
          <a:prstGeom prst="rect">
            <a:avLst/>
          </a:prstGeom>
        </p:spPr>
        <p:txBody>
          <a:bodyPr vert="horz" lIns="0" tIns="0" rIns="0" bIns="0" anchor="b" anchorCtr="0">
            <a:noAutofit/>
          </a:bodyPr>
          <a:lstStyle>
            <a:lvl1pPr algn="l">
              <a:defRPr sz="1000">
                <a:solidFill>
                  <a:schemeClr val="tx1"/>
                </a:solidFill>
                <a:latin typeface="Arial" pitchFamily="34" charset="0"/>
                <a:cs typeface="Arial" pitchFamily="34" charset="0"/>
              </a:defRPr>
            </a:lvl1pPr>
          </a:lstStyle>
          <a:p>
            <a:endParaRPr lang="en-GB"/>
          </a:p>
        </p:txBody>
      </p:sp>
      <p:cxnSp>
        <p:nvCxnSpPr>
          <p:cNvPr id="14" name="Shape 13"/>
          <p:cNvCxnSpPr/>
          <p:nvPr/>
        </p:nvCxnSpPr>
        <p:spPr>
          <a:xfrm rot="5400000" flipH="1" flipV="1">
            <a:off x="5918202" y="-4800600"/>
            <a:ext cx="152399" cy="10972800"/>
          </a:xfrm>
          <a:prstGeom prst="bentConnector2">
            <a:avLst/>
          </a:prstGeom>
          <a:ln w="12700">
            <a:solidFill>
              <a:schemeClr val="tx2"/>
            </a:solidFill>
          </a:ln>
        </p:spPr>
        <p:style>
          <a:lnRef idx="1">
            <a:schemeClr val="accent1"/>
          </a:lnRef>
          <a:fillRef idx="0">
            <a:schemeClr val="accent1"/>
          </a:fillRef>
          <a:effectRef idx="0">
            <a:schemeClr val="accent1"/>
          </a:effectRef>
          <a:fontRef idx="minor">
            <a:schemeClr val="tx1"/>
          </a:fontRef>
        </p:style>
      </p:cxnSp>
      <p:sp>
        <p:nvSpPr>
          <p:cNvPr id="11" name="Slide Number Placeholder 5"/>
          <p:cNvSpPr>
            <a:spLocks noGrp="1"/>
          </p:cNvSpPr>
          <p:nvPr>
            <p:ph type="sldNum" sz="quarter" idx="4"/>
          </p:nvPr>
        </p:nvSpPr>
        <p:spPr>
          <a:xfrm>
            <a:off x="9448800" y="6477000"/>
            <a:ext cx="2036064" cy="152400"/>
          </a:xfrm>
          <a:prstGeom prst="rect">
            <a:avLst/>
          </a:prstGeom>
        </p:spPr>
        <p:txBody>
          <a:bodyPr lIns="0" tIns="0" rIns="0" bIns="0" anchor="t" anchorCtr="0">
            <a:noAutofit/>
          </a:bodyPr>
          <a:lstStyle>
            <a:lvl1pPr algn="r">
              <a:defRPr sz="1000">
                <a:solidFill>
                  <a:schemeClr val="tx1"/>
                </a:solidFill>
                <a:latin typeface="Arial" pitchFamily="34" charset="0"/>
                <a:cs typeface="Arial" pitchFamily="34" charset="0"/>
              </a:defRPr>
            </a:lvl1pPr>
          </a:lstStyle>
          <a:p>
            <a:fld id="{9EBD5762-3BDC-484D-9503-7EA6D5A9A8CE}" type="slidenum">
              <a:rPr lang="en-GB" smtClean="0"/>
              <a:pPr/>
              <a:t>‹#›</a:t>
            </a:fld>
            <a:endParaRPr lang="en-GB"/>
          </a:p>
        </p:txBody>
      </p:sp>
      <p:sp>
        <p:nvSpPr>
          <p:cNvPr id="12" name="Date Placeholder 3"/>
          <p:cNvSpPr>
            <a:spLocks noGrp="1"/>
          </p:cNvSpPr>
          <p:nvPr>
            <p:ph type="dt" sz="half" idx="2"/>
          </p:nvPr>
        </p:nvSpPr>
        <p:spPr>
          <a:xfrm>
            <a:off x="9448800" y="6324600"/>
            <a:ext cx="2032000" cy="152400"/>
          </a:xfrm>
          <a:prstGeom prst="rect">
            <a:avLst/>
          </a:prstGeom>
        </p:spPr>
        <p:txBody>
          <a:bodyPr lIns="0" tIns="0" rIns="0" bIns="0" anchor="t" anchorCtr="0">
            <a:noAutofit/>
          </a:bodyPr>
          <a:lstStyle>
            <a:lvl1pPr algn="r">
              <a:defRPr sz="1000">
                <a:solidFill>
                  <a:schemeClr val="tx1"/>
                </a:solidFill>
                <a:latin typeface="Arial" pitchFamily="34" charset="0"/>
                <a:cs typeface="Arial" pitchFamily="34" charset="0"/>
              </a:defRPr>
            </a:lvl1pPr>
          </a:lstStyle>
          <a:p>
            <a:r>
              <a:rPr lang="en-US"/>
              <a:t>June 2016</a:t>
            </a:r>
            <a:endParaRPr lang="en-GB"/>
          </a:p>
        </p:txBody>
      </p:sp>
      <p:sp>
        <p:nvSpPr>
          <p:cNvPr id="15" name="PwCFirm"/>
          <p:cNvSpPr txBox="1"/>
          <p:nvPr userDrawn="1"/>
        </p:nvSpPr>
        <p:spPr>
          <a:xfrm>
            <a:off x="711200" y="6477001"/>
            <a:ext cx="3454400" cy="152401"/>
          </a:xfrm>
          <a:prstGeom prst="rect">
            <a:avLst/>
          </a:prstGeom>
          <a:noFill/>
        </p:spPr>
        <p:txBody>
          <a:bodyPr vert="horz" wrap="square" lIns="0" tIns="0" rIns="0" bIns="0" rtlCol="0" anchor="t" anchorCtr="0">
            <a:noAutofit/>
          </a:bodyPr>
          <a:lstStyle/>
          <a:p>
            <a:r>
              <a:rPr lang="en-GB" sz="1000" noProof="0">
                <a:latin typeface="Arial" pitchFamily="34" charset="0"/>
                <a:cs typeface="Arial" pitchFamily="34" charset="0"/>
              </a:rPr>
              <a:t>PwC</a:t>
            </a:r>
          </a:p>
        </p:txBody>
      </p:sp>
    </p:spTree>
    <p:extLst>
      <p:ext uri="{BB962C8B-B14F-4D97-AF65-F5344CB8AC3E}">
        <p14:creationId xmlns:p14="http://schemas.microsoft.com/office/powerpoint/2010/main" val="1216277336"/>
      </p:ext>
    </p:extLst>
  </p:cSld>
  <p:clrMapOvr>
    <a:masterClrMapping/>
  </p:clrMapOvr>
</p:sldLayout>
</file>

<file path=ppt/slideLayouts/slideLayout198.xml><?xml version="1.0" encoding="utf-8"?>
<p:sldLayout xmlns:a="http://schemas.openxmlformats.org/drawingml/2006/main" xmlns:r="http://schemas.openxmlformats.org/officeDocument/2006/relationships" xmlns:p="http://schemas.openxmlformats.org/presentationml/2006/main" preserve="1">
  <p:cSld name="Content: Two and Right Text">
    <p:spTree>
      <p:nvGrpSpPr>
        <p:cNvPr id="1" name=""/>
        <p:cNvGrpSpPr/>
        <p:nvPr/>
      </p:nvGrpSpPr>
      <p:grpSpPr>
        <a:xfrm>
          <a:off x="0" y="0"/>
          <a:ext cx="0" cy="0"/>
          <a:chOff x="0" y="0"/>
          <a:chExt cx="0" cy="0"/>
        </a:xfrm>
      </p:grpSpPr>
      <p:sp>
        <p:nvSpPr>
          <p:cNvPr id="28" name="Content Placeholder 26"/>
          <p:cNvSpPr>
            <a:spLocks noGrp="1"/>
          </p:cNvSpPr>
          <p:nvPr>
            <p:ph sz="quarter" idx="14"/>
          </p:nvPr>
        </p:nvSpPr>
        <p:spPr>
          <a:xfrm>
            <a:off x="711200" y="1752600"/>
            <a:ext cx="3454400" cy="2133600"/>
          </a:xfrm>
        </p:spPr>
        <p:txBody>
          <a:bodyPr/>
          <a:lstStyle/>
          <a:p>
            <a:pPr lvl="0"/>
            <a:r>
              <a:rPr lang="en-GB" noProof="0"/>
              <a:t>Click to edit Master text styles</a:t>
            </a:r>
          </a:p>
        </p:txBody>
      </p:sp>
      <p:sp>
        <p:nvSpPr>
          <p:cNvPr id="2" name="Title 1"/>
          <p:cNvSpPr>
            <a:spLocks noGrp="1"/>
          </p:cNvSpPr>
          <p:nvPr>
            <p:ph type="title"/>
          </p:nvPr>
        </p:nvSpPr>
        <p:spPr>
          <a:xfrm>
            <a:off x="711200" y="685800"/>
            <a:ext cx="10769600" cy="914400"/>
          </a:xfrm>
        </p:spPr>
        <p:txBody>
          <a:bodyPr/>
          <a:lstStyle/>
          <a:p>
            <a:r>
              <a:rPr lang="en-GB" noProof="0"/>
              <a:t>Click to edit Master title style</a:t>
            </a:r>
          </a:p>
        </p:txBody>
      </p:sp>
      <p:sp>
        <p:nvSpPr>
          <p:cNvPr id="31" name="Content Placeholder 26"/>
          <p:cNvSpPr>
            <a:spLocks noGrp="1"/>
          </p:cNvSpPr>
          <p:nvPr>
            <p:ph sz="quarter" idx="15"/>
          </p:nvPr>
        </p:nvSpPr>
        <p:spPr>
          <a:xfrm>
            <a:off x="711200" y="4038600"/>
            <a:ext cx="3454400" cy="2133600"/>
          </a:xfrm>
        </p:spPr>
        <p:txBody>
          <a:bodyPr/>
          <a:lstStyle/>
          <a:p>
            <a:pPr lvl="0"/>
            <a:r>
              <a:rPr lang="en-GB" noProof="0"/>
              <a:t>Click to edit Master text styles</a:t>
            </a:r>
          </a:p>
        </p:txBody>
      </p:sp>
      <p:sp>
        <p:nvSpPr>
          <p:cNvPr id="13" name="Text Placeholder 12"/>
          <p:cNvSpPr>
            <a:spLocks noGrp="1"/>
          </p:cNvSpPr>
          <p:nvPr>
            <p:ph type="body" sz="quarter" idx="16"/>
          </p:nvPr>
        </p:nvSpPr>
        <p:spPr>
          <a:xfrm>
            <a:off x="4368800" y="1752600"/>
            <a:ext cx="7112000" cy="4419600"/>
          </a:xfrm>
        </p:spPr>
        <p:txBody>
          <a:bodyPr/>
          <a:lstStyle/>
          <a:p>
            <a:pPr lvl="0"/>
            <a:r>
              <a:rPr lang="en-GB" noProof="0"/>
              <a:t>Click to edit Master text styles</a:t>
            </a:r>
          </a:p>
        </p:txBody>
      </p:sp>
      <p:sp>
        <p:nvSpPr>
          <p:cNvPr id="19" name="Footer Placeholder 4"/>
          <p:cNvSpPr>
            <a:spLocks noGrp="1"/>
          </p:cNvSpPr>
          <p:nvPr>
            <p:ph type="ftr" sz="quarter" idx="3"/>
          </p:nvPr>
        </p:nvSpPr>
        <p:spPr>
          <a:xfrm>
            <a:off x="711200" y="6324600"/>
            <a:ext cx="7010400" cy="152400"/>
          </a:xfrm>
          <a:prstGeom prst="rect">
            <a:avLst/>
          </a:prstGeom>
        </p:spPr>
        <p:txBody>
          <a:bodyPr vert="horz" lIns="0" tIns="0" rIns="0" bIns="0" anchor="b" anchorCtr="0">
            <a:noAutofit/>
          </a:bodyPr>
          <a:lstStyle>
            <a:lvl1pPr algn="l">
              <a:defRPr sz="1000">
                <a:solidFill>
                  <a:schemeClr val="tx1"/>
                </a:solidFill>
                <a:latin typeface="Arial" pitchFamily="34" charset="0"/>
                <a:cs typeface="Arial" pitchFamily="34" charset="0"/>
              </a:defRPr>
            </a:lvl1pPr>
          </a:lstStyle>
          <a:p>
            <a:endParaRPr lang="en-GB"/>
          </a:p>
        </p:txBody>
      </p:sp>
      <p:cxnSp>
        <p:nvCxnSpPr>
          <p:cNvPr id="14" name="Shape 13"/>
          <p:cNvCxnSpPr/>
          <p:nvPr/>
        </p:nvCxnSpPr>
        <p:spPr>
          <a:xfrm rot="5400000" flipH="1" flipV="1">
            <a:off x="5918202" y="-4800600"/>
            <a:ext cx="152399" cy="10972800"/>
          </a:xfrm>
          <a:prstGeom prst="bentConnector2">
            <a:avLst/>
          </a:prstGeom>
          <a:ln w="12700">
            <a:solidFill>
              <a:schemeClr val="tx2"/>
            </a:solidFill>
          </a:ln>
        </p:spPr>
        <p:style>
          <a:lnRef idx="1">
            <a:schemeClr val="accent1"/>
          </a:lnRef>
          <a:fillRef idx="0">
            <a:schemeClr val="accent1"/>
          </a:fillRef>
          <a:effectRef idx="0">
            <a:schemeClr val="accent1"/>
          </a:effectRef>
          <a:fontRef idx="minor">
            <a:schemeClr val="tx1"/>
          </a:fontRef>
        </p:style>
      </p:cxnSp>
      <p:sp>
        <p:nvSpPr>
          <p:cNvPr id="11" name="Slide Number Placeholder 5"/>
          <p:cNvSpPr>
            <a:spLocks noGrp="1"/>
          </p:cNvSpPr>
          <p:nvPr>
            <p:ph type="sldNum" sz="quarter" idx="4"/>
          </p:nvPr>
        </p:nvSpPr>
        <p:spPr>
          <a:xfrm>
            <a:off x="9448800" y="6477000"/>
            <a:ext cx="2036064" cy="152400"/>
          </a:xfrm>
          <a:prstGeom prst="rect">
            <a:avLst/>
          </a:prstGeom>
        </p:spPr>
        <p:txBody>
          <a:bodyPr lIns="0" tIns="0" rIns="0" bIns="0" anchor="t" anchorCtr="0">
            <a:noAutofit/>
          </a:bodyPr>
          <a:lstStyle>
            <a:lvl1pPr algn="r">
              <a:defRPr sz="1000">
                <a:solidFill>
                  <a:schemeClr val="tx1"/>
                </a:solidFill>
                <a:latin typeface="Arial" pitchFamily="34" charset="0"/>
                <a:cs typeface="Arial" pitchFamily="34" charset="0"/>
              </a:defRPr>
            </a:lvl1pPr>
          </a:lstStyle>
          <a:p>
            <a:fld id="{9EBD5762-3BDC-484D-9503-7EA6D5A9A8CE}" type="slidenum">
              <a:rPr lang="en-GB" smtClean="0"/>
              <a:pPr/>
              <a:t>‹#›</a:t>
            </a:fld>
            <a:endParaRPr lang="en-GB"/>
          </a:p>
        </p:txBody>
      </p:sp>
      <p:sp>
        <p:nvSpPr>
          <p:cNvPr id="12" name="Date Placeholder 3"/>
          <p:cNvSpPr>
            <a:spLocks noGrp="1"/>
          </p:cNvSpPr>
          <p:nvPr>
            <p:ph type="dt" sz="half" idx="2"/>
          </p:nvPr>
        </p:nvSpPr>
        <p:spPr>
          <a:xfrm>
            <a:off x="9448800" y="6324600"/>
            <a:ext cx="2032000" cy="152400"/>
          </a:xfrm>
          <a:prstGeom prst="rect">
            <a:avLst/>
          </a:prstGeom>
        </p:spPr>
        <p:txBody>
          <a:bodyPr lIns="0" tIns="0" rIns="0" bIns="0" anchor="t" anchorCtr="0">
            <a:noAutofit/>
          </a:bodyPr>
          <a:lstStyle>
            <a:lvl1pPr algn="r">
              <a:defRPr sz="1000">
                <a:solidFill>
                  <a:schemeClr val="tx1"/>
                </a:solidFill>
                <a:latin typeface="Arial" pitchFamily="34" charset="0"/>
                <a:cs typeface="Arial" pitchFamily="34" charset="0"/>
              </a:defRPr>
            </a:lvl1pPr>
          </a:lstStyle>
          <a:p>
            <a:r>
              <a:rPr lang="en-US"/>
              <a:t>June 2016</a:t>
            </a:r>
            <a:endParaRPr lang="en-GB"/>
          </a:p>
        </p:txBody>
      </p:sp>
      <p:sp>
        <p:nvSpPr>
          <p:cNvPr id="15" name="PwCFirm"/>
          <p:cNvSpPr txBox="1"/>
          <p:nvPr userDrawn="1"/>
        </p:nvSpPr>
        <p:spPr>
          <a:xfrm>
            <a:off x="711200" y="6477001"/>
            <a:ext cx="3454400" cy="152401"/>
          </a:xfrm>
          <a:prstGeom prst="rect">
            <a:avLst/>
          </a:prstGeom>
          <a:noFill/>
        </p:spPr>
        <p:txBody>
          <a:bodyPr vert="horz" wrap="square" lIns="0" tIns="0" rIns="0" bIns="0" rtlCol="0" anchor="t" anchorCtr="0">
            <a:noAutofit/>
          </a:bodyPr>
          <a:lstStyle/>
          <a:p>
            <a:r>
              <a:rPr lang="en-GB" sz="1000" noProof="0">
                <a:latin typeface="Arial" pitchFamily="34" charset="0"/>
                <a:cs typeface="Arial" pitchFamily="34" charset="0"/>
              </a:rPr>
              <a:t>PwC</a:t>
            </a:r>
          </a:p>
        </p:txBody>
      </p:sp>
    </p:spTree>
    <p:extLst>
      <p:ext uri="{BB962C8B-B14F-4D97-AF65-F5344CB8AC3E}">
        <p14:creationId xmlns:p14="http://schemas.microsoft.com/office/powerpoint/2010/main" val="4280361490"/>
      </p:ext>
    </p:extLst>
  </p:cSld>
  <p:clrMapOvr>
    <a:masterClrMapping/>
  </p:clrMapOvr>
</p:sldLayout>
</file>

<file path=ppt/slideLayouts/slideLayout199.xml><?xml version="1.0" encoding="utf-8"?>
<p:sldLayout xmlns:a="http://schemas.openxmlformats.org/drawingml/2006/main" xmlns:r="http://schemas.openxmlformats.org/officeDocument/2006/relationships" xmlns:p="http://schemas.openxmlformats.org/presentationml/2006/main" preserve="1">
  <p:cSld name="Content: One with Impact">
    <p:spTree>
      <p:nvGrpSpPr>
        <p:cNvPr id="1" name=""/>
        <p:cNvGrpSpPr/>
        <p:nvPr/>
      </p:nvGrpSpPr>
      <p:grpSpPr>
        <a:xfrm>
          <a:off x="0" y="0"/>
          <a:ext cx="0" cy="0"/>
          <a:chOff x="0" y="0"/>
          <a:chExt cx="0" cy="0"/>
        </a:xfrm>
      </p:grpSpPr>
      <p:sp>
        <p:nvSpPr>
          <p:cNvPr id="2" name="Title 1"/>
          <p:cNvSpPr>
            <a:spLocks noGrp="1"/>
          </p:cNvSpPr>
          <p:nvPr>
            <p:ph type="title"/>
          </p:nvPr>
        </p:nvSpPr>
        <p:spPr>
          <a:xfrm>
            <a:off x="4368800" y="685800"/>
            <a:ext cx="7112000" cy="914400"/>
          </a:xfrm>
        </p:spPr>
        <p:txBody>
          <a:bodyPr/>
          <a:lstStyle>
            <a:lvl1pPr>
              <a:defRPr/>
            </a:lvl1pPr>
          </a:lstStyle>
          <a:p>
            <a:r>
              <a:rPr lang="en-GB" noProof="1"/>
              <a:t>Click to edit Master title style</a:t>
            </a:r>
          </a:p>
        </p:txBody>
      </p:sp>
      <p:sp>
        <p:nvSpPr>
          <p:cNvPr id="31" name="Content Placeholder 26"/>
          <p:cNvSpPr>
            <a:spLocks noGrp="1"/>
          </p:cNvSpPr>
          <p:nvPr>
            <p:ph sz="quarter" idx="15"/>
          </p:nvPr>
        </p:nvSpPr>
        <p:spPr>
          <a:xfrm>
            <a:off x="4368800" y="1752600"/>
            <a:ext cx="7112000" cy="4419600"/>
          </a:xfrm>
        </p:spPr>
        <p:txBody>
          <a:bodyPr/>
          <a:lstStyle>
            <a:lvl1pPr>
              <a:defRPr baseline="0"/>
            </a:lvl1pPr>
          </a:lstStyle>
          <a:p>
            <a:pPr lvl="0"/>
            <a:r>
              <a:rPr lang="en-GB" noProof="1"/>
              <a:t>Click to edit Master text styles</a:t>
            </a:r>
          </a:p>
          <a:p>
            <a:pPr lvl="1"/>
            <a:r>
              <a:rPr lang="en-GB" noProof="1"/>
              <a:t>Second level</a:t>
            </a:r>
          </a:p>
          <a:p>
            <a:pPr lvl="2"/>
            <a:r>
              <a:rPr lang="en-GB" noProof="1"/>
              <a:t>Third level</a:t>
            </a:r>
          </a:p>
          <a:p>
            <a:pPr lvl="3"/>
            <a:r>
              <a:rPr lang="en-GB" noProof="1"/>
              <a:t>Fourth level</a:t>
            </a:r>
          </a:p>
          <a:p>
            <a:pPr lvl="4"/>
            <a:r>
              <a:rPr lang="en-GB" noProof="1"/>
              <a:t>Fifth level</a:t>
            </a:r>
          </a:p>
        </p:txBody>
      </p:sp>
      <p:sp>
        <p:nvSpPr>
          <p:cNvPr id="12" name="Text Placeholder 11"/>
          <p:cNvSpPr>
            <a:spLocks noGrp="1"/>
          </p:cNvSpPr>
          <p:nvPr>
            <p:ph type="body" sz="quarter" idx="16"/>
          </p:nvPr>
        </p:nvSpPr>
        <p:spPr>
          <a:xfrm>
            <a:off x="711200" y="1752600"/>
            <a:ext cx="3454400" cy="2130552"/>
          </a:xfrm>
        </p:spPr>
        <p:txBody>
          <a:bodyPr/>
          <a:lstStyle>
            <a:lvl1pPr>
              <a:defRPr sz="2400" b="1" i="1" baseline="0">
                <a:solidFill>
                  <a:schemeClr val="tx2"/>
                </a:solidFill>
              </a:defRPr>
            </a:lvl1pPr>
          </a:lstStyle>
          <a:p>
            <a:pPr lvl="0"/>
            <a:r>
              <a:rPr lang="en-GB" noProof="1"/>
              <a:t>Click to edit Master text styles</a:t>
            </a:r>
          </a:p>
        </p:txBody>
      </p:sp>
      <p:sp>
        <p:nvSpPr>
          <p:cNvPr id="18" name="Footer Placeholder 4"/>
          <p:cNvSpPr>
            <a:spLocks noGrp="1"/>
          </p:cNvSpPr>
          <p:nvPr>
            <p:ph type="ftr" sz="quarter" idx="3"/>
          </p:nvPr>
        </p:nvSpPr>
        <p:spPr>
          <a:xfrm>
            <a:off x="711200" y="6324600"/>
            <a:ext cx="7010400" cy="152400"/>
          </a:xfrm>
          <a:prstGeom prst="rect">
            <a:avLst/>
          </a:prstGeom>
        </p:spPr>
        <p:txBody>
          <a:bodyPr vert="horz" lIns="0" tIns="0" rIns="0" bIns="0" anchor="b" anchorCtr="0">
            <a:noAutofit/>
          </a:bodyPr>
          <a:lstStyle>
            <a:lvl1pPr algn="l">
              <a:defRPr sz="1000">
                <a:solidFill>
                  <a:schemeClr val="tx1"/>
                </a:solidFill>
                <a:latin typeface="Arial" pitchFamily="34" charset="0"/>
                <a:cs typeface="Arial" pitchFamily="34" charset="0"/>
              </a:defRPr>
            </a:lvl1pPr>
          </a:lstStyle>
          <a:p>
            <a:endParaRPr lang="en-GB"/>
          </a:p>
        </p:txBody>
      </p:sp>
      <p:cxnSp>
        <p:nvCxnSpPr>
          <p:cNvPr id="30" name="Shape 29"/>
          <p:cNvCxnSpPr/>
          <p:nvPr/>
        </p:nvCxnSpPr>
        <p:spPr>
          <a:xfrm rot="5400000" flipH="1" flipV="1">
            <a:off x="7747002" y="-2971800"/>
            <a:ext cx="152399" cy="7315200"/>
          </a:xfrm>
          <a:prstGeom prst="bentConnector2">
            <a:avLst/>
          </a:prstGeom>
          <a:ln w="12700">
            <a:solidFill>
              <a:schemeClr val="tx2"/>
            </a:solidFill>
          </a:ln>
        </p:spPr>
        <p:style>
          <a:lnRef idx="1">
            <a:schemeClr val="accent1"/>
          </a:lnRef>
          <a:fillRef idx="0">
            <a:schemeClr val="accent1"/>
          </a:fillRef>
          <a:effectRef idx="0">
            <a:schemeClr val="accent1"/>
          </a:effectRef>
          <a:fontRef idx="minor">
            <a:schemeClr val="tx1"/>
          </a:fontRef>
        </p:style>
      </p:cxnSp>
      <p:sp>
        <p:nvSpPr>
          <p:cNvPr id="10" name="Slide Number Placeholder 5"/>
          <p:cNvSpPr>
            <a:spLocks noGrp="1"/>
          </p:cNvSpPr>
          <p:nvPr>
            <p:ph type="sldNum" sz="quarter" idx="4"/>
          </p:nvPr>
        </p:nvSpPr>
        <p:spPr>
          <a:xfrm>
            <a:off x="9448800" y="6477000"/>
            <a:ext cx="2036064" cy="152400"/>
          </a:xfrm>
          <a:prstGeom prst="rect">
            <a:avLst/>
          </a:prstGeom>
        </p:spPr>
        <p:txBody>
          <a:bodyPr lIns="0" tIns="0" rIns="0" bIns="0" anchor="t" anchorCtr="0">
            <a:noAutofit/>
          </a:bodyPr>
          <a:lstStyle>
            <a:lvl1pPr algn="r">
              <a:defRPr sz="1000">
                <a:solidFill>
                  <a:schemeClr val="tx1"/>
                </a:solidFill>
                <a:latin typeface="Arial" pitchFamily="34" charset="0"/>
                <a:cs typeface="Arial" pitchFamily="34" charset="0"/>
              </a:defRPr>
            </a:lvl1pPr>
          </a:lstStyle>
          <a:p>
            <a:fld id="{9EBD5762-3BDC-484D-9503-7EA6D5A9A8CE}" type="slidenum">
              <a:rPr lang="en-GB" smtClean="0"/>
              <a:pPr/>
              <a:t>‹#›</a:t>
            </a:fld>
            <a:endParaRPr lang="en-GB"/>
          </a:p>
        </p:txBody>
      </p:sp>
      <p:sp>
        <p:nvSpPr>
          <p:cNvPr id="11" name="Date Placeholder 3"/>
          <p:cNvSpPr>
            <a:spLocks noGrp="1"/>
          </p:cNvSpPr>
          <p:nvPr>
            <p:ph type="dt" sz="half" idx="2"/>
          </p:nvPr>
        </p:nvSpPr>
        <p:spPr>
          <a:xfrm>
            <a:off x="9448800" y="6324600"/>
            <a:ext cx="2032000" cy="152400"/>
          </a:xfrm>
          <a:prstGeom prst="rect">
            <a:avLst/>
          </a:prstGeom>
        </p:spPr>
        <p:txBody>
          <a:bodyPr lIns="0" tIns="0" rIns="0" bIns="0" anchor="t" anchorCtr="0">
            <a:noAutofit/>
          </a:bodyPr>
          <a:lstStyle>
            <a:lvl1pPr algn="r">
              <a:defRPr sz="1000">
                <a:solidFill>
                  <a:schemeClr val="tx1"/>
                </a:solidFill>
                <a:latin typeface="Arial" pitchFamily="34" charset="0"/>
                <a:cs typeface="Arial" pitchFamily="34" charset="0"/>
              </a:defRPr>
            </a:lvl1pPr>
          </a:lstStyle>
          <a:p>
            <a:r>
              <a:rPr lang="en-US"/>
              <a:t>June 2016</a:t>
            </a:r>
            <a:endParaRPr lang="en-GB"/>
          </a:p>
        </p:txBody>
      </p:sp>
      <p:sp>
        <p:nvSpPr>
          <p:cNvPr id="13" name="PwCFirm"/>
          <p:cNvSpPr txBox="1"/>
          <p:nvPr userDrawn="1"/>
        </p:nvSpPr>
        <p:spPr>
          <a:xfrm>
            <a:off x="711200" y="6477001"/>
            <a:ext cx="3454400" cy="152401"/>
          </a:xfrm>
          <a:prstGeom prst="rect">
            <a:avLst/>
          </a:prstGeom>
          <a:noFill/>
        </p:spPr>
        <p:txBody>
          <a:bodyPr vert="horz" wrap="square" lIns="0" tIns="0" rIns="0" bIns="0" rtlCol="0" anchor="t" anchorCtr="0">
            <a:noAutofit/>
          </a:bodyPr>
          <a:lstStyle/>
          <a:p>
            <a:r>
              <a:rPr lang="en-GB" sz="1000" noProof="0">
                <a:latin typeface="Arial" pitchFamily="34" charset="0"/>
                <a:cs typeface="Arial" pitchFamily="34" charset="0"/>
              </a:rPr>
              <a:t>PwC</a:t>
            </a:r>
          </a:p>
        </p:txBody>
      </p:sp>
    </p:spTree>
    <p:extLst>
      <p:ext uri="{BB962C8B-B14F-4D97-AF65-F5344CB8AC3E}">
        <p14:creationId xmlns:p14="http://schemas.microsoft.com/office/powerpoint/2010/main" val="17293141"/>
      </p:ext>
    </p:extLst>
  </p:cSld>
  <p:clrMapOvr>
    <a:masterClrMapping/>
  </p:clrMapOvr>
</p:sldLayout>
</file>

<file path=ppt/slideLayouts/slideLayout200.xml><?xml version="1.0" encoding="utf-8"?>
<p:sldLayout xmlns:a="http://schemas.openxmlformats.org/drawingml/2006/main" xmlns:r="http://schemas.openxmlformats.org/officeDocument/2006/relationships" xmlns:p="http://schemas.openxmlformats.org/presentationml/2006/main" preserve="1">
  <p:cSld name="Cover Only">
    <p:spTree>
      <p:nvGrpSpPr>
        <p:cNvPr id="1" name=""/>
        <p:cNvGrpSpPr/>
        <p:nvPr/>
      </p:nvGrpSpPr>
      <p:grpSpPr>
        <a:xfrm>
          <a:off x="0" y="0"/>
          <a:ext cx="0" cy="0"/>
          <a:chOff x="0" y="0"/>
          <a:chExt cx="0" cy="0"/>
        </a:xfrm>
      </p:grpSpPr>
      <p:sp>
        <p:nvSpPr>
          <p:cNvPr id="2" name="Title 1"/>
          <p:cNvSpPr>
            <a:spLocks noGrp="1"/>
          </p:cNvSpPr>
          <p:nvPr>
            <p:ph type="title"/>
          </p:nvPr>
        </p:nvSpPr>
        <p:spPr>
          <a:xfrm>
            <a:off x="711200" y="685800"/>
            <a:ext cx="10769600" cy="914400"/>
          </a:xfrm>
        </p:spPr>
        <p:txBody>
          <a:bodyPr/>
          <a:lstStyle/>
          <a:p>
            <a:r>
              <a:rPr lang="en-GB" noProof="0"/>
              <a:t>Click to edit Master title style</a:t>
            </a:r>
          </a:p>
        </p:txBody>
      </p:sp>
      <p:sp>
        <p:nvSpPr>
          <p:cNvPr id="12" name="Footer Placeholder 4"/>
          <p:cNvSpPr>
            <a:spLocks noGrp="1"/>
          </p:cNvSpPr>
          <p:nvPr>
            <p:ph type="ftr" sz="quarter" idx="3"/>
          </p:nvPr>
        </p:nvSpPr>
        <p:spPr>
          <a:xfrm>
            <a:off x="711200" y="6324600"/>
            <a:ext cx="7010400" cy="152400"/>
          </a:xfrm>
          <a:prstGeom prst="rect">
            <a:avLst/>
          </a:prstGeom>
        </p:spPr>
        <p:txBody>
          <a:bodyPr vert="horz" lIns="0" tIns="0" rIns="0" bIns="0" anchor="b" anchorCtr="0">
            <a:noAutofit/>
          </a:bodyPr>
          <a:lstStyle>
            <a:lvl1pPr algn="l">
              <a:defRPr sz="1000">
                <a:solidFill>
                  <a:schemeClr val="tx1"/>
                </a:solidFill>
                <a:latin typeface="Arial" pitchFamily="34" charset="0"/>
                <a:cs typeface="Arial" pitchFamily="34" charset="0"/>
              </a:defRPr>
            </a:lvl1pPr>
          </a:lstStyle>
          <a:p>
            <a:endParaRPr lang="en-GB"/>
          </a:p>
        </p:txBody>
      </p:sp>
      <p:cxnSp>
        <p:nvCxnSpPr>
          <p:cNvPr id="10" name="Shape 9"/>
          <p:cNvCxnSpPr/>
          <p:nvPr/>
        </p:nvCxnSpPr>
        <p:spPr>
          <a:xfrm rot="5400000" flipH="1" flipV="1">
            <a:off x="5918202" y="-4800600"/>
            <a:ext cx="152399" cy="10972800"/>
          </a:xfrm>
          <a:prstGeom prst="bentConnector2">
            <a:avLst/>
          </a:prstGeom>
          <a:ln w="12700">
            <a:solidFill>
              <a:schemeClr val="tx2"/>
            </a:solidFill>
          </a:ln>
        </p:spPr>
        <p:style>
          <a:lnRef idx="1">
            <a:schemeClr val="accent1"/>
          </a:lnRef>
          <a:fillRef idx="0">
            <a:schemeClr val="accent1"/>
          </a:fillRef>
          <a:effectRef idx="0">
            <a:schemeClr val="accent1"/>
          </a:effectRef>
          <a:fontRef idx="minor">
            <a:schemeClr val="tx1"/>
          </a:fontRef>
        </p:style>
      </p:cxnSp>
      <p:sp>
        <p:nvSpPr>
          <p:cNvPr id="8" name="Slide Number Placeholder 5"/>
          <p:cNvSpPr>
            <a:spLocks noGrp="1"/>
          </p:cNvSpPr>
          <p:nvPr>
            <p:ph type="sldNum" sz="quarter" idx="4"/>
          </p:nvPr>
        </p:nvSpPr>
        <p:spPr>
          <a:xfrm>
            <a:off x="9448800" y="6477000"/>
            <a:ext cx="2036064" cy="152400"/>
          </a:xfrm>
          <a:prstGeom prst="rect">
            <a:avLst/>
          </a:prstGeom>
        </p:spPr>
        <p:txBody>
          <a:bodyPr lIns="0" tIns="0" rIns="0" bIns="0" anchor="t" anchorCtr="0">
            <a:noAutofit/>
          </a:bodyPr>
          <a:lstStyle>
            <a:lvl1pPr algn="r">
              <a:defRPr sz="1000">
                <a:solidFill>
                  <a:schemeClr val="tx1"/>
                </a:solidFill>
                <a:latin typeface="Arial" pitchFamily="34" charset="0"/>
                <a:cs typeface="Arial" pitchFamily="34" charset="0"/>
              </a:defRPr>
            </a:lvl1pPr>
          </a:lstStyle>
          <a:p>
            <a:fld id="{9EBD5762-3BDC-484D-9503-7EA6D5A9A8CE}" type="slidenum">
              <a:rPr lang="en-GB" smtClean="0"/>
              <a:pPr/>
              <a:t>‹#›</a:t>
            </a:fld>
            <a:endParaRPr lang="en-GB"/>
          </a:p>
        </p:txBody>
      </p:sp>
      <p:sp>
        <p:nvSpPr>
          <p:cNvPr id="9" name="Date Placeholder 3"/>
          <p:cNvSpPr>
            <a:spLocks noGrp="1"/>
          </p:cNvSpPr>
          <p:nvPr>
            <p:ph type="dt" sz="half" idx="2"/>
          </p:nvPr>
        </p:nvSpPr>
        <p:spPr>
          <a:xfrm>
            <a:off x="9448800" y="6324600"/>
            <a:ext cx="2032000" cy="152400"/>
          </a:xfrm>
          <a:prstGeom prst="rect">
            <a:avLst/>
          </a:prstGeom>
        </p:spPr>
        <p:txBody>
          <a:bodyPr lIns="0" tIns="0" rIns="0" bIns="0" anchor="t" anchorCtr="0">
            <a:noAutofit/>
          </a:bodyPr>
          <a:lstStyle>
            <a:lvl1pPr algn="r">
              <a:defRPr sz="1000">
                <a:solidFill>
                  <a:schemeClr val="tx1"/>
                </a:solidFill>
                <a:latin typeface="Arial" pitchFamily="34" charset="0"/>
                <a:cs typeface="Arial" pitchFamily="34" charset="0"/>
              </a:defRPr>
            </a:lvl1pPr>
          </a:lstStyle>
          <a:p>
            <a:r>
              <a:rPr lang="en-US"/>
              <a:t>June 2016</a:t>
            </a:r>
            <a:endParaRPr lang="en-GB"/>
          </a:p>
        </p:txBody>
      </p:sp>
      <p:sp>
        <p:nvSpPr>
          <p:cNvPr id="11" name="PwCFirm"/>
          <p:cNvSpPr txBox="1"/>
          <p:nvPr userDrawn="1"/>
        </p:nvSpPr>
        <p:spPr>
          <a:xfrm>
            <a:off x="711200" y="6477001"/>
            <a:ext cx="3454400" cy="152401"/>
          </a:xfrm>
          <a:prstGeom prst="rect">
            <a:avLst/>
          </a:prstGeom>
          <a:noFill/>
        </p:spPr>
        <p:txBody>
          <a:bodyPr vert="horz" wrap="square" lIns="0" tIns="0" rIns="0" bIns="0" rtlCol="0" anchor="t" anchorCtr="0">
            <a:noAutofit/>
          </a:bodyPr>
          <a:lstStyle/>
          <a:p>
            <a:r>
              <a:rPr lang="en-GB" sz="1000" noProof="0">
                <a:latin typeface="Arial" pitchFamily="34" charset="0"/>
                <a:cs typeface="Arial" pitchFamily="34" charset="0"/>
              </a:rPr>
              <a:t>PwC</a:t>
            </a:r>
          </a:p>
        </p:txBody>
      </p:sp>
    </p:spTree>
    <p:extLst>
      <p:ext uri="{BB962C8B-B14F-4D97-AF65-F5344CB8AC3E}">
        <p14:creationId xmlns:p14="http://schemas.microsoft.com/office/powerpoint/2010/main" val="1690222219"/>
      </p:ext>
    </p:extLst>
  </p:cSld>
  <p:clrMapOvr>
    <a:masterClrMapping/>
  </p:clrMapOvr>
</p:sldLayout>
</file>

<file path=ppt/slideLayouts/slideLayout201.xml><?xml version="1.0" encoding="utf-8"?>
<p:sldLayout xmlns:a="http://schemas.openxmlformats.org/drawingml/2006/main" xmlns:r="http://schemas.openxmlformats.org/officeDocument/2006/relationships" xmlns:p="http://schemas.openxmlformats.org/presentationml/2006/main" preserve="1">
  <p:cSld name="Empty no Footer">
    <p:spTree>
      <p:nvGrpSpPr>
        <p:cNvPr id="1" name=""/>
        <p:cNvGrpSpPr/>
        <p:nvPr/>
      </p:nvGrpSpPr>
      <p:grpSpPr>
        <a:xfrm>
          <a:off x="0" y="0"/>
          <a:ext cx="0" cy="0"/>
          <a:chOff x="0" y="0"/>
          <a:chExt cx="0" cy="0"/>
        </a:xfrm>
      </p:grpSpPr>
    </p:spTree>
    <p:extLst>
      <p:ext uri="{BB962C8B-B14F-4D97-AF65-F5344CB8AC3E}">
        <p14:creationId xmlns:p14="http://schemas.microsoft.com/office/powerpoint/2010/main" val="3579011912"/>
      </p:ext>
    </p:extLst>
  </p:cSld>
  <p:clrMapOvr>
    <a:masterClrMapping/>
  </p:clrMapOvr>
</p:sldLayout>
</file>

<file path=ppt/slideLayouts/slideLayout202.xml><?xml version="1.0" encoding="utf-8"?>
<p:sldLayout xmlns:a="http://schemas.openxmlformats.org/drawingml/2006/main" xmlns:r="http://schemas.openxmlformats.org/officeDocument/2006/relationships" xmlns:p="http://schemas.openxmlformats.org/presentationml/2006/main" type="blank" preserve="1">
  <p:cSld name="Empty">
    <p:spTree>
      <p:nvGrpSpPr>
        <p:cNvPr id="1" name=""/>
        <p:cNvGrpSpPr/>
        <p:nvPr/>
      </p:nvGrpSpPr>
      <p:grpSpPr>
        <a:xfrm>
          <a:off x="0" y="0"/>
          <a:ext cx="0" cy="0"/>
          <a:chOff x="0" y="0"/>
          <a:chExt cx="0" cy="0"/>
        </a:xfrm>
      </p:grpSpPr>
      <p:sp>
        <p:nvSpPr>
          <p:cNvPr id="11" name="Footer Placeholder 4"/>
          <p:cNvSpPr>
            <a:spLocks noGrp="1"/>
          </p:cNvSpPr>
          <p:nvPr>
            <p:ph type="ftr" sz="quarter" idx="3"/>
          </p:nvPr>
        </p:nvSpPr>
        <p:spPr>
          <a:xfrm>
            <a:off x="711200" y="6324600"/>
            <a:ext cx="7010400" cy="152400"/>
          </a:xfrm>
          <a:prstGeom prst="rect">
            <a:avLst/>
          </a:prstGeom>
        </p:spPr>
        <p:txBody>
          <a:bodyPr vert="horz" lIns="0" tIns="0" rIns="0" bIns="0" anchor="b" anchorCtr="0">
            <a:noAutofit/>
          </a:bodyPr>
          <a:lstStyle>
            <a:lvl1pPr algn="l">
              <a:defRPr sz="1000">
                <a:solidFill>
                  <a:schemeClr val="tx1"/>
                </a:solidFill>
                <a:latin typeface="Arial" pitchFamily="34" charset="0"/>
                <a:cs typeface="Arial" pitchFamily="34" charset="0"/>
              </a:defRPr>
            </a:lvl1pPr>
          </a:lstStyle>
          <a:p>
            <a:endParaRPr lang="en-GB"/>
          </a:p>
        </p:txBody>
      </p:sp>
      <p:sp>
        <p:nvSpPr>
          <p:cNvPr id="6" name="Slide Number Placeholder 5"/>
          <p:cNvSpPr>
            <a:spLocks noGrp="1"/>
          </p:cNvSpPr>
          <p:nvPr>
            <p:ph type="sldNum" sz="quarter" idx="4"/>
          </p:nvPr>
        </p:nvSpPr>
        <p:spPr>
          <a:xfrm>
            <a:off x="9448800" y="6477000"/>
            <a:ext cx="2036064" cy="152400"/>
          </a:xfrm>
          <a:prstGeom prst="rect">
            <a:avLst/>
          </a:prstGeom>
        </p:spPr>
        <p:txBody>
          <a:bodyPr lIns="0" tIns="0" rIns="0" bIns="0" anchor="t" anchorCtr="0">
            <a:noAutofit/>
          </a:bodyPr>
          <a:lstStyle>
            <a:lvl1pPr algn="r">
              <a:defRPr sz="1000">
                <a:solidFill>
                  <a:schemeClr val="tx1"/>
                </a:solidFill>
                <a:latin typeface="Arial" pitchFamily="34" charset="0"/>
                <a:cs typeface="Arial" pitchFamily="34" charset="0"/>
              </a:defRPr>
            </a:lvl1pPr>
          </a:lstStyle>
          <a:p>
            <a:fld id="{9EBD5762-3BDC-484D-9503-7EA6D5A9A8CE}" type="slidenum">
              <a:rPr lang="en-GB" smtClean="0"/>
              <a:pPr/>
              <a:t>‹#›</a:t>
            </a:fld>
            <a:endParaRPr lang="en-GB"/>
          </a:p>
        </p:txBody>
      </p:sp>
      <p:sp>
        <p:nvSpPr>
          <p:cNvPr id="8" name="Date Placeholder 3"/>
          <p:cNvSpPr>
            <a:spLocks noGrp="1"/>
          </p:cNvSpPr>
          <p:nvPr>
            <p:ph type="dt" sz="half" idx="2"/>
          </p:nvPr>
        </p:nvSpPr>
        <p:spPr>
          <a:xfrm>
            <a:off x="9448800" y="6324600"/>
            <a:ext cx="2032000" cy="152400"/>
          </a:xfrm>
          <a:prstGeom prst="rect">
            <a:avLst/>
          </a:prstGeom>
        </p:spPr>
        <p:txBody>
          <a:bodyPr lIns="0" tIns="0" rIns="0" bIns="0" anchor="t" anchorCtr="0">
            <a:noAutofit/>
          </a:bodyPr>
          <a:lstStyle>
            <a:lvl1pPr algn="r">
              <a:defRPr sz="1000">
                <a:solidFill>
                  <a:schemeClr val="tx1"/>
                </a:solidFill>
                <a:latin typeface="Arial" pitchFamily="34" charset="0"/>
                <a:cs typeface="Arial" pitchFamily="34" charset="0"/>
              </a:defRPr>
            </a:lvl1pPr>
          </a:lstStyle>
          <a:p>
            <a:r>
              <a:rPr lang="en-US"/>
              <a:t>June 2016</a:t>
            </a:r>
            <a:endParaRPr lang="en-GB"/>
          </a:p>
        </p:txBody>
      </p:sp>
      <p:sp>
        <p:nvSpPr>
          <p:cNvPr id="7" name="PwCFirm"/>
          <p:cNvSpPr txBox="1"/>
          <p:nvPr userDrawn="1"/>
        </p:nvSpPr>
        <p:spPr>
          <a:xfrm>
            <a:off x="711200" y="6477001"/>
            <a:ext cx="3454400" cy="152401"/>
          </a:xfrm>
          <a:prstGeom prst="rect">
            <a:avLst/>
          </a:prstGeom>
          <a:noFill/>
        </p:spPr>
        <p:txBody>
          <a:bodyPr vert="horz" wrap="square" lIns="0" tIns="0" rIns="0" bIns="0" rtlCol="0" anchor="t" anchorCtr="0">
            <a:noAutofit/>
          </a:bodyPr>
          <a:lstStyle/>
          <a:p>
            <a:r>
              <a:rPr lang="en-GB" sz="1000" noProof="0">
                <a:latin typeface="Arial" pitchFamily="34" charset="0"/>
                <a:cs typeface="Arial" pitchFamily="34" charset="0"/>
              </a:rPr>
              <a:t>PwC</a:t>
            </a:r>
          </a:p>
        </p:txBody>
      </p:sp>
    </p:spTree>
    <p:extLst>
      <p:ext uri="{BB962C8B-B14F-4D97-AF65-F5344CB8AC3E}">
        <p14:creationId xmlns:p14="http://schemas.microsoft.com/office/powerpoint/2010/main" val="1299400838"/>
      </p:ext>
    </p:extLst>
  </p:cSld>
  <p:clrMapOvr>
    <a:masterClrMapping/>
  </p:clrMapOvr>
</p:sldLayout>
</file>

<file path=ppt/slideLayouts/slideLayout203.xml><?xml version="1.0" encoding="utf-8"?>
<p:sldLayout xmlns:a="http://schemas.openxmlformats.org/drawingml/2006/main" xmlns:r="http://schemas.openxmlformats.org/officeDocument/2006/relationships" xmlns:p="http://schemas.openxmlformats.org/presentationml/2006/main" preserve="1">
  <p:cSld name="Key point">
    <p:bg>
      <p:bgPr>
        <a:solidFill>
          <a:schemeClr val="bg1"/>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711200" y="685800"/>
            <a:ext cx="10769600" cy="914400"/>
          </a:xfrm>
        </p:spPr>
        <p:txBody>
          <a:bodyPr/>
          <a:lstStyle>
            <a:lvl1pPr>
              <a:lnSpc>
                <a:spcPct val="100000"/>
              </a:lnSpc>
              <a:defRPr baseline="0">
                <a:solidFill>
                  <a:schemeClr val="tx1"/>
                </a:solidFill>
              </a:defRPr>
            </a:lvl1pPr>
          </a:lstStyle>
          <a:p>
            <a:r>
              <a:rPr lang="en-GB" noProof="0"/>
              <a:t>Click to edit Master title style</a:t>
            </a:r>
          </a:p>
        </p:txBody>
      </p:sp>
      <p:cxnSp>
        <p:nvCxnSpPr>
          <p:cNvPr id="11" name="Shape 10"/>
          <p:cNvCxnSpPr/>
          <p:nvPr/>
        </p:nvCxnSpPr>
        <p:spPr>
          <a:xfrm rot="5400000" flipH="1" flipV="1">
            <a:off x="5918202" y="-4800600"/>
            <a:ext cx="152399" cy="10972800"/>
          </a:xfrm>
          <a:prstGeom prst="bentConnector2">
            <a:avLst/>
          </a:prstGeom>
          <a:ln w="12700">
            <a:solidFill>
              <a:schemeClr val="tx2"/>
            </a:solidFill>
          </a:ln>
        </p:spPr>
        <p:style>
          <a:lnRef idx="1">
            <a:schemeClr val="accent1"/>
          </a:lnRef>
          <a:fillRef idx="0">
            <a:schemeClr val="accent1"/>
          </a:fillRef>
          <a:effectRef idx="0">
            <a:schemeClr val="accent1"/>
          </a:effectRef>
          <a:fontRef idx="minor">
            <a:schemeClr val="tx1"/>
          </a:fontRef>
        </p:style>
      </p:cxnSp>
      <p:sp>
        <p:nvSpPr>
          <p:cNvPr id="10" name="Footer Placeholder 4"/>
          <p:cNvSpPr>
            <a:spLocks noGrp="1"/>
          </p:cNvSpPr>
          <p:nvPr>
            <p:ph type="ftr" sz="quarter" idx="3"/>
          </p:nvPr>
        </p:nvSpPr>
        <p:spPr>
          <a:xfrm>
            <a:off x="711200" y="6324600"/>
            <a:ext cx="7010400" cy="152400"/>
          </a:xfrm>
          <a:prstGeom prst="rect">
            <a:avLst/>
          </a:prstGeom>
        </p:spPr>
        <p:txBody>
          <a:bodyPr vert="horz" lIns="0" tIns="0" rIns="0" bIns="0" anchor="b" anchorCtr="0">
            <a:noAutofit/>
          </a:bodyPr>
          <a:lstStyle>
            <a:lvl1pPr algn="l">
              <a:defRPr sz="1000">
                <a:solidFill>
                  <a:schemeClr val="tx1"/>
                </a:solidFill>
                <a:latin typeface="Arial" pitchFamily="34" charset="0"/>
                <a:cs typeface="Arial" pitchFamily="34" charset="0"/>
              </a:defRPr>
            </a:lvl1pPr>
          </a:lstStyle>
          <a:p>
            <a:endParaRPr lang="en-GB"/>
          </a:p>
        </p:txBody>
      </p:sp>
      <p:sp>
        <p:nvSpPr>
          <p:cNvPr id="15" name="Content Placeholder 26"/>
          <p:cNvSpPr>
            <a:spLocks noGrp="1"/>
          </p:cNvSpPr>
          <p:nvPr>
            <p:ph sz="quarter" idx="15"/>
          </p:nvPr>
        </p:nvSpPr>
        <p:spPr>
          <a:xfrm>
            <a:off x="711200" y="1752600"/>
            <a:ext cx="10769600" cy="4419600"/>
          </a:xfrm>
        </p:spPr>
        <p:txBody>
          <a:bodyPr/>
          <a:lstStyle>
            <a:lvl1pPr>
              <a:defRPr sz="3200" baseline="0">
                <a:solidFill>
                  <a:schemeClr val="tx2"/>
                </a:solidFill>
              </a:defRPr>
            </a:lvl1pPr>
            <a:lvl2pPr>
              <a:buClr>
                <a:schemeClr val="tx2"/>
              </a:buClr>
              <a:defRPr sz="3200">
                <a:solidFill>
                  <a:schemeClr val="tx2"/>
                </a:solidFill>
              </a:defRPr>
            </a:lvl2pPr>
            <a:lvl3pPr>
              <a:buClr>
                <a:schemeClr val="tx2"/>
              </a:buClr>
              <a:defRPr sz="3200">
                <a:solidFill>
                  <a:schemeClr val="tx2"/>
                </a:solidFill>
              </a:defRPr>
            </a:lvl3pPr>
            <a:lvl4pPr>
              <a:buClr>
                <a:schemeClr val="tx2"/>
              </a:buClr>
              <a:defRPr sz="3200">
                <a:solidFill>
                  <a:schemeClr val="tx2"/>
                </a:solidFill>
              </a:defRPr>
            </a:lvl4pPr>
            <a:lvl5pPr>
              <a:buClr>
                <a:schemeClr val="tx2"/>
              </a:buClr>
              <a:defRPr sz="3200">
                <a:solidFill>
                  <a:schemeClr val="tx2"/>
                </a:solidFill>
              </a:defRPr>
            </a:lvl5pPr>
            <a:lvl6pPr>
              <a:buClr>
                <a:schemeClr val="tx2"/>
              </a:buClr>
              <a:defRPr sz="3200" baseline="0">
                <a:solidFill>
                  <a:schemeClr val="tx2"/>
                </a:solidFill>
              </a:defRPr>
            </a:lvl6pPr>
            <a:lvl7pPr>
              <a:buClr>
                <a:schemeClr val="tx2"/>
              </a:buClr>
              <a:buAutoNum type="alphaLcPeriod"/>
              <a:defRPr sz="3200" baseline="0">
                <a:solidFill>
                  <a:schemeClr val="tx2"/>
                </a:solidFill>
              </a:defRPr>
            </a:lvl7pPr>
            <a:lvl8pPr>
              <a:buClr>
                <a:schemeClr val="tx2"/>
              </a:buClr>
              <a:buNone/>
              <a:defRPr sz="3200">
                <a:solidFill>
                  <a:schemeClr val="tx2"/>
                </a:solidFill>
              </a:defRPr>
            </a:lvl8pPr>
            <a:lvl9pPr>
              <a:defRPr sz="3200"/>
            </a:lvl9pPr>
          </a:lstStyle>
          <a:p>
            <a:pPr lvl="0"/>
            <a:r>
              <a:rPr lang="en-GB" noProof="0"/>
              <a:t>Click to edit Master text styles</a:t>
            </a:r>
          </a:p>
          <a:p>
            <a:pPr lvl="1"/>
            <a:r>
              <a:rPr lang="en-GB" noProof="0"/>
              <a:t>Second level</a:t>
            </a:r>
          </a:p>
          <a:p>
            <a:pPr lvl="2"/>
            <a:r>
              <a:rPr lang="en-GB" noProof="0"/>
              <a:t>Third level</a:t>
            </a:r>
          </a:p>
          <a:p>
            <a:pPr lvl="3"/>
            <a:r>
              <a:rPr lang="en-GB" noProof="0"/>
              <a:t>Fourth level</a:t>
            </a:r>
          </a:p>
          <a:p>
            <a:pPr lvl="4"/>
            <a:r>
              <a:rPr lang="en-GB" noProof="0"/>
              <a:t>Fifth level</a:t>
            </a:r>
          </a:p>
        </p:txBody>
      </p:sp>
      <p:sp>
        <p:nvSpPr>
          <p:cNvPr id="14" name="Slide Number Placeholder 5"/>
          <p:cNvSpPr>
            <a:spLocks noGrp="1"/>
          </p:cNvSpPr>
          <p:nvPr>
            <p:ph type="sldNum" sz="quarter" idx="4"/>
          </p:nvPr>
        </p:nvSpPr>
        <p:spPr>
          <a:xfrm>
            <a:off x="9448800" y="6477000"/>
            <a:ext cx="2036064" cy="152400"/>
          </a:xfrm>
          <a:prstGeom prst="rect">
            <a:avLst/>
          </a:prstGeom>
        </p:spPr>
        <p:txBody>
          <a:bodyPr lIns="0" tIns="0" rIns="0" bIns="0" anchor="t" anchorCtr="0">
            <a:noAutofit/>
          </a:bodyPr>
          <a:lstStyle>
            <a:lvl1pPr algn="r">
              <a:defRPr sz="1000">
                <a:solidFill>
                  <a:schemeClr val="tx1"/>
                </a:solidFill>
                <a:latin typeface="Arial" pitchFamily="34" charset="0"/>
                <a:cs typeface="Arial" pitchFamily="34" charset="0"/>
              </a:defRPr>
            </a:lvl1pPr>
          </a:lstStyle>
          <a:p>
            <a:fld id="{9EBD5762-3BDC-484D-9503-7EA6D5A9A8CE}" type="slidenum">
              <a:rPr lang="en-GB" smtClean="0"/>
              <a:pPr/>
              <a:t>‹#›</a:t>
            </a:fld>
            <a:endParaRPr lang="en-GB"/>
          </a:p>
        </p:txBody>
      </p:sp>
      <p:sp>
        <p:nvSpPr>
          <p:cNvPr id="16" name="Date Placeholder 3"/>
          <p:cNvSpPr>
            <a:spLocks noGrp="1"/>
          </p:cNvSpPr>
          <p:nvPr>
            <p:ph type="dt" sz="half" idx="2"/>
          </p:nvPr>
        </p:nvSpPr>
        <p:spPr>
          <a:xfrm>
            <a:off x="9448800" y="6324600"/>
            <a:ext cx="2032000" cy="152400"/>
          </a:xfrm>
          <a:prstGeom prst="rect">
            <a:avLst/>
          </a:prstGeom>
        </p:spPr>
        <p:txBody>
          <a:bodyPr lIns="0" tIns="0" rIns="0" bIns="0" anchor="t" anchorCtr="0">
            <a:noAutofit/>
          </a:bodyPr>
          <a:lstStyle>
            <a:lvl1pPr algn="r">
              <a:defRPr sz="1000">
                <a:solidFill>
                  <a:schemeClr val="tx1"/>
                </a:solidFill>
                <a:latin typeface="Arial" pitchFamily="34" charset="0"/>
                <a:cs typeface="Arial" pitchFamily="34" charset="0"/>
              </a:defRPr>
            </a:lvl1pPr>
          </a:lstStyle>
          <a:p>
            <a:r>
              <a:rPr lang="en-US"/>
              <a:t>June 2016</a:t>
            </a:r>
            <a:endParaRPr lang="en-GB"/>
          </a:p>
        </p:txBody>
      </p:sp>
      <p:sp>
        <p:nvSpPr>
          <p:cNvPr id="9" name="PwCFirm"/>
          <p:cNvSpPr txBox="1"/>
          <p:nvPr userDrawn="1"/>
        </p:nvSpPr>
        <p:spPr>
          <a:xfrm>
            <a:off x="711200" y="6477001"/>
            <a:ext cx="3454400" cy="152401"/>
          </a:xfrm>
          <a:prstGeom prst="rect">
            <a:avLst/>
          </a:prstGeom>
          <a:noFill/>
        </p:spPr>
        <p:txBody>
          <a:bodyPr vert="horz" wrap="square" lIns="0" tIns="0" rIns="0" bIns="0" rtlCol="0" anchor="t" anchorCtr="0">
            <a:noAutofit/>
          </a:bodyPr>
          <a:lstStyle/>
          <a:p>
            <a:r>
              <a:rPr lang="en-GB" sz="1000" noProof="0">
                <a:latin typeface="Arial" pitchFamily="34" charset="0"/>
                <a:cs typeface="Arial" pitchFamily="34" charset="0"/>
              </a:rPr>
              <a:t>PwC</a:t>
            </a:r>
          </a:p>
        </p:txBody>
      </p:sp>
    </p:spTree>
    <p:extLst>
      <p:ext uri="{BB962C8B-B14F-4D97-AF65-F5344CB8AC3E}">
        <p14:creationId xmlns:p14="http://schemas.microsoft.com/office/powerpoint/2010/main" val="3456977322"/>
      </p:ext>
    </p:extLst>
  </p:cSld>
  <p:clrMapOvr>
    <a:masterClrMapping/>
  </p:clrMapOvr>
</p:sldLayout>
</file>

<file path=ppt/slideLayouts/slideLayout204.xml><?xml version="1.0" encoding="utf-8"?>
<p:sldLayout xmlns:a="http://schemas.openxmlformats.org/drawingml/2006/main" xmlns:r="http://schemas.openxmlformats.org/officeDocument/2006/relationships" xmlns:p="http://schemas.openxmlformats.org/presentationml/2006/main" type="obj" preserve="1">
  <p:cSld name="Key point: Colour">
    <p:bg>
      <p:bgPr>
        <a:solidFill>
          <a:schemeClr val="tx2"/>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711200" y="685800"/>
            <a:ext cx="10769600" cy="914400"/>
          </a:xfrm>
        </p:spPr>
        <p:txBody>
          <a:bodyPr/>
          <a:lstStyle>
            <a:lvl1pPr>
              <a:lnSpc>
                <a:spcPct val="100000"/>
              </a:lnSpc>
              <a:defRPr baseline="0">
                <a:solidFill>
                  <a:schemeClr val="bg1"/>
                </a:solidFill>
              </a:defRPr>
            </a:lvl1pPr>
          </a:lstStyle>
          <a:p>
            <a:r>
              <a:rPr lang="en-GB" noProof="0"/>
              <a:t>Click to edit Master title style</a:t>
            </a:r>
          </a:p>
        </p:txBody>
      </p:sp>
      <p:sp>
        <p:nvSpPr>
          <p:cNvPr id="3" name="Content Placeholder 2"/>
          <p:cNvSpPr>
            <a:spLocks noGrp="1"/>
          </p:cNvSpPr>
          <p:nvPr>
            <p:ph idx="1"/>
          </p:nvPr>
        </p:nvSpPr>
        <p:spPr>
          <a:xfrm>
            <a:off x="711200" y="1752600"/>
            <a:ext cx="10769600" cy="4419600"/>
          </a:xfrm>
        </p:spPr>
        <p:txBody>
          <a:bodyPr>
            <a:noAutofit/>
          </a:bodyPr>
          <a:lstStyle>
            <a:lvl1pPr>
              <a:lnSpc>
                <a:spcPts val="3600"/>
              </a:lnSpc>
              <a:spcBef>
                <a:spcPts val="0"/>
              </a:spcBef>
              <a:spcAft>
                <a:spcPts val="600"/>
              </a:spcAft>
              <a:defRPr sz="3200" baseline="0">
                <a:solidFill>
                  <a:schemeClr val="bg1"/>
                </a:solidFill>
              </a:defRPr>
            </a:lvl1pPr>
            <a:lvl2pPr marL="444500" indent="-263525">
              <a:lnSpc>
                <a:spcPts val="3600"/>
              </a:lnSpc>
              <a:spcBef>
                <a:spcPts val="0"/>
              </a:spcBef>
              <a:spcAft>
                <a:spcPts val="600"/>
              </a:spcAft>
              <a:buClr>
                <a:schemeClr val="bg1"/>
              </a:buClr>
              <a:defRPr sz="3200">
                <a:solidFill>
                  <a:schemeClr val="bg1"/>
                </a:solidFill>
              </a:defRPr>
            </a:lvl2pPr>
            <a:lvl3pPr marL="714375" indent="-266700">
              <a:lnSpc>
                <a:spcPts val="3600"/>
              </a:lnSpc>
              <a:spcBef>
                <a:spcPts val="0"/>
              </a:spcBef>
              <a:spcAft>
                <a:spcPts val="600"/>
              </a:spcAft>
              <a:buClr>
                <a:schemeClr val="bg1"/>
              </a:buClr>
              <a:defRPr sz="3200">
                <a:solidFill>
                  <a:schemeClr val="bg1"/>
                </a:solidFill>
              </a:defRPr>
            </a:lvl3pPr>
            <a:lvl4pPr marL="984250" indent="-266700">
              <a:lnSpc>
                <a:spcPts val="3600"/>
              </a:lnSpc>
              <a:spcBef>
                <a:spcPts val="0"/>
              </a:spcBef>
              <a:spcAft>
                <a:spcPts val="600"/>
              </a:spcAft>
              <a:buClr>
                <a:schemeClr val="bg1"/>
              </a:buClr>
              <a:defRPr sz="3200">
                <a:solidFill>
                  <a:schemeClr val="bg1"/>
                </a:solidFill>
              </a:defRPr>
            </a:lvl4pPr>
            <a:lvl5pPr marL="1341438" indent="-266700">
              <a:lnSpc>
                <a:spcPts val="3600"/>
              </a:lnSpc>
              <a:spcBef>
                <a:spcPts val="0"/>
              </a:spcBef>
              <a:spcAft>
                <a:spcPts val="600"/>
              </a:spcAft>
              <a:buClr>
                <a:schemeClr val="bg1"/>
              </a:buClr>
              <a:defRPr sz="3200">
                <a:solidFill>
                  <a:schemeClr val="bg1"/>
                </a:solidFill>
              </a:defRPr>
            </a:lvl5pPr>
            <a:lvl6pPr marL="1611313" indent="-271463">
              <a:lnSpc>
                <a:spcPts val="3600"/>
              </a:lnSpc>
              <a:spcBef>
                <a:spcPts val="0"/>
              </a:spcBef>
              <a:spcAft>
                <a:spcPts val="60"/>
              </a:spcAft>
              <a:buClr>
                <a:schemeClr val="bg1"/>
              </a:buClr>
              <a:buFont typeface="Arial" pitchFamily="34" charset="0"/>
              <a:buNone/>
              <a:defRPr sz="2800">
                <a:solidFill>
                  <a:schemeClr val="bg1"/>
                </a:solidFill>
              </a:defRPr>
            </a:lvl6pPr>
            <a:lvl7pPr>
              <a:defRPr sz="2800">
                <a:solidFill>
                  <a:schemeClr val="bg1"/>
                </a:solidFill>
              </a:defRPr>
            </a:lvl7pPr>
            <a:lvl8pPr>
              <a:lnSpc>
                <a:spcPts val="3600"/>
              </a:lnSpc>
              <a:defRPr sz="2800">
                <a:solidFill>
                  <a:schemeClr val="bg1"/>
                </a:solidFill>
              </a:defRPr>
            </a:lvl8pPr>
            <a:lvl9pPr>
              <a:defRPr sz="2800">
                <a:solidFill>
                  <a:schemeClr val="bg1"/>
                </a:solidFill>
              </a:defRPr>
            </a:lvl9pPr>
          </a:lstStyle>
          <a:p>
            <a:pPr lvl="0"/>
            <a:r>
              <a:rPr lang="en-GB" noProof="0"/>
              <a:t>Click to edit Master text styles</a:t>
            </a:r>
          </a:p>
          <a:p>
            <a:pPr lvl="1"/>
            <a:r>
              <a:rPr lang="en-GB" noProof="0"/>
              <a:t>Second level</a:t>
            </a:r>
          </a:p>
          <a:p>
            <a:pPr lvl="2"/>
            <a:r>
              <a:rPr lang="en-GB" noProof="0"/>
              <a:t>Third level</a:t>
            </a:r>
          </a:p>
          <a:p>
            <a:pPr lvl="3"/>
            <a:r>
              <a:rPr lang="en-GB" noProof="0"/>
              <a:t>Fourth level</a:t>
            </a:r>
          </a:p>
          <a:p>
            <a:pPr lvl="4"/>
            <a:r>
              <a:rPr lang="en-GB" noProof="0"/>
              <a:t>Fifth level</a:t>
            </a:r>
          </a:p>
        </p:txBody>
      </p:sp>
      <p:sp>
        <p:nvSpPr>
          <p:cNvPr id="28" name="Footer Placeholder 4"/>
          <p:cNvSpPr>
            <a:spLocks noGrp="1"/>
          </p:cNvSpPr>
          <p:nvPr>
            <p:ph type="ftr" sz="quarter" idx="3"/>
          </p:nvPr>
        </p:nvSpPr>
        <p:spPr>
          <a:xfrm>
            <a:off x="711200" y="6324600"/>
            <a:ext cx="7010400" cy="152400"/>
          </a:xfrm>
          <a:prstGeom prst="rect">
            <a:avLst/>
          </a:prstGeom>
        </p:spPr>
        <p:txBody>
          <a:bodyPr vert="horz" lIns="0" tIns="0" rIns="0" bIns="0" anchor="b" anchorCtr="0">
            <a:noAutofit/>
          </a:bodyPr>
          <a:lstStyle>
            <a:lvl1pPr algn="l">
              <a:defRPr sz="1000">
                <a:solidFill>
                  <a:schemeClr val="bg1"/>
                </a:solidFill>
                <a:latin typeface="Arial" pitchFamily="34" charset="0"/>
                <a:cs typeface="Arial" pitchFamily="34" charset="0"/>
              </a:defRPr>
            </a:lvl1pPr>
          </a:lstStyle>
          <a:p>
            <a:endParaRPr lang="en-GB"/>
          </a:p>
        </p:txBody>
      </p:sp>
      <p:cxnSp>
        <p:nvCxnSpPr>
          <p:cNvPr id="11" name="Shape 10"/>
          <p:cNvCxnSpPr/>
          <p:nvPr/>
        </p:nvCxnSpPr>
        <p:spPr>
          <a:xfrm rot="5400000" flipH="1" flipV="1">
            <a:off x="5918202" y="-4800600"/>
            <a:ext cx="152399" cy="10972800"/>
          </a:xfrm>
          <a:prstGeom prst="bentConnector2">
            <a:avLst/>
          </a:prstGeom>
          <a:ln w="12700">
            <a:solidFill>
              <a:schemeClr val="bg1"/>
            </a:solidFill>
          </a:ln>
        </p:spPr>
        <p:style>
          <a:lnRef idx="1">
            <a:schemeClr val="accent1"/>
          </a:lnRef>
          <a:fillRef idx="0">
            <a:schemeClr val="accent1"/>
          </a:fillRef>
          <a:effectRef idx="0">
            <a:schemeClr val="accent1"/>
          </a:effectRef>
          <a:fontRef idx="minor">
            <a:schemeClr val="tx1"/>
          </a:fontRef>
        </p:style>
      </p:cxnSp>
      <p:sp>
        <p:nvSpPr>
          <p:cNvPr id="9" name="Slide Number Placeholder 5"/>
          <p:cNvSpPr>
            <a:spLocks noGrp="1"/>
          </p:cNvSpPr>
          <p:nvPr>
            <p:ph type="sldNum" sz="quarter" idx="4"/>
          </p:nvPr>
        </p:nvSpPr>
        <p:spPr>
          <a:xfrm>
            <a:off x="9448800" y="6477000"/>
            <a:ext cx="2036064" cy="152400"/>
          </a:xfrm>
          <a:prstGeom prst="rect">
            <a:avLst/>
          </a:prstGeom>
        </p:spPr>
        <p:txBody>
          <a:bodyPr lIns="0" tIns="0" rIns="0" bIns="0" anchor="t" anchorCtr="0">
            <a:noAutofit/>
          </a:bodyPr>
          <a:lstStyle>
            <a:lvl1pPr algn="r">
              <a:defRPr sz="1000">
                <a:solidFill>
                  <a:schemeClr val="bg1"/>
                </a:solidFill>
                <a:latin typeface="Arial" pitchFamily="34" charset="0"/>
                <a:cs typeface="Arial" pitchFamily="34" charset="0"/>
              </a:defRPr>
            </a:lvl1pPr>
          </a:lstStyle>
          <a:p>
            <a:fld id="{9EBD5762-3BDC-484D-9503-7EA6D5A9A8CE}" type="slidenum">
              <a:rPr lang="en-GB" smtClean="0"/>
              <a:pPr/>
              <a:t>‹#›</a:t>
            </a:fld>
            <a:endParaRPr lang="en-GB"/>
          </a:p>
        </p:txBody>
      </p:sp>
      <p:sp>
        <p:nvSpPr>
          <p:cNvPr id="10" name="Date Placeholder 3"/>
          <p:cNvSpPr>
            <a:spLocks noGrp="1"/>
          </p:cNvSpPr>
          <p:nvPr>
            <p:ph type="dt" sz="half" idx="2"/>
          </p:nvPr>
        </p:nvSpPr>
        <p:spPr>
          <a:xfrm>
            <a:off x="9448800" y="6324600"/>
            <a:ext cx="2032000" cy="152400"/>
          </a:xfrm>
          <a:prstGeom prst="rect">
            <a:avLst/>
          </a:prstGeom>
        </p:spPr>
        <p:txBody>
          <a:bodyPr lIns="0" tIns="0" rIns="0" bIns="0" anchor="t" anchorCtr="0">
            <a:noAutofit/>
          </a:bodyPr>
          <a:lstStyle>
            <a:lvl1pPr algn="r">
              <a:defRPr sz="1000">
                <a:solidFill>
                  <a:schemeClr val="bg1"/>
                </a:solidFill>
                <a:latin typeface="Arial" pitchFamily="34" charset="0"/>
                <a:cs typeface="Arial" pitchFamily="34" charset="0"/>
              </a:defRPr>
            </a:lvl1pPr>
          </a:lstStyle>
          <a:p>
            <a:r>
              <a:rPr lang="en-US"/>
              <a:t>June 2016</a:t>
            </a:r>
            <a:endParaRPr lang="en-GB"/>
          </a:p>
        </p:txBody>
      </p:sp>
      <p:sp>
        <p:nvSpPr>
          <p:cNvPr id="12" name="PwCFirm"/>
          <p:cNvSpPr txBox="1"/>
          <p:nvPr userDrawn="1"/>
        </p:nvSpPr>
        <p:spPr>
          <a:xfrm>
            <a:off x="711200" y="6477001"/>
            <a:ext cx="3454400" cy="152401"/>
          </a:xfrm>
          <a:prstGeom prst="rect">
            <a:avLst/>
          </a:prstGeom>
          <a:noFill/>
        </p:spPr>
        <p:txBody>
          <a:bodyPr vert="horz" wrap="square" lIns="0" tIns="0" rIns="0" bIns="0" rtlCol="0" anchor="t" anchorCtr="0">
            <a:noAutofit/>
          </a:bodyPr>
          <a:lstStyle/>
          <a:p>
            <a:r>
              <a:rPr lang="en-GB" sz="1000" noProof="0">
                <a:solidFill>
                  <a:schemeClr val="bg1"/>
                </a:solidFill>
                <a:latin typeface="Arial" pitchFamily="34" charset="0"/>
                <a:cs typeface="Arial" pitchFamily="34" charset="0"/>
              </a:rPr>
              <a:t>PwC</a:t>
            </a:r>
          </a:p>
        </p:txBody>
      </p:sp>
    </p:spTree>
    <p:extLst>
      <p:ext uri="{BB962C8B-B14F-4D97-AF65-F5344CB8AC3E}">
        <p14:creationId xmlns:p14="http://schemas.microsoft.com/office/powerpoint/2010/main" val="2144571668"/>
      </p:ext>
    </p:extLst>
  </p:cSld>
  <p:clrMapOvr>
    <a:masterClrMapping/>
  </p:clrMapOvr>
</p:sldLayout>
</file>

<file path=ppt/slideLayouts/slideLayout205.xml><?xml version="1.0" encoding="utf-8"?>
<p:sldLayout xmlns:a="http://schemas.openxmlformats.org/drawingml/2006/main" xmlns:r="http://schemas.openxmlformats.org/officeDocument/2006/relationships" xmlns:p="http://schemas.openxmlformats.org/presentationml/2006/main" preserve="1">
  <p:cSld name="Section Divider">
    <p:spTree>
      <p:nvGrpSpPr>
        <p:cNvPr id="1" name=""/>
        <p:cNvGrpSpPr/>
        <p:nvPr/>
      </p:nvGrpSpPr>
      <p:grpSpPr>
        <a:xfrm>
          <a:off x="0" y="0"/>
          <a:ext cx="0" cy="0"/>
          <a:chOff x="0" y="0"/>
          <a:chExt cx="0" cy="0"/>
        </a:xfrm>
      </p:grpSpPr>
      <p:sp>
        <p:nvSpPr>
          <p:cNvPr id="57" name="Title 1"/>
          <p:cNvSpPr>
            <a:spLocks noGrp="1"/>
          </p:cNvSpPr>
          <p:nvPr>
            <p:ph type="ctrTitle"/>
          </p:nvPr>
        </p:nvSpPr>
        <p:spPr bwMode="black">
          <a:xfrm>
            <a:off x="711200" y="685802"/>
            <a:ext cx="10769600" cy="1066799"/>
          </a:xfrm>
        </p:spPr>
        <p:txBody>
          <a:bodyPr anchor="t" anchorCtr="0">
            <a:noAutofit/>
          </a:bodyPr>
          <a:lstStyle>
            <a:lvl1pPr>
              <a:lnSpc>
                <a:spcPct val="90000"/>
              </a:lnSpc>
              <a:defRPr sz="3200">
                <a:solidFill>
                  <a:schemeClr val="tx1"/>
                </a:solidFill>
              </a:defRPr>
            </a:lvl1pPr>
          </a:lstStyle>
          <a:p>
            <a:r>
              <a:rPr lang="en-GB" noProof="0"/>
              <a:t>Click to edit Master title style</a:t>
            </a:r>
          </a:p>
        </p:txBody>
      </p:sp>
      <p:sp>
        <p:nvSpPr>
          <p:cNvPr id="58" name="Subtitle 2"/>
          <p:cNvSpPr>
            <a:spLocks noGrp="1"/>
          </p:cNvSpPr>
          <p:nvPr>
            <p:ph type="subTitle" idx="1"/>
          </p:nvPr>
        </p:nvSpPr>
        <p:spPr bwMode="black">
          <a:xfrm>
            <a:off x="711200" y="1905002"/>
            <a:ext cx="10769600" cy="1371599"/>
          </a:xfrm>
        </p:spPr>
        <p:txBody>
          <a:bodyPr>
            <a:noAutofit/>
          </a:bodyPr>
          <a:lstStyle>
            <a:lvl1pPr marL="0" indent="0" algn="l">
              <a:lnSpc>
                <a:spcPct val="90000"/>
              </a:lnSpc>
              <a:buNone/>
              <a:defRPr sz="3200">
                <a:solidFill>
                  <a:schemeClr val="tx1"/>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GB" noProof="0"/>
              <a:t>Click to edit Master subtitle style</a:t>
            </a:r>
          </a:p>
        </p:txBody>
      </p:sp>
      <p:sp>
        <p:nvSpPr>
          <p:cNvPr id="33" name="Footer Placeholder 4"/>
          <p:cNvSpPr>
            <a:spLocks noGrp="1"/>
          </p:cNvSpPr>
          <p:nvPr>
            <p:ph type="ftr" sz="quarter" idx="3"/>
          </p:nvPr>
        </p:nvSpPr>
        <p:spPr>
          <a:xfrm>
            <a:off x="711200" y="6324600"/>
            <a:ext cx="7010400" cy="152400"/>
          </a:xfrm>
          <a:prstGeom prst="rect">
            <a:avLst/>
          </a:prstGeom>
        </p:spPr>
        <p:txBody>
          <a:bodyPr vert="horz" lIns="0" tIns="0" rIns="0" bIns="0" anchor="b" anchorCtr="0">
            <a:noAutofit/>
          </a:bodyPr>
          <a:lstStyle>
            <a:lvl1pPr algn="l">
              <a:defRPr sz="1000">
                <a:solidFill>
                  <a:schemeClr val="tx1"/>
                </a:solidFill>
                <a:latin typeface="Arial" pitchFamily="34" charset="0"/>
                <a:cs typeface="Arial" pitchFamily="34" charset="0"/>
              </a:defRPr>
            </a:lvl1pPr>
          </a:lstStyle>
          <a:p>
            <a:endParaRPr lang="en-GB"/>
          </a:p>
        </p:txBody>
      </p:sp>
      <p:cxnSp>
        <p:nvCxnSpPr>
          <p:cNvPr id="12" name="Shape 11"/>
          <p:cNvCxnSpPr/>
          <p:nvPr/>
        </p:nvCxnSpPr>
        <p:spPr>
          <a:xfrm rot="5400000" flipH="1" flipV="1">
            <a:off x="5918202" y="-4800600"/>
            <a:ext cx="152399" cy="10972800"/>
          </a:xfrm>
          <a:prstGeom prst="bentConnector2">
            <a:avLst/>
          </a:prstGeom>
          <a:ln w="12700">
            <a:solidFill>
              <a:schemeClr val="tx2"/>
            </a:solidFill>
          </a:ln>
        </p:spPr>
        <p:style>
          <a:lnRef idx="1">
            <a:schemeClr val="accent1"/>
          </a:lnRef>
          <a:fillRef idx="0">
            <a:schemeClr val="accent1"/>
          </a:fillRef>
          <a:effectRef idx="0">
            <a:schemeClr val="accent1"/>
          </a:effectRef>
          <a:fontRef idx="minor">
            <a:schemeClr val="tx1"/>
          </a:fontRef>
        </p:style>
      </p:cxnSp>
      <p:sp>
        <p:nvSpPr>
          <p:cNvPr id="9" name="Slide Number Placeholder 5"/>
          <p:cNvSpPr>
            <a:spLocks noGrp="1"/>
          </p:cNvSpPr>
          <p:nvPr>
            <p:ph type="sldNum" sz="quarter" idx="4"/>
          </p:nvPr>
        </p:nvSpPr>
        <p:spPr>
          <a:xfrm>
            <a:off x="9448800" y="6477000"/>
            <a:ext cx="2036064" cy="152400"/>
          </a:xfrm>
          <a:prstGeom prst="rect">
            <a:avLst/>
          </a:prstGeom>
        </p:spPr>
        <p:txBody>
          <a:bodyPr lIns="0" tIns="0" rIns="0" bIns="0" anchor="t" anchorCtr="0">
            <a:noAutofit/>
          </a:bodyPr>
          <a:lstStyle>
            <a:lvl1pPr algn="r">
              <a:defRPr sz="1000">
                <a:solidFill>
                  <a:schemeClr val="tx1"/>
                </a:solidFill>
                <a:latin typeface="Arial" pitchFamily="34" charset="0"/>
                <a:cs typeface="Arial" pitchFamily="34" charset="0"/>
              </a:defRPr>
            </a:lvl1pPr>
          </a:lstStyle>
          <a:p>
            <a:fld id="{9EBD5762-3BDC-484D-9503-7EA6D5A9A8CE}" type="slidenum">
              <a:rPr lang="en-GB" smtClean="0"/>
              <a:pPr/>
              <a:t>‹#›</a:t>
            </a:fld>
            <a:endParaRPr lang="en-GB"/>
          </a:p>
        </p:txBody>
      </p:sp>
      <p:sp>
        <p:nvSpPr>
          <p:cNvPr id="10" name="Date Placeholder 3"/>
          <p:cNvSpPr>
            <a:spLocks noGrp="1"/>
          </p:cNvSpPr>
          <p:nvPr>
            <p:ph type="dt" sz="half" idx="2"/>
          </p:nvPr>
        </p:nvSpPr>
        <p:spPr>
          <a:xfrm>
            <a:off x="9448800" y="6324600"/>
            <a:ext cx="2032000" cy="152400"/>
          </a:xfrm>
          <a:prstGeom prst="rect">
            <a:avLst/>
          </a:prstGeom>
        </p:spPr>
        <p:txBody>
          <a:bodyPr lIns="0" tIns="0" rIns="0" bIns="0" anchor="t" anchorCtr="0">
            <a:noAutofit/>
          </a:bodyPr>
          <a:lstStyle>
            <a:lvl1pPr algn="r">
              <a:defRPr sz="1000">
                <a:solidFill>
                  <a:schemeClr val="tx1"/>
                </a:solidFill>
                <a:latin typeface="Arial" pitchFamily="34" charset="0"/>
                <a:cs typeface="Arial" pitchFamily="34" charset="0"/>
              </a:defRPr>
            </a:lvl1pPr>
          </a:lstStyle>
          <a:p>
            <a:r>
              <a:rPr lang="en-US"/>
              <a:t>June 2016</a:t>
            </a:r>
            <a:endParaRPr lang="en-GB"/>
          </a:p>
        </p:txBody>
      </p:sp>
      <p:sp>
        <p:nvSpPr>
          <p:cNvPr id="11" name="PwCFirm"/>
          <p:cNvSpPr txBox="1"/>
          <p:nvPr userDrawn="1"/>
        </p:nvSpPr>
        <p:spPr>
          <a:xfrm>
            <a:off x="711200" y="6477001"/>
            <a:ext cx="3454400" cy="152401"/>
          </a:xfrm>
          <a:prstGeom prst="rect">
            <a:avLst/>
          </a:prstGeom>
          <a:noFill/>
        </p:spPr>
        <p:txBody>
          <a:bodyPr vert="horz" wrap="square" lIns="0" tIns="0" rIns="0" bIns="0" rtlCol="0" anchor="t" anchorCtr="0">
            <a:noAutofit/>
          </a:bodyPr>
          <a:lstStyle/>
          <a:p>
            <a:r>
              <a:rPr lang="en-GB" sz="1000" noProof="0">
                <a:latin typeface="Arial" pitchFamily="34" charset="0"/>
                <a:cs typeface="Arial" pitchFamily="34" charset="0"/>
              </a:rPr>
              <a:t>PwC</a:t>
            </a:r>
          </a:p>
        </p:txBody>
      </p:sp>
    </p:spTree>
    <p:extLst>
      <p:ext uri="{BB962C8B-B14F-4D97-AF65-F5344CB8AC3E}">
        <p14:creationId xmlns:p14="http://schemas.microsoft.com/office/powerpoint/2010/main" val="4178867646"/>
      </p:ext>
    </p:extLst>
  </p:cSld>
  <p:clrMapOvr>
    <a:masterClrMapping/>
  </p:clrMapOvr>
</p:sldLayout>
</file>

<file path=ppt/slideLayouts/slideLayout206.xml><?xml version="1.0" encoding="utf-8"?>
<p:sldLayout xmlns:a="http://schemas.openxmlformats.org/drawingml/2006/main" xmlns:r="http://schemas.openxmlformats.org/officeDocument/2006/relationships" xmlns:p="http://schemas.openxmlformats.org/presentationml/2006/main" preserve="1">
  <p:cSld name="Section Divider: Colour">
    <p:bg>
      <p:bgPr>
        <a:solidFill>
          <a:schemeClr val="tx2"/>
        </a:solidFill>
        <a:effectLst/>
      </p:bgPr>
    </p:bg>
    <p:spTree>
      <p:nvGrpSpPr>
        <p:cNvPr id="1" name=""/>
        <p:cNvGrpSpPr/>
        <p:nvPr/>
      </p:nvGrpSpPr>
      <p:grpSpPr>
        <a:xfrm>
          <a:off x="0" y="0"/>
          <a:ext cx="0" cy="0"/>
          <a:chOff x="0" y="0"/>
          <a:chExt cx="0" cy="0"/>
        </a:xfrm>
      </p:grpSpPr>
      <p:sp>
        <p:nvSpPr>
          <p:cNvPr id="57" name="Title 1"/>
          <p:cNvSpPr>
            <a:spLocks noGrp="1"/>
          </p:cNvSpPr>
          <p:nvPr>
            <p:ph type="ctrTitle"/>
          </p:nvPr>
        </p:nvSpPr>
        <p:spPr bwMode="black">
          <a:xfrm>
            <a:off x="711200" y="685800"/>
            <a:ext cx="10769600" cy="1066800"/>
          </a:xfrm>
        </p:spPr>
        <p:txBody>
          <a:bodyPr anchor="t" anchorCtr="0">
            <a:noAutofit/>
          </a:bodyPr>
          <a:lstStyle>
            <a:lvl1pPr>
              <a:lnSpc>
                <a:spcPct val="90000"/>
              </a:lnSpc>
              <a:defRPr sz="3200" baseline="0">
                <a:solidFill>
                  <a:schemeClr val="bg1"/>
                </a:solidFill>
              </a:defRPr>
            </a:lvl1pPr>
          </a:lstStyle>
          <a:p>
            <a:r>
              <a:rPr lang="en-GB" noProof="0"/>
              <a:t>Click to edit Master title style</a:t>
            </a:r>
          </a:p>
        </p:txBody>
      </p:sp>
      <p:sp>
        <p:nvSpPr>
          <p:cNvPr id="22" name="Subtitle 2"/>
          <p:cNvSpPr>
            <a:spLocks noGrp="1"/>
          </p:cNvSpPr>
          <p:nvPr>
            <p:ph type="subTitle" idx="1"/>
          </p:nvPr>
        </p:nvSpPr>
        <p:spPr bwMode="black">
          <a:xfrm>
            <a:off x="711200" y="1905000"/>
            <a:ext cx="10769600" cy="1371600"/>
          </a:xfrm>
        </p:spPr>
        <p:txBody>
          <a:bodyPr>
            <a:noAutofit/>
          </a:bodyPr>
          <a:lstStyle>
            <a:lvl1pPr marL="0" indent="0" algn="l">
              <a:lnSpc>
                <a:spcPct val="90000"/>
              </a:lnSpc>
              <a:buNone/>
              <a:defRPr sz="3200" baseline="0">
                <a:solidFill>
                  <a:schemeClr val="bg1"/>
                </a:solidFill>
                <a:latin typeface="+mj-lt"/>
              </a:defRPr>
            </a:lvl1pPr>
            <a:lvl2pPr marL="0" indent="0" algn="l">
              <a:buNone/>
              <a:defRPr sz="1800">
                <a:solidFill>
                  <a:schemeClr val="bg1"/>
                </a:solidFill>
                <a:latin typeface="+mj-lt"/>
              </a:defRPr>
            </a:lvl2pPr>
            <a:lvl3pPr marL="457200" indent="0" algn="l">
              <a:buNone/>
              <a:defRPr sz="1800">
                <a:solidFill>
                  <a:schemeClr val="bg1"/>
                </a:solidFill>
                <a:latin typeface="+mj-lt"/>
              </a:defRPr>
            </a:lvl3pPr>
            <a:lvl4pPr marL="914400" indent="0" algn="l">
              <a:buNone/>
              <a:defRPr sz="1800">
                <a:solidFill>
                  <a:schemeClr val="bg1"/>
                </a:solidFill>
                <a:latin typeface="+mj-lt"/>
              </a:defRPr>
            </a:lvl4pPr>
            <a:lvl5pPr marL="1371600" indent="0" algn="l">
              <a:buNone/>
              <a:defRPr sz="1800">
                <a:solidFill>
                  <a:schemeClr val="bg1"/>
                </a:solidFill>
                <a:latin typeface="+mj-lt"/>
              </a:defRPr>
            </a:lvl5pPr>
            <a:lvl6pPr marL="1828800" indent="0" algn="l">
              <a:buNone/>
              <a:defRPr sz="1800">
                <a:solidFill>
                  <a:schemeClr val="bg1"/>
                </a:solidFill>
                <a:latin typeface="+mj-lt"/>
              </a:defRPr>
            </a:lvl6pPr>
            <a:lvl7pPr marL="2286000" indent="0" algn="l">
              <a:buNone/>
              <a:defRPr sz="1800">
                <a:solidFill>
                  <a:schemeClr val="bg1"/>
                </a:solidFill>
                <a:latin typeface="+mj-lt"/>
              </a:defRPr>
            </a:lvl7pPr>
            <a:lvl8pPr marL="2743200" indent="0" algn="l">
              <a:buNone/>
              <a:defRPr sz="1800">
                <a:solidFill>
                  <a:schemeClr val="bg1"/>
                </a:solidFill>
                <a:latin typeface="+mj-lt"/>
              </a:defRPr>
            </a:lvl8pPr>
            <a:lvl9pPr marL="3200400" indent="0" algn="l">
              <a:buNone/>
              <a:defRPr sz="1800">
                <a:solidFill>
                  <a:schemeClr val="bg1"/>
                </a:solidFill>
                <a:latin typeface="+mj-lt"/>
              </a:defRPr>
            </a:lvl9pPr>
          </a:lstStyle>
          <a:p>
            <a:r>
              <a:rPr lang="en-GB" noProof="0"/>
              <a:t>Click to edit Master subtitle style</a:t>
            </a:r>
          </a:p>
        </p:txBody>
      </p:sp>
      <p:sp>
        <p:nvSpPr>
          <p:cNvPr id="37" name="Footer Placeholder 4"/>
          <p:cNvSpPr>
            <a:spLocks noGrp="1"/>
          </p:cNvSpPr>
          <p:nvPr>
            <p:ph type="ftr" sz="quarter" idx="3"/>
          </p:nvPr>
        </p:nvSpPr>
        <p:spPr>
          <a:xfrm>
            <a:off x="711200" y="6324600"/>
            <a:ext cx="7010400" cy="152400"/>
          </a:xfrm>
          <a:prstGeom prst="rect">
            <a:avLst/>
          </a:prstGeom>
        </p:spPr>
        <p:txBody>
          <a:bodyPr vert="horz" lIns="0" tIns="0" rIns="0" bIns="0" anchor="b" anchorCtr="0">
            <a:noAutofit/>
          </a:bodyPr>
          <a:lstStyle>
            <a:lvl1pPr algn="l">
              <a:defRPr sz="1000">
                <a:solidFill>
                  <a:schemeClr val="bg1"/>
                </a:solidFill>
                <a:latin typeface="Arial" pitchFamily="34" charset="0"/>
                <a:cs typeface="Arial" pitchFamily="34" charset="0"/>
              </a:defRPr>
            </a:lvl1pPr>
          </a:lstStyle>
          <a:p>
            <a:endParaRPr lang="en-GB"/>
          </a:p>
        </p:txBody>
      </p:sp>
      <p:cxnSp>
        <p:nvCxnSpPr>
          <p:cNvPr id="11" name="Shape 10"/>
          <p:cNvCxnSpPr/>
          <p:nvPr/>
        </p:nvCxnSpPr>
        <p:spPr>
          <a:xfrm rot="5400000" flipH="1" flipV="1">
            <a:off x="5918202" y="-4800600"/>
            <a:ext cx="152399" cy="10972800"/>
          </a:xfrm>
          <a:prstGeom prst="bentConnector2">
            <a:avLst/>
          </a:prstGeom>
          <a:ln w="12700">
            <a:solidFill>
              <a:schemeClr val="bg1"/>
            </a:solidFill>
          </a:ln>
        </p:spPr>
        <p:style>
          <a:lnRef idx="1">
            <a:schemeClr val="accent1"/>
          </a:lnRef>
          <a:fillRef idx="0">
            <a:schemeClr val="accent1"/>
          </a:fillRef>
          <a:effectRef idx="0">
            <a:schemeClr val="accent1"/>
          </a:effectRef>
          <a:fontRef idx="minor">
            <a:schemeClr val="tx1"/>
          </a:fontRef>
        </p:style>
      </p:cxnSp>
      <p:sp>
        <p:nvSpPr>
          <p:cNvPr id="9" name="Slide Number Placeholder 5"/>
          <p:cNvSpPr>
            <a:spLocks noGrp="1"/>
          </p:cNvSpPr>
          <p:nvPr>
            <p:ph type="sldNum" sz="quarter" idx="4"/>
          </p:nvPr>
        </p:nvSpPr>
        <p:spPr>
          <a:xfrm>
            <a:off x="9448800" y="6477000"/>
            <a:ext cx="2036064" cy="152400"/>
          </a:xfrm>
          <a:prstGeom prst="rect">
            <a:avLst/>
          </a:prstGeom>
        </p:spPr>
        <p:txBody>
          <a:bodyPr lIns="0" tIns="0" rIns="0" bIns="0" anchor="t" anchorCtr="0">
            <a:noAutofit/>
          </a:bodyPr>
          <a:lstStyle>
            <a:lvl1pPr algn="r">
              <a:defRPr sz="1000">
                <a:solidFill>
                  <a:schemeClr val="bg1"/>
                </a:solidFill>
                <a:latin typeface="Arial" pitchFamily="34" charset="0"/>
                <a:cs typeface="Arial" pitchFamily="34" charset="0"/>
              </a:defRPr>
            </a:lvl1pPr>
          </a:lstStyle>
          <a:p>
            <a:fld id="{9EBD5762-3BDC-484D-9503-7EA6D5A9A8CE}" type="slidenum">
              <a:rPr lang="en-GB" smtClean="0"/>
              <a:pPr/>
              <a:t>‹#›</a:t>
            </a:fld>
            <a:endParaRPr lang="en-GB"/>
          </a:p>
        </p:txBody>
      </p:sp>
      <p:sp>
        <p:nvSpPr>
          <p:cNvPr id="10" name="Date Placeholder 3"/>
          <p:cNvSpPr>
            <a:spLocks noGrp="1"/>
          </p:cNvSpPr>
          <p:nvPr>
            <p:ph type="dt" sz="half" idx="2"/>
          </p:nvPr>
        </p:nvSpPr>
        <p:spPr>
          <a:xfrm>
            <a:off x="9448800" y="6324600"/>
            <a:ext cx="2032000" cy="152400"/>
          </a:xfrm>
          <a:prstGeom prst="rect">
            <a:avLst/>
          </a:prstGeom>
        </p:spPr>
        <p:txBody>
          <a:bodyPr lIns="0" tIns="0" rIns="0" bIns="0" anchor="t" anchorCtr="0">
            <a:noAutofit/>
          </a:bodyPr>
          <a:lstStyle>
            <a:lvl1pPr algn="r">
              <a:defRPr sz="1000">
                <a:solidFill>
                  <a:schemeClr val="bg1"/>
                </a:solidFill>
                <a:latin typeface="Arial" pitchFamily="34" charset="0"/>
                <a:cs typeface="Arial" pitchFamily="34" charset="0"/>
              </a:defRPr>
            </a:lvl1pPr>
          </a:lstStyle>
          <a:p>
            <a:r>
              <a:rPr lang="en-US"/>
              <a:t>June 2016</a:t>
            </a:r>
            <a:endParaRPr lang="en-GB"/>
          </a:p>
        </p:txBody>
      </p:sp>
      <p:sp>
        <p:nvSpPr>
          <p:cNvPr id="12" name="PwCFirm"/>
          <p:cNvSpPr txBox="1"/>
          <p:nvPr userDrawn="1"/>
        </p:nvSpPr>
        <p:spPr>
          <a:xfrm>
            <a:off x="711200" y="6477001"/>
            <a:ext cx="3454400" cy="152401"/>
          </a:xfrm>
          <a:prstGeom prst="rect">
            <a:avLst/>
          </a:prstGeom>
          <a:noFill/>
        </p:spPr>
        <p:txBody>
          <a:bodyPr vert="horz" wrap="square" lIns="0" tIns="0" rIns="0" bIns="0" rtlCol="0" anchor="t" anchorCtr="0">
            <a:noAutofit/>
          </a:bodyPr>
          <a:lstStyle/>
          <a:p>
            <a:r>
              <a:rPr lang="en-GB" sz="1000" noProof="0">
                <a:solidFill>
                  <a:schemeClr val="bg1"/>
                </a:solidFill>
                <a:latin typeface="Arial" pitchFamily="34" charset="0"/>
                <a:cs typeface="Arial" pitchFamily="34" charset="0"/>
              </a:rPr>
              <a:t>PwC</a:t>
            </a:r>
          </a:p>
        </p:txBody>
      </p:sp>
    </p:spTree>
    <p:extLst>
      <p:ext uri="{BB962C8B-B14F-4D97-AF65-F5344CB8AC3E}">
        <p14:creationId xmlns:p14="http://schemas.microsoft.com/office/powerpoint/2010/main" val="1983282108"/>
      </p:ext>
    </p:extLst>
  </p:cSld>
  <p:clrMapOvr>
    <a:masterClrMapping/>
  </p:clrMapOvr>
</p:sldLayout>
</file>

<file path=ppt/slideLayouts/slideLayout207.xml><?xml version="1.0" encoding="utf-8"?>
<p:sldLayout xmlns:a="http://schemas.openxmlformats.org/drawingml/2006/main" xmlns:r="http://schemas.openxmlformats.org/officeDocument/2006/relationships" xmlns:p="http://schemas.openxmlformats.org/presentationml/2006/main" preserve="1">
  <p:cSld name="Section Divider: Content">
    <p:bg>
      <p:bgPr>
        <a:solidFill>
          <a:schemeClr val="tx2"/>
        </a:solidFill>
        <a:effectLst/>
      </p:bgPr>
    </p:bg>
    <p:spTree>
      <p:nvGrpSpPr>
        <p:cNvPr id="1" name=""/>
        <p:cNvGrpSpPr/>
        <p:nvPr/>
      </p:nvGrpSpPr>
      <p:grpSpPr>
        <a:xfrm>
          <a:off x="0" y="0"/>
          <a:ext cx="0" cy="0"/>
          <a:chOff x="0" y="0"/>
          <a:chExt cx="0" cy="0"/>
        </a:xfrm>
      </p:grpSpPr>
      <p:sp>
        <p:nvSpPr>
          <p:cNvPr id="57" name="Title 1"/>
          <p:cNvSpPr>
            <a:spLocks noGrp="1"/>
          </p:cNvSpPr>
          <p:nvPr>
            <p:ph type="ctrTitle"/>
          </p:nvPr>
        </p:nvSpPr>
        <p:spPr bwMode="black">
          <a:xfrm>
            <a:off x="711200" y="685800"/>
            <a:ext cx="10769600" cy="1066800"/>
          </a:xfrm>
        </p:spPr>
        <p:txBody>
          <a:bodyPr anchor="t" anchorCtr="0">
            <a:noAutofit/>
          </a:bodyPr>
          <a:lstStyle>
            <a:lvl1pPr>
              <a:lnSpc>
                <a:spcPct val="90000"/>
              </a:lnSpc>
              <a:defRPr sz="3200">
                <a:solidFill>
                  <a:schemeClr val="bg1"/>
                </a:solidFill>
              </a:defRPr>
            </a:lvl1pPr>
          </a:lstStyle>
          <a:p>
            <a:r>
              <a:rPr lang="en-GB" noProof="0"/>
              <a:t>Click to edit Master title style</a:t>
            </a:r>
          </a:p>
        </p:txBody>
      </p:sp>
      <p:sp>
        <p:nvSpPr>
          <p:cNvPr id="20" name="Content Placeholder 19"/>
          <p:cNvSpPr>
            <a:spLocks noGrp="1"/>
          </p:cNvSpPr>
          <p:nvPr>
            <p:ph sz="quarter" idx="13"/>
          </p:nvPr>
        </p:nvSpPr>
        <p:spPr>
          <a:xfrm>
            <a:off x="711202" y="2819400"/>
            <a:ext cx="5283199" cy="3352800"/>
          </a:xfrm>
        </p:spPr>
        <p:txBody>
          <a:bodyPr/>
          <a:lstStyle>
            <a:lvl1pPr>
              <a:defRPr>
                <a:solidFill>
                  <a:schemeClr val="bg1"/>
                </a:solidFill>
              </a:defRPr>
            </a:lvl1pPr>
            <a:lvl2pPr>
              <a:buClr>
                <a:schemeClr val="bg1"/>
              </a:buClr>
              <a:defRPr>
                <a:solidFill>
                  <a:schemeClr val="bg1"/>
                </a:solidFill>
              </a:defRPr>
            </a:lvl2pPr>
            <a:lvl3pPr>
              <a:buClr>
                <a:schemeClr val="bg1"/>
              </a:buClr>
              <a:defRPr>
                <a:solidFill>
                  <a:schemeClr val="bg1"/>
                </a:solidFill>
              </a:defRPr>
            </a:lvl3pPr>
            <a:lvl4pPr>
              <a:buClr>
                <a:schemeClr val="bg1"/>
              </a:buClr>
              <a:defRPr>
                <a:solidFill>
                  <a:schemeClr val="bg1"/>
                </a:solidFill>
              </a:defRPr>
            </a:lvl4pPr>
            <a:lvl5pPr>
              <a:buClr>
                <a:schemeClr val="bg1"/>
              </a:buClr>
              <a:defRPr>
                <a:solidFill>
                  <a:schemeClr val="bg1"/>
                </a:solidFill>
              </a:defRPr>
            </a:lvl5pPr>
            <a:lvl6pPr>
              <a:buClr>
                <a:schemeClr val="bg1"/>
              </a:buClr>
              <a:defRPr>
                <a:solidFill>
                  <a:schemeClr val="bg1"/>
                </a:solidFill>
              </a:defRPr>
            </a:lvl6pPr>
            <a:lvl7pPr>
              <a:defRPr>
                <a:solidFill>
                  <a:schemeClr val="bg1"/>
                </a:solidFill>
              </a:defRPr>
            </a:lvl7pPr>
            <a:lvl8pPr>
              <a:defRPr>
                <a:solidFill>
                  <a:schemeClr val="bg1"/>
                </a:solidFill>
              </a:defRPr>
            </a:lvl8pPr>
            <a:lvl9pPr>
              <a:defRPr>
                <a:solidFill>
                  <a:schemeClr val="bg1"/>
                </a:solidFill>
              </a:defRPr>
            </a:lvl9pPr>
          </a:lstStyle>
          <a:p>
            <a:pPr lvl="0"/>
            <a:r>
              <a:rPr lang="en-GB" noProof="0"/>
              <a:t>Click to edit Master text styles</a:t>
            </a:r>
          </a:p>
          <a:p>
            <a:pPr lvl="1"/>
            <a:r>
              <a:rPr lang="en-GB" noProof="0"/>
              <a:t>Second level</a:t>
            </a:r>
          </a:p>
          <a:p>
            <a:pPr lvl="2"/>
            <a:r>
              <a:rPr lang="en-GB" noProof="0"/>
              <a:t>Third level</a:t>
            </a:r>
          </a:p>
          <a:p>
            <a:pPr lvl="3"/>
            <a:r>
              <a:rPr lang="en-GB" noProof="0"/>
              <a:t>Fourth level</a:t>
            </a:r>
          </a:p>
          <a:p>
            <a:pPr lvl="4"/>
            <a:r>
              <a:rPr lang="en-GB" noProof="0"/>
              <a:t>Fifth level</a:t>
            </a:r>
          </a:p>
        </p:txBody>
      </p:sp>
      <p:sp>
        <p:nvSpPr>
          <p:cNvPr id="33" name="Subtitle 2"/>
          <p:cNvSpPr>
            <a:spLocks noGrp="1"/>
          </p:cNvSpPr>
          <p:nvPr>
            <p:ph type="subTitle" idx="1"/>
          </p:nvPr>
        </p:nvSpPr>
        <p:spPr bwMode="black">
          <a:xfrm>
            <a:off x="711200" y="1905001"/>
            <a:ext cx="10769600" cy="762000"/>
          </a:xfrm>
        </p:spPr>
        <p:txBody>
          <a:bodyPr>
            <a:noAutofit/>
          </a:bodyPr>
          <a:lstStyle>
            <a:lvl1pPr marL="0" indent="0" algn="l">
              <a:lnSpc>
                <a:spcPct val="90000"/>
              </a:lnSpc>
              <a:buNone/>
              <a:defRPr sz="3200">
                <a:solidFill>
                  <a:schemeClr val="bg1"/>
                </a:solidFill>
                <a:latin typeface="+mj-lt"/>
              </a:defRPr>
            </a:lvl1pPr>
            <a:lvl2pPr marL="0" indent="0" algn="l">
              <a:buNone/>
              <a:defRPr sz="1800">
                <a:solidFill>
                  <a:schemeClr val="bg1"/>
                </a:solidFill>
                <a:latin typeface="+mj-lt"/>
              </a:defRPr>
            </a:lvl2pPr>
            <a:lvl3pPr marL="457200" indent="0" algn="l">
              <a:buNone/>
              <a:defRPr sz="1800">
                <a:solidFill>
                  <a:schemeClr val="bg1"/>
                </a:solidFill>
                <a:latin typeface="+mj-lt"/>
              </a:defRPr>
            </a:lvl3pPr>
            <a:lvl4pPr marL="914400" indent="0" algn="l">
              <a:buNone/>
              <a:defRPr sz="1800">
                <a:solidFill>
                  <a:schemeClr val="bg1"/>
                </a:solidFill>
                <a:latin typeface="+mj-lt"/>
              </a:defRPr>
            </a:lvl4pPr>
            <a:lvl5pPr marL="1371600" indent="0" algn="l">
              <a:buNone/>
              <a:defRPr sz="1800">
                <a:solidFill>
                  <a:schemeClr val="bg1"/>
                </a:solidFill>
                <a:latin typeface="+mj-lt"/>
              </a:defRPr>
            </a:lvl5pPr>
            <a:lvl6pPr marL="1828800" indent="0" algn="l">
              <a:buNone/>
              <a:defRPr sz="1800">
                <a:solidFill>
                  <a:schemeClr val="bg1"/>
                </a:solidFill>
                <a:latin typeface="+mj-lt"/>
              </a:defRPr>
            </a:lvl6pPr>
            <a:lvl7pPr marL="2286000" indent="0" algn="l">
              <a:buNone/>
              <a:defRPr sz="1800">
                <a:solidFill>
                  <a:schemeClr val="bg1"/>
                </a:solidFill>
                <a:latin typeface="+mj-lt"/>
              </a:defRPr>
            </a:lvl7pPr>
            <a:lvl8pPr marL="2743200" indent="0" algn="l">
              <a:buNone/>
              <a:defRPr sz="1800">
                <a:solidFill>
                  <a:schemeClr val="bg1"/>
                </a:solidFill>
                <a:latin typeface="+mj-lt"/>
              </a:defRPr>
            </a:lvl8pPr>
            <a:lvl9pPr marL="3200400" indent="0" algn="l">
              <a:buNone/>
              <a:defRPr sz="1800">
                <a:solidFill>
                  <a:schemeClr val="bg1"/>
                </a:solidFill>
                <a:latin typeface="+mj-lt"/>
              </a:defRPr>
            </a:lvl9pPr>
          </a:lstStyle>
          <a:p>
            <a:r>
              <a:rPr lang="en-GB" noProof="0"/>
              <a:t>Click to edit Master subtitle style</a:t>
            </a:r>
          </a:p>
        </p:txBody>
      </p:sp>
      <p:sp>
        <p:nvSpPr>
          <p:cNvPr id="31" name="Footer Placeholder 4"/>
          <p:cNvSpPr>
            <a:spLocks noGrp="1"/>
          </p:cNvSpPr>
          <p:nvPr>
            <p:ph type="ftr" sz="quarter" idx="3"/>
          </p:nvPr>
        </p:nvSpPr>
        <p:spPr>
          <a:xfrm>
            <a:off x="711200" y="6324600"/>
            <a:ext cx="7010400" cy="152400"/>
          </a:xfrm>
          <a:prstGeom prst="rect">
            <a:avLst/>
          </a:prstGeom>
        </p:spPr>
        <p:txBody>
          <a:bodyPr vert="horz" lIns="0" tIns="0" rIns="0" bIns="0" anchor="b" anchorCtr="0">
            <a:noAutofit/>
          </a:bodyPr>
          <a:lstStyle>
            <a:lvl1pPr algn="l">
              <a:defRPr sz="1000">
                <a:solidFill>
                  <a:schemeClr val="bg1"/>
                </a:solidFill>
                <a:latin typeface="Arial" pitchFamily="34" charset="0"/>
                <a:cs typeface="Arial" pitchFamily="34" charset="0"/>
              </a:defRPr>
            </a:lvl1pPr>
          </a:lstStyle>
          <a:p>
            <a:endParaRPr lang="en-GB"/>
          </a:p>
        </p:txBody>
      </p:sp>
      <p:cxnSp>
        <p:nvCxnSpPr>
          <p:cNvPr id="12" name="Shape 11"/>
          <p:cNvCxnSpPr/>
          <p:nvPr/>
        </p:nvCxnSpPr>
        <p:spPr>
          <a:xfrm rot="5400000" flipH="1" flipV="1">
            <a:off x="5918202" y="-4800600"/>
            <a:ext cx="152399" cy="10972800"/>
          </a:xfrm>
          <a:prstGeom prst="bentConnector2">
            <a:avLst/>
          </a:prstGeom>
          <a:ln w="12700">
            <a:solidFill>
              <a:schemeClr val="bg1"/>
            </a:solidFill>
          </a:ln>
        </p:spPr>
        <p:style>
          <a:lnRef idx="1">
            <a:schemeClr val="accent1"/>
          </a:lnRef>
          <a:fillRef idx="0">
            <a:schemeClr val="accent1"/>
          </a:fillRef>
          <a:effectRef idx="0">
            <a:schemeClr val="accent1"/>
          </a:effectRef>
          <a:fontRef idx="minor">
            <a:schemeClr val="tx1"/>
          </a:fontRef>
        </p:style>
      </p:cxnSp>
      <p:sp>
        <p:nvSpPr>
          <p:cNvPr id="10" name="Slide Number Placeholder 5"/>
          <p:cNvSpPr>
            <a:spLocks noGrp="1"/>
          </p:cNvSpPr>
          <p:nvPr>
            <p:ph type="sldNum" sz="quarter" idx="4"/>
          </p:nvPr>
        </p:nvSpPr>
        <p:spPr>
          <a:xfrm>
            <a:off x="9448800" y="6477000"/>
            <a:ext cx="2036064" cy="152400"/>
          </a:xfrm>
          <a:prstGeom prst="rect">
            <a:avLst/>
          </a:prstGeom>
        </p:spPr>
        <p:txBody>
          <a:bodyPr lIns="0" tIns="0" rIns="0" bIns="0" anchor="t" anchorCtr="0">
            <a:noAutofit/>
          </a:bodyPr>
          <a:lstStyle>
            <a:lvl1pPr algn="r">
              <a:defRPr sz="1000">
                <a:solidFill>
                  <a:schemeClr val="bg1"/>
                </a:solidFill>
                <a:latin typeface="Arial" pitchFamily="34" charset="0"/>
                <a:cs typeface="Arial" pitchFamily="34" charset="0"/>
              </a:defRPr>
            </a:lvl1pPr>
          </a:lstStyle>
          <a:p>
            <a:fld id="{9EBD5762-3BDC-484D-9503-7EA6D5A9A8CE}" type="slidenum">
              <a:rPr lang="en-GB" smtClean="0"/>
              <a:pPr/>
              <a:t>‹#›</a:t>
            </a:fld>
            <a:endParaRPr lang="en-GB"/>
          </a:p>
        </p:txBody>
      </p:sp>
      <p:sp>
        <p:nvSpPr>
          <p:cNvPr id="11" name="Date Placeholder 3"/>
          <p:cNvSpPr>
            <a:spLocks noGrp="1"/>
          </p:cNvSpPr>
          <p:nvPr>
            <p:ph type="dt" sz="half" idx="2"/>
          </p:nvPr>
        </p:nvSpPr>
        <p:spPr>
          <a:xfrm>
            <a:off x="9448800" y="6324600"/>
            <a:ext cx="2032000" cy="152400"/>
          </a:xfrm>
          <a:prstGeom prst="rect">
            <a:avLst/>
          </a:prstGeom>
        </p:spPr>
        <p:txBody>
          <a:bodyPr lIns="0" tIns="0" rIns="0" bIns="0" anchor="t" anchorCtr="0">
            <a:noAutofit/>
          </a:bodyPr>
          <a:lstStyle>
            <a:lvl1pPr algn="r">
              <a:defRPr sz="1000">
                <a:solidFill>
                  <a:schemeClr val="bg1"/>
                </a:solidFill>
                <a:latin typeface="Arial" pitchFamily="34" charset="0"/>
                <a:cs typeface="Arial" pitchFamily="34" charset="0"/>
              </a:defRPr>
            </a:lvl1pPr>
          </a:lstStyle>
          <a:p>
            <a:r>
              <a:rPr lang="en-US"/>
              <a:t>June 2016</a:t>
            </a:r>
            <a:endParaRPr lang="en-GB"/>
          </a:p>
        </p:txBody>
      </p:sp>
      <p:sp>
        <p:nvSpPr>
          <p:cNvPr id="13" name="PwCFirm"/>
          <p:cNvSpPr txBox="1"/>
          <p:nvPr userDrawn="1"/>
        </p:nvSpPr>
        <p:spPr>
          <a:xfrm>
            <a:off x="711200" y="6477001"/>
            <a:ext cx="3454400" cy="152401"/>
          </a:xfrm>
          <a:prstGeom prst="rect">
            <a:avLst/>
          </a:prstGeom>
          <a:noFill/>
        </p:spPr>
        <p:txBody>
          <a:bodyPr vert="horz" wrap="square" lIns="0" tIns="0" rIns="0" bIns="0" rtlCol="0" anchor="t" anchorCtr="0">
            <a:noAutofit/>
          </a:bodyPr>
          <a:lstStyle/>
          <a:p>
            <a:r>
              <a:rPr lang="en-GB" sz="1000" noProof="0">
                <a:solidFill>
                  <a:schemeClr val="bg1"/>
                </a:solidFill>
                <a:latin typeface="Arial" pitchFamily="34" charset="0"/>
                <a:cs typeface="Arial" pitchFamily="34" charset="0"/>
              </a:rPr>
              <a:t>PwC</a:t>
            </a:r>
          </a:p>
        </p:txBody>
      </p:sp>
    </p:spTree>
    <p:extLst>
      <p:ext uri="{BB962C8B-B14F-4D97-AF65-F5344CB8AC3E}">
        <p14:creationId xmlns:p14="http://schemas.microsoft.com/office/powerpoint/2010/main" val="1688749924"/>
      </p:ext>
    </p:extLst>
  </p:cSld>
  <p:clrMapOvr>
    <a:masterClrMapping/>
  </p:clrMapOvr>
</p:sldLayout>
</file>

<file path=ppt/slideLayouts/slideLayout208.xml><?xml version="1.0" encoding="utf-8"?>
<p:sldLayout xmlns:a="http://schemas.openxmlformats.org/drawingml/2006/main" xmlns:r="http://schemas.openxmlformats.org/officeDocument/2006/relationships" xmlns:p="http://schemas.openxmlformats.org/presentationml/2006/main" preserve="1">
  <p:cSld name="Cover Slide: Fixed Logo">
    <p:spTree>
      <p:nvGrpSpPr>
        <p:cNvPr id="1" name=""/>
        <p:cNvGrpSpPr/>
        <p:nvPr/>
      </p:nvGrpSpPr>
      <p:grpSpPr>
        <a:xfrm>
          <a:off x="0" y="0"/>
          <a:ext cx="0" cy="0"/>
          <a:chOff x="0" y="0"/>
          <a:chExt cx="0" cy="0"/>
        </a:xfrm>
      </p:grpSpPr>
      <p:cxnSp>
        <p:nvCxnSpPr>
          <p:cNvPr id="141" name="Shape 140"/>
          <p:cNvCxnSpPr/>
          <p:nvPr/>
        </p:nvCxnSpPr>
        <p:spPr>
          <a:xfrm rot="5400000" flipH="1" flipV="1">
            <a:off x="6820410" y="-3874008"/>
            <a:ext cx="152399" cy="9119616"/>
          </a:xfrm>
          <a:prstGeom prst="bentConnector2">
            <a:avLst/>
          </a:prstGeom>
          <a:ln w="12700">
            <a:solidFill>
              <a:schemeClr val="tx2"/>
            </a:solidFill>
          </a:ln>
        </p:spPr>
        <p:style>
          <a:lnRef idx="1">
            <a:schemeClr val="accent1"/>
          </a:lnRef>
          <a:fillRef idx="0">
            <a:schemeClr val="accent1"/>
          </a:fillRef>
          <a:effectRef idx="0">
            <a:schemeClr val="accent1"/>
          </a:effectRef>
          <a:fontRef idx="minor">
            <a:schemeClr val="tx1"/>
          </a:fontRef>
        </p:style>
      </p:cxnSp>
      <p:sp>
        <p:nvSpPr>
          <p:cNvPr id="142" name="Title 1"/>
          <p:cNvSpPr>
            <a:spLocks noGrp="1"/>
          </p:cNvSpPr>
          <p:nvPr>
            <p:ph type="ctrTitle" hasCustomPrompt="1"/>
          </p:nvPr>
        </p:nvSpPr>
        <p:spPr bwMode="black">
          <a:xfrm>
            <a:off x="2527301" y="838200"/>
            <a:ext cx="7124700" cy="914400"/>
          </a:xfrm>
        </p:spPr>
        <p:txBody>
          <a:bodyPr anchor="t" anchorCtr="0">
            <a:noAutofit/>
          </a:bodyPr>
          <a:lstStyle>
            <a:lvl1pPr>
              <a:lnSpc>
                <a:spcPct val="90000"/>
              </a:lnSpc>
              <a:defRPr sz="3200" b="1" i="1" baseline="0">
                <a:solidFill>
                  <a:schemeClr val="tx1"/>
                </a:solidFill>
              </a:defRPr>
            </a:lvl1pPr>
          </a:lstStyle>
          <a:p>
            <a:r>
              <a:rPr lang="en-GB" noProof="0"/>
              <a:t>Click to add the presentation’s main title</a:t>
            </a:r>
          </a:p>
        </p:txBody>
      </p:sp>
      <p:sp>
        <p:nvSpPr>
          <p:cNvPr id="143" name="Subtitle 2"/>
          <p:cNvSpPr>
            <a:spLocks noGrp="1"/>
          </p:cNvSpPr>
          <p:nvPr>
            <p:ph type="subTitle" idx="1" hasCustomPrompt="1"/>
          </p:nvPr>
        </p:nvSpPr>
        <p:spPr bwMode="black">
          <a:xfrm>
            <a:off x="2527301" y="1828800"/>
            <a:ext cx="7124700" cy="914401"/>
          </a:xfrm>
        </p:spPr>
        <p:txBody>
          <a:bodyPr>
            <a:noAutofit/>
          </a:bodyPr>
          <a:lstStyle>
            <a:lvl1pPr marL="0" indent="0" algn="l">
              <a:lnSpc>
                <a:spcPct val="90000"/>
              </a:lnSpc>
              <a:spcAft>
                <a:spcPts val="0"/>
              </a:spcAft>
              <a:buNone/>
              <a:defRPr sz="3200" baseline="0">
                <a:solidFill>
                  <a:schemeClr val="tx1"/>
                </a:solidFill>
                <a:latin typeface="+mj-lt"/>
              </a:defRPr>
            </a:lvl1pPr>
            <a:lvl2pPr marL="0" indent="0" algn="l">
              <a:buNone/>
              <a:defRPr sz="1800">
                <a:solidFill>
                  <a:schemeClr val="bg1"/>
                </a:solidFill>
                <a:latin typeface="+mj-lt"/>
              </a:defRPr>
            </a:lvl2pPr>
            <a:lvl3pPr marL="457200" indent="0" algn="l">
              <a:buNone/>
              <a:defRPr sz="1800">
                <a:solidFill>
                  <a:schemeClr val="bg1"/>
                </a:solidFill>
                <a:latin typeface="+mj-lt"/>
              </a:defRPr>
            </a:lvl3pPr>
            <a:lvl4pPr marL="914400" indent="0" algn="l">
              <a:buNone/>
              <a:defRPr sz="1800">
                <a:solidFill>
                  <a:schemeClr val="bg1"/>
                </a:solidFill>
                <a:latin typeface="+mj-lt"/>
              </a:defRPr>
            </a:lvl4pPr>
            <a:lvl5pPr marL="1371600" indent="0" algn="l">
              <a:buNone/>
              <a:defRPr sz="1800">
                <a:solidFill>
                  <a:schemeClr val="bg1"/>
                </a:solidFill>
                <a:latin typeface="+mj-lt"/>
              </a:defRPr>
            </a:lvl5pPr>
            <a:lvl6pPr marL="1828800" indent="0" algn="l">
              <a:buNone/>
              <a:defRPr sz="1800">
                <a:solidFill>
                  <a:schemeClr val="bg1"/>
                </a:solidFill>
                <a:latin typeface="+mj-lt"/>
              </a:defRPr>
            </a:lvl6pPr>
            <a:lvl7pPr marL="2286000" indent="0" algn="l">
              <a:buNone/>
              <a:defRPr sz="1800">
                <a:solidFill>
                  <a:schemeClr val="bg1"/>
                </a:solidFill>
                <a:latin typeface="+mj-lt"/>
              </a:defRPr>
            </a:lvl7pPr>
            <a:lvl8pPr marL="2743200" indent="0" algn="l">
              <a:buNone/>
              <a:defRPr sz="1800">
                <a:solidFill>
                  <a:schemeClr val="bg1"/>
                </a:solidFill>
                <a:latin typeface="+mj-lt"/>
              </a:defRPr>
            </a:lvl8pPr>
            <a:lvl9pPr marL="3200400" indent="0" algn="l">
              <a:buNone/>
              <a:defRPr sz="1800">
                <a:solidFill>
                  <a:schemeClr val="bg1"/>
                </a:solidFill>
                <a:latin typeface="+mj-lt"/>
              </a:defRPr>
            </a:lvl9pPr>
          </a:lstStyle>
          <a:p>
            <a:r>
              <a:rPr lang="en-GB" noProof="0"/>
              <a:t>Subtitle and date (move higher if title is only one line)</a:t>
            </a:r>
          </a:p>
        </p:txBody>
      </p:sp>
      <p:sp>
        <p:nvSpPr>
          <p:cNvPr id="144" name="Text Placeholder 31"/>
          <p:cNvSpPr>
            <a:spLocks noGrp="1"/>
          </p:cNvSpPr>
          <p:nvPr>
            <p:ph type="body" sz="quarter" idx="10" hasCustomPrompt="1"/>
          </p:nvPr>
        </p:nvSpPr>
        <p:spPr bwMode="black">
          <a:xfrm>
            <a:off x="2527300" y="374904"/>
            <a:ext cx="5474208" cy="146304"/>
          </a:xfrm>
        </p:spPr>
        <p:txBody>
          <a:bodyPr/>
          <a:lstStyle>
            <a:lvl1pPr>
              <a:defRPr sz="1100">
                <a:solidFill>
                  <a:schemeClr val="tx1"/>
                </a:solidFill>
                <a:latin typeface="Arial" pitchFamily="34" charset="0"/>
                <a:cs typeface="Arial" pitchFamily="34" charset="0"/>
              </a:defRPr>
            </a:lvl1pPr>
            <a:lvl2pPr>
              <a:defRPr sz="1000">
                <a:solidFill>
                  <a:schemeClr val="bg1"/>
                </a:solidFill>
                <a:latin typeface="Arial" pitchFamily="34" charset="0"/>
                <a:cs typeface="Arial" pitchFamily="34" charset="0"/>
              </a:defRPr>
            </a:lvl2pPr>
            <a:lvl3pPr>
              <a:defRPr sz="1000">
                <a:solidFill>
                  <a:schemeClr val="bg1"/>
                </a:solidFill>
                <a:latin typeface="Arial" pitchFamily="34" charset="0"/>
                <a:cs typeface="Arial" pitchFamily="34" charset="0"/>
              </a:defRPr>
            </a:lvl3pPr>
            <a:lvl4pPr>
              <a:defRPr sz="1000">
                <a:solidFill>
                  <a:schemeClr val="bg1"/>
                </a:solidFill>
                <a:latin typeface="Arial" pitchFamily="34" charset="0"/>
                <a:cs typeface="Arial" pitchFamily="34" charset="0"/>
              </a:defRPr>
            </a:lvl4pPr>
            <a:lvl5pPr>
              <a:defRPr sz="1000">
                <a:solidFill>
                  <a:schemeClr val="bg1"/>
                </a:solidFill>
                <a:latin typeface="Arial" pitchFamily="34" charset="0"/>
                <a:cs typeface="Arial" pitchFamily="34" charset="0"/>
              </a:defRPr>
            </a:lvl5pPr>
          </a:lstStyle>
          <a:p>
            <a:pPr lvl="0"/>
            <a:r>
              <a:rPr lang="en-GB" noProof="0"/>
              <a:t>www.pwc.com</a:t>
            </a:r>
          </a:p>
        </p:txBody>
      </p:sp>
      <p:grpSp>
        <p:nvGrpSpPr>
          <p:cNvPr id="102" name="Group 101"/>
          <p:cNvGrpSpPr>
            <a:grpSpLocks noChangeAspect="1"/>
          </p:cNvGrpSpPr>
          <p:nvPr userDrawn="1"/>
        </p:nvGrpSpPr>
        <p:grpSpPr>
          <a:xfrm>
            <a:off x="1291457" y="5768682"/>
            <a:ext cx="1643044" cy="935789"/>
            <a:chOff x="518032" y="-1032869"/>
            <a:chExt cx="6161413" cy="4678943"/>
          </a:xfrm>
        </p:grpSpPr>
        <p:grpSp>
          <p:nvGrpSpPr>
            <p:cNvPr id="103" name="Group 73"/>
            <p:cNvGrpSpPr>
              <a:grpSpLocks noChangeAspect="1"/>
            </p:cNvGrpSpPr>
            <p:nvPr/>
          </p:nvGrpSpPr>
          <p:grpSpPr>
            <a:xfrm>
              <a:off x="4438637" y="-1032863"/>
              <a:ext cx="2240792" cy="2011550"/>
              <a:chOff x="1905000" y="5715000"/>
              <a:chExt cx="445770" cy="381000"/>
            </a:xfrm>
          </p:grpSpPr>
          <p:sp>
            <p:nvSpPr>
              <p:cNvPr id="107" name="Rectangle 25"/>
              <p:cNvSpPr>
                <a:spLocks noChangeArrowheads="1"/>
              </p:cNvSpPr>
              <p:nvPr userDrawn="1"/>
            </p:nvSpPr>
            <p:spPr bwMode="gray">
              <a:xfrm>
                <a:off x="2293620" y="5988118"/>
                <a:ext cx="57150" cy="107882"/>
              </a:xfrm>
              <a:prstGeom prst="rect">
                <a:avLst/>
              </a:prstGeom>
              <a:solidFill>
                <a:srgbClr val="F445F6"/>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noProof="0"/>
              </a:p>
            </p:txBody>
          </p:sp>
          <p:sp>
            <p:nvSpPr>
              <p:cNvPr id="108" name="Rectangle 26"/>
              <p:cNvSpPr>
                <a:spLocks noChangeArrowheads="1"/>
              </p:cNvSpPr>
              <p:nvPr userDrawn="1"/>
            </p:nvSpPr>
            <p:spPr bwMode="gray">
              <a:xfrm>
                <a:off x="2132171" y="5757333"/>
                <a:ext cx="44291" cy="66914"/>
              </a:xfrm>
              <a:prstGeom prst="rect">
                <a:avLst/>
              </a:prstGeom>
              <a:solidFill>
                <a:srgbClr val="F6B67F"/>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noProof="0"/>
              </a:p>
            </p:txBody>
          </p:sp>
          <p:sp>
            <p:nvSpPr>
              <p:cNvPr id="109" name="Rectangle 27"/>
              <p:cNvSpPr>
                <a:spLocks noChangeArrowheads="1"/>
              </p:cNvSpPr>
              <p:nvPr userDrawn="1"/>
            </p:nvSpPr>
            <p:spPr bwMode="gray">
              <a:xfrm>
                <a:off x="1905000" y="5715000"/>
                <a:ext cx="227171" cy="42333"/>
              </a:xfrm>
              <a:prstGeom prst="rect">
                <a:avLst/>
              </a:prstGeom>
              <a:solidFill>
                <a:srgbClr val="F48F17"/>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noProof="0"/>
              </a:p>
            </p:txBody>
          </p:sp>
          <p:sp>
            <p:nvSpPr>
              <p:cNvPr id="110" name="Rectangle 28"/>
              <p:cNvSpPr>
                <a:spLocks noChangeArrowheads="1"/>
              </p:cNvSpPr>
              <p:nvPr userDrawn="1"/>
            </p:nvSpPr>
            <p:spPr bwMode="gray">
              <a:xfrm>
                <a:off x="1905000" y="5757333"/>
                <a:ext cx="227171" cy="66914"/>
              </a:xfrm>
              <a:prstGeom prst="rect">
                <a:avLst/>
              </a:prstGeom>
              <a:solidFill>
                <a:srgbClr val="EB660B"/>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noProof="0"/>
              </a:p>
            </p:txBody>
          </p:sp>
          <p:sp>
            <p:nvSpPr>
              <p:cNvPr id="111" name="Rectangle 29"/>
              <p:cNvSpPr>
                <a:spLocks noChangeArrowheads="1"/>
              </p:cNvSpPr>
              <p:nvPr userDrawn="1"/>
            </p:nvSpPr>
            <p:spPr bwMode="gray">
              <a:xfrm>
                <a:off x="2176462" y="5824247"/>
                <a:ext cx="117158" cy="163871"/>
              </a:xfrm>
              <a:prstGeom prst="rect">
                <a:avLst/>
              </a:prstGeom>
              <a:solidFill>
                <a:srgbClr val="F3BF09"/>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noProof="0"/>
              </a:p>
            </p:txBody>
          </p:sp>
          <p:sp>
            <p:nvSpPr>
              <p:cNvPr id="112" name="Rectangle 30"/>
              <p:cNvSpPr>
                <a:spLocks noChangeArrowheads="1"/>
              </p:cNvSpPr>
              <p:nvPr userDrawn="1"/>
            </p:nvSpPr>
            <p:spPr bwMode="gray">
              <a:xfrm>
                <a:off x="2176462" y="5988118"/>
                <a:ext cx="117158" cy="107882"/>
              </a:xfrm>
              <a:prstGeom prst="rect">
                <a:avLst/>
              </a:prstGeom>
              <a:solidFill>
                <a:srgbClr val="E93409"/>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noProof="0"/>
              </a:p>
            </p:txBody>
          </p:sp>
          <p:sp>
            <p:nvSpPr>
              <p:cNvPr id="113" name="Rectangle 31"/>
              <p:cNvSpPr>
                <a:spLocks noChangeArrowheads="1"/>
              </p:cNvSpPr>
              <p:nvPr userDrawn="1"/>
            </p:nvSpPr>
            <p:spPr bwMode="gray">
              <a:xfrm>
                <a:off x="2132171" y="5824247"/>
                <a:ext cx="44291" cy="163871"/>
              </a:xfrm>
              <a:prstGeom prst="rect">
                <a:avLst/>
              </a:prstGeom>
              <a:solidFill>
                <a:srgbClr val="EA8804"/>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noProof="0"/>
              </a:p>
            </p:txBody>
          </p:sp>
          <p:sp>
            <p:nvSpPr>
              <p:cNvPr id="114" name="Rectangle 32"/>
              <p:cNvSpPr>
                <a:spLocks noChangeArrowheads="1"/>
              </p:cNvSpPr>
              <p:nvPr userDrawn="1"/>
            </p:nvSpPr>
            <p:spPr bwMode="gray">
              <a:xfrm>
                <a:off x="2132171" y="5988118"/>
                <a:ext cx="44291" cy="107882"/>
              </a:xfrm>
              <a:prstGeom prst="rect">
                <a:avLst/>
              </a:prstGeom>
              <a:solidFill>
                <a:srgbClr val="E02504"/>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noProof="0"/>
              </a:p>
            </p:txBody>
          </p:sp>
          <p:sp>
            <p:nvSpPr>
              <p:cNvPr id="115" name="Freeform 33"/>
              <p:cNvSpPr>
                <a:spLocks/>
              </p:cNvSpPr>
              <p:nvPr userDrawn="1"/>
            </p:nvSpPr>
            <p:spPr bwMode="gray">
              <a:xfrm>
                <a:off x="1905000" y="5824247"/>
                <a:ext cx="227171" cy="163871"/>
              </a:xfrm>
              <a:custGeom>
                <a:avLst/>
                <a:gdLst/>
                <a:ahLst/>
                <a:cxnLst>
                  <a:cxn ang="0">
                    <a:pos x="0" y="0"/>
                  </a:cxn>
                  <a:cxn ang="0">
                    <a:pos x="159" y="0"/>
                  </a:cxn>
                  <a:cxn ang="0">
                    <a:pos x="159" y="120"/>
                  </a:cxn>
                  <a:cxn ang="0">
                    <a:pos x="99" y="120"/>
                  </a:cxn>
                  <a:cxn ang="0">
                    <a:pos x="99" y="80"/>
                  </a:cxn>
                  <a:cxn ang="0">
                    <a:pos x="0" y="80"/>
                  </a:cxn>
                  <a:cxn ang="0">
                    <a:pos x="0" y="0"/>
                  </a:cxn>
                </a:cxnLst>
                <a:rect l="0" t="0" r="r" b="b"/>
                <a:pathLst>
                  <a:path w="159" h="120">
                    <a:moveTo>
                      <a:pt x="0" y="0"/>
                    </a:moveTo>
                    <a:lnTo>
                      <a:pt x="159" y="0"/>
                    </a:lnTo>
                    <a:lnTo>
                      <a:pt x="159" y="120"/>
                    </a:lnTo>
                    <a:lnTo>
                      <a:pt x="99" y="120"/>
                    </a:lnTo>
                    <a:lnTo>
                      <a:pt x="99" y="80"/>
                    </a:lnTo>
                    <a:lnTo>
                      <a:pt x="0" y="80"/>
                    </a:lnTo>
                    <a:lnTo>
                      <a:pt x="0" y="0"/>
                    </a:lnTo>
                    <a:close/>
                  </a:path>
                </a:pathLst>
              </a:custGeom>
              <a:solidFill>
                <a:srgbClr val="E04C00"/>
              </a:solidFill>
              <a:ln w="0">
                <a:noFill/>
                <a:prstDash val="solid"/>
                <a:round/>
                <a:headEnd/>
                <a:tailEnd/>
              </a:ln>
            </p:spPr>
            <p:txBody>
              <a:bodyPr vert="horz" wrap="square" lIns="91440" tIns="45720" rIns="91440" bIns="45720" numCol="1" anchor="t" anchorCtr="0" compatLnSpc="1">
                <a:prstTxWarp prst="textNoShape">
                  <a:avLst/>
                </a:prstTxWarp>
              </a:bodyPr>
              <a:lstStyle/>
              <a:p>
                <a:endParaRPr lang="en-GB" sz="1800" noProof="0"/>
              </a:p>
            </p:txBody>
          </p:sp>
          <p:sp>
            <p:nvSpPr>
              <p:cNvPr id="116" name="Rectangle 34"/>
              <p:cNvSpPr>
                <a:spLocks noChangeArrowheads="1"/>
              </p:cNvSpPr>
              <p:nvPr userDrawn="1"/>
            </p:nvSpPr>
            <p:spPr bwMode="gray">
              <a:xfrm>
                <a:off x="2046446" y="5988118"/>
                <a:ext cx="85725" cy="107882"/>
              </a:xfrm>
              <a:prstGeom prst="rect">
                <a:avLst/>
              </a:prstGeom>
              <a:solidFill>
                <a:srgbClr val="D61400"/>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noProof="0"/>
              </a:p>
            </p:txBody>
          </p:sp>
          <p:sp>
            <p:nvSpPr>
              <p:cNvPr id="117" name="Rectangle 35"/>
              <p:cNvSpPr>
                <a:spLocks noChangeArrowheads="1"/>
              </p:cNvSpPr>
              <p:nvPr userDrawn="1"/>
            </p:nvSpPr>
            <p:spPr bwMode="gray">
              <a:xfrm>
                <a:off x="1905000" y="5933495"/>
                <a:ext cx="141446" cy="54624"/>
              </a:xfrm>
              <a:prstGeom prst="rect">
                <a:avLst/>
              </a:prstGeom>
              <a:solidFill>
                <a:srgbClr val="C93C00"/>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noProof="0"/>
              </a:p>
            </p:txBody>
          </p:sp>
          <p:sp>
            <p:nvSpPr>
              <p:cNvPr id="118" name="Rectangle 36"/>
              <p:cNvSpPr>
                <a:spLocks noChangeArrowheads="1"/>
              </p:cNvSpPr>
              <p:nvPr userDrawn="1"/>
            </p:nvSpPr>
            <p:spPr bwMode="gray">
              <a:xfrm>
                <a:off x="1905000" y="5988118"/>
                <a:ext cx="141446" cy="107882"/>
              </a:xfrm>
              <a:prstGeom prst="rect">
                <a:avLst/>
              </a:prstGeom>
              <a:solidFill>
                <a:srgbClr val="C01000"/>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noProof="0"/>
              </a:p>
            </p:txBody>
          </p:sp>
          <p:sp>
            <p:nvSpPr>
              <p:cNvPr id="119" name="Rectangle 25"/>
              <p:cNvSpPr>
                <a:spLocks noChangeArrowheads="1"/>
              </p:cNvSpPr>
              <p:nvPr/>
            </p:nvSpPr>
            <p:spPr bwMode="gray">
              <a:xfrm>
                <a:off x="2293620" y="5988118"/>
                <a:ext cx="57150" cy="107882"/>
              </a:xfrm>
              <a:prstGeom prst="rect">
                <a:avLst/>
              </a:prstGeom>
              <a:solidFill>
                <a:srgbClr val="F445F6"/>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noProof="0"/>
              </a:p>
            </p:txBody>
          </p:sp>
          <p:sp>
            <p:nvSpPr>
              <p:cNvPr id="120" name="Rectangle 26"/>
              <p:cNvSpPr>
                <a:spLocks noChangeArrowheads="1"/>
              </p:cNvSpPr>
              <p:nvPr/>
            </p:nvSpPr>
            <p:spPr bwMode="gray">
              <a:xfrm>
                <a:off x="2132171" y="5757333"/>
                <a:ext cx="44291" cy="66914"/>
              </a:xfrm>
              <a:prstGeom prst="rect">
                <a:avLst/>
              </a:prstGeom>
              <a:solidFill>
                <a:srgbClr val="F6B67F"/>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noProof="0"/>
              </a:p>
            </p:txBody>
          </p:sp>
          <p:sp>
            <p:nvSpPr>
              <p:cNvPr id="121" name="Rectangle 27"/>
              <p:cNvSpPr>
                <a:spLocks noChangeArrowheads="1"/>
              </p:cNvSpPr>
              <p:nvPr/>
            </p:nvSpPr>
            <p:spPr bwMode="gray">
              <a:xfrm>
                <a:off x="1905000" y="5715000"/>
                <a:ext cx="227171" cy="42333"/>
              </a:xfrm>
              <a:prstGeom prst="rect">
                <a:avLst/>
              </a:prstGeom>
              <a:solidFill>
                <a:srgbClr val="F48F17"/>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noProof="0"/>
              </a:p>
            </p:txBody>
          </p:sp>
          <p:sp>
            <p:nvSpPr>
              <p:cNvPr id="122" name="Rectangle 28"/>
              <p:cNvSpPr>
                <a:spLocks noChangeArrowheads="1"/>
              </p:cNvSpPr>
              <p:nvPr/>
            </p:nvSpPr>
            <p:spPr bwMode="gray">
              <a:xfrm>
                <a:off x="1905000" y="5757333"/>
                <a:ext cx="227171" cy="66914"/>
              </a:xfrm>
              <a:prstGeom prst="rect">
                <a:avLst/>
              </a:prstGeom>
              <a:solidFill>
                <a:srgbClr val="EB660B"/>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noProof="0"/>
              </a:p>
            </p:txBody>
          </p:sp>
          <p:sp>
            <p:nvSpPr>
              <p:cNvPr id="123" name="Rectangle 29"/>
              <p:cNvSpPr>
                <a:spLocks noChangeArrowheads="1"/>
              </p:cNvSpPr>
              <p:nvPr/>
            </p:nvSpPr>
            <p:spPr bwMode="gray">
              <a:xfrm>
                <a:off x="2176462" y="5824247"/>
                <a:ext cx="117158" cy="163871"/>
              </a:xfrm>
              <a:prstGeom prst="rect">
                <a:avLst/>
              </a:prstGeom>
              <a:solidFill>
                <a:srgbClr val="F3BF09"/>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noProof="0"/>
              </a:p>
            </p:txBody>
          </p:sp>
          <p:sp>
            <p:nvSpPr>
              <p:cNvPr id="124" name="Rectangle 30"/>
              <p:cNvSpPr>
                <a:spLocks noChangeArrowheads="1"/>
              </p:cNvSpPr>
              <p:nvPr/>
            </p:nvSpPr>
            <p:spPr bwMode="gray">
              <a:xfrm>
                <a:off x="2176462" y="5988118"/>
                <a:ext cx="117158" cy="107882"/>
              </a:xfrm>
              <a:prstGeom prst="rect">
                <a:avLst/>
              </a:prstGeom>
              <a:solidFill>
                <a:srgbClr val="E93409"/>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noProof="0"/>
              </a:p>
            </p:txBody>
          </p:sp>
          <p:sp>
            <p:nvSpPr>
              <p:cNvPr id="125" name="Rectangle 31"/>
              <p:cNvSpPr>
                <a:spLocks noChangeArrowheads="1"/>
              </p:cNvSpPr>
              <p:nvPr/>
            </p:nvSpPr>
            <p:spPr bwMode="gray">
              <a:xfrm>
                <a:off x="2132171" y="5824247"/>
                <a:ext cx="44291" cy="163871"/>
              </a:xfrm>
              <a:prstGeom prst="rect">
                <a:avLst/>
              </a:prstGeom>
              <a:solidFill>
                <a:srgbClr val="EA8804"/>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noProof="0"/>
              </a:p>
            </p:txBody>
          </p:sp>
          <p:sp>
            <p:nvSpPr>
              <p:cNvPr id="126" name="Rectangle 32"/>
              <p:cNvSpPr>
                <a:spLocks noChangeArrowheads="1"/>
              </p:cNvSpPr>
              <p:nvPr/>
            </p:nvSpPr>
            <p:spPr bwMode="gray">
              <a:xfrm>
                <a:off x="2132171" y="5988118"/>
                <a:ext cx="44291" cy="107882"/>
              </a:xfrm>
              <a:prstGeom prst="rect">
                <a:avLst/>
              </a:prstGeom>
              <a:solidFill>
                <a:srgbClr val="E02504"/>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noProof="0"/>
              </a:p>
            </p:txBody>
          </p:sp>
          <p:sp>
            <p:nvSpPr>
              <p:cNvPr id="127" name="Freeform 33"/>
              <p:cNvSpPr>
                <a:spLocks/>
              </p:cNvSpPr>
              <p:nvPr/>
            </p:nvSpPr>
            <p:spPr bwMode="gray">
              <a:xfrm>
                <a:off x="1905000" y="5824247"/>
                <a:ext cx="227171" cy="163871"/>
              </a:xfrm>
              <a:custGeom>
                <a:avLst/>
                <a:gdLst/>
                <a:ahLst/>
                <a:cxnLst>
                  <a:cxn ang="0">
                    <a:pos x="0" y="0"/>
                  </a:cxn>
                  <a:cxn ang="0">
                    <a:pos x="159" y="0"/>
                  </a:cxn>
                  <a:cxn ang="0">
                    <a:pos x="159" y="120"/>
                  </a:cxn>
                  <a:cxn ang="0">
                    <a:pos x="99" y="120"/>
                  </a:cxn>
                  <a:cxn ang="0">
                    <a:pos x="99" y="80"/>
                  </a:cxn>
                  <a:cxn ang="0">
                    <a:pos x="0" y="80"/>
                  </a:cxn>
                  <a:cxn ang="0">
                    <a:pos x="0" y="0"/>
                  </a:cxn>
                </a:cxnLst>
                <a:rect l="0" t="0" r="r" b="b"/>
                <a:pathLst>
                  <a:path w="159" h="120">
                    <a:moveTo>
                      <a:pt x="0" y="0"/>
                    </a:moveTo>
                    <a:lnTo>
                      <a:pt x="159" y="0"/>
                    </a:lnTo>
                    <a:lnTo>
                      <a:pt x="159" y="120"/>
                    </a:lnTo>
                    <a:lnTo>
                      <a:pt x="99" y="120"/>
                    </a:lnTo>
                    <a:lnTo>
                      <a:pt x="99" y="80"/>
                    </a:lnTo>
                    <a:lnTo>
                      <a:pt x="0" y="80"/>
                    </a:lnTo>
                    <a:lnTo>
                      <a:pt x="0" y="0"/>
                    </a:lnTo>
                    <a:close/>
                  </a:path>
                </a:pathLst>
              </a:custGeom>
              <a:solidFill>
                <a:srgbClr val="E04C00"/>
              </a:solidFill>
              <a:ln w="0">
                <a:noFill/>
                <a:prstDash val="solid"/>
                <a:round/>
                <a:headEnd/>
                <a:tailEnd/>
              </a:ln>
            </p:spPr>
            <p:txBody>
              <a:bodyPr vert="horz" wrap="square" lIns="91440" tIns="45720" rIns="91440" bIns="45720" numCol="1" anchor="t" anchorCtr="0" compatLnSpc="1">
                <a:prstTxWarp prst="textNoShape">
                  <a:avLst/>
                </a:prstTxWarp>
              </a:bodyPr>
              <a:lstStyle/>
              <a:p>
                <a:endParaRPr lang="en-GB" sz="1800" noProof="0"/>
              </a:p>
            </p:txBody>
          </p:sp>
          <p:sp>
            <p:nvSpPr>
              <p:cNvPr id="128" name="Rectangle 34"/>
              <p:cNvSpPr>
                <a:spLocks noChangeArrowheads="1"/>
              </p:cNvSpPr>
              <p:nvPr/>
            </p:nvSpPr>
            <p:spPr bwMode="gray">
              <a:xfrm>
                <a:off x="2046446" y="5988118"/>
                <a:ext cx="85725" cy="107882"/>
              </a:xfrm>
              <a:prstGeom prst="rect">
                <a:avLst/>
              </a:prstGeom>
              <a:solidFill>
                <a:srgbClr val="D61400"/>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noProof="0"/>
              </a:p>
            </p:txBody>
          </p:sp>
          <p:sp>
            <p:nvSpPr>
              <p:cNvPr id="129" name="Rectangle 35"/>
              <p:cNvSpPr>
                <a:spLocks noChangeArrowheads="1"/>
              </p:cNvSpPr>
              <p:nvPr/>
            </p:nvSpPr>
            <p:spPr bwMode="gray">
              <a:xfrm>
                <a:off x="1905000" y="5933495"/>
                <a:ext cx="141446" cy="54624"/>
              </a:xfrm>
              <a:prstGeom prst="rect">
                <a:avLst/>
              </a:prstGeom>
              <a:solidFill>
                <a:srgbClr val="C93C00"/>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noProof="0"/>
              </a:p>
            </p:txBody>
          </p:sp>
          <p:sp>
            <p:nvSpPr>
              <p:cNvPr id="130" name="Rectangle 36"/>
              <p:cNvSpPr>
                <a:spLocks noChangeArrowheads="1"/>
              </p:cNvSpPr>
              <p:nvPr/>
            </p:nvSpPr>
            <p:spPr bwMode="gray">
              <a:xfrm>
                <a:off x="1905000" y="5988118"/>
                <a:ext cx="141446" cy="107882"/>
              </a:xfrm>
              <a:prstGeom prst="rect">
                <a:avLst/>
              </a:prstGeom>
              <a:solidFill>
                <a:srgbClr val="C01000"/>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noProof="0"/>
              </a:p>
            </p:txBody>
          </p:sp>
        </p:grpSp>
        <p:grpSp>
          <p:nvGrpSpPr>
            <p:cNvPr id="104" name="Group 32"/>
            <p:cNvGrpSpPr/>
            <p:nvPr/>
          </p:nvGrpSpPr>
          <p:grpSpPr>
            <a:xfrm>
              <a:off x="518032" y="978681"/>
              <a:ext cx="4572000" cy="2667393"/>
              <a:chOff x="518032" y="978681"/>
              <a:chExt cx="4572000" cy="2667393"/>
            </a:xfrm>
          </p:grpSpPr>
          <p:sp>
            <p:nvSpPr>
              <p:cNvPr id="105" name="Rectangle 37"/>
              <p:cNvSpPr>
                <a:spLocks noChangeArrowheads="1"/>
              </p:cNvSpPr>
              <p:nvPr userDrawn="1"/>
            </p:nvSpPr>
            <p:spPr bwMode="black">
              <a:xfrm>
                <a:off x="3295650" y="978681"/>
                <a:ext cx="1143000" cy="263229"/>
              </a:xfrm>
              <a:prstGeom prst="rect">
                <a:avLst/>
              </a:prstGeom>
              <a:solidFill>
                <a:srgbClr val="A10000"/>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noProof="0"/>
              </a:p>
            </p:txBody>
          </p:sp>
          <p:sp>
            <p:nvSpPr>
              <p:cNvPr id="106" name="Freeform 7"/>
              <p:cNvSpPr>
                <a:spLocks noEditPoints="1"/>
              </p:cNvSpPr>
              <p:nvPr userDrawn="1"/>
            </p:nvSpPr>
            <p:spPr bwMode="black">
              <a:xfrm>
                <a:off x="518032" y="1922794"/>
                <a:ext cx="4572000" cy="1723280"/>
              </a:xfrm>
              <a:custGeom>
                <a:avLst/>
                <a:gdLst/>
                <a:ahLst/>
                <a:cxnLst>
                  <a:cxn ang="0">
                    <a:pos x="581" y="233"/>
                  </a:cxn>
                  <a:cxn ang="0">
                    <a:pos x="538" y="949"/>
                  </a:cxn>
                  <a:cxn ang="0">
                    <a:pos x="630" y="946"/>
                  </a:cxn>
                  <a:cxn ang="0">
                    <a:pos x="793" y="880"/>
                  </a:cxn>
                  <a:cxn ang="0">
                    <a:pos x="886" y="728"/>
                  </a:cxn>
                  <a:cxn ang="0">
                    <a:pos x="905" y="505"/>
                  </a:cxn>
                  <a:cxn ang="0">
                    <a:pos x="850" y="329"/>
                  </a:cxn>
                  <a:cxn ang="0">
                    <a:pos x="727" y="241"/>
                  </a:cxn>
                  <a:cxn ang="0">
                    <a:pos x="521" y="3"/>
                  </a:cxn>
                  <a:cxn ang="0">
                    <a:pos x="643" y="74"/>
                  </a:cxn>
                  <a:cxn ang="0">
                    <a:pos x="761" y="24"/>
                  </a:cxn>
                  <a:cxn ang="0">
                    <a:pos x="855" y="9"/>
                  </a:cxn>
                  <a:cxn ang="0">
                    <a:pos x="1026" y="40"/>
                  </a:cxn>
                  <a:cxn ang="0">
                    <a:pos x="1180" y="172"/>
                  </a:cxn>
                  <a:cxn ang="0">
                    <a:pos x="1265" y="383"/>
                  </a:cxn>
                  <a:cxn ang="0">
                    <a:pos x="1265" y="641"/>
                  </a:cxn>
                  <a:cxn ang="0">
                    <a:pos x="1175" y="857"/>
                  </a:cxn>
                  <a:cxn ang="0">
                    <a:pos x="1005" y="1006"/>
                  </a:cxn>
                  <a:cxn ang="0">
                    <a:pos x="766" y="1074"/>
                  </a:cxn>
                  <a:cxn ang="0">
                    <a:pos x="601" y="1074"/>
                  </a:cxn>
                  <a:cxn ang="0">
                    <a:pos x="692" y="1447"/>
                  </a:cxn>
                  <a:cxn ang="0">
                    <a:pos x="171" y="1408"/>
                  </a:cxn>
                  <a:cxn ang="0">
                    <a:pos x="413" y="3"/>
                  </a:cxn>
                  <a:cxn ang="0">
                    <a:pos x="3876" y="20"/>
                  </a:cxn>
                  <a:cxn ang="0">
                    <a:pos x="4036" y="100"/>
                  </a:cxn>
                  <a:cxn ang="0">
                    <a:pos x="4113" y="232"/>
                  </a:cxn>
                  <a:cxn ang="0">
                    <a:pos x="4091" y="362"/>
                  </a:cxn>
                  <a:cxn ang="0">
                    <a:pos x="3995" y="436"/>
                  </a:cxn>
                  <a:cxn ang="0">
                    <a:pos x="3859" y="438"/>
                  </a:cxn>
                  <a:cxn ang="0">
                    <a:pos x="3757" y="114"/>
                  </a:cxn>
                  <a:cxn ang="0">
                    <a:pos x="3597" y="187"/>
                  </a:cxn>
                  <a:cxn ang="0">
                    <a:pos x="3508" y="339"/>
                  </a:cxn>
                  <a:cxn ang="0">
                    <a:pos x="3489" y="565"/>
                  </a:cxn>
                  <a:cxn ang="0">
                    <a:pos x="3547" y="753"/>
                  </a:cxn>
                  <a:cxn ang="0">
                    <a:pos x="3668" y="869"/>
                  </a:cxn>
                  <a:cxn ang="0">
                    <a:pos x="3821" y="896"/>
                  </a:cxn>
                  <a:cxn ang="0">
                    <a:pos x="3931" y="872"/>
                  </a:cxn>
                  <a:cxn ang="0">
                    <a:pos x="4079" y="810"/>
                  </a:cxn>
                  <a:cxn ang="0">
                    <a:pos x="4016" y="1024"/>
                  </a:cxn>
                  <a:cxn ang="0">
                    <a:pos x="3830" y="1080"/>
                  </a:cxn>
                  <a:cxn ang="0">
                    <a:pos x="3651" y="1095"/>
                  </a:cxn>
                  <a:cxn ang="0">
                    <a:pos x="3426" y="1060"/>
                  </a:cxn>
                  <a:cxn ang="0">
                    <a:pos x="3255" y="947"/>
                  </a:cxn>
                  <a:cxn ang="0">
                    <a:pos x="3140" y="772"/>
                  </a:cxn>
                  <a:cxn ang="0">
                    <a:pos x="3101" y="561"/>
                  </a:cxn>
                  <a:cxn ang="0">
                    <a:pos x="3153" y="318"/>
                  </a:cxn>
                  <a:cxn ang="0">
                    <a:pos x="3293" y="135"/>
                  </a:cxn>
                  <a:cxn ang="0">
                    <a:pos x="3508" y="27"/>
                  </a:cxn>
                  <a:cxn ang="0">
                    <a:pos x="2910" y="0"/>
                  </a:cxn>
                  <a:cxn ang="0">
                    <a:pos x="3040" y="52"/>
                  </a:cxn>
                  <a:cxn ang="0">
                    <a:pos x="3093" y="178"/>
                  </a:cxn>
                  <a:cxn ang="0">
                    <a:pos x="3071" y="277"/>
                  </a:cxn>
                  <a:cxn ang="0">
                    <a:pos x="3004" y="393"/>
                  </a:cxn>
                  <a:cxn ang="0">
                    <a:pos x="2876" y="561"/>
                  </a:cxn>
                  <a:cxn ang="0">
                    <a:pos x="1784" y="1078"/>
                  </a:cxn>
                  <a:cxn ang="0">
                    <a:pos x="1313" y="118"/>
                  </a:cxn>
                  <a:cxn ang="0">
                    <a:pos x="2247" y="25"/>
                  </a:cxn>
                  <a:cxn ang="0">
                    <a:pos x="2759" y="62"/>
                  </a:cxn>
                  <a:cxn ang="0">
                    <a:pos x="2872" y="4"/>
                  </a:cxn>
                </a:cxnLst>
                <a:rect l="0" t="0" r="r" b="b"/>
                <a:pathLst>
                  <a:path w="4127" h="1544">
                    <a:moveTo>
                      <a:pt x="640" y="229"/>
                    </a:moveTo>
                    <a:lnTo>
                      <a:pt x="622" y="229"/>
                    </a:lnTo>
                    <a:lnTo>
                      <a:pt x="603" y="230"/>
                    </a:lnTo>
                    <a:lnTo>
                      <a:pt x="581" y="233"/>
                    </a:lnTo>
                    <a:lnTo>
                      <a:pt x="553" y="235"/>
                    </a:lnTo>
                    <a:lnTo>
                      <a:pt x="521" y="241"/>
                    </a:lnTo>
                    <a:lnTo>
                      <a:pt x="521" y="947"/>
                    </a:lnTo>
                    <a:lnTo>
                      <a:pt x="538" y="949"/>
                    </a:lnTo>
                    <a:lnTo>
                      <a:pt x="553" y="949"/>
                    </a:lnTo>
                    <a:lnTo>
                      <a:pt x="566" y="949"/>
                    </a:lnTo>
                    <a:lnTo>
                      <a:pt x="578" y="949"/>
                    </a:lnTo>
                    <a:lnTo>
                      <a:pt x="630" y="946"/>
                    </a:lnTo>
                    <a:lnTo>
                      <a:pt x="677" y="937"/>
                    </a:lnTo>
                    <a:lnTo>
                      <a:pt x="720" y="924"/>
                    </a:lnTo>
                    <a:lnTo>
                      <a:pt x="758" y="905"/>
                    </a:lnTo>
                    <a:lnTo>
                      <a:pt x="793" y="880"/>
                    </a:lnTo>
                    <a:lnTo>
                      <a:pt x="824" y="850"/>
                    </a:lnTo>
                    <a:lnTo>
                      <a:pt x="849" y="815"/>
                    </a:lnTo>
                    <a:lnTo>
                      <a:pt x="870" y="775"/>
                    </a:lnTo>
                    <a:lnTo>
                      <a:pt x="886" y="728"/>
                    </a:lnTo>
                    <a:lnTo>
                      <a:pt x="897" y="678"/>
                    </a:lnTo>
                    <a:lnTo>
                      <a:pt x="905" y="622"/>
                    </a:lnTo>
                    <a:lnTo>
                      <a:pt x="907" y="561"/>
                    </a:lnTo>
                    <a:lnTo>
                      <a:pt x="905" y="505"/>
                    </a:lnTo>
                    <a:lnTo>
                      <a:pt x="897" y="452"/>
                    </a:lnTo>
                    <a:lnTo>
                      <a:pt x="886" y="407"/>
                    </a:lnTo>
                    <a:lnTo>
                      <a:pt x="870" y="366"/>
                    </a:lnTo>
                    <a:lnTo>
                      <a:pt x="850" y="329"/>
                    </a:lnTo>
                    <a:lnTo>
                      <a:pt x="826" y="299"/>
                    </a:lnTo>
                    <a:lnTo>
                      <a:pt x="797" y="274"/>
                    </a:lnTo>
                    <a:lnTo>
                      <a:pt x="763" y="254"/>
                    </a:lnTo>
                    <a:lnTo>
                      <a:pt x="727" y="241"/>
                    </a:lnTo>
                    <a:lnTo>
                      <a:pt x="686" y="232"/>
                    </a:lnTo>
                    <a:lnTo>
                      <a:pt x="640" y="229"/>
                    </a:lnTo>
                    <a:close/>
                    <a:moveTo>
                      <a:pt x="413" y="3"/>
                    </a:moveTo>
                    <a:lnTo>
                      <a:pt x="521" y="3"/>
                    </a:lnTo>
                    <a:lnTo>
                      <a:pt x="521" y="143"/>
                    </a:lnTo>
                    <a:lnTo>
                      <a:pt x="566" y="117"/>
                    </a:lnTo>
                    <a:lnTo>
                      <a:pt x="607" y="93"/>
                    </a:lnTo>
                    <a:lnTo>
                      <a:pt x="643" y="74"/>
                    </a:lnTo>
                    <a:lnTo>
                      <a:pt x="677" y="57"/>
                    </a:lnTo>
                    <a:lnTo>
                      <a:pt x="707" y="44"/>
                    </a:lnTo>
                    <a:lnTo>
                      <a:pt x="735" y="33"/>
                    </a:lnTo>
                    <a:lnTo>
                      <a:pt x="761" y="24"/>
                    </a:lnTo>
                    <a:lnTo>
                      <a:pt x="785" y="18"/>
                    </a:lnTo>
                    <a:lnTo>
                      <a:pt x="809" y="13"/>
                    </a:lnTo>
                    <a:lnTo>
                      <a:pt x="831" y="10"/>
                    </a:lnTo>
                    <a:lnTo>
                      <a:pt x="855" y="9"/>
                    </a:lnTo>
                    <a:lnTo>
                      <a:pt x="879" y="8"/>
                    </a:lnTo>
                    <a:lnTo>
                      <a:pt x="931" y="12"/>
                    </a:lnTo>
                    <a:lnTo>
                      <a:pt x="980" y="23"/>
                    </a:lnTo>
                    <a:lnTo>
                      <a:pt x="1026" y="40"/>
                    </a:lnTo>
                    <a:lnTo>
                      <a:pt x="1070" y="64"/>
                    </a:lnTo>
                    <a:lnTo>
                      <a:pt x="1110" y="94"/>
                    </a:lnTo>
                    <a:lnTo>
                      <a:pt x="1148" y="130"/>
                    </a:lnTo>
                    <a:lnTo>
                      <a:pt x="1180" y="172"/>
                    </a:lnTo>
                    <a:lnTo>
                      <a:pt x="1209" y="218"/>
                    </a:lnTo>
                    <a:lnTo>
                      <a:pt x="1233" y="268"/>
                    </a:lnTo>
                    <a:lnTo>
                      <a:pt x="1252" y="324"/>
                    </a:lnTo>
                    <a:lnTo>
                      <a:pt x="1265" y="383"/>
                    </a:lnTo>
                    <a:lnTo>
                      <a:pt x="1274" y="446"/>
                    </a:lnTo>
                    <a:lnTo>
                      <a:pt x="1278" y="512"/>
                    </a:lnTo>
                    <a:lnTo>
                      <a:pt x="1274" y="578"/>
                    </a:lnTo>
                    <a:lnTo>
                      <a:pt x="1265" y="641"/>
                    </a:lnTo>
                    <a:lnTo>
                      <a:pt x="1252" y="701"/>
                    </a:lnTo>
                    <a:lnTo>
                      <a:pt x="1232" y="756"/>
                    </a:lnTo>
                    <a:lnTo>
                      <a:pt x="1205" y="809"/>
                    </a:lnTo>
                    <a:lnTo>
                      <a:pt x="1175" y="857"/>
                    </a:lnTo>
                    <a:lnTo>
                      <a:pt x="1140" y="901"/>
                    </a:lnTo>
                    <a:lnTo>
                      <a:pt x="1099" y="941"/>
                    </a:lnTo>
                    <a:lnTo>
                      <a:pt x="1054" y="976"/>
                    </a:lnTo>
                    <a:lnTo>
                      <a:pt x="1005" y="1006"/>
                    </a:lnTo>
                    <a:lnTo>
                      <a:pt x="951" y="1031"/>
                    </a:lnTo>
                    <a:lnTo>
                      <a:pt x="894" y="1051"/>
                    </a:lnTo>
                    <a:lnTo>
                      <a:pt x="831" y="1065"/>
                    </a:lnTo>
                    <a:lnTo>
                      <a:pt x="766" y="1074"/>
                    </a:lnTo>
                    <a:lnTo>
                      <a:pt x="696" y="1078"/>
                    </a:lnTo>
                    <a:lnTo>
                      <a:pt x="670" y="1078"/>
                    </a:lnTo>
                    <a:lnTo>
                      <a:pt x="637" y="1076"/>
                    </a:lnTo>
                    <a:lnTo>
                      <a:pt x="601" y="1074"/>
                    </a:lnTo>
                    <a:lnTo>
                      <a:pt x="561" y="1071"/>
                    </a:lnTo>
                    <a:lnTo>
                      <a:pt x="521" y="1068"/>
                    </a:lnTo>
                    <a:lnTo>
                      <a:pt x="521" y="1408"/>
                    </a:lnTo>
                    <a:lnTo>
                      <a:pt x="692" y="1447"/>
                    </a:lnTo>
                    <a:lnTo>
                      <a:pt x="692" y="1544"/>
                    </a:lnTo>
                    <a:lnTo>
                      <a:pt x="18" y="1544"/>
                    </a:lnTo>
                    <a:lnTo>
                      <a:pt x="18" y="1447"/>
                    </a:lnTo>
                    <a:lnTo>
                      <a:pt x="171" y="1408"/>
                    </a:lnTo>
                    <a:lnTo>
                      <a:pt x="171" y="229"/>
                    </a:lnTo>
                    <a:lnTo>
                      <a:pt x="0" y="229"/>
                    </a:lnTo>
                    <a:lnTo>
                      <a:pt x="0" y="128"/>
                    </a:lnTo>
                    <a:lnTo>
                      <a:pt x="413" y="3"/>
                    </a:lnTo>
                    <a:close/>
                    <a:moveTo>
                      <a:pt x="3711" y="0"/>
                    </a:moveTo>
                    <a:lnTo>
                      <a:pt x="3770" y="3"/>
                    </a:lnTo>
                    <a:lnTo>
                      <a:pt x="3825" y="9"/>
                    </a:lnTo>
                    <a:lnTo>
                      <a:pt x="3876" y="20"/>
                    </a:lnTo>
                    <a:lnTo>
                      <a:pt x="3923" y="34"/>
                    </a:lnTo>
                    <a:lnTo>
                      <a:pt x="3965" y="53"/>
                    </a:lnTo>
                    <a:lnTo>
                      <a:pt x="4004" y="75"/>
                    </a:lnTo>
                    <a:lnTo>
                      <a:pt x="4036" y="100"/>
                    </a:lnTo>
                    <a:lnTo>
                      <a:pt x="4064" y="129"/>
                    </a:lnTo>
                    <a:lnTo>
                      <a:pt x="4086" y="160"/>
                    </a:lnTo>
                    <a:lnTo>
                      <a:pt x="4103" y="194"/>
                    </a:lnTo>
                    <a:lnTo>
                      <a:pt x="4113" y="232"/>
                    </a:lnTo>
                    <a:lnTo>
                      <a:pt x="4117" y="271"/>
                    </a:lnTo>
                    <a:lnTo>
                      <a:pt x="4114" y="304"/>
                    </a:lnTo>
                    <a:lnTo>
                      <a:pt x="4105" y="334"/>
                    </a:lnTo>
                    <a:lnTo>
                      <a:pt x="4091" y="362"/>
                    </a:lnTo>
                    <a:lnTo>
                      <a:pt x="4074" y="387"/>
                    </a:lnTo>
                    <a:lnTo>
                      <a:pt x="4051" y="407"/>
                    </a:lnTo>
                    <a:lnTo>
                      <a:pt x="4025" y="423"/>
                    </a:lnTo>
                    <a:lnTo>
                      <a:pt x="3995" y="436"/>
                    </a:lnTo>
                    <a:lnTo>
                      <a:pt x="3961" y="443"/>
                    </a:lnTo>
                    <a:lnTo>
                      <a:pt x="3925" y="446"/>
                    </a:lnTo>
                    <a:lnTo>
                      <a:pt x="3891" y="444"/>
                    </a:lnTo>
                    <a:lnTo>
                      <a:pt x="3859" y="438"/>
                    </a:lnTo>
                    <a:lnTo>
                      <a:pt x="3826" y="428"/>
                    </a:lnTo>
                    <a:lnTo>
                      <a:pt x="3792" y="413"/>
                    </a:lnTo>
                    <a:lnTo>
                      <a:pt x="3757" y="394"/>
                    </a:lnTo>
                    <a:lnTo>
                      <a:pt x="3757" y="114"/>
                    </a:lnTo>
                    <a:lnTo>
                      <a:pt x="3711" y="125"/>
                    </a:lnTo>
                    <a:lnTo>
                      <a:pt x="3668" y="140"/>
                    </a:lnTo>
                    <a:lnTo>
                      <a:pt x="3631" y="162"/>
                    </a:lnTo>
                    <a:lnTo>
                      <a:pt x="3597" y="187"/>
                    </a:lnTo>
                    <a:lnTo>
                      <a:pt x="3568" y="218"/>
                    </a:lnTo>
                    <a:lnTo>
                      <a:pt x="3543" y="253"/>
                    </a:lnTo>
                    <a:lnTo>
                      <a:pt x="3523" y="294"/>
                    </a:lnTo>
                    <a:lnTo>
                      <a:pt x="3508" y="339"/>
                    </a:lnTo>
                    <a:lnTo>
                      <a:pt x="3497" y="391"/>
                    </a:lnTo>
                    <a:lnTo>
                      <a:pt x="3489" y="447"/>
                    </a:lnTo>
                    <a:lnTo>
                      <a:pt x="3487" y="507"/>
                    </a:lnTo>
                    <a:lnTo>
                      <a:pt x="3489" y="565"/>
                    </a:lnTo>
                    <a:lnTo>
                      <a:pt x="3497" y="617"/>
                    </a:lnTo>
                    <a:lnTo>
                      <a:pt x="3509" y="667"/>
                    </a:lnTo>
                    <a:lnTo>
                      <a:pt x="3526" y="712"/>
                    </a:lnTo>
                    <a:lnTo>
                      <a:pt x="3547" y="753"/>
                    </a:lnTo>
                    <a:lnTo>
                      <a:pt x="3571" y="790"/>
                    </a:lnTo>
                    <a:lnTo>
                      <a:pt x="3600" y="821"/>
                    </a:lnTo>
                    <a:lnTo>
                      <a:pt x="3632" y="847"/>
                    </a:lnTo>
                    <a:lnTo>
                      <a:pt x="3668" y="869"/>
                    </a:lnTo>
                    <a:lnTo>
                      <a:pt x="3707" y="885"/>
                    </a:lnTo>
                    <a:lnTo>
                      <a:pt x="3750" y="894"/>
                    </a:lnTo>
                    <a:lnTo>
                      <a:pt x="3795" y="897"/>
                    </a:lnTo>
                    <a:lnTo>
                      <a:pt x="3821" y="896"/>
                    </a:lnTo>
                    <a:lnTo>
                      <a:pt x="3847" y="894"/>
                    </a:lnTo>
                    <a:lnTo>
                      <a:pt x="3874" y="889"/>
                    </a:lnTo>
                    <a:lnTo>
                      <a:pt x="3901" y="881"/>
                    </a:lnTo>
                    <a:lnTo>
                      <a:pt x="3931" y="872"/>
                    </a:lnTo>
                    <a:lnTo>
                      <a:pt x="3964" y="861"/>
                    </a:lnTo>
                    <a:lnTo>
                      <a:pt x="3999" y="846"/>
                    </a:lnTo>
                    <a:lnTo>
                      <a:pt x="4036" y="830"/>
                    </a:lnTo>
                    <a:lnTo>
                      <a:pt x="4079" y="810"/>
                    </a:lnTo>
                    <a:lnTo>
                      <a:pt x="4127" y="787"/>
                    </a:lnTo>
                    <a:lnTo>
                      <a:pt x="4127" y="976"/>
                    </a:lnTo>
                    <a:lnTo>
                      <a:pt x="4069" y="1001"/>
                    </a:lnTo>
                    <a:lnTo>
                      <a:pt x="4016" y="1024"/>
                    </a:lnTo>
                    <a:lnTo>
                      <a:pt x="3966" y="1041"/>
                    </a:lnTo>
                    <a:lnTo>
                      <a:pt x="3919" y="1058"/>
                    </a:lnTo>
                    <a:lnTo>
                      <a:pt x="3874" y="1070"/>
                    </a:lnTo>
                    <a:lnTo>
                      <a:pt x="3830" y="1080"/>
                    </a:lnTo>
                    <a:lnTo>
                      <a:pt x="3786" y="1086"/>
                    </a:lnTo>
                    <a:lnTo>
                      <a:pt x="3742" y="1091"/>
                    </a:lnTo>
                    <a:lnTo>
                      <a:pt x="3697" y="1094"/>
                    </a:lnTo>
                    <a:lnTo>
                      <a:pt x="3651" y="1095"/>
                    </a:lnTo>
                    <a:lnTo>
                      <a:pt x="3588" y="1093"/>
                    </a:lnTo>
                    <a:lnTo>
                      <a:pt x="3530" y="1086"/>
                    </a:lnTo>
                    <a:lnTo>
                      <a:pt x="3476" y="1075"/>
                    </a:lnTo>
                    <a:lnTo>
                      <a:pt x="3426" y="1060"/>
                    </a:lnTo>
                    <a:lnTo>
                      <a:pt x="3378" y="1039"/>
                    </a:lnTo>
                    <a:lnTo>
                      <a:pt x="3334" y="1014"/>
                    </a:lnTo>
                    <a:lnTo>
                      <a:pt x="3294" y="984"/>
                    </a:lnTo>
                    <a:lnTo>
                      <a:pt x="3255" y="947"/>
                    </a:lnTo>
                    <a:lnTo>
                      <a:pt x="3219" y="907"/>
                    </a:lnTo>
                    <a:lnTo>
                      <a:pt x="3188" y="865"/>
                    </a:lnTo>
                    <a:lnTo>
                      <a:pt x="3162" y="820"/>
                    </a:lnTo>
                    <a:lnTo>
                      <a:pt x="3140" y="772"/>
                    </a:lnTo>
                    <a:lnTo>
                      <a:pt x="3124" y="722"/>
                    </a:lnTo>
                    <a:lnTo>
                      <a:pt x="3111" y="670"/>
                    </a:lnTo>
                    <a:lnTo>
                      <a:pt x="3104" y="616"/>
                    </a:lnTo>
                    <a:lnTo>
                      <a:pt x="3101" y="561"/>
                    </a:lnTo>
                    <a:lnTo>
                      <a:pt x="3105" y="494"/>
                    </a:lnTo>
                    <a:lnTo>
                      <a:pt x="3115" y="433"/>
                    </a:lnTo>
                    <a:lnTo>
                      <a:pt x="3130" y="373"/>
                    </a:lnTo>
                    <a:lnTo>
                      <a:pt x="3153" y="318"/>
                    </a:lnTo>
                    <a:lnTo>
                      <a:pt x="3179" y="267"/>
                    </a:lnTo>
                    <a:lnTo>
                      <a:pt x="3213" y="219"/>
                    </a:lnTo>
                    <a:lnTo>
                      <a:pt x="3250" y="175"/>
                    </a:lnTo>
                    <a:lnTo>
                      <a:pt x="3293" y="135"/>
                    </a:lnTo>
                    <a:lnTo>
                      <a:pt x="3341" y="102"/>
                    </a:lnTo>
                    <a:lnTo>
                      <a:pt x="3392" y="72"/>
                    </a:lnTo>
                    <a:lnTo>
                      <a:pt x="3448" y="47"/>
                    </a:lnTo>
                    <a:lnTo>
                      <a:pt x="3508" y="27"/>
                    </a:lnTo>
                    <a:lnTo>
                      <a:pt x="3573" y="12"/>
                    </a:lnTo>
                    <a:lnTo>
                      <a:pt x="3640" y="3"/>
                    </a:lnTo>
                    <a:lnTo>
                      <a:pt x="3711" y="0"/>
                    </a:lnTo>
                    <a:close/>
                    <a:moveTo>
                      <a:pt x="2910" y="0"/>
                    </a:moveTo>
                    <a:lnTo>
                      <a:pt x="2948" y="4"/>
                    </a:lnTo>
                    <a:lnTo>
                      <a:pt x="2983" y="14"/>
                    </a:lnTo>
                    <a:lnTo>
                      <a:pt x="3014" y="30"/>
                    </a:lnTo>
                    <a:lnTo>
                      <a:pt x="3040" y="52"/>
                    </a:lnTo>
                    <a:lnTo>
                      <a:pt x="3063" y="78"/>
                    </a:lnTo>
                    <a:lnTo>
                      <a:pt x="3079" y="109"/>
                    </a:lnTo>
                    <a:lnTo>
                      <a:pt x="3089" y="142"/>
                    </a:lnTo>
                    <a:lnTo>
                      <a:pt x="3093" y="178"/>
                    </a:lnTo>
                    <a:lnTo>
                      <a:pt x="3091" y="203"/>
                    </a:lnTo>
                    <a:lnTo>
                      <a:pt x="3088" y="227"/>
                    </a:lnTo>
                    <a:lnTo>
                      <a:pt x="3081" y="252"/>
                    </a:lnTo>
                    <a:lnTo>
                      <a:pt x="3071" y="277"/>
                    </a:lnTo>
                    <a:lnTo>
                      <a:pt x="3060" y="303"/>
                    </a:lnTo>
                    <a:lnTo>
                      <a:pt x="3044" y="331"/>
                    </a:lnTo>
                    <a:lnTo>
                      <a:pt x="3025" y="361"/>
                    </a:lnTo>
                    <a:lnTo>
                      <a:pt x="3004" y="393"/>
                    </a:lnTo>
                    <a:lnTo>
                      <a:pt x="2978" y="429"/>
                    </a:lnTo>
                    <a:lnTo>
                      <a:pt x="2948" y="468"/>
                    </a:lnTo>
                    <a:lnTo>
                      <a:pt x="2914" y="512"/>
                    </a:lnTo>
                    <a:lnTo>
                      <a:pt x="2876" y="561"/>
                    </a:lnTo>
                    <a:lnTo>
                      <a:pt x="2472" y="1078"/>
                    </a:lnTo>
                    <a:lnTo>
                      <a:pt x="2182" y="1078"/>
                    </a:lnTo>
                    <a:lnTo>
                      <a:pt x="2182" y="424"/>
                    </a:lnTo>
                    <a:lnTo>
                      <a:pt x="1784" y="1078"/>
                    </a:lnTo>
                    <a:lnTo>
                      <a:pt x="1518" y="1078"/>
                    </a:lnTo>
                    <a:lnTo>
                      <a:pt x="1518" y="234"/>
                    </a:lnTo>
                    <a:lnTo>
                      <a:pt x="1313" y="214"/>
                    </a:lnTo>
                    <a:lnTo>
                      <a:pt x="1313" y="118"/>
                    </a:lnTo>
                    <a:lnTo>
                      <a:pt x="1690" y="25"/>
                    </a:lnTo>
                    <a:lnTo>
                      <a:pt x="1832" y="25"/>
                    </a:lnTo>
                    <a:lnTo>
                      <a:pt x="1832" y="713"/>
                    </a:lnTo>
                    <a:lnTo>
                      <a:pt x="2247" y="25"/>
                    </a:lnTo>
                    <a:lnTo>
                      <a:pt x="2497" y="25"/>
                    </a:lnTo>
                    <a:lnTo>
                      <a:pt x="2497" y="822"/>
                    </a:lnTo>
                    <a:lnTo>
                      <a:pt x="2759" y="473"/>
                    </a:lnTo>
                    <a:lnTo>
                      <a:pt x="2759" y="62"/>
                    </a:lnTo>
                    <a:lnTo>
                      <a:pt x="2779" y="44"/>
                    </a:lnTo>
                    <a:lnTo>
                      <a:pt x="2806" y="27"/>
                    </a:lnTo>
                    <a:lnTo>
                      <a:pt x="2837" y="13"/>
                    </a:lnTo>
                    <a:lnTo>
                      <a:pt x="2872" y="4"/>
                    </a:lnTo>
                    <a:lnTo>
                      <a:pt x="2910" y="0"/>
                    </a:lnTo>
                    <a:close/>
                  </a:path>
                </a:pathLst>
              </a:custGeom>
              <a:solidFill>
                <a:srgbClr val="000000"/>
              </a:solidFill>
              <a:ln w="0">
                <a:noFill/>
                <a:prstDash val="solid"/>
                <a:round/>
                <a:headEnd/>
                <a:tailEnd/>
              </a:ln>
            </p:spPr>
            <p:txBody>
              <a:bodyPr vert="horz" wrap="square" lIns="91440" tIns="45720" rIns="91440" bIns="45720" numCol="1" anchor="t" anchorCtr="0" compatLnSpc="1">
                <a:prstTxWarp prst="textNoShape">
                  <a:avLst/>
                </a:prstTxWarp>
              </a:bodyPr>
              <a:lstStyle/>
              <a:p>
                <a:endParaRPr lang="en-GB" sz="1800" noProof="0"/>
              </a:p>
            </p:txBody>
          </p:sp>
        </p:grpSp>
      </p:grpSp>
    </p:spTree>
    <p:extLst>
      <p:ext uri="{BB962C8B-B14F-4D97-AF65-F5344CB8AC3E}">
        <p14:creationId xmlns:p14="http://schemas.microsoft.com/office/powerpoint/2010/main" val="1677847173"/>
      </p:ext>
    </p:extLst>
  </p:cSld>
  <p:clrMapOvr>
    <a:masterClrMapping/>
  </p:clrMapOvr>
</p:sldLayout>
</file>

<file path=ppt/slideLayouts/slideLayout209.xml><?xml version="1.0" encoding="utf-8"?>
<p:sldLayout xmlns:a="http://schemas.openxmlformats.org/drawingml/2006/main" xmlns:r="http://schemas.openxmlformats.org/officeDocument/2006/relationships" xmlns:p="http://schemas.openxmlformats.org/presentationml/2006/main" preserve="1">
  <p:cSld name="Cover Slide: Client Logo">
    <p:spTree>
      <p:nvGrpSpPr>
        <p:cNvPr id="1" name=""/>
        <p:cNvGrpSpPr/>
        <p:nvPr/>
      </p:nvGrpSpPr>
      <p:grpSpPr>
        <a:xfrm>
          <a:off x="0" y="0"/>
          <a:ext cx="0" cy="0"/>
          <a:chOff x="0" y="0"/>
          <a:chExt cx="0" cy="0"/>
        </a:xfrm>
      </p:grpSpPr>
      <p:grpSp>
        <p:nvGrpSpPr>
          <p:cNvPr id="32" name="Group 31"/>
          <p:cNvGrpSpPr/>
          <p:nvPr userDrawn="1"/>
        </p:nvGrpSpPr>
        <p:grpSpPr bwMode="gray">
          <a:xfrm>
            <a:off x="2336801" y="2"/>
            <a:ext cx="9855200" cy="6176009"/>
            <a:chOff x="19140488" y="13674"/>
            <a:chExt cx="7443798" cy="6145827"/>
          </a:xfrm>
        </p:grpSpPr>
        <p:sp>
          <p:nvSpPr>
            <p:cNvPr id="35" name="Rectangle 17"/>
            <p:cNvSpPr>
              <a:spLocks noChangeArrowheads="1"/>
            </p:cNvSpPr>
            <p:nvPr/>
          </p:nvSpPr>
          <p:spPr bwMode="gray">
            <a:xfrm>
              <a:off x="19140488" y="4188799"/>
              <a:ext cx="2302206" cy="1970702"/>
            </a:xfrm>
            <a:prstGeom prst="rect">
              <a:avLst/>
            </a:prstGeom>
            <a:solidFill>
              <a:srgbClr val="9A1702"/>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a:p>
          </p:txBody>
        </p:sp>
        <p:sp>
          <p:nvSpPr>
            <p:cNvPr id="36" name="Rectangle 7"/>
            <p:cNvSpPr>
              <a:spLocks noChangeArrowheads="1"/>
            </p:cNvSpPr>
            <p:nvPr/>
          </p:nvSpPr>
          <p:spPr bwMode="gray">
            <a:xfrm>
              <a:off x="25663403" y="4032250"/>
              <a:ext cx="920883" cy="2127250"/>
            </a:xfrm>
            <a:prstGeom prst="rect">
              <a:avLst/>
            </a:prstGeom>
            <a:solidFill>
              <a:srgbClr val="F3BE26"/>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a:p>
          </p:txBody>
        </p:sp>
        <p:sp>
          <p:nvSpPr>
            <p:cNvPr id="37" name="Rectangle 8"/>
            <p:cNvSpPr>
              <a:spLocks noChangeArrowheads="1"/>
            </p:cNvSpPr>
            <p:nvPr/>
          </p:nvSpPr>
          <p:spPr bwMode="gray">
            <a:xfrm>
              <a:off x="25049482" y="2899477"/>
              <a:ext cx="734694" cy="1289321"/>
            </a:xfrm>
            <a:prstGeom prst="rect">
              <a:avLst/>
            </a:prstGeom>
            <a:solidFill>
              <a:srgbClr val="F3BC87"/>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a:p>
          </p:txBody>
        </p:sp>
        <p:sp>
          <p:nvSpPr>
            <p:cNvPr id="42" name="Rectangle 9"/>
            <p:cNvSpPr>
              <a:spLocks noChangeArrowheads="1"/>
            </p:cNvSpPr>
            <p:nvPr/>
          </p:nvSpPr>
          <p:spPr bwMode="gray">
            <a:xfrm>
              <a:off x="25049482" y="4032250"/>
              <a:ext cx="734693" cy="2127250"/>
            </a:xfrm>
            <a:prstGeom prst="rect">
              <a:avLst/>
            </a:prstGeom>
            <a:solidFill>
              <a:srgbClr val="E88C14"/>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a:p>
          </p:txBody>
        </p:sp>
        <p:sp>
          <p:nvSpPr>
            <p:cNvPr id="43" name="Rectangle 11"/>
            <p:cNvSpPr>
              <a:spLocks noChangeArrowheads="1"/>
            </p:cNvSpPr>
            <p:nvPr/>
          </p:nvSpPr>
          <p:spPr bwMode="gray">
            <a:xfrm>
              <a:off x="24665780" y="706365"/>
              <a:ext cx="477045" cy="2263848"/>
            </a:xfrm>
            <a:prstGeom prst="rect">
              <a:avLst/>
            </a:prstGeom>
            <a:solidFill>
              <a:srgbClr val="E669A2"/>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a:p>
          </p:txBody>
        </p:sp>
        <p:sp>
          <p:nvSpPr>
            <p:cNvPr id="44" name="Rectangle 12"/>
            <p:cNvSpPr>
              <a:spLocks noChangeArrowheads="1"/>
            </p:cNvSpPr>
            <p:nvPr/>
          </p:nvSpPr>
          <p:spPr bwMode="gray">
            <a:xfrm>
              <a:off x="24665780" y="2899478"/>
              <a:ext cx="477045" cy="1289321"/>
            </a:xfrm>
            <a:prstGeom prst="rect">
              <a:avLst/>
            </a:prstGeom>
            <a:solidFill>
              <a:srgbClr val="DB4D56"/>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a:p>
          </p:txBody>
        </p:sp>
        <p:sp>
          <p:nvSpPr>
            <p:cNvPr id="48" name="Rectangle 13"/>
            <p:cNvSpPr>
              <a:spLocks noChangeArrowheads="1"/>
            </p:cNvSpPr>
            <p:nvPr/>
          </p:nvSpPr>
          <p:spPr bwMode="gray">
            <a:xfrm>
              <a:off x="24665780" y="4032250"/>
              <a:ext cx="477045" cy="2127250"/>
            </a:xfrm>
            <a:prstGeom prst="rect">
              <a:avLst/>
            </a:prstGeom>
            <a:solidFill>
              <a:srgbClr val="D13A0D"/>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a:p>
          </p:txBody>
        </p:sp>
        <p:sp>
          <p:nvSpPr>
            <p:cNvPr id="49" name="Rectangle 14"/>
            <p:cNvSpPr>
              <a:spLocks noChangeArrowheads="1"/>
            </p:cNvSpPr>
            <p:nvPr/>
          </p:nvSpPr>
          <p:spPr bwMode="gray">
            <a:xfrm>
              <a:off x="19140488" y="669925"/>
              <a:ext cx="5662612" cy="2300288"/>
            </a:xfrm>
            <a:prstGeom prst="rect">
              <a:avLst/>
            </a:prstGeom>
            <a:solidFill>
              <a:srgbClr val="D74021"/>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a:p>
          </p:txBody>
        </p:sp>
        <p:sp>
          <p:nvSpPr>
            <p:cNvPr id="50" name="Rectangle 15"/>
            <p:cNvSpPr>
              <a:spLocks noChangeArrowheads="1"/>
            </p:cNvSpPr>
            <p:nvPr/>
          </p:nvSpPr>
          <p:spPr bwMode="gray">
            <a:xfrm>
              <a:off x="19140488" y="2899478"/>
              <a:ext cx="5662612" cy="1289321"/>
            </a:xfrm>
            <a:prstGeom prst="rect">
              <a:avLst/>
            </a:prstGeom>
            <a:solidFill>
              <a:srgbClr val="CD2F12"/>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a:p>
          </p:txBody>
        </p:sp>
        <p:sp>
          <p:nvSpPr>
            <p:cNvPr id="51" name="Freeform 16"/>
            <p:cNvSpPr>
              <a:spLocks/>
            </p:cNvSpPr>
            <p:nvPr/>
          </p:nvSpPr>
          <p:spPr bwMode="gray">
            <a:xfrm>
              <a:off x="19140488" y="4032250"/>
              <a:ext cx="5662612" cy="2127250"/>
            </a:xfrm>
            <a:custGeom>
              <a:avLst/>
              <a:gdLst/>
              <a:ahLst/>
              <a:cxnLst>
                <a:cxn ang="0">
                  <a:pos x="0" y="0"/>
                </a:cxn>
                <a:cxn ang="0">
                  <a:pos x="3567" y="0"/>
                </a:cxn>
                <a:cxn ang="0">
                  <a:pos x="3567" y="1340"/>
                </a:cxn>
                <a:cxn ang="0">
                  <a:pos x="1372" y="1340"/>
                </a:cxn>
                <a:cxn ang="0">
                  <a:pos x="1372" y="181"/>
                </a:cxn>
                <a:cxn ang="0">
                  <a:pos x="0" y="181"/>
                </a:cxn>
                <a:cxn ang="0">
                  <a:pos x="0" y="0"/>
                </a:cxn>
              </a:cxnLst>
              <a:rect l="0" t="0" r="r" b="b"/>
              <a:pathLst>
                <a:path w="3567" h="1340">
                  <a:moveTo>
                    <a:pt x="0" y="0"/>
                  </a:moveTo>
                  <a:lnTo>
                    <a:pt x="3567" y="0"/>
                  </a:lnTo>
                  <a:lnTo>
                    <a:pt x="3567" y="1340"/>
                  </a:lnTo>
                  <a:lnTo>
                    <a:pt x="1372" y="1340"/>
                  </a:lnTo>
                  <a:lnTo>
                    <a:pt x="1372" y="181"/>
                  </a:lnTo>
                  <a:lnTo>
                    <a:pt x="0" y="181"/>
                  </a:lnTo>
                  <a:lnTo>
                    <a:pt x="0" y="0"/>
                  </a:lnTo>
                  <a:close/>
                </a:path>
              </a:pathLst>
            </a:custGeom>
            <a:solidFill>
              <a:srgbClr val="C42303"/>
            </a:solidFill>
            <a:ln w="0">
              <a:noFill/>
              <a:prstDash val="solid"/>
              <a:round/>
              <a:headEnd/>
              <a:tailEnd/>
            </a:ln>
          </p:spPr>
          <p:txBody>
            <a:bodyPr vert="horz" wrap="square" lIns="91440" tIns="45720" rIns="91440" bIns="45720" numCol="1" anchor="t" anchorCtr="0" compatLnSpc="1">
              <a:prstTxWarp prst="textNoShape">
                <a:avLst/>
              </a:prstTxWarp>
            </a:bodyPr>
            <a:lstStyle/>
            <a:p>
              <a:endParaRPr lang="en-GB" sz="1800"/>
            </a:p>
          </p:txBody>
        </p:sp>
        <p:sp>
          <p:nvSpPr>
            <p:cNvPr id="52" name="Rectangle 10"/>
            <p:cNvSpPr>
              <a:spLocks noChangeArrowheads="1"/>
            </p:cNvSpPr>
            <p:nvPr/>
          </p:nvSpPr>
          <p:spPr bwMode="gray">
            <a:xfrm>
              <a:off x="19140488" y="13674"/>
              <a:ext cx="5662612" cy="692692"/>
            </a:xfrm>
            <a:prstGeom prst="rect">
              <a:avLst/>
            </a:prstGeom>
            <a:solidFill>
              <a:srgbClr val="EE9C34"/>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a:p>
          </p:txBody>
        </p:sp>
      </p:grpSp>
      <p:sp>
        <p:nvSpPr>
          <p:cNvPr id="31" name="Picture Placeholder 76"/>
          <p:cNvSpPr>
            <a:spLocks noGrp="1"/>
          </p:cNvSpPr>
          <p:nvPr>
            <p:ph type="pic" sz="quarter" idx="13"/>
          </p:nvPr>
        </p:nvSpPr>
        <p:spPr>
          <a:xfrm>
            <a:off x="812801" y="3048000"/>
            <a:ext cx="1219200" cy="762000"/>
          </a:xfrm>
        </p:spPr>
        <p:txBody>
          <a:bodyPr/>
          <a:lstStyle>
            <a:lvl1pPr>
              <a:defRPr sz="1400"/>
            </a:lvl1pPr>
          </a:lstStyle>
          <a:p>
            <a:r>
              <a:rPr lang="en-GB" noProof="0"/>
              <a:t>Click icon to add picture</a:t>
            </a:r>
          </a:p>
        </p:txBody>
      </p:sp>
      <p:grpSp>
        <p:nvGrpSpPr>
          <p:cNvPr id="3" name="Group 31"/>
          <p:cNvGrpSpPr/>
          <p:nvPr/>
        </p:nvGrpSpPr>
        <p:grpSpPr>
          <a:xfrm>
            <a:off x="652115" y="2901698"/>
            <a:ext cx="1613003" cy="151219"/>
            <a:chOff x="489087" y="2521685"/>
            <a:chExt cx="1209752" cy="151219"/>
          </a:xfrm>
        </p:grpSpPr>
        <p:cxnSp>
          <p:nvCxnSpPr>
            <p:cNvPr id="33" name="Straight Connector 32"/>
            <p:cNvCxnSpPr/>
            <p:nvPr userDrawn="1"/>
          </p:nvCxnSpPr>
          <p:spPr>
            <a:xfrm rot="10800000">
              <a:off x="489087" y="2521686"/>
              <a:ext cx="1209752" cy="0"/>
            </a:xfrm>
            <a:prstGeom prst="line">
              <a:avLst/>
            </a:prstGeom>
            <a:ln w="12700">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34" name="Straight Connector 33"/>
            <p:cNvCxnSpPr/>
            <p:nvPr userDrawn="1"/>
          </p:nvCxnSpPr>
          <p:spPr>
            <a:xfrm rot="5400000">
              <a:off x="413478" y="2597295"/>
              <a:ext cx="151219" cy="0"/>
            </a:xfrm>
            <a:prstGeom prst="line">
              <a:avLst/>
            </a:prstGeom>
            <a:ln w="12700">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sp>
        <p:nvSpPr>
          <p:cNvPr id="45" name="Title 1"/>
          <p:cNvSpPr>
            <a:spLocks noGrp="1"/>
          </p:cNvSpPr>
          <p:nvPr>
            <p:ph type="ctrTitle" hasCustomPrompt="1"/>
          </p:nvPr>
        </p:nvSpPr>
        <p:spPr bwMode="white">
          <a:xfrm>
            <a:off x="2527301" y="838200"/>
            <a:ext cx="7124700" cy="914400"/>
          </a:xfrm>
        </p:spPr>
        <p:txBody>
          <a:bodyPr anchor="t" anchorCtr="0">
            <a:noAutofit/>
          </a:bodyPr>
          <a:lstStyle>
            <a:lvl1pPr>
              <a:lnSpc>
                <a:spcPct val="90000"/>
              </a:lnSpc>
              <a:defRPr sz="3200" b="1" i="1" baseline="0">
                <a:solidFill>
                  <a:schemeClr val="bg1"/>
                </a:solidFill>
              </a:defRPr>
            </a:lvl1pPr>
          </a:lstStyle>
          <a:p>
            <a:r>
              <a:rPr lang="en-GB" noProof="0"/>
              <a:t>Click to add the presentation’s main title</a:t>
            </a:r>
          </a:p>
        </p:txBody>
      </p:sp>
      <p:sp>
        <p:nvSpPr>
          <p:cNvPr id="46" name="Subtitle 2"/>
          <p:cNvSpPr>
            <a:spLocks noGrp="1"/>
          </p:cNvSpPr>
          <p:nvPr>
            <p:ph type="subTitle" idx="1" hasCustomPrompt="1"/>
          </p:nvPr>
        </p:nvSpPr>
        <p:spPr bwMode="white">
          <a:xfrm>
            <a:off x="2527301" y="1828800"/>
            <a:ext cx="7124700" cy="914401"/>
          </a:xfrm>
        </p:spPr>
        <p:txBody>
          <a:bodyPr>
            <a:noAutofit/>
          </a:bodyPr>
          <a:lstStyle>
            <a:lvl1pPr marL="0" indent="0" algn="l">
              <a:lnSpc>
                <a:spcPct val="90000"/>
              </a:lnSpc>
              <a:spcAft>
                <a:spcPts val="0"/>
              </a:spcAft>
              <a:buNone/>
              <a:defRPr sz="3200" baseline="0">
                <a:solidFill>
                  <a:schemeClr val="bg1"/>
                </a:solidFill>
                <a:latin typeface="+mj-lt"/>
              </a:defRPr>
            </a:lvl1pPr>
            <a:lvl2pPr marL="0" indent="0" algn="l">
              <a:buNone/>
              <a:defRPr sz="1800">
                <a:solidFill>
                  <a:schemeClr val="bg1"/>
                </a:solidFill>
                <a:latin typeface="+mj-lt"/>
              </a:defRPr>
            </a:lvl2pPr>
            <a:lvl3pPr marL="457200" indent="0" algn="l">
              <a:buNone/>
              <a:defRPr sz="1800">
                <a:solidFill>
                  <a:schemeClr val="bg1"/>
                </a:solidFill>
                <a:latin typeface="+mj-lt"/>
              </a:defRPr>
            </a:lvl3pPr>
            <a:lvl4pPr marL="914400" indent="0" algn="l">
              <a:buNone/>
              <a:defRPr sz="1800">
                <a:solidFill>
                  <a:schemeClr val="bg1"/>
                </a:solidFill>
                <a:latin typeface="+mj-lt"/>
              </a:defRPr>
            </a:lvl4pPr>
            <a:lvl5pPr marL="1371600" indent="0" algn="l">
              <a:buNone/>
              <a:defRPr sz="1800">
                <a:solidFill>
                  <a:schemeClr val="bg1"/>
                </a:solidFill>
                <a:latin typeface="+mj-lt"/>
              </a:defRPr>
            </a:lvl5pPr>
            <a:lvl6pPr marL="1828800" indent="0" algn="l">
              <a:buNone/>
              <a:defRPr sz="1800">
                <a:solidFill>
                  <a:schemeClr val="bg1"/>
                </a:solidFill>
                <a:latin typeface="+mj-lt"/>
              </a:defRPr>
            </a:lvl6pPr>
            <a:lvl7pPr marL="2286000" indent="0" algn="l">
              <a:buNone/>
              <a:defRPr sz="1800">
                <a:solidFill>
                  <a:schemeClr val="bg1"/>
                </a:solidFill>
                <a:latin typeface="+mj-lt"/>
              </a:defRPr>
            </a:lvl7pPr>
            <a:lvl8pPr marL="2743200" indent="0" algn="l">
              <a:buNone/>
              <a:defRPr sz="1800">
                <a:solidFill>
                  <a:schemeClr val="bg1"/>
                </a:solidFill>
                <a:latin typeface="+mj-lt"/>
              </a:defRPr>
            </a:lvl8pPr>
            <a:lvl9pPr marL="3200400" indent="0" algn="l">
              <a:buNone/>
              <a:defRPr sz="1800">
                <a:solidFill>
                  <a:schemeClr val="bg1"/>
                </a:solidFill>
                <a:latin typeface="+mj-lt"/>
              </a:defRPr>
            </a:lvl9pPr>
          </a:lstStyle>
          <a:p>
            <a:r>
              <a:rPr lang="en-GB" noProof="0"/>
              <a:t>Subtitle and date (move higher if title is only one line)</a:t>
            </a:r>
          </a:p>
        </p:txBody>
      </p:sp>
      <p:sp>
        <p:nvSpPr>
          <p:cNvPr id="47" name="Text Placeholder 31"/>
          <p:cNvSpPr>
            <a:spLocks noGrp="1"/>
          </p:cNvSpPr>
          <p:nvPr>
            <p:ph type="body" sz="quarter" idx="10" hasCustomPrompt="1"/>
          </p:nvPr>
        </p:nvSpPr>
        <p:spPr bwMode="white">
          <a:xfrm>
            <a:off x="2527300" y="374904"/>
            <a:ext cx="5474208" cy="146304"/>
          </a:xfrm>
        </p:spPr>
        <p:txBody>
          <a:bodyPr/>
          <a:lstStyle>
            <a:lvl1pPr>
              <a:defRPr sz="1100">
                <a:solidFill>
                  <a:schemeClr val="bg1"/>
                </a:solidFill>
                <a:latin typeface="Arial" pitchFamily="34" charset="0"/>
                <a:cs typeface="Arial" pitchFamily="34" charset="0"/>
              </a:defRPr>
            </a:lvl1pPr>
            <a:lvl2pPr>
              <a:defRPr sz="1000">
                <a:solidFill>
                  <a:schemeClr val="bg1"/>
                </a:solidFill>
                <a:latin typeface="Arial" pitchFamily="34" charset="0"/>
                <a:cs typeface="Arial" pitchFamily="34" charset="0"/>
              </a:defRPr>
            </a:lvl2pPr>
            <a:lvl3pPr>
              <a:defRPr sz="1000">
                <a:solidFill>
                  <a:schemeClr val="bg1"/>
                </a:solidFill>
                <a:latin typeface="Arial" pitchFamily="34" charset="0"/>
                <a:cs typeface="Arial" pitchFamily="34" charset="0"/>
              </a:defRPr>
            </a:lvl3pPr>
            <a:lvl4pPr>
              <a:defRPr sz="1000">
                <a:solidFill>
                  <a:schemeClr val="bg1"/>
                </a:solidFill>
                <a:latin typeface="Arial" pitchFamily="34" charset="0"/>
                <a:cs typeface="Arial" pitchFamily="34" charset="0"/>
              </a:defRPr>
            </a:lvl4pPr>
            <a:lvl5pPr>
              <a:defRPr sz="1000">
                <a:solidFill>
                  <a:schemeClr val="bg1"/>
                </a:solidFill>
                <a:latin typeface="Arial" pitchFamily="34" charset="0"/>
                <a:cs typeface="Arial" pitchFamily="34" charset="0"/>
              </a:defRPr>
            </a:lvl5pPr>
          </a:lstStyle>
          <a:p>
            <a:pPr lvl="0"/>
            <a:r>
              <a:rPr lang="en-GB" noProof="0"/>
              <a:t>www.pwc.com</a:t>
            </a:r>
          </a:p>
        </p:txBody>
      </p:sp>
      <p:grpSp>
        <p:nvGrpSpPr>
          <p:cNvPr id="96" name="Group 32"/>
          <p:cNvGrpSpPr/>
          <p:nvPr/>
        </p:nvGrpSpPr>
        <p:grpSpPr>
          <a:xfrm>
            <a:off x="1291456" y="6170992"/>
            <a:ext cx="1219200" cy="533479"/>
            <a:chOff x="518032" y="978681"/>
            <a:chExt cx="4572000" cy="2667393"/>
          </a:xfrm>
        </p:grpSpPr>
        <p:sp>
          <p:nvSpPr>
            <p:cNvPr id="97" name="Rectangle 37"/>
            <p:cNvSpPr>
              <a:spLocks noChangeArrowheads="1"/>
            </p:cNvSpPr>
            <p:nvPr userDrawn="1"/>
          </p:nvSpPr>
          <p:spPr bwMode="black">
            <a:xfrm>
              <a:off x="3295650" y="978681"/>
              <a:ext cx="1143000" cy="263229"/>
            </a:xfrm>
            <a:prstGeom prst="rect">
              <a:avLst/>
            </a:prstGeom>
            <a:solidFill>
              <a:srgbClr val="A10000"/>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noProof="0"/>
            </a:p>
          </p:txBody>
        </p:sp>
        <p:sp>
          <p:nvSpPr>
            <p:cNvPr id="98" name="Freeform 7"/>
            <p:cNvSpPr>
              <a:spLocks noEditPoints="1"/>
            </p:cNvSpPr>
            <p:nvPr userDrawn="1"/>
          </p:nvSpPr>
          <p:spPr bwMode="black">
            <a:xfrm>
              <a:off x="518032" y="1922794"/>
              <a:ext cx="4572000" cy="1723280"/>
            </a:xfrm>
            <a:custGeom>
              <a:avLst/>
              <a:gdLst/>
              <a:ahLst/>
              <a:cxnLst>
                <a:cxn ang="0">
                  <a:pos x="581" y="233"/>
                </a:cxn>
                <a:cxn ang="0">
                  <a:pos x="538" y="949"/>
                </a:cxn>
                <a:cxn ang="0">
                  <a:pos x="630" y="946"/>
                </a:cxn>
                <a:cxn ang="0">
                  <a:pos x="793" y="880"/>
                </a:cxn>
                <a:cxn ang="0">
                  <a:pos x="886" y="728"/>
                </a:cxn>
                <a:cxn ang="0">
                  <a:pos x="905" y="505"/>
                </a:cxn>
                <a:cxn ang="0">
                  <a:pos x="850" y="329"/>
                </a:cxn>
                <a:cxn ang="0">
                  <a:pos x="727" y="241"/>
                </a:cxn>
                <a:cxn ang="0">
                  <a:pos x="521" y="3"/>
                </a:cxn>
                <a:cxn ang="0">
                  <a:pos x="643" y="74"/>
                </a:cxn>
                <a:cxn ang="0">
                  <a:pos x="761" y="24"/>
                </a:cxn>
                <a:cxn ang="0">
                  <a:pos x="855" y="9"/>
                </a:cxn>
                <a:cxn ang="0">
                  <a:pos x="1026" y="40"/>
                </a:cxn>
                <a:cxn ang="0">
                  <a:pos x="1180" y="172"/>
                </a:cxn>
                <a:cxn ang="0">
                  <a:pos x="1265" y="383"/>
                </a:cxn>
                <a:cxn ang="0">
                  <a:pos x="1265" y="641"/>
                </a:cxn>
                <a:cxn ang="0">
                  <a:pos x="1175" y="857"/>
                </a:cxn>
                <a:cxn ang="0">
                  <a:pos x="1005" y="1006"/>
                </a:cxn>
                <a:cxn ang="0">
                  <a:pos x="766" y="1074"/>
                </a:cxn>
                <a:cxn ang="0">
                  <a:pos x="601" y="1074"/>
                </a:cxn>
                <a:cxn ang="0">
                  <a:pos x="692" y="1447"/>
                </a:cxn>
                <a:cxn ang="0">
                  <a:pos x="171" y="1408"/>
                </a:cxn>
                <a:cxn ang="0">
                  <a:pos x="413" y="3"/>
                </a:cxn>
                <a:cxn ang="0">
                  <a:pos x="3876" y="20"/>
                </a:cxn>
                <a:cxn ang="0">
                  <a:pos x="4036" y="100"/>
                </a:cxn>
                <a:cxn ang="0">
                  <a:pos x="4113" y="232"/>
                </a:cxn>
                <a:cxn ang="0">
                  <a:pos x="4091" y="362"/>
                </a:cxn>
                <a:cxn ang="0">
                  <a:pos x="3995" y="436"/>
                </a:cxn>
                <a:cxn ang="0">
                  <a:pos x="3859" y="438"/>
                </a:cxn>
                <a:cxn ang="0">
                  <a:pos x="3757" y="114"/>
                </a:cxn>
                <a:cxn ang="0">
                  <a:pos x="3597" y="187"/>
                </a:cxn>
                <a:cxn ang="0">
                  <a:pos x="3508" y="339"/>
                </a:cxn>
                <a:cxn ang="0">
                  <a:pos x="3489" y="565"/>
                </a:cxn>
                <a:cxn ang="0">
                  <a:pos x="3547" y="753"/>
                </a:cxn>
                <a:cxn ang="0">
                  <a:pos x="3668" y="869"/>
                </a:cxn>
                <a:cxn ang="0">
                  <a:pos x="3821" y="896"/>
                </a:cxn>
                <a:cxn ang="0">
                  <a:pos x="3931" y="872"/>
                </a:cxn>
                <a:cxn ang="0">
                  <a:pos x="4079" y="810"/>
                </a:cxn>
                <a:cxn ang="0">
                  <a:pos x="4016" y="1024"/>
                </a:cxn>
                <a:cxn ang="0">
                  <a:pos x="3830" y="1080"/>
                </a:cxn>
                <a:cxn ang="0">
                  <a:pos x="3651" y="1095"/>
                </a:cxn>
                <a:cxn ang="0">
                  <a:pos x="3426" y="1060"/>
                </a:cxn>
                <a:cxn ang="0">
                  <a:pos x="3255" y="947"/>
                </a:cxn>
                <a:cxn ang="0">
                  <a:pos x="3140" y="772"/>
                </a:cxn>
                <a:cxn ang="0">
                  <a:pos x="3101" y="561"/>
                </a:cxn>
                <a:cxn ang="0">
                  <a:pos x="3153" y="318"/>
                </a:cxn>
                <a:cxn ang="0">
                  <a:pos x="3293" y="135"/>
                </a:cxn>
                <a:cxn ang="0">
                  <a:pos x="3508" y="27"/>
                </a:cxn>
                <a:cxn ang="0">
                  <a:pos x="2910" y="0"/>
                </a:cxn>
                <a:cxn ang="0">
                  <a:pos x="3040" y="52"/>
                </a:cxn>
                <a:cxn ang="0">
                  <a:pos x="3093" y="178"/>
                </a:cxn>
                <a:cxn ang="0">
                  <a:pos x="3071" y="277"/>
                </a:cxn>
                <a:cxn ang="0">
                  <a:pos x="3004" y="393"/>
                </a:cxn>
                <a:cxn ang="0">
                  <a:pos x="2876" y="561"/>
                </a:cxn>
                <a:cxn ang="0">
                  <a:pos x="1784" y="1078"/>
                </a:cxn>
                <a:cxn ang="0">
                  <a:pos x="1313" y="118"/>
                </a:cxn>
                <a:cxn ang="0">
                  <a:pos x="2247" y="25"/>
                </a:cxn>
                <a:cxn ang="0">
                  <a:pos x="2759" y="62"/>
                </a:cxn>
                <a:cxn ang="0">
                  <a:pos x="2872" y="4"/>
                </a:cxn>
              </a:cxnLst>
              <a:rect l="0" t="0" r="r" b="b"/>
              <a:pathLst>
                <a:path w="4127" h="1544">
                  <a:moveTo>
                    <a:pt x="640" y="229"/>
                  </a:moveTo>
                  <a:lnTo>
                    <a:pt x="622" y="229"/>
                  </a:lnTo>
                  <a:lnTo>
                    <a:pt x="603" y="230"/>
                  </a:lnTo>
                  <a:lnTo>
                    <a:pt x="581" y="233"/>
                  </a:lnTo>
                  <a:lnTo>
                    <a:pt x="553" y="235"/>
                  </a:lnTo>
                  <a:lnTo>
                    <a:pt x="521" y="241"/>
                  </a:lnTo>
                  <a:lnTo>
                    <a:pt x="521" y="947"/>
                  </a:lnTo>
                  <a:lnTo>
                    <a:pt x="538" y="949"/>
                  </a:lnTo>
                  <a:lnTo>
                    <a:pt x="553" y="949"/>
                  </a:lnTo>
                  <a:lnTo>
                    <a:pt x="566" y="949"/>
                  </a:lnTo>
                  <a:lnTo>
                    <a:pt x="578" y="949"/>
                  </a:lnTo>
                  <a:lnTo>
                    <a:pt x="630" y="946"/>
                  </a:lnTo>
                  <a:lnTo>
                    <a:pt x="677" y="937"/>
                  </a:lnTo>
                  <a:lnTo>
                    <a:pt x="720" y="924"/>
                  </a:lnTo>
                  <a:lnTo>
                    <a:pt x="758" y="905"/>
                  </a:lnTo>
                  <a:lnTo>
                    <a:pt x="793" y="880"/>
                  </a:lnTo>
                  <a:lnTo>
                    <a:pt x="824" y="850"/>
                  </a:lnTo>
                  <a:lnTo>
                    <a:pt x="849" y="815"/>
                  </a:lnTo>
                  <a:lnTo>
                    <a:pt x="870" y="775"/>
                  </a:lnTo>
                  <a:lnTo>
                    <a:pt x="886" y="728"/>
                  </a:lnTo>
                  <a:lnTo>
                    <a:pt x="897" y="678"/>
                  </a:lnTo>
                  <a:lnTo>
                    <a:pt x="905" y="622"/>
                  </a:lnTo>
                  <a:lnTo>
                    <a:pt x="907" y="561"/>
                  </a:lnTo>
                  <a:lnTo>
                    <a:pt x="905" y="505"/>
                  </a:lnTo>
                  <a:lnTo>
                    <a:pt x="897" y="452"/>
                  </a:lnTo>
                  <a:lnTo>
                    <a:pt x="886" y="407"/>
                  </a:lnTo>
                  <a:lnTo>
                    <a:pt x="870" y="366"/>
                  </a:lnTo>
                  <a:lnTo>
                    <a:pt x="850" y="329"/>
                  </a:lnTo>
                  <a:lnTo>
                    <a:pt x="826" y="299"/>
                  </a:lnTo>
                  <a:lnTo>
                    <a:pt x="797" y="274"/>
                  </a:lnTo>
                  <a:lnTo>
                    <a:pt x="763" y="254"/>
                  </a:lnTo>
                  <a:lnTo>
                    <a:pt x="727" y="241"/>
                  </a:lnTo>
                  <a:lnTo>
                    <a:pt x="686" y="232"/>
                  </a:lnTo>
                  <a:lnTo>
                    <a:pt x="640" y="229"/>
                  </a:lnTo>
                  <a:close/>
                  <a:moveTo>
                    <a:pt x="413" y="3"/>
                  </a:moveTo>
                  <a:lnTo>
                    <a:pt x="521" y="3"/>
                  </a:lnTo>
                  <a:lnTo>
                    <a:pt x="521" y="143"/>
                  </a:lnTo>
                  <a:lnTo>
                    <a:pt x="566" y="117"/>
                  </a:lnTo>
                  <a:lnTo>
                    <a:pt x="607" y="93"/>
                  </a:lnTo>
                  <a:lnTo>
                    <a:pt x="643" y="74"/>
                  </a:lnTo>
                  <a:lnTo>
                    <a:pt x="677" y="57"/>
                  </a:lnTo>
                  <a:lnTo>
                    <a:pt x="707" y="44"/>
                  </a:lnTo>
                  <a:lnTo>
                    <a:pt x="735" y="33"/>
                  </a:lnTo>
                  <a:lnTo>
                    <a:pt x="761" y="24"/>
                  </a:lnTo>
                  <a:lnTo>
                    <a:pt x="785" y="18"/>
                  </a:lnTo>
                  <a:lnTo>
                    <a:pt x="809" y="13"/>
                  </a:lnTo>
                  <a:lnTo>
                    <a:pt x="831" y="10"/>
                  </a:lnTo>
                  <a:lnTo>
                    <a:pt x="855" y="9"/>
                  </a:lnTo>
                  <a:lnTo>
                    <a:pt x="879" y="8"/>
                  </a:lnTo>
                  <a:lnTo>
                    <a:pt x="931" y="12"/>
                  </a:lnTo>
                  <a:lnTo>
                    <a:pt x="980" y="23"/>
                  </a:lnTo>
                  <a:lnTo>
                    <a:pt x="1026" y="40"/>
                  </a:lnTo>
                  <a:lnTo>
                    <a:pt x="1070" y="64"/>
                  </a:lnTo>
                  <a:lnTo>
                    <a:pt x="1110" y="94"/>
                  </a:lnTo>
                  <a:lnTo>
                    <a:pt x="1148" y="130"/>
                  </a:lnTo>
                  <a:lnTo>
                    <a:pt x="1180" y="172"/>
                  </a:lnTo>
                  <a:lnTo>
                    <a:pt x="1209" y="218"/>
                  </a:lnTo>
                  <a:lnTo>
                    <a:pt x="1233" y="268"/>
                  </a:lnTo>
                  <a:lnTo>
                    <a:pt x="1252" y="324"/>
                  </a:lnTo>
                  <a:lnTo>
                    <a:pt x="1265" y="383"/>
                  </a:lnTo>
                  <a:lnTo>
                    <a:pt x="1274" y="446"/>
                  </a:lnTo>
                  <a:lnTo>
                    <a:pt x="1278" y="512"/>
                  </a:lnTo>
                  <a:lnTo>
                    <a:pt x="1274" y="578"/>
                  </a:lnTo>
                  <a:lnTo>
                    <a:pt x="1265" y="641"/>
                  </a:lnTo>
                  <a:lnTo>
                    <a:pt x="1252" y="701"/>
                  </a:lnTo>
                  <a:lnTo>
                    <a:pt x="1232" y="756"/>
                  </a:lnTo>
                  <a:lnTo>
                    <a:pt x="1205" y="809"/>
                  </a:lnTo>
                  <a:lnTo>
                    <a:pt x="1175" y="857"/>
                  </a:lnTo>
                  <a:lnTo>
                    <a:pt x="1140" y="901"/>
                  </a:lnTo>
                  <a:lnTo>
                    <a:pt x="1099" y="941"/>
                  </a:lnTo>
                  <a:lnTo>
                    <a:pt x="1054" y="976"/>
                  </a:lnTo>
                  <a:lnTo>
                    <a:pt x="1005" y="1006"/>
                  </a:lnTo>
                  <a:lnTo>
                    <a:pt x="951" y="1031"/>
                  </a:lnTo>
                  <a:lnTo>
                    <a:pt x="894" y="1051"/>
                  </a:lnTo>
                  <a:lnTo>
                    <a:pt x="831" y="1065"/>
                  </a:lnTo>
                  <a:lnTo>
                    <a:pt x="766" y="1074"/>
                  </a:lnTo>
                  <a:lnTo>
                    <a:pt x="696" y="1078"/>
                  </a:lnTo>
                  <a:lnTo>
                    <a:pt x="670" y="1078"/>
                  </a:lnTo>
                  <a:lnTo>
                    <a:pt x="637" y="1076"/>
                  </a:lnTo>
                  <a:lnTo>
                    <a:pt x="601" y="1074"/>
                  </a:lnTo>
                  <a:lnTo>
                    <a:pt x="561" y="1071"/>
                  </a:lnTo>
                  <a:lnTo>
                    <a:pt x="521" y="1068"/>
                  </a:lnTo>
                  <a:lnTo>
                    <a:pt x="521" y="1408"/>
                  </a:lnTo>
                  <a:lnTo>
                    <a:pt x="692" y="1447"/>
                  </a:lnTo>
                  <a:lnTo>
                    <a:pt x="692" y="1544"/>
                  </a:lnTo>
                  <a:lnTo>
                    <a:pt x="18" y="1544"/>
                  </a:lnTo>
                  <a:lnTo>
                    <a:pt x="18" y="1447"/>
                  </a:lnTo>
                  <a:lnTo>
                    <a:pt x="171" y="1408"/>
                  </a:lnTo>
                  <a:lnTo>
                    <a:pt x="171" y="229"/>
                  </a:lnTo>
                  <a:lnTo>
                    <a:pt x="0" y="229"/>
                  </a:lnTo>
                  <a:lnTo>
                    <a:pt x="0" y="128"/>
                  </a:lnTo>
                  <a:lnTo>
                    <a:pt x="413" y="3"/>
                  </a:lnTo>
                  <a:close/>
                  <a:moveTo>
                    <a:pt x="3711" y="0"/>
                  </a:moveTo>
                  <a:lnTo>
                    <a:pt x="3770" y="3"/>
                  </a:lnTo>
                  <a:lnTo>
                    <a:pt x="3825" y="9"/>
                  </a:lnTo>
                  <a:lnTo>
                    <a:pt x="3876" y="20"/>
                  </a:lnTo>
                  <a:lnTo>
                    <a:pt x="3923" y="34"/>
                  </a:lnTo>
                  <a:lnTo>
                    <a:pt x="3965" y="53"/>
                  </a:lnTo>
                  <a:lnTo>
                    <a:pt x="4004" y="75"/>
                  </a:lnTo>
                  <a:lnTo>
                    <a:pt x="4036" y="100"/>
                  </a:lnTo>
                  <a:lnTo>
                    <a:pt x="4064" y="129"/>
                  </a:lnTo>
                  <a:lnTo>
                    <a:pt x="4086" y="160"/>
                  </a:lnTo>
                  <a:lnTo>
                    <a:pt x="4103" y="194"/>
                  </a:lnTo>
                  <a:lnTo>
                    <a:pt x="4113" y="232"/>
                  </a:lnTo>
                  <a:lnTo>
                    <a:pt x="4117" y="271"/>
                  </a:lnTo>
                  <a:lnTo>
                    <a:pt x="4114" y="304"/>
                  </a:lnTo>
                  <a:lnTo>
                    <a:pt x="4105" y="334"/>
                  </a:lnTo>
                  <a:lnTo>
                    <a:pt x="4091" y="362"/>
                  </a:lnTo>
                  <a:lnTo>
                    <a:pt x="4074" y="387"/>
                  </a:lnTo>
                  <a:lnTo>
                    <a:pt x="4051" y="407"/>
                  </a:lnTo>
                  <a:lnTo>
                    <a:pt x="4025" y="423"/>
                  </a:lnTo>
                  <a:lnTo>
                    <a:pt x="3995" y="436"/>
                  </a:lnTo>
                  <a:lnTo>
                    <a:pt x="3961" y="443"/>
                  </a:lnTo>
                  <a:lnTo>
                    <a:pt x="3925" y="446"/>
                  </a:lnTo>
                  <a:lnTo>
                    <a:pt x="3891" y="444"/>
                  </a:lnTo>
                  <a:lnTo>
                    <a:pt x="3859" y="438"/>
                  </a:lnTo>
                  <a:lnTo>
                    <a:pt x="3826" y="428"/>
                  </a:lnTo>
                  <a:lnTo>
                    <a:pt x="3792" y="413"/>
                  </a:lnTo>
                  <a:lnTo>
                    <a:pt x="3757" y="394"/>
                  </a:lnTo>
                  <a:lnTo>
                    <a:pt x="3757" y="114"/>
                  </a:lnTo>
                  <a:lnTo>
                    <a:pt x="3711" y="125"/>
                  </a:lnTo>
                  <a:lnTo>
                    <a:pt x="3668" y="140"/>
                  </a:lnTo>
                  <a:lnTo>
                    <a:pt x="3631" y="162"/>
                  </a:lnTo>
                  <a:lnTo>
                    <a:pt x="3597" y="187"/>
                  </a:lnTo>
                  <a:lnTo>
                    <a:pt x="3568" y="218"/>
                  </a:lnTo>
                  <a:lnTo>
                    <a:pt x="3543" y="253"/>
                  </a:lnTo>
                  <a:lnTo>
                    <a:pt x="3523" y="294"/>
                  </a:lnTo>
                  <a:lnTo>
                    <a:pt x="3508" y="339"/>
                  </a:lnTo>
                  <a:lnTo>
                    <a:pt x="3497" y="391"/>
                  </a:lnTo>
                  <a:lnTo>
                    <a:pt x="3489" y="447"/>
                  </a:lnTo>
                  <a:lnTo>
                    <a:pt x="3487" y="507"/>
                  </a:lnTo>
                  <a:lnTo>
                    <a:pt x="3489" y="565"/>
                  </a:lnTo>
                  <a:lnTo>
                    <a:pt x="3497" y="617"/>
                  </a:lnTo>
                  <a:lnTo>
                    <a:pt x="3509" y="667"/>
                  </a:lnTo>
                  <a:lnTo>
                    <a:pt x="3526" y="712"/>
                  </a:lnTo>
                  <a:lnTo>
                    <a:pt x="3547" y="753"/>
                  </a:lnTo>
                  <a:lnTo>
                    <a:pt x="3571" y="790"/>
                  </a:lnTo>
                  <a:lnTo>
                    <a:pt x="3600" y="821"/>
                  </a:lnTo>
                  <a:lnTo>
                    <a:pt x="3632" y="847"/>
                  </a:lnTo>
                  <a:lnTo>
                    <a:pt x="3668" y="869"/>
                  </a:lnTo>
                  <a:lnTo>
                    <a:pt x="3707" y="885"/>
                  </a:lnTo>
                  <a:lnTo>
                    <a:pt x="3750" y="894"/>
                  </a:lnTo>
                  <a:lnTo>
                    <a:pt x="3795" y="897"/>
                  </a:lnTo>
                  <a:lnTo>
                    <a:pt x="3821" y="896"/>
                  </a:lnTo>
                  <a:lnTo>
                    <a:pt x="3847" y="894"/>
                  </a:lnTo>
                  <a:lnTo>
                    <a:pt x="3874" y="889"/>
                  </a:lnTo>
                  <a:lnTo>
                    <a:pt x="3901" y="881"/>
                  </a:lnTo>
                  <a:lnTo>
                    <a:pt x="3931" y="872"/>
                  </a:lnTo>
                  <a:lnTo>
                    <a:pt x="3964" y="861"/>
                  </a:lnTo>
                  <a:lnTo>
                    <a:pt x="3999" y="846"/>
                  </a:lnTo>
                  <a:lnTo>
                    <a:pt x="4036" y="830"/>
                  </a:lnTo>
                  <a:lnTo>
                    <a:pt x="4079" y="810"/>
                  </a:lnTo>
                  <a:lnTo>
                    <a:pt x="4127" y="787"/>
                  </a:lnTo>
                  <a:lnTo>
                    <a:pt x="4127" y="976"/>
                  </a:lnTo>
                  <a:lnTo>
                    <a:pt x="4069" y="1001"/>
                  </a:lnTo>
                  <a:lnTo>
                    <a:pt x="4016" y="1024"/>
                  </a:lnTo>
                  <a:lnTo>
                    <a:pt x="3966" y="1041"/>
                  </a:lnTo>
                  <a:lnTo>
                    <a:pt x="3919" y="1058"/>
                  </a:lnTo>
                  <a:lnTo>
                    <a:pt x="3874" y="1070"/>
                  </a:lnTo>
                  <a:lnTo>
                    <a:pt x="3830" y="1080"/>
                  </a:lnTo>
                  <a:lnTo>
                    <a:pt x="3786" y="1086"/>
                  </a:lnTo>
                  <a:lnTo>
                    <a:pt x="3742" y="1091"/>
                  </a:lnTo>
                  <a:lnTo>
                    <a:pt x="3697" y="1094"/>
                  </a:lnTo>
                  <a:lnTo>
                    <a:pt x="3651" y="1095"/>
                  </a:lnTo>
                  <a:lnTo>
                    <a:pt x="3588" y="1093"/>
                  </a:lnTo>
                  <a:lnTo>
                    <a:pt x="3530" y="1086"/>
                  </a:lnTo>
                  <a:lnTo>
                    <a:pt x="3476" y="1075"/>
                  </a:lnTo>
                  <a:lnTo>
                    <a:pt x="3426" y="1060"/>
                  </a:lnTo>
                  <a:lnTo>
                    <a:pt x="3378" y="1039"/>
                  </a:lnTo>
                  <a:lnTo>
                    <a:pt x="3334" y="1014"/>
                  </a:lnTo>
                  <a:lnTo>
                    <a:pt x="3294" y="984"/>
                  </a:lnTo>
                  <a:lnTo>
                    <a:pt x="3255" y="947"/>
                  </a:lnTo>
                  <a:lnTo>
                    <a:pt x="3219" y="907"/>
                  </a:lnTo>
                  <a:lnTo>
                    <a:pt x="3188" y="865"/>
                  </a:lnTo>
                  <a:lnTo>
                    <a:pt x="3162" y="820"/>
                  </a:lnTo>
                  <a:lnTo>
                    <a:pt x="3140" y="772"/>
                  </a:lnTo>
                  <a:lnTo>
                    <a:pt x="3124" y="722"/>
                  </a:lnTo>
                  <a:lnTo>
                    <a:pt x="3111" y="670"/>
                  </a:lnTo>
                  <a:lnTo>
                    <a:pt x="3104" y="616"/>
                  </a:lnTo>
                  <a:lnTo>
                    <a:pt x="3101" y="561"/>
                  </a:lnTo>
                  <a:lnTo>
                    <a:pt x="3105" y="494"/>
                  </a:lnTo>
                  <a:lnTo>
                    <a:pt x="3115" y="433"/>
                  </a:lnTo>
                  <a:lnTo>
                    <a:pt x="3130" y="373"/>
                  </a:lnTo>
                  <a:lnTo>
                    <a:pt x="3153" y="318"/>
                  </a:lnTo>
                  <a:lnTo>
                    <a:pt x="3179" y="267"/>
                  </a:lnTo>
                  <a:lnTo>
                    <a:pt x="3213" y="219"/>
                  </a:lnTo>
                  <a:lnTo>
                    <a:pt x="3250" y="175"/>
                  </a:lnTo>
                  <a:lnTo>
                    <a:pt x="3293" y="135"/>
                  </a:lnTo>
                  <a:lnTo>
                    <a:pt x="3341" y="102"/>
                  </a:lnTo>
                  <a:lnTo>
                    <a:pt x="3392" y="72"/>
                  </a:lnTo>
                  <a:lnTo>
                    <a:pt x="3448" y="47"/>
                  </a:lnTo>
                  <a:lnTo>
                    <a:pt x="3508" y="27"/>
                  </a:lnTo>
                  <a:lnTo>
                    <a:pt x="3573" y="12"/>
                  </a:lnTo>
                  <a:lnTo>
                    <a:pt x="3640" y="3"/>
                  </a:lnTo>
                  <a:lnTo>
                    <a:pt x="3711" y="0"/>
                  </a:lnTo>
                  <a:close/>
                  <a:moveTo>
                    <a:pt x="2910" y="0"/>
                  </a:moveTo>
                  <a:lnTo>
                    <a:pt x="2948" y="4"/>
                  </a:lnTo>
                  <a:lnTo>
                    <a:pt x="2983" y="14"/>
                  </a:lnTo>
                  <a:lnTo>
                    <a:pt x="3014" y="30"/>
                  </a:lnTo>
                  <a:lnTo>
                    <a:pt x="3040" y="52"/>
                  </a:lnTo>
                  <a:lnTo>
                    <a:pt x="3063" y="78"/>
                  </a:lnTo>
                  <a:lnTo>
                    <a:pt x="3079" y="109"/>
                  </a:lnTo>
                  <a:lnTo>
                    <a:pt x="3089" y="142"/>
                  </a:lnTo>
                  <a:lnTo>
                    <a:pt x="3093" y="178"/>
                  </a:lnTo>
                  <a:lnTo>
                    <a:pt x="3091" y="203"/>
                  </a:lnTo>
                  <a:lnTo>
                    <a:pt x="3088" y="227"/>
                  </a:lnTo>
                  <a:lnTo>
                    <a:pt x="3081" y="252"/>
                  </a:lnTo>
                  <a:lnTo>
                    <a:pt x="3071" y="277"/>
                  </a:lnTo>
                  <a:lnTo>
                    <a:pt x="3060" y="303"/>
                  </a:lnTo>
                  <a:lnTo>
                    <a:pt x="3044" y="331"/>
                  </a:lnTo>
                  <a:lnTo>
                    <a:pt x="3025" y="361"/>
                  </a:lnTo>
                  <a:lnTo>
                    <a:pt x="3004" y="393"/>
                  </a:lnTo>
                  <a:lnTo>
                    <a:pt x="2978" y="429"/>
                  </a:lnTo>
                  <a:lnTo>
                    <a:pt x="2948" y="468"/>
                  </a:lnTo>
                  <a:lnTo>
                    <a:pt x="2914" y="512"/>
                  </a:lnTo>
                  <a:lnTo>
                    <a:pt x="2876" y="561"/>
                  </a:lnTo>
                  <a:lnTo>
                    <a:pt x="2472" y="1078"/>
                  </a:lnTo>
                  <a:lnTo>
                    <a:pt x="2182" y="1078"/>
                  </a:lnTo>
                  <a:lnTo>
                    <a:pt x="2182" y="424"/>
                  </a:lnTo>
                  <a:lnTo>
                    <a:pt x="1784" y="1078"/>
                  </a:lnTo>
                  <a:lnTo>
                    <a:pt x="1518" y="1078"/>
                  </a:lnTo>
                  <a:lnTo>
                    <a:pt x="1518" y="234"/>
                  </a:lnTo>
                  <a:lnTo>
                    <a:pt x="1313" y="214"/>
                  </a:lnTo>
                  <a:lnTo>
                    <a:pt x="1313" y="118"/>
                  </a:lnTo>
                  <a:lnTo>
                    <a:pt x="1690" y="25"/>
                  </a:lnTo>
                  <a:lnTo>
                    <a:pt x="1832" y="25"/>
                  </a:lnTo>
                  <a:lnTo>
                    <a:pt x="1832" y="713"/>
                  </a:lnTo>
                  <a:lnTo>
                    <a:pt x="2247" y="25"/>
                  </a:lnTo>
                  <a:lnTo>
                    <a:pt x="2497" y="25"/>
                  </a:lnTo>
                  <a:lnTo>
                    <a:pt x="2497" y="822"/>
                  </a:lnTo>
                  <a:lnTo>
                    <a:pt x="2759" y="473"/>
                  </a:lnTo>
                  <a:lnTo>
                    <a:pt x="2759" y="62"/>
                  </a:lnTo>
                  <a:lnTo>
                    <a:pt x="2779" y="44"/>
                  </a:lnTo>
                  <a:lnTo>
                    <a:pt x="2806" y="27"/>
                  </a:lnTo>
                  <a:lnTo>
                    <a:pt x="2837" y="13"/>
                  </a:lnTo>
                  <a:lnTo>
                    <a:pt x="2872" y="4"/>
                  </a:lnTo>
                  <a:lnTo>
                    <a:pt x="2910" y="0"/>
                  </a:lnTo>
                  <a:close/>
                </a:path>
              </a:pathLst>
            </a:custGeom>
            <a:solidFill>
              <a:srgbClr val="000000"/>
            </a:solidFill>
            <a:ln w="0">
              <a:noFill/>
              <a:prstDash val="solid"/>
              <a:round/>
              <a:headEnd/>
              <a:tailEnd/>
            </a:ln>
          </p:spPr>
          <p:txBody>
            <a:bodyPr vert="horz" wrap="square" lIns="91440" tIns="45720" rIns="91440" bIns="45720" numCol="1" anchor="t" anchorCtr="0" compatLnSpc="1">
              <a:prstTxWarp prst="textNoShape">
                <a:avLst/>
              </a:prstTxWarp>
            </a:bodyPr>
            <a:lstStyle/>
            <a:p>
              <a:endParaRPr lang="en-GB" sz="1800" noProof="0"/>
            </a:p>
          </p:txBody>
        </p:sp>
      </p:grpSp>
    </p:spTree>
    <p:extLst>
      <p:ext uri="{BB962C8B-B14F-4D97-AF65-F5344CB8AC3E}">
        <p14:creationId xmlns:p14="http://schemas.microsoft.com/office/powerpoint/2010/main" val="1202785181"/>
      </p:ext>
    </p:extLst>
  </p:cSld>
  <p:clrMapOvr>
    <a:masterClrMapping/>
  </p:clrMapOvr>
</p:sldLayout>
</file>

<file path=ppt/slideLayouts/slideLayout210.xml><?xml version="1.0" encoding="utf-8"?>
<p:sldLayout xmlns:a="http://schemas.openxmlformats.org/drawingml/2006/main" xmlns:r="http://schemas.openxmlformats.org/officeDocument/2006/relationships" xmlns:p="http://schemas.openxmlformats.org/presentationml/2006/main" preserve="1">
  <p:cSld name="Cover Slide: Picture">
    <p:spTree>
      <p:nvGrpSpPr>
        <p:cNvPr id="1" name=""/>
        <p:cNvGrpSpPr/>
        <p:nvPr/>
      </p:nvGrpSpPr>
      <p:grpSpPr>
        <a:xfrm>
          <a:off x="0" y="0"/>
          <a:ext cx="0" cy="0"/>
          <a:chOff x="0" y="0"/>
          <a:chExt cx="0" cy="0"/>
        </a:xfrm>
      </p:grpSpPr>
      <p:grpSp>
        <p:nvGrpSpPr>
          <p:cNvPr id="27" name="Group 26"/>
          <p:cNvGrpSpPr/>
          <p:nvPr userDrawn="1"/>
        </p:nvGrpSpPr>
        <p:grpSpPr bwMode="gray">
          <a:xfrm>
            <a:off x="2336801" y="2"/>
            <a:ext cx="9855200" cy="6176009"/>
            <a:chOff x="19140488" y="13674"/>
            <a:chExt cx="7443798" cy="6145827"/>
          </a:xfrm>
        </p:grpSpPr>
        <p:sp>
          <p:nvSpPr>
            <p:cNvPr id="28" name="Rectangle 17"/>
            <p:cNvSpPr>
              <a:spLocks noChangeArrowheads="1"/>
            </p:cNvSpPr>
            <p:nvPr/>
          </p:nvSpPr>
          <p:spPr bwMode="gray">
            <a:xfrm>
              <a:off x="19140488" y="4188799"/>
              <a:ext cx="2302206" cy="1970702"/>
            </a:xfrm>
            <a:prstGeom prst="rect">
              <a:avLst/>
            </a:prstGeom>
            <a:solidFill>
              <a:srgbClr val="9A1702"/>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a:p>
          </p:txBody>
        </p:sp>
        <p:sp>
          <p:nvSpPr>
            <p:cNvPr id="29" name="Rectangle 7"/>
            <p:cNvSpPr>
              <a:spLocks noChangeArrowheads="1"/>
            </p:cNvSpPr>
            <p:nvPr/>
          </p:nvSpPr>
          <p:spPr bwMode="gray">
            <a:xfrm>
              <a:off x="25663403" y="4032250"/>
              <a:ext cx="920883" cy="2127250"/>
            </a:xfrm>
            <a:prstGeom prst="rect">
              <a:avLst/>
            </a:prstGeom>
            <a:solidFill>
              <a:srgbClr val="F3BE26"/>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a:p>
          </p:txBody>
        </p:sp>
        <p:sp>
          <p:nvSpPr>
            <p:cNvPr id="30" name="Rectangle 8"/>
            <p:cNvSpPr>
              <a:spLocks noChangeArrowheads="1"/>
            </p:cNvSpPr>
            <p:nvPr/>
          </p:nvSpPr>
          <p:spPr bwMode="gray">
            <a:xfrm>
              <a:off x="25049482" y="2899477"/>
              <a:ext cx="734694" cy="1289321"/>
            </a:xfrm>
            <a:prstGeom prst="rect">
              <a:avLst/>
            </a:prstGeom>
            <a:solidFill>
              <a:srgbClr val="F3BC87"/>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a:p>
          </p:txBody>
        </p:sp>
        <p:sp>
          <p:nvSpPr>
            <p:cNvPr id="31" name="Rectangle 9"/>
            <p:cNvSpPr>
              <a:spLocks noChangeArrowheads="1"/>
            </p:cNvSpPr>
            <p:nvPr/>
          </p:nvSpPr>
          <p:spPr bwMode="gray">
            <a:xfrm>
              <a:off x="25049482" y="4032250"/>
              <a:ext cx="734693" cy="2127250"/>
            </a:xfrm>
            <a:prstGeom prst="rect">
              <a:avLst/>
            </a:prstGeom>
            <a:solidFill>
              <a:srgbClr val="E88C14"/>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a:p>
          </p:txBody>
        </p:sp>
        <p:sp>
          <p:nvSpPr>
            <p:cNvPr id="32" name="Rectangle 11"/>
            <p:cNvSpPr>
              <a:spLocks noChangeArrowheads="1"/>
            </p:cNvSpPr>
            <p:nvPr/>
          </p:nvSpPr>
          <p:spPr bwMode="gray">
            <a:xfrm>
              <a:off x="24665780" y="706365"/>
              <a:ext cx="477045" cy="2263848"/>
            </a:xfrm>
            <a:prstGeom prst="rect">
              <a:avLst/>
            </a:prstGeom>
            <a:solidFill>
              <a:srgbClr val="E669A2"/>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a:p>
          </p:txBody>
        </p:sp>
        <p:sp>
          <p:nvSpPr>
            <p:cNvPr id="33" name="Rectangle 12"/>
            <p:cNvSpPr>
              <a:spLocks noChangeArrowheads="1"/>
            </p:cNvSpPr>
            <p:nvPr/>
          </p:nvSpPr>
          <p:spPr bwMode="gray">
            <a:xfrm>
              <a:off x="24665780" y="2899478"/>
              <a:ext cx="477045" cy="1289321"/>
            </a:xfrm>
            <a:prstGeom prst="rect">
              <a:avLst/>
            </a:prstGeom>
            <a:solidFill>
              <a:srgbClr val="DB4D56"/>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a:p>
          </p:txBody>
        </p:sp>
        <p:sp>
          <p:nvSpPr>
            <p:cNvPr id="40" name="Rectangle 13"/>
            <p:cNvSpPr>
              <a:spLocks noChangeArrowheads="1"/>
            </p:cNvSpPr>
            <p:nvPr/>
          </p:nvSpPr>
          <p:spPr bwMode="gray">
            <a:xfrm>
              <a:off x="24665780" y="4032250"/>
              <a:ext cx="477045" cy="2127250"/>
            </a:xfrm>
            <a:prstGeom prst="rect">
              <a:avLst/>
            </a:prstGeom>
            <a:solidFill>
              <a:srgbClr val="D13A0D"/>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a:p>
          </p:txBody>
        </p:sp>
        <p:sp>
          <p:nvSpPr>
            <p:cNvPr id="41" name="Rectangle 14"/>
            <p:cNvSpPr>
              <a:spLocks noChangeArrowheads="1"/>
            </p:cNvSpPr>
            <p:nvPr/>
          </p:nvSpPr>
          <p:spPr bwMode="gray">
            <a:xfrm>
              <a:off x="19140488" y="669925"/>
              <a:ext cx="5662612" cy="2300288"/>
            </a:xfrm>
            <a:prstGeom prst="rect">
              <a:avLst/>
            </a:prstGeom>
            <a:solidFill>
              <a:srgbClr val="D74021"/>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a:p>
          </p:txBody>
        </p:sp>
        <p:sp>
          <p:nvSpPr>
            <p:cNvPr id="42" name="Rectangle 15"/>
            <p:cNvSpPr>
              <a:spLocks noChangeArrowheads="1"/>
            </p:cNvSpPr>
            <p:nvPr/>
          </p:nvSpPr>
          <p:spPr bwMode="gray">
            <a:xfrm>
              <a:off x="19140488" y="2899478"/>
              <a:ext cx="5662612" cy="1289321"/>
            </a:xfrm>
            <a:prstGeom prst="rect">
              <a:avLst/>
            </a:prstGeom>
            <a:solidFill>
              <a:srgbClr val="CD2F12"/>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a:p>
          </p:txBody>
        </p:sp>
        <p:sp>
          <p:nvSpPr>
            <p:cNvPr id="43" name="Freeform 16"/>
            <p:cNvSpPr>
              <a:spLocks/>
            </p:cNvSpPr>
            <p:nvPr/>
          </p:nvSpPr>
          <p:spPr bwMode="gray">
            <a:xfrm>
              <a:off x="19140488" y="4032250"/>
              <a:ext cx="5662612" cy="2127250"/>
            </a:xfrm>
            <a:custGeom>
              <a:avLst/>
              <a:gdLst/>
              <a:ahLst/>
              <a:cxnLst>
                <a:cxn ang="0">
                  <a:pos x="0" y="0"/>
                </a:cxn>
                <a:cxn ang="0">
                  <a:pos x="3567" y="0"/>
                </a:cxn>
                <a:cxn ang="0">
                  <a:pos x="3567" y="1340"/>
                </a:cxn>
                <a:cxn ang="0">
                  <a:pos x="1372" y="1340"/>
                </a:cxn>
                <a:cxn ang="0">
                  <a:pos x="1372" y="181"/>
                </a:cxn>
                <a:cxn ang="0">
                  <a:pos x="0" y="181"/>
                </a:cxn>
                <a:cxn ang="0">
                  <a:pos x="0" y="0"/>
                </a:cxn>
              </a:cxnLst>
              <a:rect l="0" t="0" r="r" b="b"/>
              <a:pathLst>
                <a:path w="3567" h="1340">
                  <a:moveTo>
                    <a:pt x="0" y="0"/>
                  </a:moveTo>
                  <a:lnTo>
                    <a:pt x="3567" y="0"/>
                  </a:lnTo>
                  <a:lnTo>
                    <a:pt x="3567" y="1340"/>
                  </a:lnTo>
                  <a:lnTo>
                    <a:pt x="1372" y="1340"/>
                  </a:lnTo>
                  <a:lnTo>
                    <a:pt x="1372" y="181"/>
                  </a:lnTo>
                  <a:lnTo>
                    <a:pt x="0" y="181"/>
                  </a:lnTo>
                  <a:lnTo>
                    <a:pt x="0" y="0"/>
                  </a:lnTo>
                  <a:close/>
                </a:path>
              </a:pathLst>
            </a:custGeom>
            <a:solidFill>
              <a:srgbClr val="C42303"/>
            </a:solidFill>
            <a:ln w="0">
              <a:noFill/>
              <a:prstDash val="solid"/>
              <a:round/>
              <a:headEnd/>
              <a:tailEnd/>
            </a:ln>
          </p:spPr>
          <p:txBody>
            <a:bodyPr vert="horz" wrap="square" lIns="91440" tIns="45720" rIns="91440" bIns="45720" numCol="1" anchor="t" anchorCtr="0" compatLnSpc="1">
              <a:prstTxWarp prst="textNoShape">
                <a:avLst/>
              </a:prstTxWarp>
            </a:bodyPr>
            <a:lstStyle/>
            <a:p>
              <a:endParaRPr lang="en-GB" sz="1800"/>
            </a:p>
          </p:txBody>
        </p:sp>
        <p:sp>
          <p:nvSpPr>
            <p:cNvPr id="44" name="Rectangle 10"/>
            <p:cNvSpPr>
              <a:spLocks noChangeArrowheads="1"/>
            </p:cNvSpPr>
            <p:nvPr/>
          </p:nvSpPr>
          <p:spPr bwMode="gray">
            <a:xfrm>
              <a:off x="19140488" y="13674"/>
              <a:ext cx="5662612" cy="692692"/>
            </a:xfrm>
            <a:prstGeom prst="rect">
              <a:avLst/>
            </a:prstGeom>
            <a:solidFill>
              <a:srgbClr val="EE9C34"/>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a:p>
          </p:txBody>
        </p:sp>
      </p:grpSp>
      <p:sp>
        <p:nvSpPr>
          <p:cNvPr id="54" name="Title 1"/>
          <p:cNvSpPr>
            <a:spLocks noGrp="1"/>
          </p:cNvSpPr>
          <p:nvPr>
            <p:ph type="ctrTitle" hasCustomPrompt="1"/>
          </p:nvPr>
        </p:nvSpPr>
        <p:spPr bwMode="white">
          <a:xfrm>
            <a:off x="2527301" y="838200"/>
            <a:ext cx="7124700" cy="914400"/>
          </a:xfrm>
        </p:spPr>
        <p:txBody>
          <a:bodyPr anchor="t" anchorCtr="0">
            <a:noAutofit/>
          </a:bodyPr>
          <a:lstStyle>
            <a:lvl1pPr>
              <a:lnSpc>
                <a:spcPct val="90000"/>
              </a:lnSpc>
              <a:defRPr sz="3200" b="1" i="1" baseline="0">
                <a:solidFill>
                  <a:schemeClr val="bg1"/>
                </a:solidFill>
              </a:defRPr>
            </a:lvl1pPr>
          </a:lstStyle>
          <a:p>
            <a:r>
              <a:rPr lang="en-GB" noProof="0"/>
              <a:t>Click to add the presentation’s main title</a:t>
            </a:r>
          </a:p>
        </p:txBody>
      </p:sp>
      <p:sp>
        <p:nvSpPr>
          <p:cNvPr id="55" name="Subtitle 2"/>
          <p:cNvSpPr>
            <a:spLocks noGrp="1"/>
          </p:cNvSpPr>
          <p:nvPr>
            <p:ph type="subTitle" idx="1" hasCustomPrompt="1"/>
          </p:nvPr>
        </p:nvSpPr>
        <p:spPr bwMode="white">
          <a:xfrm>
            <a:off x="2527301" y="1828800"/>
            <a:ext cx="7124700" cy="914401"/>
          </a:xfrm>
        </p:spPr>
        <p:txBody>
          <a:bodyPr>
            <a:noAutofit/>
          </a:bodyPr>
          <a:lstStyle>
            <a:lvl1pPr marL="0" indent="0" algn="l">
              <a:lnSpc>
                <a:spcPct val="90000"/>
              </a:lnSpc>
              <a:spcAft>
                <a:spcPts val="0"/>
              </a:spcAft>
              <a:buNone/>
              <a:defRPr sz="3200" baseline="0">
                <a:solidFill>
                  <a:schemeClr val="bg1"/>
                </a:solidFill>
                <a:latin typeface="+mj-lt"/>
              </a:defRPr>
            </a:lvl1pPr>
            <a:lvl2pPr marL="0" indent="0" algn="l">
              <a:buNone/>
              <a:defRPr sz="1800">
                <a:solidFill>
                  <a:schemeClr val="bg1"/>
                </a:solidFill>
                <a:latin typeface="+mj-lt"/>
              </a:defRPr>
            </a:lvl2pPr>
            <a:lvl3pPr marL="457200" indent="0" algn="l">
              <a:buNone/>
              <a:defRPr sz="1800">
                <a:solidFill>
                  <a:schemeClr val="bg1"/>
                </a:solidFill>
                <a:latin typeface="+mj-lt"/>
              </a:defRPr>
            </a:lvl3pPr>
            <a:lvl4pPr marL="914400" indent="0" algn="l">
              <a:buNone/>
              <a:defRPr sz="1800">
                <a:solidFill>
                  <a:schemeClr val="bg1"/>
                </a:solidFill>
                <a:latin typeface="+mj-lt"/>
              </a:defRPr>
            </a:lvl4pPr>
            <a:lvl5pPr marL="1371600" indent="0" algn="l">
              <a:buNone/>
              <a:defRPr sz="1800">
                <a:solidFill>
                  <a:schemeClr val="bg1"/>
                </a:solidFill>
                <a:latin typeface="+mj-lt"/>
              </a:defRPr>
            </a:lvl5pPr>
            <a:lvl6pPr marL="1828800" indent="0" algn="l">
              <a:buNone/>
              <a:defRPr sz="1800">
                <a:solidFill>
                  <a:schemeClr val="bg1"/>
                </a:solidFill>
                <a:latin typeface="+mj-lt"/>
              </a:defRPr>
            </a:lvl6pPr>
            <a:lvl7pPr marL="2286000" indent="0" algn="l">
              <a:buNone/>
              <a:defRPr sz="1800">
                <a:solidFill>
                  <a:schemeClr val="bg1"/>
                </a:solidFill>
                <a:latin typeface="+mj-lt"/>
              </a:defRPr>
            </a:lvl7pPr>
            <a:lvl8pPr marL="2743200" indent="0" algn="l">
              <a:buNone/>
              <a:defRPr sz="1800">
                <a:solidFill>
                  <a:schemeClr val="bg1"/>
                </a:solidFill>
                <a:latin typeface="+mj-lt"/>
              </a:defRPr>
            </a:lvl8pPr>
            <a:lvl9pPr marL="3200400" indent="0" algn="l">
              <a:buNone/>
              <a:defRPr sz="1800">
                <a:solidFill>
                  <a:schemeClr val="bg1"/>
                </a:solidFill>
                <a:latin typeface="+mj-lt"/>
              </a:defRPr>
            </a:lvl9pPr>
          </a:lstStyle>
          <a:p>
            <a:r>
              <a:rPr lang="en-GB" noProof="0"/>
              <a:t>Subtitle and date (move higher if title is only one line)</a:t>
            </a:r>
          </a:p>
        </p:txBody>
      </p:sp>
      <p:sp>
        <p:nvSpPr>
          <p:cNvPr id="56" name="Text Placeholder 31"/>
          <p:cNvSpPr>
            <a:spLocks noGrp="1"/>
          </p:cNvSpPr>
          <p:nvPr>
            <p:ph type="body" sz="quarter" idx="10" hasCustomPrompt="1"/>
          </p:nvPr>
        </p:nvSpPr>
        <p:spPr bwMode="white">
          <a:xfrm>
            <a:off x="2527300" y="374904"/>
            <a:ext cx="5474208" cy="146304"/>
          </a:xfrm>
        </p:spPr>
        <p:txBody>
          <a:bodyPr/>
          <a:lstStyle>
            <a:lvl1pPr>
              <a:defRPr sz="1100">
                <a:solidFill>
                  <a:schemeClr val="bg1"/>
                </a:solidFill>
                <a:latin typeface="Arial" pitchFamily="34" charset="0"/>
                <a:cs typeface="Arial" pitchFamily="34" charset="0"/>
              </a:defRPr>
            </a:lvl1pPr>
            <a:lvl2pPr>
              <a:defRPr sz="1000">
                <a:solidFill>
                  <a:schemeClr val="bg1"/>
                </a:solidFill>
                <a:latin typeface="Arial" pitchFamily="34" charset="0"/>
                <a:cs typeface="Arial" pitchFamily="34" charset="0"/>
              </a:defRPr>
            </a:lvl2pPr>
            <a:lvl3pPr>
              <a:defRPr sz="1000">
                <a:solidFill>
                  <a:schemeClr val="bg1"/>
                </a:solidFill>
                <a:latin typeface="Arial" pitchFamily="34" charset="0"/>
                <a:cs typeface="Arial" pitchFamily="34" charset="0"/>
              </a:defRPr>
            </a:lvl3pPr>
            <a:lvl4pPr>
              <a:defRPr sz="1000">
                <a:solidFill>
                  <a:schemeClr val="bg1"/>
                </a:solidFill>
                <a:latin typeface="Arial" pitchFamily="34" charset="0"/>
                <a:cs typeface="Arial" pitchFamily="34" charset="0"/>
              </a:defRPr>
            </a:lvl4pPr>
            <a:lvl5pPr>
              <a:defRPr sz="1000">
                <a:solidFill>
                  <a:schemeClr val="bg1"/>
                </a:solidFill>
                <a:latin typeface="Arial" pitchFamily="34" charset="0"/>
                <a:cs typeface="Arial" pitchFamily="34" charset="0"/>
              </a:defRPr>
            </a:lvl5pPr>
          </a:lstStyle>
          <a:p>
            <a:pPr lvl="0"/>
            <a:r>
              <a:rPr lang="en-GB" noProof="0"/>
              <a:t>www.pwc.com</a:t>
            </a:r>
          </a:p>
        </p:txBody>
      </p:sp>
      <p:sp>
        <p:nvSpPr>
          <p:cNvPr id="17" name="Picture Placeholder 76"/>
          <p:cNvSpPr>
            <a:spLocks noGrp="1"/>
          </p:cNvSpPr>
          <p:nvPr>
            <p:ph type="pic" sz="quarter" idx="13"/>
          </p:nvPr>
        </p:nvSpPr>
        <p:spPr>
          <a:xfrm>
            <a:off x="2336800" y="2899978"/>
            <a:ext cx="8432800" cy="3272223"/>
          </a:xfrm>
        </p:spPr>
        <p:txBody>
          <a:bodyPr/>
          <a:lstStyle>
            <a:lvl1pPr>
              <a:defRPr sz="1400"/>
            </a:lvl1pPr>
          </a:lstStyle>
          <a:p>
            <a:r>
              <a:rPr lang="en-GB" noProof="0"/>
              <a:t>Click icon to add picture</a:t>
            </a:r>
          </a:p>
        </p:txBody>
      </p:sp>
      <p:grpSp>
        <p:nvGrpSpPr>
          <p:cNvPr id="18" name="Group 32"/>
          <p:cNvGrpSpPr/>
          <p:nvPr userDrawn="1"/>
        </p:nvGrpSpPr>
        <p:grpSpPr>
          <a:xfrm>
            <a:off x="1291456" y="6170992"/>
            <a:ext cx="1219200" cy="533479"/>
            <a:chOff x="518032" y="978681"/>
            <a:chExt cx="4572000" cy="2667393"/>
          </a:xfrm>
        </p:grpSpPr>
        <p:sp>
          <p:nvSpPr>
            <p:cNvPr id="19" name="Rectangle 37"/>
            <p:cNvSpPr>
              <a:spLocks noChangeArrowheads="1"/>
            </p:cNvSpPr>
            <p:nvPr userDrawn="1"/>
          </p:nvSpPr>
          <p:spPr bwMode="black">
            <a:xfrm>
              <a:off x="3295650" y="978681"/>
              <a:ext cx="1143000" cy="263229"/>
            </a:xfrm>
            <a:prstGeom prst="rect">
              <a:avLst/>
            </a:prstGeom>
            <a:solidFill>
              <a:srgbClr val="A10000"/>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noProof="0"/>
            </a:p>
          </p:txBody>
        </p:sp>
        <p:sp>
          <p:nvSpPr>
            <p:cNvPr id="21" name="Freeform 7"/>
            <p:cNvSpPr>
              <a:spLocks noEditPoints="1"/>
            </p:cNvSpPr>
            <p:nvPr userDrawn="1"/>
          </p:nvSpPr>
          <p:spPr bwMode="black">
            <a:xfrm>
              <a:off x="518032" y="1922794"/>
              <a:ext cx="4572000" cy="1723280"/>
            </a:xfrm>
            <a:custGeom>
              <a:avLst/>
              <a:gdLst/>
              <a:ahLst/>
              <a:cxnLst>
                <a:cxn ang="0">
                  <a:pos x="581" y="233"/>
                </a:cxn>
                <a:cxn ang="0">
                  <a:pos x="538" y="949"/>
                </a:cxn>
                <a:cxn ang="0">
                  <a:pos x="630" y="946"/>
                </a:cxn>
                <a:cxn ang="0">
                  <a:pos x="793" y="880"/>
                </a:cxn>
                <a:cxn ang="0">
                  <a:pos x="886" y="728"/>
                </a:cxn>
                <a:cxn ang="0">
                  <a:pos x="905" y="505"/>
                </a:cxn>
                <a:cxn ang="0">
                  <a:pos x="850" y="329"/>
                </a:cxn>
                <a:cxn ang="0">
                  <a:pos x="727" y="241"/>
                </a:cxn>
                <a:cxn ang="0">
                  <a:pos x="521" y="3"/>
                </a:cxn>
                <a:cxn ang="0">
                  <a:pos x="643" y="74"/>
                </a:cxn>
                <a:cxn ang="0">
                  <a:pos x="761" y="24"/>
                </a:cxn>
                <a:cxn ang="0">
                  <a:pos x="855" y="9"/>
                </a:cxn>
                <a:cxn ang="0">
                  <a:pos x="1026" y="40"/>
                </a:cxn>
                <a:cxn ang="0">
                  <a:pos x="1180" y="172"/>
                </a:cxn>
                <a:cxn ang="0">
                  <a:pos x="1265" y="383"/>
                </a:cxn>
                <a:cxn ang="0">
                  <a:pos x="1265" y="641"/>
                </a:cxn>
                <a:cxn ang="0">
                  <a:pos x="1175" y="857"/>
                </a:cxn>
                <a:cxn ang="0">
                  <a:pos x="1005" y="1006"/>
                </a:cxn>
                <a:cxn ang="0">
                  <a:pos x="766" y="1074"/>
                </a:cxn>
                <a:cxn ang="0">
                  <a:pos x="601" y="1074"/>
                </a:cxn>
                <a:cxn ang="0">
                  <a:pos x="692" y="1447"/>
                </a:cxn>
                <a:cxn ang="0">
                  <a:pos x="171" y="1408"/>
                </a:cxn>
                <a:cxn ang="0">
                  <a:pos x="413" y="3"/>
                </a:cxn>
                <a:cxn ang="0">
                  <a:pos x="3876" y="20"/>
                </a:cxn>
                <a:cxn ang="0">
                  <a:pos x="4036" y="100"/>
                </a:cxn>
                <a:cxn ang="0">
                  <a:pos x="4113" y="232"/>
                </a:cxn>
                <a:cxn ang="0">
                  <a:pos x="4091" y="362"/>
                </a:cxn>
                <a:cxn ang="0">
                  <a:pos x="3995" y="436"/>
                </a:cxn>
                <a:cxn ang="0">
                  <a:pos x="3859" y="438"/>
                </a:cxn>
                <a:cxn ang="0">
                  <a:pos x="3757" y="114"/>
                </a:cxn>
                <a:cxn ang="0">
                  <a:pos x="3597" y="187"/>
                </a:cxn>
                <a:cxn ang="0">
                  <a:pos x="3508" y="339"/>
                </a:cxn>
                <a:cxn ang="0">
                  <a:pos x="3489" y="565"/>
                </a:cxn>
                <a:cxn ang="0">
                  <a:pos x="3547" y="753"/>
                </a:cxn>
                <a:cxn ang="0">
                  <a:pos x="3668" y="869"/>
                </a:cxn>
                <a:cxn ang="0">
                  <a:pos x="3821" y="896"/>
                </a:cxn>
                <a:cxn ang="0">
                  <a:pos x="3931" y="872"/>
                </a:cxn>
                <a:cxn ang="0">
                  <a:pos x="4079" y="810"/>
                </a:cxn>
                <a:cxn ang="0">
                  <a:pos x="4016" y="1024"/>
                </a:cxn>
                <a:cxn ang="0">
                  <a:pos x="3830" y="1080"/>
                </a:cxn>
                <a:cxn ang="0">
                  <a:pos x="3651" y="1095"/>
                </a:cxn>
                <a:cxn ang="0">
                  <a:pos x="3426" y="1060"/>
                </a:cxn>
                <a:cxn ang="0">
                  <a:pos x="3255" y="947"/>
                </a:cxn>
                <a:cxn ang="0">
                  <a:pos x="3140" y="772"/>
                </a:cxn>
                <a:cxn ang="0">
                  <a:pos x="3101" y="561"/>
                </a:cxn>
                <a:cxn ang="0">
                  <a:pos x="3153" y="318"/>
                </a:cxn>
                <a:cxn ang="0">
                  <a:pos x="3293" y="135"/>
                </a:cxn>
                <a:cxn ang="0">
                  <a:pos x="3508" y="27"/>
                </a:cxn>
                <a:cxn ang="0">
                  <a:pos x="2910" y="0"/>
                </a:cxn>
                <a:cxn ang="0">
                  <a:pos x="3040" y="52"/>
                </a:cxn>
                <a:cxn ang="0">
                  <a:pos x="3093" y="178"/>
                </a:cxn>
                <a:cxn ang="0">
                  <a:pos x="3071" y="277"/>
                </a:cxn>
                <a:cxn ang="0">
                  <a:pos x="3004" y="393"/>
                </a:cxn>
                <a:cxn ang="0">
                  <a:pos x="2876" y="561"/>
                </a:cxn>
                <a:cxn ang="0">
                  <a:pos x="1784" y="1078"/>
                </a:cxn>
                <a:cxn ang="0">
                  <a:pos x="1313" y="118"/>
                </a:cxn>
                <a:cxn ang="0">
                  <a:pos x="2247" y="25"/>
                </a:cxn>
                <a:cxn ang="0">
                  <a:pos x="2759" y="62"/>
                </a:cxn>
                <a:cxn ang="0">
                  <a:pos x="2872" y="4"/>
                </a:cxn>
              </a:cxnLst>
              <a:rect l="0" t="0" r="r" b="b"/>
              <a:pathLst>
                <a:path w="4127" h="1544">
                  <a:moveTo>
                    <a:pt x="640" y="229"/>
                  </a:moveTo>
                  <a:lnTo>
                    <a:pt x="622" y="229"/>
                  </a:lnTo>
                  <a:lnTo>
                    <a:pt x="603" y="230"/>
                  </a:lnTo>
                  <a:lnTo>
                    <a:pt x="581" y="233"/>
                  </a:lnTo>
                  <a:lnTo>
                    <a:pt x="553" y="235"/>
                  </a:lnTo>
                  <a:lnTo>
                    <a:pt x="521" y="241"/>
                  </a:lnTo>
                  <a:lnTo>
                    <a:pt x="521" y="947"/>
                  </a:lnTo>
                  <a:lnTo>
                    <a:pt x="538" y="949"/>
                  </a:lnTo>
                  <a:lnTo>
                    <a:pt x="553" y="949"/>
                  </a:lnTo>
                  <a:lnTo>
                    <a:pt x="566" y="949"/>
                  </a:lnTo>
                  <a:lnTo>
                    <a:pt x="578" y="949"/>
                  </a:lnTo>
                  <a:lnTo>
                    <a:pt x="630" y="946"/>
                  </a:lnTo>
                  <a:lnTo>
                    <a:pt x="677" y="937"/>
                  </a:lnTo>
                  <a:lnTo>
                    <a:pt x="720" y="924"/>
                  </a:lnTo>
                  <a:lnTo>
                    <a:pt x="758" y="905"/>
                  </a:lnTo>
                  <a:lnTo>
                    <a:pt x="793" y="880"/>
                  </a:lnTo>
                  <a:lnTo>
                    <a:pt x="824" y="850"/>
                  </a:lnTo>
                  <a:lnTo>
                    <a:pt x="849" y="815"/>
                  </a:lnTo>
                  <a:lnTo>
                    <a:pt x="870" y="775"/>
                  </a:lnTo>
                  <a:lnTo>
                    <a:pt x="886" y="728"/>
                  </a:lnTo>
                  <a:lnTo>
                    <a:pt x="897" y="678"/>
                  </a:lnTo>
                  <a:lnTo>
                    <a:pt x="905" y="622"/>
                  </a:lnTo>
                  <a:lnTo>
                    <a:pt x="907" y="561"/>
                  </a:lnTo>
                  <a:lnTo>
                    <a:pt x="905" y="505"/>
                  </a:lnTo>
                  <a:lnTo>
                    <a:pt x="897" y="452"/>
                  </a:lnTo>
                  <a:lnTo>
                    <a:pt x="886" y="407"/>
                  </a:lnTo>
                  <a:lnTo>
                    <a:pt x="870" y="366"/>
                  </a:lnTo>
                  <a:lnTo>
                    <a:pt x="850" y="329"/>
                  </a:lnTo>
                  <a:lnTo>
                    <a:pt x="826" y="299"/>
                  </a:lnTo>
                  <a:lnTo>
                    <a:pt x="797" y="274"/>
                  </a:lnTo>
                  <a:lnTo>
                    <a:pt x="763" y="254"/>
                  </a:lnTo>
                  <a:lnTo>
                    <a:pt x="727" y="241"/>
                  </a:lnTo>
                  <a:lnTo>
                    <a:pt x="686" y="232"/>
                  </a:lnTo>
                  <a:lnTo>
                    <a:pt x="640" y="229"/>
                  </a:lnTo>
                  <a:close/>
                  <a:moveTo>
                    <a:pt x="413" y="3"/>
                  </a:moveTo>
                  <a:lnTo>
                    <a:pt x="521" y="3"/>
                  </a:lnTo>
                  <a:lnTo>
                    <a:pt x="521" y="143"/>
                  </a:lnTo>
                  <a:lnTo>
                    <a:pt x="566" y="117"/>
                  </a:lnTo>
                  <a:lnTo>
                    <a:pt x="607" y="93"/>
                  </a:lnTo>
                  <a:lnTo>
                    <a:pt x="643" y="74"/>
                  </a:lnTo>
                  <a:lnTo>
                    <a:pt x="677" y="57"/>
                  </a:lnTo>
                  <a:lnTo>
                    <a:pt x="707" y="44"/>
                  </a:lnTo>
                  <a:lnTo>
                    <a:pt x="735" y="33"/>
                  </a:lnTo>
                  <a:lnTo>
                    <a:pt x="761" y="24"/>
                  </a:lnTo>
                  <a:lnTo>
                    <a:pt x="785" y="18"/>
                  </a:lnTo>
                  <a:lnTo>
                    <a:pt x="809" y="13"/>
                  </a:lnTo>
                  <a:lnTo>
                    <a:pt x="831" y="10"/>
                  </a:lnTo>
                  <a:lnTo>
                    <a:pt x="855" y="9"/>
                  </a:lnTo>
                  <a:lnTo>
                    <a:pt x="879" y="8"/>
                  </a:lnTo>
                  <a:lnTo>
                    <a:pt x="931" y="12"/>
                  </a:lnTo>
                  <a:lnTo>
                    <a:pt x="980" y="23"/>
                  </a:lnTo>
                  <a:lnTo>
                    <a:pt x="1026" y="40"/>
                  </a:lnTo>
                  <a:lnTo>
                    <a:pt x="1070" y="64"/>
                  </a:lnTo>
                  <a:lnTo>
                    <a:pt x="1110" y="94"/>
                  </a:lnTo>
                  <a:lnTo>
                    <a:pt x="1148" y="130"/>
                  </a:lnTo>
                  <a:lnTo>
                    <a:pt x="1180" y="172"/>
                  </a:lnTo>
                  <a:lnTo>
                    <a:pt x="1209" y="218"/>
                  </a:lnTo>
                  <a:lnTo>
                    <a:pt x="1233" y="268"/>
                  </a:lnTo>
                  <a:lnTo>
                    <a:pt x="1252" y="324"/>
                  </a:lnTo>
                  <a:lnTo>
                    <a:pt x="1265" y="383"/>
                  </a:lnTo>
                  <a:lnTo>
                    <a:pt x="1274" y="446"/>
                  </a:lnTo>
                  <a:lnTo>
                    <a:pt x="1278" y="512"/>
                  </a:lnTo>
                  <a:lnTo>
                    <a:pt x="1274" y="578"/>
                  </a:lnTo>
                  <a:lnTo>
                    <a:pt x="1265" y="641"/>
                  </a:lnTo>
                  <a:lnTo>
                    <a:pt x="1252" y="701"/>
                  </a:lnTo>
                  <a:lnTo>
                    <a:pt x="1232" y="756"/>
                  </a:lnTo>
                  <a:lnTo>
                    <a:pt x="1205" y="809"/>
                  </a:lnTo>
                  <a:lnTo>
                    <a:pt x="1175" y="857"/>
                  </a:lnTo>
                  <a:lnTo>
                    <a:pt x="1140" y="901"/>
                  </a:lnTo>
                  <a:lnTo>
                    <a:pt x="1099" y="941"/>
                  </a:lnTo>
                  <a:lnTo>
                    <a:pt x="1054" y="976"/>
                  </a:lnTo>
                  <a:lnTo>
                    <a:pt x="1005" y="1006"/>
                  </a:lnTo>
                  <a:lnTo>
                    <a:pt x="951" y="1031"/>
                  </a:lnTo>
                  <a:lnTo>
                    <a:pt x="894" y="1051"/>
                  </a:lnTo>
                  <a:lnTo>
                    <a:pt x="831" y="1065"/>
                  </a:lnTo>
                  <a:lnTo>
                    <a:pt x="766" y="1074"/>
                  </a:lnTo>
                  <a:lnTo>
                    <a:pt x="696" y="1078"/>
                  </a:lnTo>
                  <a:lnTo>
                    <a:pt x="670" y="1078"/>
                  </a:lnTo>
                  <a:lnTo>
                    <a:pt x="637" y="1076"/>
                  </a:lnTo>
                  <a:lnTo>
                    <a:pt x="601" y="1074"/>
                  </a:lnTo>
                  <a:lnTo>
                    <a:pt x="561" y="1071"/>
                  </a:lnTo>
                  <a:lnTo>
                    <a:pt x="521" y="1068"/>
                  </a:lnTo>
                  <a:lnTo>
                    <a:pt x="521" y="1408"/>
                  </a:lnTo>
                  <a:lnTo>
                    <a:pt x="692" y="1447"/>
                  </a:lnTo>
                  <a:lnTo>
                    <a:pt x="692" y="1544"/>
                  </a:lnTo>
                  <a:lnTo>
                    <a:pt x="18" y="1544"/>
                  </a:lnTo>
                  <a:lnTo>
                    <a:pt x="18" y="1447"/>
                  </a:lnTo>
                  <a:lnTo>
                    <a:pt x="171" y="1408"/>
                  </a:lnTo>
                  <a:lnTo>
                    <a:pt x="171" y="229"/>
                  </a:lnTo>
                  <a:lnTo>
                    <a:pt x="0" y="229"/>
                  </a:lnTo>
                  <a:lnTo>
                    <a:pt x="0" y="128"/>
                  </a:lnTo>
                  <a:lnTo>
                    <a:pt x="413" y="3"/>
                  </a:lnTo>
                  <a:close/>
                  <a:moveTo>
                    <a:pt x="3711" y="0"/>
                  </a:moveTo>
                  <a:lnTo>
                    <a:pt x="3770" y="3"/>
                  </a:lnTo>
                  <a:lnTo>
                    <a:pt x="3825" y="9"/>
                  </a:lnTo>
                  <a:lnTo>
                    <a:pt x="3876" y="20"/>
                  </a:lnTo>
                  <a:lnTo>
                    <a:pt x="3923" y="34"/>
                  </a:lnTo>
                  <a:lnTo>
                    <a:pt x="3965" y="53"/>
                  </a:lnTo>
                  <a:lnTo>
                    <a:pt x="4004" y="75"/>
                  </a:lnTo>
                  <a:lnTo>
                    <a:pt x="4036" y="100"/>
                  </a:lnTo>
                  <a:lnTo>
                    <a:pt x="4064" y="129"/>
                  </a:lnTo>
                  <a:lnTo>
                    <a:pt x="4086" y="160"/>
                  </a:lnTo>
                  <a:lnTo>
                    <a:pt x="4103" y="194"/>
                  </a:lnTo>
                  <a:lnTo>
                    <a:pt x="4113" y="232"/>
                  </a:lnTo>
                  <a:lnTo>
                    <a:pt x="4117" y="271"/>
                  </a:lnTo>
                  <a:lnTo>
                    <a:pt x="4114" y="304"/>
                  </a:lnTo>
                  <a:lnTo>
                    <a:pt x="4105" y="334"/>
                  </a:lnTo>
                  <a:lnTo>
                    <a:pt x="4091" y="362"/>
                  </a:lnTo>
                  <a:lnTo>
                    <a:pt x="4074" y="387"/>
                  </a:lnTo>
                  <a:lnTo>
                    <a:pt x="4051" y="407"/>
                  </a:lnTo>
                  <a:lnTo>
                    <a:pt x="4025" y="423"/>
                  </a:lnTo>
                  <a:lnTo>
                    <a:pt x="3995" y="436"/>
                  </a:lnTo>
                  <a:lnTo>
                    <a:pt x="3961" y="443"/>
                  </a:lnTo>
                  <a:lnTo>
                    <a:pt x="3925" y="446"/>
                  </a:lnTo>
                  <a:lnTo>
                    <a:pt x="3891" y="444"/>
                  </a:lnTo>
                  <a:lnTo>
                    <a:pt x="3859" y="438"/>
                  </a:lnTo>
                  <a:lnTo>
                    <a:pt x="3826" y="428"/>
                  </a:lnTo>
                  <a:lnTo>
                    <a:pt x="3792" y="413"/>
                  </a:lnTo>
                  <a:lnTo>
                    <a:pt x="3757" y="394"/>
                  </a:lnTo>
                  <a:lnTo>
                    <a:pt x="3757" y="114"/>
                  </a:lnTo>
                  <a:lnTo>
                    <a:pt x="3711" y="125"/>
                  </a:lnTo>
                  <a:lnTo>
                    <a:pt x="3668" y="140"/>
                  </a:lnTo>
                  <a:lnTo>
                    <a:pt x="3631" y="162"/>
                  </a:lnTo>
                  <a:lnTo>
                    <a:pt x="3597" y="187"/>
                  </a:lnTo>
                  <a:lnTo>
                    <a:pt x="3568" y="218"/>
                  </a:lnTo>
                  <a:lnTo>
                    <a:pt x="3543" y="253"/>
                  </a:lnTo>
                  <a:lnTo>
                    <a:pt x="3523" y="294"/>
                  </a:lnTo>
                  <a:lnTo>
                    <a:pt x="3508" y="339"/>
                  </a:lnTo>
                  <a:lnTo>
                    <a:pt x="3497" y="391"/>
                  </a:lnTo>
                  <a:lnTo>
                    <a:pt x="3489" y="447"/>
                  </a:lnTo>
                  <a:lnTo>
                    <a:pt x="3487" y="507"/>
                  </a:lnTo>
                  <a:lnTo>
                    <a:pt x="3489" y="565"/>
                  </a:lnTo>
                  <a:lnTo>
                    <a:pt x="3497" y="617"/>
                  </a:lnTo>
                  <a:lnTo>
                    <a:pt x="3509" y="667"/>
                  </a:lnTo>
                  <a:lnTo>
                    <a:pt x="3526" y="712"/>
                  </a:lnTo>
                  <a:lnTo>
                    <a:pt x="3547" y="753"/>
                  </a:lnTo>
                  <a:lnTo>
                    <a:pt x="3571" y="790"/>
                  </a:lnTo>
                  <a:lnTo>
                    <a:pt x="3600" y="821"/>
                  </a:lnTo>
                  <a:lnTo>
                    <a:pt x="3632" y="847"/>
                  </a:lnTo>
                  <a:lnTo>
                    <a:pt x="3668" y="869"/>
                  </a:lnTo>
                  <a:lnTo>
                    <a:pt x="3707" y="885"/>
                  </a:lnTo>
                  <a:lnTo>
                    <a:pt x="3750" y="894"/>
                  </a:lnTo>
                  <a:lnTo>
                    <a:pt x="3795" y="897"/>
                  </a:lnTo>
                  <a:lnTo>
                    <a:pt x="3821" y="896"/>
                  </a:lnTo>
                  <a:lnTo>
                    <a:pt x="3847" y="894"/>
                  </a:lnTo>
                  <a:lnTo>
                    <a:pt x="3874" y="889"/>
                  </a:lnTo>
                  <a:lnTo>
                    <a:pt x="3901" y="881"/>
                  </a:lnTo>
                  <a:lnTo>
                    <a:pt x="3931" y="872"/>
                  </a:lnTo>
                  <a:lnTo>
                    <a:pt x="3964" y="861"/>
                  </a:lnTo>
                  <a:lnTo>
                    <a:pt x="3999" y="846"/>
                  </a:lnTo>
                  <a:lnTo>
                    <a:pt x="4036" y="830"/>
                  </a:lnTo>
                  <a:lnTo>
                    <a:pt x="4079" y="810"/>
                  </a:lnTo>
                  <a:lnTo>
                    <a:pt x="4127" y="787"/>
                  </a:lnTo>
                  <a:lnTo>
                    <a:pt x="4127" y="976"/>
                  </a:lnTo>
                  <a:lnTo>
                    <a:pt x="4069" y="1001"/>
                  </a:lnTo>
                  <a:lnTo>
                    <a:pt x="4016" y="1024"/>
                  </a:lnTo>
                  <a:lnTo>
                    <a:pt x="3966" y="1041"/>
                  </a:lnTo>
                  <a:lnTo>
                    <a:pt x="3919" y="1058"/>
                  </a:lnTo>
                  <a:lnTo>
                    <a:pt x="3874" y="1070"/>
                  </a:lnTo>
                  <a:lnTo>
                    <a:pt x="3830" y="1080"/>
                  </a:lnTo>
                  <a:lnTo>
                    <a:pt x="3786" y="1086"/>
                  </a:lnTo>
                  <a:lnTo>
                    <a:pt x="3742" y="1091"/>
                  </a:lnTo>
                  <a:lnTo>
                    <a:pt x="3697" y="1094"/>
                  </a:lnTo>
                  <a:lnTo>
                    <a:pt x="3651" y="1095"/>
                  </a:lnTo>
                  <a:lnTo>
                    <a:pt x="3588" y="1093"/>
                  </a:lnTo>
                  <a:lnTo>
                    <a:pt x="3530" y="1086"/>
                  </a:lnTo>
                  <a:lnTo>
                    <a:pt x="3476" y="1075"/>
                  </a:lnTo>
                  <a:lnTo>
                    <a:pt x="3426" y="1060"/>
                  </a:lnTo>
                  <a:lnTo>
                    <a:pt x="3378" y="1039"/>
                  </a:lnTo>
                  <a:lnTo>
                    <a:pt x="3334" y="1014"/>
                  </a:lnTo>
                  <a:lnTo>
                    <a:pt x="3294" y="984"/>
                  </a:lnTo>
                  <a:lnTo>
                    <a:pt x="3255" y="947"/>
                  </a:lnTo>
                  <a:lnTo>
                    <a:pt x="3219" y="907"/>
                  </a:lnTo>
                  <a:lnTo>
                    <a:pt x="3188" y="865"/>
                  </a:lnTo>
                  <a:lnTo>
                    <a:pt x="3162" y="820"/>
                  </a:lnTo>
                  <a:lnTo>
                    <a:pt x="3140" y="772"/>
                  </a:lnTo>
                  <a:lnTo>
                    <a:pt x="3124" y="722"/>
                  </a:lnTo>
                  <a:lnTo>
                    <a:pt x="3111" y="670"/>
                  </a:lnTo>
                  <a:lnTo>
                    <a:pt x="3104" y="616"/>
                  </a:lnTo>
                  <a:lnTo>
                    <a:pt x="3101" y="561"/>
                  </a:lnTo>
                  <a:lnTo>
                    <a:pt x="3105" y="494"/>
                  </a:lnTo>
                  <a:lnTo>
                    <a:pt x="3115" y="433"/>
                  </a:lnTo>
                  <a:lnTo>
                    <a:pt x="3130" y="373"/>
                  </a:lnTo>
                  <a:lnTo>
                    <a:pt x="3153" y="318"/>
                  </a:lnTo>
                  <a:lnTo>
                    <a:pt x="3179" y="267"/>
                  </a:lnTo>
                  <a:lnTo>
                    <a:pt x="3213" y="219"/>
                  </a:lnTo>
                  <a:lnTo>
                    <a:pt x="3250" y="175"/>
                  </a:lnTo>
                  <a:lnTo>
                    <a:pt x="3293" y="135"/>
                  </a:lnTo>
                  <a:lnTo>
                    <a:pt x="3341" y="102"/>
                  </a:lnTo>
                  <a:lnTo>
                    <a:pt x="3392" y="72"/>
                  </a:lnTo>
                  <a:lnTo>
                    <a:pt x="3448" y="47"/>
                  </a:lnTo>
                  <a:lnTo>
                    <a:pt x="3508" y="27"/>
                  </a:lnTo>
                  <a:lnTo>
                    <a:pt x="3573" y="12"/>
                  </a:lnTo>
                  <a:lnTo>
                    <a:pt x="3640" y="3"/>
                  </a:lnTo>
                  <a:lnTo>
                    <a:pt x="3711" y="0"/>
                  </a:lnTo>
                  <a:close/>
                  <a:moveTo>
                    <a:pt x="2910" y="0"/>
                  </a:moveTo>
                  <a:lnTo>
                    <a:pt x="2948" y="4"/>
                  </a:lnTo>
                  <a:lnTo>
                    <a:pt x="2983" y="14"/>
                  </a:lnTo>
                  <a:lnTo>
                    <a:pt x="3014" y="30"/>
                  </a:lnTo>
                  <a:lnTo>
                    <a:pt x="3040" y="52"/>
                  </a:lnTo>
                  <a:lnTo>
                    <a:pt x="3063" y="78"/>
                  </a:lnTo>
                  <a:lnTo>
                    <a:pt x="3079" y="109"/>
                  </a:lnTo>
                  <a:lnTo>
                    <a:pt x="3089" y="142"/>
                  </a:lnTo>
                  <a:lnTo>
                    <a:pt x="3093" y="178"/>
                  </a:lnTo>
                  <a:lnTo>
                    <a:pt x="3091" y="203"/>
                  </a:lnTo>
                  <a:lnTo>
                    <a:pt x="3088" y="227"/>
                  </a:lnTo>
                  <a:lnTo>
                    <a:pt x="3081" y="252"/>
                  </a:lnTo>
                  <a:lnTo>
                    <a:pt x="3071" y="277"/>
                  </a:lnTo>
                  <a:lnTo>
                    <a:pt x="3060" y="303"/>
                  </a:lnTo>
                  <a:lnTo>
                    <a:pt x="3044" y="331"/>
                  </a:lnTo>
                  <a:lnTo>
                    <a:pt x="3025" y="361"/>
                  </a:lnTo>
                  <a:lnTo>
                    <a:pt x="3004" y="393"/>
                  </a:lnTo>
                  <a:lnTo>
                    <a:pt x="2978" y="429"/>
                  </a:lnTo>
                  <a:lnTo>
                    <a:pt x="2948" y="468"/>
                  </a:lnTo>
                  <a:lnTo>
                    <a:pt x="2914" y="512"/>
                  </a:lnTo>
                  <a:lnTo>
                    <a:pt x="2876" y="561"/>
                  </a:lnTo>
                  <a:lnTo>
                    <a:pt x="2472" y="1078"/>
                  </a:lnTo>
                  <a:lnTo>
                    <a:pt x="2182" y="1078"/>
                  </a:lnTo>
                  <a:lnTo>
                    <a:pt x="2182" y="424"/>
                  </a:lnTo>
                  <a:lnTo>
                    <a:pt x="1784" y="1078"/>
                  </a:lnTo>
                  <a:lnTo>
                    <a:pt x="1518" y="1078"/>
                  </a:lnTo>
                  <a:lnTo>
                    <a:pt x="1518" y="234"/>
                  </a:lnTo>
                  <a:lnTo>
                    <a:pt x="1313" y="214"/>
                  </a:lnTo>
                  <a:lnTo>
                    <a:pt x="1313" y="118"/>
                  </a:lnTo>
                  <a:lnTo>
                    <a:pt x="1690" y="25"/>
                  </a:lnTo>
                  <a:lnTo>
                    <a:pt x="1832" y="25"/>
                  </a:lnTo>
                  <a:lnTo>
                    <a:pt x="1832" y="713"/>
                  </a:lnTo>
                  <a:lnTo>
                    <a:pt x="2247" y="25"/>
                  </a:lnTo>
                  <a:lnTo>
                    <a:pt x="2497" y="25"/>
                  </a:lnTo>
                  <a:lnTo>
                    <a:pt x="2497" y="822"/>
                  </a:lnTo>
                  <a:lnTo>
                    <a:pt x="2759" y="473"/>
                  </a:lnTo>
                  <a:lnTo>
                    <a:pt x="2759" y="62"/>
                  </a:lnTo>
                  <a:lnTo>
                    <a:pt x="2779" y="44"/>
                  </a:lnTo>
                  <a:lnTo>
                    <a:pt x="2806" y="27"/>
                  </a:lnTo>
                  <a:lnTo>
                    <a:pt x="2837" y="13"/>
                  </a:lnTo>
                  <a:lnTo>
                    <a:pt x="2872" y="4"/>
                  </a:lnTo>
                  <a:lnTo>
                    <a:pt x="2910" y="0"/>
                  </a:lnTo>
                  <a:close/>
                </a:path>
              </a:pathLst>
            </a:custGeom>
            <a:solidFill>
              <a:srgbClr val="000000"/>
            </a:solidFill>
            <a:ln w="0">
              <a:noFill/>
              <a:prstDash val="solid"/>
              <a:round/>
              <a:headEnd/>
              <a:tailEnd/>
            </a:ln>
          </p:spPr>
          <p:txBody>
            <a:bodyPr vert="horz" wrap="square" lIns="91440" tIns="45720" rIns="91440" bIns="45720" numCol="1" anchor="t" anchorCtr="0" compatLnSpc="1">
              <a:prstTxWarp prst="textNoShape">
                <a:avLst/>
              </a:prstTxWarp>
            </a:bodyPr>
            <a:lstStyle/>
            <a:p>
              <a:endParaRPr lang="en-GB" sz="1800" noProof="0"/>
            </a:p>
          </p:txBody>
        </p:sp>
      </p:grpSp>
    </p:spTree>
    <p:extLst>
      <p:ext uri="{BB962C8B-B14F-4D97-AF65-F5344CB8AC3E}">
        <p14:creationId xmlns:p14="http://schemas.microsoft.com/office/powerpoint/2010/main" val="194793193"/>
      </p:ext>
    </p:extLst>
  </p:cSld>
  <p:clrMapOvr>
    <a:masterClrMapping/>
  </p:clrMapOvr>
</p:sldLayout>
</file>

<file path=ppt/slideLayouts/slideLayout211.xml><?xml version="1.0" encoding="utf-8"?>
<p:sldLayout xmlns:a="http://schemas.openxmlformats.org/drawingml/2006/main" xmlns:r="http://schemas.openxmlformats.org/officeDocument/2006/relationships" xmlns:p="http://schemas.openxmlformats.org/presentationml/2006/main" preserve="1">
  <p:cSld name="Cover Slide: Colour">
    <p:spTree>
      <p:nvGrpSpPr>
        <p:cNvPr id="1" name=""/>
        <p:cNvGrpSpPr/>
        <p:nvPr/>
      </p:nvGrpSpPr>
      <p:grpSpPr>
        <a:xfrm>
          <a:off x="0" y="0"/>
          <a:ext cx="0" cy="0"/>
          <a:chOff x="0" y="0"/>
          <a:chExt cx="0" cy="0"/>
        </a:xfrm>
      </p:grpSpPr>
      <p:sp>
        <p:nvSpPr>
          <p:cNvPr id="82" name="Rectangle 649"/>
          <p:cNvSpPr>
            <a:spLocks noChangeArrowheads="1"/>
          </p:cNvSpPr>
          <p:nvPr/>
        </p:nvSpPr>
        <p:spPr bwMode="gray">
          <a:xfrm>
            <a:off x="9855200" y="685802"/>
            <a:ext cx="2336800" cy="5486399"/>
          </a:xfrm>
          <a:prstGeom prst="rect">
            <a:avLst/>
          </a:prstGeom>
          <a:solidFill>
            <a:schemeClr val="tx2">
              <a:lumMod val="40000"/>
              <a:lumOff val="60000"/>
            </a:schemeClr>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noProof="0"/>
          </a:p>
        </p:txBody>
      </p:sp>
      <p:sp>
        <p:nvSpPr>
          <p:cNvPr id="81" name="Rectangle 648"/>
          <p:cNvSpPr>
            <a:spLocks noChangeArrowheads="1"/>
          </p:cNvSpPr>
          <p:nvPr/>
        </p:nvSpPr>
        <p:spPr bwMode="gray">
          <a:xfrm>
            <a:off x="2336800" y="0"/>
            <a:ext cx="7518400" cy="685800"/>
          </a:xfrm>
          <a:prstGeom prst="rect">
            <a:avLst/>
          </a:prstGeom>
          <a:solidFill>
            <a:schemeClr val="tx2">
              <a:lumMod val="60000"/>
              <a:lumOff val="40000"/>
            </a:schemeClr>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noProof="0"/>
          </a:p>
        </p:txBody>
      </p:sp>
      <p:sp>
        <p:nvSpPr>
          <p:cNvPr id="83" name="Rectangle 650"/>
          <p:cNvSpPr>
            <a:spLocks noChangeArrowheads="1"/>
          </p:cNvSpPr>
          <p:nvPr/>
        </p:nvSpPr>
        <p:spPr bwMode="gray">
          <a:xfrm>
            <a:off x="2336800" y="685800"/>
            <a:ext cx="7518400" cy="5486400"/>
          </a:xfrm>
          <a:prstGeom prst="rect">
            <a:avLst/>
          </a:prstGeom>
          <a:solidFill>
            <a:schemeClr val="tx2"/>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noProof="0"/>
          </a:p>
        </p:txBody>
      </p:sp>
      <p:sp>
        <p:nvSpPr>
          <p:cNvPr id="50" name="Title 1"/>
          <p:cNvSpPr>
            <a:spLocks noGrp="1"/>
          </p:cNvSpPr>
          <p:nvPr>
            <p:ph type="ctrTitle" hasCustomPrompt="1"/>
          </p:nvPr>
        </p:nvSpPr>
        <p:spPr bwMode="white">
          <a:xfrm>
            <a:off x="2527301" y="838200"/>
            <a:ext cx="7124700" cy="914400"/>
          </a:xfrm>
        </p:spPr>
        <p:txBody>
          <a:bodyPr anchor="t" anchorCtr="0">
            <a:noAutofit/>
          </a:bodyPr>
          <a:lstStyle>
            <a:lvl1pPr>
              <a:lnSpc>
                <a:spcPct val="90000"/>
              </a:lnSpc>
              <a:defRPr sz="3200" b="1" i="1" baseline="0">
                <a:solidFill>
                  <a:schemeClr val="bg1"/>
                </a:solidFill>
              </a:defRPr>
            </a:lvl1pPr>
          </a:lstStyle>
          <a:p>
            <a:r>
              <a:rPr lang="en-GB" noProof="0"/>
              <a:t>Click to add the presentation’s main title</a:t>
            </a:r>
          </a:p>
        </p:txBody>
      </p:sp>
      <p:sp>
        <p:nvSpPr>
          <p:cNvPr id="51" name="Subtitle 2"/>
          <p:cNvSpPr>
            <a:spLocks noGrp="1"/>
          </p:cNvSpPr>
          <p:nvPr>
            <p:ph type="subTitle" idx="1" hasCustomPrompt="1"/>
          </p:nvPr>
        </p:nvSpPr>
        <p:spPr bwMode="white">
          <a:xfrm>
            <a:off x="2527301" y="1828800"/>
            <a:ext cx="7124700" cy="914401"/>
          </a:xfrm>
        </p:spPr>
        <p:txBody>
          <a:bodyPr>
            <a:noAutofit/>
          </a:bodyPr>
          <a:lstStyle>
            <a:lvl1pPr marL="0" indent="0" algn="l">
              <a:lnSpc>
                <a:spcPct val="90000"/>
              </a:lnSpc>
              <a:spcAft>
                <a:spcPts val="0"/>
              </a:spcAft>
              <a:buNone/>
              <a:defRPr sz="3200" baseline="0">
                <a:solidFill>
                  <a:schemeClr val="bg1"/>
                </a:solidFill>
                <a:latin typeface="+mj-lt"/>
              </a:defRPr>
            </a:lvl1pPr>
            <a:lvl2pPr marL="0" indent="0" algn="l">
              <a:buNone/>
              <a:defRPr sz="1800">
                <a:solidFill>
                  <a:schemeClr val="bg1"/>
                </a:solidFill>
                <a:latin typeface="+mj-lt"/>
              </a:defRPr>
            </a:lvl2pPr>
            <a:lvl3pPr marL="457200" indent="0" algn="l">
              <a:buNone/>
              <a:defRPr sz="1800">
                <a:solidFill>
                  <a:schemeClr val="bg1"/>
                </a:solidFill>
                <a:latin typeface="+mj-lt"/>
              </a:defRPr>
            </a:lvl3pPr>
            <a:lvl4pPr marL="914400" indent="0" algn="l">
              <a:buNone/>
              <a:defRPr sz="1800">
                <a:solidFill>
                  <a:schemeClr val="bg1"/>
                </a:solidFill>
                <a:latin typeface="+mj-lt"/>
              </a:defRPr>
            </a:lvl4pPr>
            <a:lvl5pPr marL="1371600" indent="0" algn="l">
              <a:buNone/>
              <a:defRPr sz="1800">
                <a:solidFill>
                  <a:schemeClr val="bg1"/>
                </a:solidFill>
                <a:latin typeface="+mj-lt"/>
              </a:defRPr>
            </a:lvl5pPr>
            <a:lvl6pPr marL="1828800" indent="0" algn="l">
              <a:buNone/>
              <a:defRPr sz="1800">
                <a:solidFill>
                  <a:schemeClr val="bg1"/>
                </a:solidFill>
                <a:latin typeface="+mj-lt"/>
              </a:defRPr>
            </a:lvl6pPr>
            <a:lvl7pPr marL="2286000" indent="0" algn="l">
              <a:buNone/>
              <a:defRPr sz="1800">
                <a:solidFill>
                  <a:schemeClr val="bg1"/>
                </a:solidFill>
                <a:latin typeface="+mj-lt"/>
              </a:defRPr>
            </a:lvl7pPr>
            <a:lvl8pPr marL="2743200" indent="0" algn="l">
              <a:buNone/>
              <a:defRPr sz="1800">
                <a:solidFill>
                  <a:schemeClr val="bg1"/>
                </a:solidFill>
                <a:latin typeface="+mj-lt"/>
              </a:defRPr>
            </a:lvl8pPr>
            <a:lvl9pPr marL="3200400" indent="0" algn="l">
              <a:buNone/>
              <a:defRPr sz="1800">
                <a:solidFill>
                  <a:schemeClr val="bg1"/>
                </a:solidFill>
                <a:latin typeface="+mj-lt"/>
              </a:defRPr>
            </a:lvl9pPr>
          </a:lstStyle>
          <a:p>
            <a:r>
              <a:rPr lang="en-GB" noProof="0"/>
              <a:t>Subtitle and date (move higher if title is only one line)</a:t>
            </a:r>
          </a:p>
        </p:txBody>
      </p:sp>
      <p:sp>
        <p:nvSpPr>
          <p:cNvPr id="52" name="Text Placeholder 31"/>
          <p:cNvSpPr>
            <a:spLocks noGrp="1"/>
          </p:cNvSpPr>
          <p:nvPr>
            <p:ph type="body" sz="quarter" idx="10" hasCustomPrompt="1"/>
          </p:nvPr>
        </p:nvSpPr>
        <p:spPr bwMode="white">
          <a:xfrm>
            <a:off x="2527300" y="374904"/>
            <a:ext cx="5474208" cy="146304"/>
          </a:xfrm>
        </p:spPr>
        <p:txBody>
          <a:bodyPr/>
          <a:lstStyle>
            <a:lvl1pPr>
              <a:defRPr sz="1100">
                <a:solidFill>
                  <a:schemeClr val="bg1"/>
                </a:solidFill>
                <a:latin typeface="Arial" pitchFamily="34" charset="0"/>
                <a:cs typeface="Arial" pitchFamily="34" charset="0"/>
              </a:defRPr>
            </a:lvl1pPr>
            <a:lvl2pPr>
              <a:defRPr sz="1000">
                <a:solidFill>
                  <a:schemeClr val="bg1"/>
                </a:solidFill>
                <a:latin typeface="Arial" pitchFamily="34" charset="0"/>
                <a:cs typeface="Arial" pitchFamily="34" charset="0"/>
              </a:defRPr>
            </a:lvl2pPr>
            <a:lvl3pPr>
              <a:defRPr sz="1000">
                <a:solidFill>
                  <a:schemeClr val="bg1"/>
                </a:solidFill>
                <a:latin typeface="Arial" pitchFamily="34" charset="0"/>
                <a:cs typeface="Arial" pitchFamily="34" charset="0"/>
              </a:defRPr>
            </a:lvl3pPr>
            <a:lvl4pPr>
              <a:defRPr sz="1000">
                <a:solidFill>
                  <a:schemeClr val="bg1"/>
                </a:solidFill>
                <a:latin typeface="Arial" pitchFamily="34" charset="0"/>
                <a:cs typeface="Arial" pitchFamily="34" charset="0"/>
              </a:defRPr>
            </a:lvl4pPr>
            <a:lvl5pPr>
              <a:defRPr sz="1000">
                <a:solidFill>
                  <a:schemeClr val="bg1"/>
                </a:solidFill>
                <a:latin typeface="Arial" pitchFamily="34" charset="0"/>
                <a:cs typeface="Arial" pitchFamily="34" charset="0"/>
              </a:defRPr>
            </a:lvl5pPr>
          </a:lstStyle>
          <a:p>
            <a:pPr lvl="0"/>
            <a:r>
              <a:rPr lang="en-GB" noProof="0"/>
              <a:t>www.pwc.com</a:t>
            </a:r>
          </a:p>
        </p:txBody>
      </p:sp>
      <p:grpSp>
        <p:nvGrpSpPr>
          <p:cNvPr id="11" name="Group 32"/>
          <p:cNvGrpSpPr/>
          <p:nvPr userDrawn="1"/>
        </p:nvGrpSpPr>
        <p:grpSpPr>
          <a:xfrm>
            <a:off x="1291456" y="6170992"/>
            <a:ext cx="1219200" cy="533479"/>
            <a:chOff x="518032" y="978681"/>
            <a:chExt cx="4572000" cy="2667393"/>
          </a:xfrm>
        </p:grpSpPr>
        <p:sp>
          <p:nvSpPr>
            <p:cNvPr id="12" name="Rectangle 37"/>
            <p:cNvSpPr>
              <a:spLocks noChangeArrowheads="1"/>
            </p:cNvSpPr>
            <p:nvPr userDrawn="1"/>
          </p:nvSpPr>
          <p:spPr bwMode="black">
            <a:xfrm>
              <a:off x="3295650" y="978681"/>
              <a:ext cx="1143000" cy="263229"/>
            </a:xfrm>
            <a:prstGeom prst="rect">
              <a:avLst/>
            </a:prstGeom>
            <a:solidFill>
              <a:schemeClr val="tx2"/>
            </a:solidFill>
            <a:ln w="0">
              <a:noFill/>
              <a:prstDash val="solid"/>
              <a:miter lim="800000"/>
              <a:headEnd/>
              <a:tailEnd/>
            </a:ln>
          </p:spPr>
          <p:txBody>
            <a:bodyPr vert="horz" wrap="square" lIns="91440" tIns="45720" rIns="91440" bIns="45720" numCol="1" anchor="t" anchorCtr="0" compatLnSpc="1">
              <a:prstTxWarp prst="textNoShape">
                <a:avLst/>
              </a:prstTxWarp>
            </a:bodyPr>
            <a:lstStyle/>
            <a:p>
              <a:endParaRPr lang="en-GB" sz="1800" noProof="0"/>
            </a:p>
          </p:txBody>
        </p:sp>
        <p:sp>
          <p:nvSpPr>
            <p:cNvPr id="13" name="Freeform 7"/>
            <p:cNvSpPr>
              <a:spLocks noEditPoints="1"/>
            </p:cNvSpPr>
            <p:nvPr userDrawn="1"/>
          </p:nvSpPr>
          <p:spPr bwMode="black">
            <a:xfrm>
              <a:off x="518032" y="1922794"/>
              <a:ext cx="4572000" cy="1723280"/>
            </a:xfrm>
            <a:custGeom>
              <a:avLst/>
              <a:gdLst/>
              <a:ahLst/>
              <a:cxnLst>
                <a:cxn ang="0">
                  <a:pos x="581" y="233"/>
                </a:cxn>
                <a:cxn ang="0">
                  <a:pos x="538" y="949"/>
                </a:cxn>
                <a:cxn ang="0">
                  <a:pos x="630" y="946"/>
                </a:cxn>
                <a:cxn ang="0">
                  <a:pos x="793" y="880"/>
                </a:cxn>
                <a:cxn ang="0">
                  <a:pos x="886" y="728"/>
                </a:cxn>
                <a:cxn ang="0">
                  <a:pos x="905" y="505"/>
                </a:cxn>
                <a:cxn ang="0">
                  <a:pos x="850" y="329"/>
                </a:cxn>
                <a:cxn ang="0">
                  <a:pos x="727" y="241"/>
                </a:cxn>
                <a:cxn ang="0">
                  <a:pos x="521" y="3"/>
                </a:cxn>
                <a:cxn ang="0">
                  <a:pos x="643" y="74"/>
                </a:cxn>
                <a:cxn ang="0">
                  <a:pos x="761" y="24"/>
                </a:cxn>
                <a:cxn ang="0">
                  <a:pos x="855" y="9"/>
                </a:cxn>
                <a:cxn ang="0">
                  <a:pos x="1026" y="40"/>
                </a:cxn>
                <a:cxn ang="0">
                  <a:pos x="1180" y="172"/>
                </a:cxn>
                <a:cxn ang="0">
                  <a:pos x="1265" y="383"/>
                </a:cxn>
                <a:cxn ang="0">
                  <a:pos x="1265" y="641"/>
                </a:cxn>
                <a:cxn ang="0">
                  <a:pos x="1175" y="857"/>
                </a:cxn>
                <a:cxn ang="0">
                  <a:pos x="1005" y="1006"/>
                </a:cxn>
                <a:cxn ang="0">
                  <a:pos x="766" y="1074"/>
                </a:cxn>
                <a:cxn ang="0">
                  <a:pos x="601" y="1074"/>
                </a:cxn>
                <a:cxn ang="0">
                  <a:pos x="692" y="1447"/>
                </a:cxn>
                <a:cxn ang="0">
                  <a:pos x="171" y="1408"/>
                </a:cxn>
                <a:cxn ang="0">
                  <a:pos x="413" y="3"/>
                </a:cxn>
                <a:cxn ang="0">
                  <a:pos x="3876" y="20"/>
                </a:cxn>
                <a:cxn ang="0">
                  <a:pos x="4036" y="100"/>
                </a:cxn>
                <a:cxn ang="0">
                  <a:pos x="4113" y="232"/>
                </a:cxn>
                <a:cxn ang="0">
                  <a:pos x="4091" y="362"/>
                </a:cxn>
                <a:cxn ang="0">
                  <a:pos x="3995" y="436"/>
                </a:cxn>
                <a:cxn ang="0">
                  <a:pos x="3859" y="438"/>
                </a:cxn>
                <a:cxn ang="0">
                  <a:pos x="3757" y="114"/>
                </a:cxn>
                <a:cxn ang="0">
                  <a:pos x="3597" y="187"/>
                </a:cxn>
                <a:cxn ang="0">
                  <a:pos x="3508" y="339"/>
                </a:cxn>
                <a:cxn ang="0">
                  <a:pos x="3489" y="565"/>
                </a:cxn>
                <a:cxn ang="0">
                  <a:pos x="3547" y="753"/>
                </a:cxn>
                <a:cxn ang="0">
                  <a:pos x="3668" y="869"/>
                </a:cxn>
                <a:cxn ang="0">
                  <a:pos x="3821" y="896"/>
                </a:cxn>
                <a:cxn ang="0">
                  <a:pos x="3931" y="872"/>
                </a:cxn>
                <a:cxn ang="0">
                  <a:pos x="4079" y="810"/>
                </a:cxn>
                <a:cxn ang="0">
                  <a:pos x="4016" y="1024"/>
                </a:cxn>
                <a:cxn ang="0">
                  <a:pos x="3830" y="1080"/>
                </a:cxn>
                <a:cxn ang="0">
                  <a:pos x="3651" y="1095"/>
                </a:cxn>
                <a:cxn ang="0">
                  <a:pos x="3426" y="1060"/>
                </a:cxn>
                <a:cxn ang="0">
                  <a:pos x="3255" y="947"/>
                </a:cxn>
                <a:cxn ang="0">
                  <a:pos x="3140" y="772"/>
                </a:cxn>
                <a:cxn ang="0">
                  <a:pos x="3101" y="561"/>
                </a:cxn>
                <a:cxn ang="0">
                  <a:pos x="3153" y="318"/>
                </a:cxn>
                <a:cxn ang="0">
                  <a:pos x="3293" y="135"/>
                </a:cxn>
                <a:cxn ang="0">
                  <a:pos x="3508" y="27"/>
                </a:cxn>
                <a:cxn ang="0">
                  <a:pos x="2910" y="0"/>
                </a:cxn>
                <a:cxn ang="0">
                  <a:pos x="3040" y="52"/>
                </a:cxn>
                <a:cxn ang="0">
                  <a:pos x="3093" y="178"/>
                </a:cxn>
                <a:cxn ang="0">
                  <a:pos x="3071" y="277"/>
                </a:cxn>
                <a:cxn ang="0">
                  <a:pos x="3004" y="393"/>
                </a:cxn>
                <a:cxn ang="0">
                  <a:pos x="2876" y="561"/>
                </a:cxn>
                <a:cxn ang="0">
                  <a:pos x="1784" y="1078"/>
                </a:cxn>
                <a:cxn ang="0">
                  <a:pos x="1313" y="118"/>
                </a:cxn>
                <a:cxn ang="0">
                  <a:pos x="2247" y="25"/>
                </a:cxn>
                <a:cxn ang="0">
                  <a:pos x="2759" y="62"/>
                </a:cxn>
                <a:cxn ang="0">
                  <a:pos x="2872" y="4"/>
                </a:cxn>
              </a:cxnLst>
              <a:rect l="0" t="0" r="r" b="b"/>
              <a:pathLst>
                <a:path w="4127" h="1544">
                  <a:moveTo>
                    <a:pt x="640" y="229"/>
                  </a:moveTo>
                  <a:lnTo>
                    <a:pt x="622" y="229"/>
                  </a:lnTo>
                  <a:lnTo>
                    <a:pt x="603" y="230"/>
                  </a:lnTo>
                  <a:lnTo>
                    <a:pt x="581" y="233"/>
                  </a:lnTo>
                  <a:lnTo>
                    <a:pt x="553" y="235"/>
                  </a:lnTo>
                  <a:lnTo>
                    <a:pt x="521" y="241"/>
                  </a:lnTo>
                  <a:lnTo>
                    <a:pt x="521" y="947"/>
                  </a:lnTo>
                  <a:lnTo>
                    <a:pt x="538" y="949"/>
                  </a:lnTo>
                  <a:lnTo>
                    <a:pt x="553" y="949"/>
                  </a:lnTo>
                  <a:lnTo>
                    <a:pt x="566" y="949"/>
                  </a:lnTo>
                  <a:lnTo>
                    <a:pt x="578" y="949"/>
                  </a:lnTo>
                  <a:lnTo>
                    <a:pt x="630" y="946"/>
                  </a:lnTo>
                  <a:lnTo>
                    <a:pt x="677" y="937"/>
                  </a:lnTo>
                  <a:lnTo>
                    <a:pt x="720" y="924"/>
                  </a:lnTo>
                  <a:lnTo>
                    <a:pt x="758" y="905"/>
                  </a:lnTo>
                  <a:lnTo>
                    <a:pt x="793" y="880"/>
                  </a:lnTo>
                  <a:lnTo>
                    <a:pt x="824" y="850"/>
                  </a:lnTo>
                  <a:lnTo>
                    <a:pt x="849" y="815"/>
                  </a:lnTo>
                  <a:lnTo>
                    <a:pt x="870" y="775"/>
                  </a:lnTo>
                  <a:lnTo>
                    <a:pt x="886" y="728"/>
                  </a:lnTo>
                  <a:lnTo>
                    <a:pt x="897" y="678"/>
                  </a:lnTo>
                  <a:lnTo>
                    <a:pt x="905" y="622"/>
                  </a:lnTo>
                  <a:lnTo>
                    <a:pt x="907" y="561"/>
                  </a:lnTo>
                  <a:lnTo>
                    <a:pt x="905" y="505"/>
                  </a:lnTo>
                  <a:lnTo>
                    <a:pt x="897" y="452"/>
                  </a:lnTo>
                  <a:lnTo>
                    <a:pt x="886" y="407"/>
                  </a:lnTo>
                  <a:lnTo>
                    <a:pt x="870" y="366"/>
                  </a:lnTo>
                  <a:lnTo>
                    <a:pt x="850" y="329"/>
                  </a:lnTo>
                  <a:lnTo>
                    <a:pt x="826" y="299"/>
                  </a:lnTo>
                  <a:lnTo>
                    <a:pt x="797" y="274"/>
                  </a:lnTo>
                  <a:lnTo>
                    <a:pt x="763" y="254"/>
                  </a:lnTo>
                  <a:lnTo>
                    <a:pt x="727" y="241"/>
                  </a:lnTo>
                  <a:lnTo>
                    <a:pt x="686" y="232"/>
                  </a:lnTo>
                  <a:lnTo>
                    <a:pt x="640" y="229"/>
                  </a:lnTo>
                  <a:close/>
                  <a:moveTo>
                    <a:pt x="413" y="3"/>
                  </a:moveTo>
                  <a:lnTo>
                    <a:pt x="521" y="3"/>
                  </a:lnTo>
                  <a:lnTo>
                    <a:pt x="521" y="143"/>
                  </a:lnTo>
                  <a:lnTo>
                    <a:pt x="566" y="117"/>
                  </a:lnTo>
                  <a:lnTo>
                    <a:pt x="607" y="93"/>
                  </a:lnTo>
                  <a:lnTo>
                    <a:pt x="643" y="74"/>
                  </a:lnTo>
                  <a:lnTo>
                    <a:pt x="677" y="57"/>
                  </a:lnTo>
                  <a:lnTo>
                    <a:pt x="707" y="44"/>
                  </a:lnTo>
                  <a:lnTo>
                    <a:pt x="735" y="33"/>
                  </a:lnTo>
                  <a:lnTo>
                    <a:pt x="761" y="24"/>
                  </a:lnTo>
                  <a:lnTo>
                    <a:pt x="785" y="18"/>
                  </a:lnTo>
                  <a:lnTo>
                    <a:pt x="809" y="13"/>
                  </a:lnTo>
                  <a:lnTo>
                    <a:pt x="831" y="10"/>
                  </a:lnTo>
                  <a:lnTo>
                    <a:pt x="855" y="9"/>
                  </a:lnTo>
                  <a:lnTo>
                    <a:pt x="879" y="8"/>
                  </a:lnTo>
                  <a:lnTo>
                    <a:pt x="931" y="12"/>
                  </a:lnTo>
                  <a:lnTo>
                    <a:pt x="980" y="23"/>
                  </a:lnTo>
                  <a:lnTo>
                    <a:pt x="1026" y="40"/>
                  </a:lnTo>
                  <a:lnTo>
                    <a:pt x="1070" y="64"/>
                  </a:lnTo>
                  <a:lnTo>
                    <a:pt x="1110" y="94"/>
                  </a:lnTo>
                  <a:lnTo>
                    <a:pt x="1148" y="130"/>
                  </a:lnTo>
                  <a:lnTo>
                    <a:pt x="1180" y="172"/>
                  </a:lnTo>
                  <a:lnTo>
                    <a:pt x="1209" y="218"/>
                  </a:lnTo>
                  <a:lnTo>
                    <a:pt x="1233" y="268"/>
                  </a:lnTo>
                  <a:lnTo>
                    <a:pt x="1252" y="324"/>
                  </a:lnTo>
                  <a:lnTo>
                    <a:pt x="1265" y="383"/>
                  </a:lnTo>
                  <a:lnTo>
                    <a:pt x="1274" y="446"/>
                  </a:lnTo>
                  <a:lnTo>
                    <a:pt x="1278" y="512"/>
                  </a:lnTo>
                  <a:lnTo>
                    <a:pt x="1274" y="578"/>
                  </a:lnTo>
                  <a:lnTo>
                    <a:pt x="1265" y="641"/>
                  </a:lnTo>
                  <a:lnTo>
                    <a:pt x="1252" y="701"/>
                  </a:lnTo>
                  <a:lnTo>
                    <a:pt x="1232" y="756"/>
                  </a:lnTo>
                  <a:lnTo>
                    <a:pt x="1205" y="809"/>
                  </a:lnTo>
                  <a:lnTo>
                    <a:pt x="1175" y="857"/>
                  </a:lnTo>
                  <a:lnTo>
                    <a:pt x="1140" y="901"/>
                  </a:lnTo>
                  <a:lnTo>
                    <a:pt x="1099" y="941"/>
                  </a:lnTo>
                  <a:lnTo>
                    <a:pt x="1054" y="976"/>
                  </a:lnTo>
                  <a:lnTo>
                    <a:pt x="1005" y="1006"/>
                  </a:lnTo>
                  <a:lnTo>
                    <a:pt x="951" y="1031"/>
                  </a:lnTo>
                  <a:lnTo>
                    <a:pt x="894" y="1051"/>
                  </a:lnTo>
                  <a:lnTo>
                    <a:pt x="831" y="1065"/>
                  </a:lnTo>
                  <a:lnTo>
                    <a:pt x="766" y="1074"/>
                  </a:lnTo>
                  <a:lnTo>
                    <a:pt x="696" y="1078"/>
                  </a:lnTo>
                  <a:lnTo>
                    <a:pt x="670" y="1078"/>
                  </a:lnTo>
                  <a:lnTo>
                    <a:pt x="637" y="1076"/>
                  </a:lnTo>
                  <a:lnTo>
                    <a:pt x="601" y="1074"/>
                  </a:lnTo>
                  <a:lnTo>
                    <a:pt x="561" y="1071"/>
                  </a:lnTo>
                  <a:lnTo>
                    <a:pt x="521" y="1068"/>
                  </a:lnTo>
                  <a:lnTo>
                    <a:pt x="521" y="1408"/>
                  </a:lnTo>
                  <a:lnTo>
                    <a:pt x="692" y="1447"/>
                  </a:lnTo>
                  <a:lnTo>
                    <a:pt x="692" y="1544"/>
                  </a:lnTo>
                  <a:lnTo>
                    <a:pt x="18" y="1544"/>
                  </a:lnTo>
                  <a:lnTo>
                    <a:pt x="18" y="1447"/>
                  </a:lnTo>
                  <a:lnTo>
                    <a:pt x="171" y="1408"/>
                  </a:lnTo>
                  <a:lnTo>
                    <a:pt x="171" y="229"/>
                  </a:lnTo>
                  <a:lnTo>
                    <a:pt x="0" y="229"/>
                  </a:lnTo>
                  <a:lnTo>
                    <a:pt x="0" y="128"/>
                  </a:lnTo>
                  <a:lnTo>
                    <a:pt x="413" y="3"/>
                  </a:lnTo>
                  <a:close/>
                  <a:moveTo>
                    <a:pt x="3711" y="0"/>
                  </a:moveTo>
                  <a:lnTo>
                    <a:pt x="3770" y="3"/>
                  </a:lnTo>
                  <a:lnTo>
                    <a:pt x="3825" y="9"/>
                  </a:lnTo>
                  <a:lnTo>
                    <a:pt x="3876" y="20"/>
                  </a:lnTo>
                  <a:lnTo>
                    <a:pt x="3923" y="34"/>
                  </a:lnTo>
                  <a:lnTo>
                    <a:pt x="3965" y="53"/>
                  </a:lnTo>
                  <a:lnTo>
                    <a:pt x="4004" y="75"/>
                  </a:lnTo>
                  <a:lnTo>
                    <a:pt x="4036" y="100"/>
                  </a:lnTo>
                  <a:lnTo>
                    <a:pt x="4064" y="129"/>
                  </a:lnTo>
                  <a:lnTo>
                    <a:pt x="4086" y="160"/>
                  </a:lnTo>
                  <a:lnTo>
                    <a:pt x="4103" y="194"/>
                  </a:lnTo>
                  <a:lnTo>
                    <a:pt x="4113" y="232"/>
                  </a:lnTo>
                  <a:lnTo>
                    <a:pt x="4117" y="271"/>
                  </a:lnTo>
                  <a:lnTo>
                    <a:pt x="4114" y="304"/>
                  </a:lnTo>
                  <a:lnTo>
                    <a:pt x="4105" y="334"/>
                  </a:lnTo>
                  <a:lnTo>
                    <a:pt x="4091" y="362"/>
                  </a:lnTo>
                  <a:lnTo>
                    <a:pt x="4074" y="387"/>
                  </a:lnTo>
                  <a:lnTo>
                    <a:pt x="4051" y="407"/>
                  </a:lnTo>
                  <a:lnTo>
                    <a:pt x="4025" y="423"/>
                  </a:lnTo>
                  <a:lnTo>
                    <a:pt x="3995" y="436"/>
                  </a:lnTo>
                  <a:lnTo>
                    <a:pt x="3961" y="443"/>
                  </a:lnTo>
                  <a:lnTo>
                    <a:pt x="3925" y="446"/>
                  </a:lnTo>
                  <a:lnTo>
                    <a:pt x="3891" y="444"/>
                  </a:lnTo>
                  <a:lnTo>
                    <a:pt x="3859" y="438"/>
                  </a:lnTo>
                  <a:lnTo>
                    <a:pt x="3826" y="428"/>
                  </a:lnTo>
                  <a:lnTo>
                    <a:pt x="3792" y="413"/>
                  </a:lnTo>
                  <a:lnTo>
                    <a:pt x="3757" y="394"/>
                  </a:lnTo>
                  <a:lnTo>
                    <a:pt x="3757" y="114"/>
                  </a:lnTo>
                  <a:lnTo>
                    <a:pt x="3711" y="125"/>
                  </a:lnTo>
                  <a:lnTo>
                    <a:pt x="3668" y="140"/>
                  </a:lnTo>
                  <a:lnTo>
                    <a:pt x="3631" y="162"/>
                  </a:lnTo>
                  <a:lnTo>
                    <a:pt x="3597" y="187"/>
                  </a:lnTo>
                  <a:lnTo>
                    <a:pt x="3568" y="218"/>
                  </a:lnTo>
                  <a:lnTo>
                    <a:pt x="3543" y="253"/>
                  </a:lnTo>
                  <a:lnTo>
                    <a:pt x="3523" y="294"/>
                  </a:lnTo>
                  <a:lnTo>
                    <a:pt x="3508" y="339"/>
                  </a:lnTo>
                  <a:lnTo>
                    <a:pt x="3497" y="391"/>
                  </a:lnTo>
                  <a:lnTo>
                    <a:pt x="3489" y="447"/>
                  </a:lnTo>
                  <a:lnTo>
                    <a:pt x="3487" y="507"/>
                  </a:lnTo>
                  <a:lnTo>
                    <a:pt x="3489" y="565"/>
                  </a:lnTo>
                  <a:lnTo>
                    <a:pt x="3497" y="617"/>
                  </a:lnTo>
                  <a:lnTo>
                    <a:pt x="3509" y="667"/>
                  </a:lnTo>
                  <a:lnTo>
                    <a:pt x="3526" y="712"/>
                  </a:lnTo>
                  <a:lnTo>
                    <a:pt x="3547" y="753"/>
                  </a:lnTo>
                  <a:lnTo>
                    <a:pt x="3571" y="790"/>
                  </a:lnTo>
                  <a:lnTo>
                    <a:pt x="3600" y="821"/>
                  </a:lnTo>
                  <a:lnTo>
                    <a:pt x="3632" y="847"/>
                  </a:lnTo>
                  <a:lnTo>
                    <a:pt x="3668" y="869"/>
                  </a:lnTo>
                  <a:lnTo>
                    <a:pt x="3707" y="885"/>
                  </a:lnTo>
                  <a:lnTo>
                    <a:pt x="3750" y="894"/>
                  </a:lnTo>
                  <a:lnTo>
                    <a:pt x="3795" y="897"/>
                  </a:lnTo>
                  <a:lnTo>
                    <a:pt x="3821" y="896"/>
                  </a:lnTo>
                  <a:lnTo>
                    <a:pt x="3847" y="894"/>
                  </a:lnTo>
                  <a:lnTo>
                    <a:pt x="3874" y="889"/>
                  </a:lnTo>
                  <a:lnTo>
                    <a:pt x="3901" y="881"/>
                  </a:lnTo>
                  <a:lnTo>
                    <a:pt x="3931" y="872"/>
                  </a:lnTo>
                  <a:lnTo>
                    <a:pt x="3964" y="861"/>
                  </a:lnTo>
                  <a:lnTo>
                    <a:pt x="3999" y="846"/>
                  </a:lnTo>
                  <a:lnTo>
                    <a:pt x="4036" y="830"/>
                  </a:lnTo>
                  <a:lnTo>
                    <a:pt x="4079" y="810"/>
                  </a:lnTo>
                  <a:lnTo>
                    <a:pt x="4127" y="787"/>
                  </a:lnTo>
                  <a:lnTo>
                    <a:pt x="4127" y="976"/>
                  </a:lnTo>
                  <a:lnTo>
                    <a:pt x="4069" y="1001"/>
                  </a:lnTo>
                  <a:lnTo>
                    <a:pt x="4016" y="1024"/>
                  </a:lnTo>
                  <a:lnTo>
                    <a:pt x="3966" y="1041"/>
                  </a:lnTo>
                  <a:lnTo>
                    <a:pt x="3919" y="1058"/>
                  </a:lnTo>
                  <a:lnTo>
                    <a:pt x="3874" y="1070"/>
                  </a:lnTo>
                  <a:lnTo>
                    <a:pt x="3830" y="1080"/>
                  </a:lnTo>
                  <a:lnTo>
                    <a:pt x="3786" y="1086"/>
                  </a:lnTo>
                  <a:lnTo>
                    <a:pt x="3742" y="1091"/>
                  </a:lnTo>
                  <a:lnTo>
                    <a:pt x="3697" y="1094"/>
                  </a:lnTo>
                  <a:lnTo>
                    <a:pt x="3651" y="1095"/>
                  </a:lnTo>
                  <a:lnTo>
                    <a:pt x="3588" y="1093"/>
                  </a:lnTo>
                  <a:lnTo>
                    <a:pt x="3530" y="1086"/>
                  </a:lnTo>
                  <a:lnTo>
                    <a:pt x="3476" y="1075"/>
                  </a:lnTo>
                  <a:lnTo>
                    <a:pt x="3426" y="1060"/>
                  </a:lnTo>
                  <a:lnTo>
                    <a:pt x="3378" y="1039"/>
                  </a:lnTo>
                  <a:lnTo>
                    <a:pt x="3334" y="1014"/>
                  </a:lnTo>
                  <a:lnTo>
                    <a:pt x="3294" y="984"/>
                  </a:lnTo>
                  <a:lnTo>
                    <a:pt x="3255" y="947"/>
                  </a:lnTo>
                  <a:lnTo>
                    <a:pt x="3219" y="907"/>
                  </a:lnTo>
                  <a:lnTo>
                    <a:pt x="3188" y="865"/>
                  </a:lnTo>
                  <a:lnTo>
                    <a:pt x="3162" y="820"/>
                  </a:lnTo>
                  <a:lnTo>
                    <a:pt x="3140" y="772"/>
                  </a:lnTo>
                  <a:lnTo>
                    <a:pt x="3124" y="722"/>
                  </a:lnTo>
                  <a:lnTo>
                    <a:pt x="3111" y="670"/>
                  </a:lnTo>
                  <a:lnTo>
                    <a:pt x="3104" y="616"/>
                  </a:lnTo>
                  <a:lnTo>
                    <a:pt x="3101" y="561"/>
                  </a:lnTo>
                  <a:lnTo>
                    <a:pt x="3105" y="494"/>
                  </a:lnTo>
                  <a:lnTo>
                    <a:pt x="3115" y="433"/>
                  </a:lnTo>
                  <a:lnTo>
                    <a:pt x="3130" y="373"/>
                  </a:lnTo>
                  <a:lnTo>
                    <a:pt x="3153" y="318"/>
                  </a:lnTo>
                  <a:lnTo>
                    <a:pt x="3179" y="267"/>
                  </a:lnTo>
                  <a:lnTo>
                    <a:pt x="3213" y="219"/>
                  </a:lnTo>
                  <a:lnTo>
                    <a:pt x="3250" y="175"/>
                  </a:lnTo>
                  <a:lnTo>
                    <a:pt x="3293" y="135"/>
                  </a:lnTo>
                  <a:lnTo>
                    <a:pt x="3341" y="102"/>
                  </a:lnTo>
                  <a:lnTo>
                    <a:pt x="3392" y="72"/>
                  </a:lnTo>
                  <a:lnTo>
                    <a:pt x="3448" y="47"/>
                  </a:lnTo>
                  <a:lnTo>
                    <a:pt x="3508" y="27"/>
                  </a:lnTo>
                  <a:lnTo>
                    <a:pt x="3573" y="12"/>
                  </a:lnTo>
                  <a:lnTo>
                    <a:pt x="3640" y="3"/>
                  </a:lnTo>
                  <a:lnTo>
                    <a:pt x="3711" y="0"/>
                  </a:lnTo>
                  <a:close/>
                  <a:moveTo>
                    <a:pt x="2910" y="0"/>
                  </a:moveTo>
                  <a:lnTo>
                    <a:pt x="2948" y="4"/>
                  </a:lnTo>
                  <a:lnTo>
                    <a:pt x="2983" y="14"/>
                  </a:lnTo>
                  <a:lnTo>
                    <a:pt x="3014" y="30"/>
                  </a:lnTo>
                  <a:lnTo>
                    <a:pt x="3040" y="52"/>
                  </a:lnTo>
                  <a:lnTo>
                    <a:pt x="3063" y="78"/>
                  </a:lnTo>
                  <a:lnTo>
                    <a:pt x="3079" y="109"/>
                  </a:lnTo>
                  <a:lnTo>
                    <a:pt x="3089" y="142"/>
                  </a:lnTo>
                  <a:lnTo>
                    <a:pt x="3093" y="178"/>
                  </a:lnTo>
                  <a:lnTo>
                    <a:pt x="3091" y="203"/>
                  </a:lnTo>
                  <a:lnTo>
                    <a:pt x="3088" y="227"/>
                  </a:lnTo>
                  <a:lnTo>
                    <a:pt x="3081" y="252"/>
                  </a:lnTo>
                  <a:lnTo>
                    <a:pt x="3071" y="277"/>
                  </a:lnTo>
                  <a:lnTo>
                    <a:pt x="3060" y="303"/>
                  </a:lnTo>
                  <a:lnTo>
                    <a:pt x="3044" y="331"/>
                  </a:lnTo>
                  <a:lnTo>
                    <a:pt x="3025" y="361"/>
                  </a:lnTo>
                  <a:lnTo>
                    <a:pt x="3004" y="393"/>
                  </a:lnTo>
                  <a:lnTo>
                    <a:pt x="2978" y="429"/>
                  </a:lnTo>
                  <a:lnTo>
                    <a:pt x="2948" y="468"/>
                  </a:lnTo>
                  <a:lnTo>
                    <a:pt x="2914" y="512"/>
                  </a:lnTo>
                  <a:lnTo>
                    <a:pt x="2876" y="561"/>
                  </a:lnTo>
                  <a:lnTo>
                    <a:pt x="2472" y="1078"/>
                  </a:lnTo>
                  <a:lnTo>
                    <a:pt x="2182" y="1078"/>
                  </a:lnTo>
                  <a:lnTo>
                    <a:pt x="2182" y="424"/>
                  </a:lnTo>
                  <a:lnTo>
                    <a:pt x="1784" y="1078"/>
                  </a:lnTo>
                  <a:lnTo>
                    <a:pt x="1518" y="1078"/>
                  </a:lnTo>
                  <a:lnTo>
                    <a:pt x="1518" y="234"/>
                  </a:lnTo>
                  <a:lnTo>
                    <a:pt x="1313" y="214"/>
                  </a:lnTo>
                  <a:lnTo>
                    <a:pt x="1313" y="118"/>
                  </a:lnTo>
                  <a:lnTo>
                    <a:pt x="1690" y="25"/>
                  </a:lnTo>
                  <a:lnTo>
                    <a:pt x="1832" y="25"/>
                  </a:lnTo>
                  <a:lnTo>
                    <a:pt x="1832" y="713"/>
                  </a:lnTo>
                  <a:lnTo>
                    <a:pt x="2247" y="25"/>
                  </a:lnTo>
                  <a:lnTo>
                    <a:pt x="2497" y="25"/>
                  </a:lnTo>
                  <a:lnTo>
                    <a:pt x="2497" y="822"/>
                  </a:lnTo>
                  <a:lnTo>
                    <a:pt x="2759" y="473"/>
                  </a:lnTo>
                  <a:lnTo>
                    <a:pt x="2759" y="62"/>
                  </a:lnTo>
                  <a:lnTo>
                    <a:pt x="2779" y="44"/>
                  </a:lnTo>
                  <a:lnTo>
                    <a:pt x="2806" y="27"/>
                  </a:lnTo>
                  <a:lnTo>
                    <a:pt x="2837" y="13"/>
                  </a:lnTo>
                  <a:lnTo>
                    <a:pt x="2872" y="4"/>
                  </a:lnTo>
                  <a:lnTo>
                    <a:pt x="2910" y="0"/>
                  </a:lnTo>
                  <a:close/>
                </a:path>
              </a:pathLst>
            </a:custGeom>
            <a:solidFill>
              <a:srgbClr val="000000"/>
            </a:solidFill>
            <a:ln w="0">
              <a:noFill/>
              <a:prstDash val="solid"/>
              <a:round/>
              <a:headEnd/>
              <a:tailEnd/>
            </a:ln>
          </p:spPr>
          <p:txBody>
            <a:bodyPr vert="horz" wrap="square" lIns="91440" tIns="45720" rIns="91440" bIns="45720" numCol="1" anchor="t" anchorCtr="0" compatLnSpc="1">
              <a:prstTxWarp prst="textNoShape">
                <a:avLst/>
              </a:prstTxWarp>
            </a:bodyPr>
            <a:lstStyle/>
            <a:p>
              <a:endParaRPr lang="en-GB" sz="1800" noProof="0"/>
            </a:p>
          </p:txBody>
        </p:sp>
      </p:grpSp>
    </p:spTree>
    <p:extLst>
      <p:ext uri="{BB962C8B-B14F-4D97-AF65-F5344CB8AC3E}">
        <p14:creationId xmlns:p14="http://schemas.microsoft.com/office/powerpoint/2010/main" val="2340223081"/>
      </p:ext>
    </p:extLst>
  </p:cSld>
  <p:clrMapOvr>
    <a:masterClrMapping/>
  </p:clrMapOvr>
</p:sldLayout>
</file>

<file path=ppt/slideLayouts/slideLayout212.xml><?xml version="1.0" encoding="utf-8"?>
<p:sldLayout xmlns:a="http://schemas.openxmlformats.org/drawingml/2006/main" xmlns:r="http://schemas.openxmlformats.org/officeDocument/2006/relationships" xmlns:p="http://schemas.openxmlformats.org/presentationml/2006/main" preserve="1">
  <p:cSld name="Closing Statement">
    <p:spTree>
      <p:nvGrpSpPr>
        <p:cNvPr id="1" name=""/>
        <p:cNvGrpSpPr/>
        <p:nvPr/>
      </p:nvGrpSpPr>
      <p:grpSpPr>
        <a:xfrm>
          <a:off x="0" y="0"/>
          <a:ext cx="0" cy="0"/>
          <a:chOff x="0" y="0"/>
          <a:chExt cx="0" cy="0"/>
        </a:xfrm>
      </p:grpSpPr>
      <p:sp>
        <p:nvSpPr>
          <p:cNvPr id="2" name="Title 1"/>
          <p:cNvSpPr>
            <a:spLocks noGrp="1"/>
          </p:cNvSpPr>
          <p:nvPr>
            <p:ph type="title"/>
          </p:nvPr>
        </p:nvSpPr>
        <p:spPr>
          <a:xfrm>
            <a:off x="711200" y="685800"/>
            <a:ext cx="10769600" cy="914400"/>
          </a:xfrm>
        </p:spPr>
        <p:txBody>
          <a:bodyPr/>
          <a:lstStyle>
            <a:lvl1pPr>
              <a:defRPr sz="3200">
                <a:solidFill>
                  <a:schemeClr val="tx1"/>
                </a:solidFill>
              </a:defRPr>
            </a:lvl1pPr>
          </a:lstStyle>
          <a:p>
            <a:r>
              <a:rPr lang="en-GB" noProof="0"/>
              <a:t>Click to edit Master title style</a:t>
            </a:r>
          </a:p>
        </p:txBody>
      </p:sp>
      <p:sp>
        <p:nvSpPr>
          <p:cNvPr id="11" name="Text Placeholder 10"/>
          <p:cNvSpPr>
            <a:spLocks noGrp="1"/>
          </p:cNvSpPr>
          <p:nvPr>
            <p:ph type="body" sz="quarter" idx="10" hasCustomPrompt="1"/>
          </p:nvPr>
        </p:nvSpPr>
        <p:spPr>
          <a:xfrm>
            <a:off x="711200" y="5867400"/>
            <a:ext cx="6400800" cy="762000"/>
          </a:xfrm>
        </p:spPr>
        <p:txBody>
          <a:bodyPr anchor="b"/>
          <a:lstStyle>
            <a:lvl1pPr>
              <a:defRPr sz="900">
                <a:latin typeface="Arial" pitchFamily="34" charset="0"/>
                <a:cs typeface="Arial" pitchFamily="34" charset="0"/>
              </a:defRPr>
            </a:lvl1pPr>
          </a:lstStyle>
          <a:p>
            <a:pPr lvl="0"/>
            <a:r>
              <a:rPr lang="en-GB" noProof="0"/>
              <a:t>Add legal and copyright disclaimers here.</a:t>
            </a:r>
          </a:p>
        </p:txBody>
      </p:sp>
      <p:cxnSp>
        <p:nvCxnSpPr>
          <p:cNvPr id="7" name="Shape 6"/>
          <p:cNvCxnSpPr/>
          <p:nvPr/>
        </p:nvCxnSpPr>
        <p:spPr>
          <a:xfrm rot="5400000" flipH="1" flipV="1">
            <a:off x="5918202" y="-4800600"/>
            <a:ext cx="152399" cy="10972800"/>
          </a:xfrm>
          <a:prstGeom prst="bentConnector2">
            <a:avLst/>
          </a:prstGeom>
          <a:ln w="12700">
            <a:solidFill>
              <a:schemeClr val="tx2"/>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598147768"/>
      </p:ext>
    </p:extLst>
  </p:cSld>
  <p:clrMapOvr>
    <a:masterClrMapping/>
  </p:clrMapOvr>
</p:sldLayout>
</file>

<file path=ppt/slideLayouts/slideLayout213.xml><?xml version="1.0" encoding="utf-8"?>
<p:sldLayout xmlns:a="http://schemas.openxmlformats.org/drawingml/2006/main" xmlns:r="http://schemas.openxmlformats.org/officeDocument/2006/relationships" xmlns:p="http://schemas.openxmlformats.org/presentationml/2006/main" userDrawn="1">
  <p:cSld name="1_Content: One">
    <p:spTree>
      <p:nvGrpSpPr>
        <p:cNvPr id="1" name=""/>
        <p:cNvGrpSpPr/>
        <p:nvPr/>
      </p:nvGrpSpPr>
      <p:grpSpPr>
        <a:xfrm>
          <a:off x="0" y="0"/>
          <a:ext cx="0" cy="0"/>
          <a:chOff x="0" y="0"/>
          <a:chExt cx="0" cy="0"/>
        </a:xfrm>
      </p:grpSpPr>
      <p:sp>
        <p:nvSpPr>
          <p:cNvPr id="2" name="Title 1"/>
          <p:cNvSpPr>
            <a:spLocks noGrp="1"/>
          </p:cNvSpPr>
          <p:nvPr>
            <p:ph type="title"/>
          </p:nvPr>
        </p:nvSpPr>
        <p:spPr>
          <a:xfrm>
            <a:off x="711200" y="600075"/>
            <a:ext cx="10769600" cy="914400"/>
          </a:xfrm>
        </p:spPr>
        <p:txBody>
          <a:bodyPr/>
          <a:lstStyle>
            <a:lvl1pPr>
              <a:defRPr/>
            </a:lvl1pPr>
          </a:lstStyle>
          <a:p>
            <a:r>
              <a:rPr lang="en-GB" noProof="0"/>
              <a:t>Click to edit Master title style</a:t>
            </a:r>
          </a:p>
        </p:txBody>
      </p:sp>
      <p:cxnSp>
        <p:nvCxnSpPr>
          <p:cNvPr id="15" name="Shape 14"/>
          <p:cNvCxnSpPr/>
          <p:nvPr/>
        </p:nvCxnSpPr>
        <p:spPr>
          <a:xfrm rot="5400000" flipH="1" flipV="1">
            <a:off x="5918203" y="-4886325"/>
            <a:ext cx="152399" cy="10972800"/>
          </a:xfrm>
          <a:prstGeom prst="bentConnector2">
            <a:avLst/>
          </a:prstGeom>
          <a:ln w="12700">
            <a:solidFill>
              <a:schemeClr val="tx2"/>
            </a:solidFill>
          </a:ln>
        </p:spPr>
        <p:style>
          <a:lnRef idx="1">
            <a:schemeClr val="accent1"/>
          </a:lnRef>
          <a:fillRef idx="0">
            <a:schemeClr val="accent1"/>
          </a:fillRef>
          <a:effectRef idx="0">
            <a:schemeClr val="accent1"/>
          </a:effectRef>
          <a:fontRef idx="minor">
            <a:schemeClr val="tx1"/>
          </a:fontRef>
        </p:style>
      </p:cxnSp>
      <p:sp>
        <p:nvSpPr>
          <p:cNvPr id="3" name="Date Placeholder 2"/>
          <p:cNvSpPr>
            <a:spLocks noGrp="1"/>
          </p:cNvSpPr>
          <p:nvPr>
            <p:ph type="dt" sz="half" idx="16"/>
          </p:nvPr>
        </p:nvSpPr>
        <p:spPr/>
        <p:txBody>
          <a:bodyPr/>
          <a:lstStyle/>
          <a:p>
            <a:r>
              <a:rPr lang="en-US"/>
              <a:t>June 2016</a:t>
            </a:r>
            <a:endParaRPr lang="en-GB"/>
          </a:p>
        </p:txBody>
      </p:sp>
      <p:sp>
        <p:nvSpPr>
          <p:cNvPr id="4" name="Footer Placeholder 3"/>
          <p:cNvSpPr>
            <a:spLocks noGrp="1"/>
          </p:cNvSpPr>
          <p:nvPr>
            <p:ph type="ftr" sz="quarter" idx="17"/>
          </p:nvPr>
        </p:nvSpPr>
        <p:spPr/>
        <p:txBody>
          <a:bodyPr/>
          <a:lstStyle/>
          <a:p>
            <a:endParaRPr lang="en-GB"/>
          </a:p>
        </p:txBody>
      </p:sp>
      <p:sp>
        <p:nvSpPr>
          <p:cNvPr id="5" name="Slide Number Placeholder 4"/>
          <p:cNvSpPr>
            <a:spLocks noGrp="1"/>
          </p:cNvSpPr>
          <p:nvPr>
            <p:ph type="sldNum" sz="quarter" idx="18"/>
          </p:nvPr>
        </p:nvSpPr>
        <p:spPr/>
        <p:txBody>
          <a:bodyPr/>
          <a:lstStyle/>
          <a:p>
            <a:r>
              <a:rPr lang="en-GB"/>
              <a:t>Slide </a:t>
            </a:r>
            <a:fld id="{913F31E9-E041-4BD5-B51B-5045992752E7}" type="slidenum">
              <a:rPr lang="en-GB" smtClean="0"/>
              <a:t>‹#›</a:t>
            </a:fld>
            <a:endParaRPr lang="en-GB"/>
          </a:p>
        </p:txBody>
      </p:sp>
      <p:sp>
        <p:nvSpPr>
          <p:cNvPr id="6" name="PwCFirm"/>
          <p:cNvSpPr txBox="1"/>
          <p:nvPr userDrawn="1"/>
        </p:nvSpPr>
        <p:spPr>
          <a:xfrm>
            <a:off x="711200" y="6477003"/>
            <a:ext cx="3454400" cy="152401"/>
          </a:xfrm>
          <a:prstGeom prst="rect">
            <a:avLst/>
          </a:prstGeom>
          <a:noFill/>
        </p:spPr>
        <p:txBody>
          <a:bodyPr vert="horz" wrap="square" lIns="0" tIns="0" rIns="0" bIns="0" rtlCol="0">
            <a:noAutofit/>
          </a:bodyPr>
          <a:lstStyle/>
          <a:p>
            <a:pPr indent="-253225" algn="l">
              <a:lnSpc>
                <a:spcPct val="100000"/>
              </a:lnSpc>
              <a:spcBef>
                <a:spcPct val="0"/>
              </a:spcBef>
              <a:spcAft>
                <a:spcPct val="0"/>
              </a:spcAft>
            </a:pPr>
            <a:r>
              <a:rPr kumimoji="0" lang="en-GB" sz="923" b="0" i="0" u="none" baseline="0">
                <a:latin typeface="Arial"/>
              </a:rPr>
              <a:t>PwC</a:t>
            </a:r>
          </a:p>
        </p:txBody>
      </p:sp>
    </p:spTree>
    <p:extLst>
      <p:ext uri="{BB962C8B-B14F-4D97-AF65-F5344CB8AC3E}">
        <p14:creationId xmlns:p14="http://schemas.microsoft.com/office/powerpoint/2010/main" val="2642885718"/>
      </p:ext>
    </p:extLst>
  </p:cSld>
  <p:clrMapOvr>
    <a:masterClrMapping/>
  </p:clrMapOvr>
</p:sldLayout>
</file>

<file path=ppt/slideLayouts/slideLayout214.xml><?xml version="1.0" encoding="utf-8"?>
<p:sldLayout xmlns:a="http://schemas.openxmlformats.org/drawingml/2006/main" xmlns:r="http://schemas.openxmlformats.org/officeDocument/2006/relationships" xmlns:p="http://schemas.openxmlformats.org/presentationml/2006/main" userDrawn="1">
  <p:cSld name="2_Custom Layout">
    <p:spTree>
      <p:nvGrpSpPr>
        <p:cNvPr id="1" name=""/>
        <p:cNvGrpSpPr/>
        <p:nvPr/>
      </p:nvGrpSpPr>
      <p:grpSpPr>
        <a:xfrm>
          <a:off x="0" y="0"/>
          <a:ext cx="0" cy="0"/>
          <a:chOff x="0" y="0"/>
          <a:chExt cx="0" cy="0"/>
        </a:xfrm>
      </p:grpSpPr>
      <p:sp>
        <p:nvSpPr>
          <p:cNvPr id="7" name="Text Placeholder 6">
            <a:extLst>
              <a:ext uri="{FF2B5EF4-FFF2-40B4-BE49-F238E27FC236}">
                <a16:creationId xmlns:a16="http://schemas.microsoft.com/office/drawing/2014/main" id="{D9373CC0-399A-4D7F-A000-85FF8E440E59}"/>
              </a:ext>
            </a:extLst>
          </p:cNvPr>
          <p:cNvSpPr>
            <a:spLocks noGrp="1"/>
          </p:cNvSpPr>
          <p:nvPr>
            <p:ph type="body" sz="quarter" idx="11" hasCustomPrompt="1"/>
          </p:nvPr>
        </p:nvSpPr>
        <p:spPr>
          <a:xfrm>
            <a:off x="747262" y="243846"/>
            <a:ext cx="9158738" cy="638174"/>
          </a:xfrm>
          <a:prstGeom prst="rect">
            <a:avLst/>
          </a:prstGeom>
        </p:spPr>
        <p:txBody>
          <a:bodyPr anchor="b"/>
          <a:lstStyle>
            <a:lvl1pPr marL="0" marR="0" indent="0" algn="l" defTabSz="822922" rtl="0" eaLnBrk="1" fontAlgn="auto" latinLnBrk="0" hangingPunct="1">
              <a:lnSpc>
                <a:spcPct val="90000"/>
              </a:lnSpc>
              <a:spcBef>
                <a:spcPts val="900"/>
              </a:spcBef>
              <a:spcAft>
                <a:spcPts val="0"/>
              </a:spcAft>
              <a:buClrTx/>
              <a:buSzTx/>
              <a:buFont typeface="Arial" panose="020B0604020202020204" pitchFamily="34" charset="0"/>
              <a:buNone/>
              <a:tabLst/>
              <a:defRPr sz="3240" b="0">
                <a:solidFill>
                  <a:schemeClr val="tx1"/>
                </a:solidFill>
                <a:latin typeface="Georgia" panose="02040502050405020303" pitchFamily="18" charset="0"/>
              </a:defRPr>
            </a:lvl1pPr>
          </a:lstStyle>
          <a:p>
            <a:pPr marL="0" marR="0" lvl="0" indent="0" algn="l" defTabSz="822922" rtl="0" eaLnBrk="1" fontAlgn="auto" latinLnBrk="0" hangingPunct="1">
              <a:lnSpc>
                <a:spcPct val="90000"/>
              </a:lnSpc>
              <a:spcBef>
                <a:spcPts val="900"/>
              </a:spcBef>
              <a:spcAft>
                <a:spcPts val="0"/>
              </a:spcAft>
              <a:buClrTx/>
              <a:buSzTx/>
              <a:buFont typeface="Arial" panose="020B0604020202020204" pitchFamily="34" charset="0"/>
              <a:buNone/>
              <a:tabLst/>
              <a:defRPr/>
            </a:pPr>
            <a:r>
              <a:rPr lang="en-US"/>
              <a:t>Add text here</a:t>
            </a:r>
          </a:p>
        </p:txBody>
      </p:sp>
      <p:sp>
        <p:nvSpPr>
          <p:cNvPr id="11" name="Text Placeholder 10">
            <a:extLst>
              <a:ext uri="{FF2B5EF4-FFF2-40B4-BE49-F238E27FC236}">
                <a16:creationId xmlns:a16="http://schemas.microsoft.com/office/drawing/2014/main" id="{888EB915-B486-42AD-B040-783D1DC61E99}"/>
              </a:ext>
            </a:extLst>
          </p:cNvPr>
          <p:cNvSpPr>
            <a:spLocks noGrp="1"/>
          </p:cNvSpPr>
          <p:nvPr>
            <p:ph type="body" sz="quarter" idx="15" hasCustomPrompt="1"/>
          </p:nvPr>
        </p:nvSpPr>
        <p:spPr>
          <a:xfrm>
            <a:off x="860314" y="1553398"/>
            <a:ext cx="10136504" cy="4933128"/>
          </a:xfrm>
          <a:prstGeom prst="rect">
            <a:avLst/>
          </a:prstGeom>
        </p:spPr>
        <p:txBody>
          <a:bodyPr/>
          <a:lstStyle>
            <a:lvl1pPr marL="0" indent="0">
              <a:buNone/>
              <a:defRPr sz="1440">
                <a:solidFill>
                  <a:schemeClr val="tx1">
                    <a:lumMod val="50000"/>
                    <a:lumOff val="50000"/>
                  </a:schemeClr>
                </a:solidFill>
                <a:latin typeface="Verdana" panose="020B0604030504040204" pitchFamily="34" charset="0"/>
                <a:ea typeface="Verdana" panose="020B0604030504040204" pitchFamily="34" charset="0"/>
              </a:defRPr>
            </a:lvl1pPr>
          </a:lstStyle>
          <a:p>
            <a:pPr lvl="0"/>
            <a:r>
              <a:rPr lang="en-US"/>
              <a:t>Add text here</a:t>
            </a:r>
          </a:p>
        </p:txBody>
      </p:sp>
    </p:spTree>
    <p:extLst>
      <p:ext uri="{BB962C8B-B14F-4D97-AF65-F5344CB8AC3E}">
        <p14:creationId xmlns:p14="http://schemas.microsoft.com/office/powerpoint/2010/main" val="3755215772"/>
      </p:ext>
    </p:extLst>
  </p:cSld>
  <p:clrMapOvr>
    <a:masterClrMapping/>
  </p:clrMapOvr>
</p:sldLayout>
</file>

<file path=ppt/slideLayouts/slideLayout215.xml><?xml version="1.0" encoding="utf-8"?>
<p:sldLayout xmlns:a="http://schemas.openxmlformats.org/drawingml/2006/main" xmlns:r="http://schemas.openxmlformats.org/officeDocument/2006/relationships" xmlns:p="http://schemas.openxmlformats.org/presentationml/2006/main" userDrawn="1">
  <p:cSld name="4_Custom Layout">
    <p:spTree>
      <p:nvGrpSpPr>
        <p:cNvPr id="1" name=""/>
        <p:cNvGrpSpPr/>
        <p:nvPr/>
      </p:nvGrpSpPr>
      <p:grpSpPr>
        <a:xfrm>
          <a:off x="0" y="0"/>
          <a:ext cx="0" cy="0"/>
          <a:chOff x="0" y="0"/>
          <a:chExt cx="0" cy="0"/>
        </a:xfrm>
      </p:grpSpPr>
      <p:sp>
        <p:nvSpPr>
          <p:cNvPr id="7" name="Text Placeholder 6">
            <a:extLst>
              <a:ext uri="{FF2B5EF4-FFF2-40B4-BE49-F238E27FC236}">
                <a16:creationId xmlns:a16="http://schemas.microsoft.com/office/drawing/2014/main" id="{D9373CC0-399A-4D7F-A000-85FF8E440E59}"/>
              </a:ext>
            </a:extLst>
          </p:cNvPr>
          <p:cNvSpPr>
            <a:spLocks noGrp="1"/>
          </p:cNvSpPr>
          <p:nvPr>
            <p:ph type="body" sz="quarter" idx="11" hasCustomPrompt="1"/>
          </p:nvPr>
        </p:nvSpPr>
        <p:spPr>
          <a:xfrm>
            <a:off x="747262" y="243846"/>
            <a:ext cx="9158738" cy="638174"/>
          </a:xfrm>
          <a:prstGeom prst="rect">
            <a:avLst/>
          </a:prstGeom>
        </p:spPr>
        <p:txBody>
          <a:bodyPr anchor="b"/>
          <a:lstStyle>
            <a:lvl1pPr marL="0" marR="0" indent="0" algn="l" defTabSz="822922" rtl="0" eaLnBrk="1" fontAlgn="auto" latinLnBrk="0" hangingPunct="1">
              <a:lnSpc>
                <a:spcPct val="90000"/>
              </a:lnSpc>
              <a:spcBef>
                <a:spcPts val="900"/>
              </a:spcBef>
              <a:spcAft>
                <a:spcPts val="0"/>
              </a:spcAft>
              <a:buClrTx/>
              <a:buSzTx/>
              <a:buFont typeface="Arial" panose="020B0604020202020204" pitchFamily="34" charset="0"/>
              <a:buNone/>
              <a:tabLst/>
              <a:defRPr sz="3240" b="0">
                <a:solidFill>
                  <a:schemeClr val="tx1"/>
                </a:solidFill>
                <a:latin typeface="Georgia" panose="02040502050405020303" pitchFamily="18" charset="0"/>
              </a:defRPr>
            </a:lvl1pPr>
          </a:lstStyle>
          <a:p>
            <a:pPr marL="0" marR="0" lvl="0" indent="0" algn="l" defTabSz="822922" rtl="0" eaLnBrk="1" fontAlgn="auto" latinLnBrk="0" hangingPunct="1">
              <a:lnSpc>
                <a:spcPct val="90000"/>
              </a:lnSpc>
              <a:spcBef>
                <a:spcPts val="900"/>
              </a:spcBef>
              <a:spcAft>
                <a:spcPts val="0"/>
              </a:spcAft>
              <a:buClrTx/>
              <a:buSzTx/>
              <a:buFont typeface="Arial" panose="020B0604020202020204" pitchFamily="34" charset="0"/>
              <a:buNone/>
              <a:tabLst/>
              <a:defRPr/>
            </a:pPr>
            <a:r>
              <a:rPr lang="en-US"/>
              <a:t>Add text here</a:t>
            </a:r>
          </a:p>
        </p:txBody>
      </p:sp>
    </p:spTree>
    <p:extLst>
      <p:ext uri="{BB962C8B-B14F-4D97-AF65-F5344CB8AC3E}">
        <p14:creationId xmlns:p14="http://schemas.microsoft.com/office/powerpoint/2010/main" val="1186366862"/>
      </p:ext>
    </p:extLst>
  </p:cSld>
  <p:clrMapOvr>
    <a:masterClrMapping/>
  </p:clrMapOvr>
</p:sldLayout>
</file>

<file path=ppt/slideLayouts/slideLayout216.xml><?xml version="1.0" encoding="utf-8"?>
<p:sldLayout xmlns:a="http://schemas.openxmlformats.org/drawingml/2006/main" xmlns:r="http://schemas.openxmlformats.org/officeDocument/2006/relationships" xmlns:p="http://schemas.openxmlformats.org/presentationml/2006/main" type="tx">
  <p:cSld name="Blank">
    <p:spTree>
      <p:nvGrpSpPr>
        <p:cNvPr id="1" name=""/>
        <p:cNvGrpSpPr/>
        <p:nvPr/>
      </p:nvGrpSpPr>
      <p:grpSpPr>
        <a:xfrm>
          <a:off x="0" y="0"/>
          <a:ext cx="0" cy="0"/>
          <a:chOff x="0" y="0"/>
          <a:chExt cx="0" cy="0"/>
        </a:xfrm>
      </p:grpSpPr>
      <p:sp>
        <p:nvSpPr>
          <p:cNvPr id="110" name="Slide Number"/>
          <p:cNvSpPr txBox="1">
            <a:spLocks noGrp="1"/>
          </p:cNvSpPr>
          <p:nvPr>
            <p:ph type="sldNum" sz="quarter" idx="2"/>
          </p:nvPr>
        </p:nvSpPr>
        <p:spPr>
          <a:xfrm>
            <a:off x="11797275" y="6506775"/>
            <a:ext cx="226620" cy="234951"/>
          </a:xfrm>
          <a:prstGeom prst="rect">
            <a:avLst/>
          </a:prstGeom>
        </p:spPr>
        <p:txBody>
          <a:bodyPr/>
          <a:lstStyle/>
          <a:p>
            <a:fld id="{86CB4B4D-7CA3-9044-876B-883B54F8677D}" type="slidenum">
              <a:t>‹#›</a:t>
            </a:fld>
            <a:endParaRPr/>
          </a:p>
        </p:txBody>
      </p:sp>
    </p:spTree>
    <p:extLst>
      <p:ext uri="{BB962C8B-B14F-4D97-AF65-F5344CB8AC3E}">
        <p14:creationId xmlns:p14="http://schemas.microsoft.com/office/powerpoint/2010/main" val="1632494206"/>
      </p:ext>
    </p:extLst>
  </p:cSld>
  <p:clrMapOvr>
    <a:masterClrMapping/>
  </p:clrMapOvr>
  <p:transition spd="med"/>
</p:sldLayout>
</file>

<file path=ppt/slideLayouts/slideLayout217.xml><?xml version="1.0" encoding="utf-8"?>
<p:sldLayout xmlns:a="http://schemas.openxmlformats.org/drawingml/2006/main" xmlns:r="http://schemas.openxmlformats.org/officeDocument/2006/relationships" xmlns:p="http://schemas.openxmlformats.org/presentationml/2006/main" type="tx">
  <p:cSld name="Quote">
    <p:spTree>
      <p:nvGrpSpPr>
        <p:cNvPr id="1" name=""/>
        <p:cNvGrpSpPr/>
        <p:nvPr/>
      </p:nvGrpSpPr>
      <p:grpSpPr>
        <a:xfrm>
          <a:off x="0" y="0"/>
          <a:ext cx="0" cy="0"/>
          <a:chOff x="0" y="0"/>
          <a:chExt cx="0" cy="0"/>
        </a:xfrm>
      </p:grpSpPr>
      <p:sp>
        <p:nvSpPr>
          <p:cNvPr id="93" name="–Johnny Appleseed"/>
          <p:cNvSpPr txBox="1">
            <a:spLocks noGrp="1"/>
          </p:cNvSpPr>
          <p:nvPr>
            <p:ph type="body" sz="quarter" idx="21"/>
          </p:nvPr>
        </p:nvSpPr>
        <p:spPr>
          <a:xfrm>
            <a:off x="1193800" y="4476751"/>
            <a:ext cx="9810750" cy="292259"/>
          </a:xfrm>
          <a:prstGeom prst="rect">
            <a:avLst/>
          </a:prstGeom>
        </p:spPr>
        <p:txBody>
          <a:bodyPr anchor="t">
            <a:spAutoFit/>
          </a:bodyPr>
          <a:lstStyle>
            <a:lvl1pPr marL="0" indent="0" algn="ctr">
              <a:spcBef>
                <a:spcPts val="0"/>
              </a:spcBef>
              <a:buSzTx/>
              <a:buNone/>
              <a:defRPr sz="1899">
                <a:latin typeface="Helvetica"/>
                <a:ea typeface="Helvetica"/>
                <a:cs typeface="Helvetica"/>
                <a:sym typeface="Helvetica"/>
              </a:defRPr>
            </a:lvl1pPr>
          </a:lstStyle>
          <a:p>
            <a:r>
              <a:t>–Johnny Appleseed</a:t>
            </a:r>
          </a:p>
        </p:txBody>
      </p:sp>
      <p:sp>
        <p:nvSpPr>
          <p:cNvPr id="94" name="“Type a quote here.”"/>
          <p:cNvSpPr txBox="1">
            <a:spLocks noGrp="1"/>
          </p:cNvSpPr>
          <p:nvPr>
            <p:ph type="body" sz="quarter" idx="22"/>
          </p:nvPr>
        </p:nvSpPr>
        <p:spPr>
          <a:xfrm>
            <a:off x="1193800" y="3022600"/>
            <a:ext cx="9810750" cy="307777"/>
          </a:xfrm>
          <a:prstGeom prst="rect">
            <a:avLst/>
          </a:prstGeom>
        </p:spPr>
        <p:txBody>
          <a:bodyPr>
            <a:spAutoFit/>
          </a:bodyPr>
          <a:lstStyle>
            <a:lvl1pPr marL="0" indent="0" algn="ctr">
              <a:spcBef>
                <a:spcPts val="0"/>
              </a:spcBef>
              <a:buSzTx/>
              <a:buNone/>
            </a:lvl1pPr>
          </a:lstStyle>
          <a:p>
            <a:r>
              <a:t>“Type a quote here.” </a:t>
            </a:r>
          </a:p>
        </p:txBody>
      </p:sp>
      <p:sp>
        <p:nvSpPr>
          <p:cNvPr id="95" name="Slide Number"/>
          <p:cNvSpPr txBox="1">
            <a:spLocks noGrp="1"/>
          </p:cNvSpPr>
          <p:nvPr>
            <p:ph type="sldNum" sz="quarter" idx="2"/>
          </p:nvPr>
        </p:nvSpPr>
        <p:spPr>
          <a:xfrm>
            <a:off x="11848492" y="6540500"/>
            <a:ext cx="226620" cy="234950"/>
          </a:xfrm>
          <a:prstGeom prst="rect">
            <a:avLst/>
          </a:prstGeom>
        </p:spPr>
        <p:txBody>
          <a:bodyPr/>
          <a:lstStyle/>
          <a:p>
            <a:fld id="{86CB4B4D-7CA3-9044-876B-883B54F8677D}" type="slidenum">
              <a:t>‹#›</a:t>
            </a:fld>
            <a:endParaRPr/>
          </a:p>
        </p:txBody>
      </p:sp>
    </p:spTree>
    <p:extLst>
      <p:ext uri="{BB962C8B-B14F-4D97-AF65-F5344CB8AC3E}">
        <p14:creationId xmlns:p14="http://schemas.microsoft.com/office/powerpoint/2010/main" val="1787415562"/>
      </p:ext>
    </p:extLst>
  </p:cSld>
  <p:clrMapOvr>
    <a:masterClrMapping/>
  </p:clrMapOvr>
  <p:transition spd="med"/>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_rels/slideMaster2.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theme" Target="../theme/theme2.xml"/><Relationship Id="rId1" Type="http://schemas.openxmlformats.org/officeDocument/2006/relationships/slideLayout" Target="../slideLayouts/slideLayout17.xml"/></Relationships>
</file>

<file path=ppt/slideMasters/_rels/slideMaster3.xml.rels><?xml version="1.0" encoding="UTF-8" standalone="yes"?>
<Relationships xmlns="http://schemas.openxmlformats.org/package/2006/relationships"><Relationship Id="rId13" Type="http://schemas.openxmlformats.org/officeDocument/2006/relationships/slideLayout" Target="../slideLayouts/slideLayout30.xml"/><Relationship Id="rId18" Type="http://schemas.openxmlformats.org/officeDocument/2006/relationships/slideLayout" Target="../slideLayouts/slideLayout35.xml"/><Relationship Id="rId26" Type="http://schemas.openxmlformats.org/officeDocument/2006/relationships/slideLayout" Target="../slideLayouts/slideLayout43.xml"/><Relationship Id="rId21" Type="http://schemas.openxmlformats.org/officeDocument/2006/relationships/slideLayout" Target="../slideLayouts/slideLayout38.xml"/><Relationship Id="rId34" Type="http://schemas.openxmlformats.org/officeDocument/2006/relationships/slideLayout" Target="../slideLayouts/slideLayout51.xml"/><Relationship Id="rId7" Type="http://schemas.openxmlformats.org/officeDocument/2006/relationships/slideLayout" Target="../slideLayouts/slideLayout24.xml"/><Relationship Id="rId12" Type="http://schemas.openxmlformats.org/officeDocument/2006/relationships/slideLayout" Target="../slideLayouts/slideLayout29.xml"/><Relationship Id="rId17" Type="http://schemas.openxmlformats.org/officeDocument/2006/relationships/slideLayout" Target="../slideLayouts/slideLayout34.xml"/><Relationship Id="rId25" Type="http://schemas.openxmlformats.org/officeDocument/2006/relationships/slideLayout" Target="../slideLayouts/slideLayout42.xml"/><Relationship Id="rId33" Type="http://schemas.openxmlformats.org/officeDocument/2006/relationships/slideLayout" Target="../slideLayouts/slideLayout50.xml"/><Relationship Id="rId38" Type="http://schemas.openxmlformats.org/officeDocument/2006/relationships/image" Target="../media/image13.png"/><Relationship Id="rId2" Type="http://schemas.openxmlformats.org/officeDocument/2006/relationships/slideLayout" Target="../slideLayouts/slideLayout19.xml"/><Relationship Id="rId16" Type="http://schemas.openxmlformats.org/officeDocument/2006/relationships/slideLayout" Target="../slideLayouts/slideLayout33.xml"/><Relationship Id="rId20" Type="http://schemas.openxmlformats.org/officeDocument/2006/relationships/slideLayout" Target="../slideLayouts/slideLayout37.xml"/><Relationship Id="rId29" Type="http://schemas.openxmlformats.org/officeDocument/2006/relationships/slideLayout" Target="../slideLayouts/slideLayout46.xml"/><Relationship Id="rId1" Type="http://schemas.openxmlformats.org/officeDocument/2006/relationships/slideLayout" Target="../slideLayouts/slideLayout18.xml"/><Relationship Id="rId6" Type="http://schemas.openxmlformats.org/officeDocument/2006/relationships/slideLayout" Target="../slideLayouts/slideLayout23.xml"/><Relationship Id="rId11" Type="http://schemas.openxmlformats.org/officeDocument/2006/relationships/slideLayout" Target="../slideLayouts/slideLayout28.xml"/><Relationship Id="rId24" Type="http://schemas.openxmlformats.org/officeDocument/2006/relationships/slideLayout" Target="../slideLayouts/slideLayout41.xml"/><Relationship Id="rId32" Type="http://schemas.openxmlformats.org/officeDocument/2006/relationships/slideLayout" Target="../slideLayouts/slideLayout49.xml"/><Relationship Id="rId37" Type="http://schemas.openxmlformats.org/officeDocument/2006/relationships/image" Target="../media/image12.jpeg"/><Relationship Id="rId5" Type="http://schemas.openxmlformats.org/officeDocument/2006/relationships/slideLayout" Target="../slideLayouts/slideLayout22.xml"/><Relationship Id="rId15" Type="http://schemas.openxmlformats.org/officeDocument/2006/relationships/slideLayout" Target="../slideLayouts/slideLayout32.xml"/><Relationship Id="rId23" Type="http://schemas.openxmlformats.org/officeDocument/2006/relationships/slideLayout" Target="../slideLayouts/slideLayout40.xml"/><Relationship Id="rId28" Type="http://schemas.openxmlformats.org/officeDocument/2006/relationships/slideLayout" Target="../slideLayouts/slideLayout45.xml"/><Relationship Id="rId36" Type="http://schemas.openxmlformats.org/officeDocument/2006/relationships/theme" Target="../theme/theme3.xml"/><Relationship Id="rId10" Type="http://schemas.openxmlformats.org/officeDocument/2006/relationships/slideLayout" Target="../slideLayouts/slideLayout27.xml"/><Relationship Id="rId19" Type="http://schemas.openxmlformats.org/officeDocument/2006/relationships/slideLayout" Target="../slideLayouts/slideLayout36.xml"/><Relationship Id="rId31" Type="http://schemas.openxmlformats.org/officeDocument/2006/relationships/slideLayout" Target="../slideLayouts/slideLayout48.xml"/><Relationship Id="rId4" Type="http://schemas.openxmlformats.org/officeDocument/2006/relationships/slideLayout" Target="../slideLayouts/slideLayout21.xml"/><Relationship Id="rId9" Type="http://schemas.openxmlformats.org/officeDocument/2006/relationships/slideLayout" Target="../slideLayouts/slideLayout26.xml"/><Relationship Id="rId14" Type="http://schemas.openxmlformats.org/officeDocument/2006/relationships/slideLayout" Target="../slideLayouts/slideLayout31.xml"/><Relationship Id="rId22" Type="http://schemas.openxmlformats.org/officeDocument/2006/relationships/slideLayout" Target="../slideLayouts/slideLayout39.xml"/><Relationship Id="rId27" Type="http://schemas.openxmlformats.org/officeDocument/2006/relationships/slideLayout" Target="../slideLayouts/slideLayout44.xml"/><Relationship Id="rId30" Type="http://schemas.openxmlformats.org/officeDocument/2006/relationships/slideLayout" Target="../slideLayouts/slideLayout47.xml"/><Relationship Id="rId35" Type="http://schemas.openxmlformats.org/officeDocument/2006/relationships/slideLayout" Target="../slideLayouts/slideLayout52.xml"/><Relationship Id="rId8" Type="http://schemas.openxmlformats.org/officeDocument/2006/relationships/slideLayout" Target="../slideLayouts/slideLayout25.xml"/><Relationship Id="rId3" Type="http://schemas.openxmlformats.org/officeDocument/2006/relationships/slideLayout" Target="../slideLayouts/slideLayout20.xml"/></Relationships>
</file>

<file path=ppt/slideMasters/_rels/slideMaster4.xml.rels><?xml version="1.0" encoding="UTF-8" standalone="yes"?>
<Relationships xmlns="http://schemas.openxmlformats.org/package/2006/relationships"><Relationship Id="rId8" Type="http://schemas.openxmlformats.org/officeDocument/2006/relationships/slideLayout" Target="../slideLayouts/slideLayout60.xml"/><Relationship Id="rId13" Type="http://schemas.openxmlformats.org/officeDocument/2006/relationships/slideLayout" Target="../slideLayouts/slideLayout65.xml"/><Relationship Id="rId18" Type="http://schemas.openxmlformats.org/officeDocument/2006/relationships/slideLayout" Target="../slideLayouts/slideLayout70.xml"/><Relationship Id="rId3" Type="http://schemas.openxmlformats.org/officeDocument/2006/relationships/slideLayout" Target="../slideLayouts/slideLayout55.xml"/><Relationship Id="rId21" Type="http://schemas.openxmlformats.org/officeDocument/2006/relationships/theme" Target="../theme/theme4.xml"/><Relationship Id="rId7" Type="http://schemas.openxmlformats.org/officeDocument/2006/relationships/slideLayout" Target="../slideLayouts/slideLayout59.xml"/><Relationship Id="rId12" Type="http://schemas.openxmlformats.org/officeDocument/2006/relationships/slideLayout" Target="../slideLayouts/slideLayout64.xml"/><Relationship Id="rId17" Type="http://schemas.openxmlformats.org/officeDocument/2006/relationships/slideLayout" Target="../slideLayouts/slideLayout69.xml"/><Relationship Id="rId2" Type="http://schemas.openxmlformats.org/officeDocument/2006/relationships/slideLayout" Target="../slideLayouts/slideLayout54.xml"/><Relationship Id="rId16" Type="http://schemas.openxmlformats.org/officeDocument/2006/relationships/slideLayout" Target="../slideLayouts/slideLayout68.xml"/><Relationship Id="rId20" Type="http://schemas.openxmlformats.org/officeDocument/2006/relationships/slideLayout" Target="../slideLayouts/slideLayout72.xml"/><Relationship Id="rId1" Type="http://schemas.openxmlformats.org/officeDocument/2006/relationships/slideLayout" Target="../slideLayouts/slideLayout53.xml"/><Relationship Id="rId6" Type="http://schemas.openxmlformats.org/officeDocument/2006/relationships/slideLayout" Target="../slideLayouts/slideLayout58.xml"/><Relationship Id="rId11" Type="http://schemas.openxmlformats.org/officeDocument/2006/relationships/slideLayout" Target="../slideLayouts/slideLayout63.xml"/><Relationship Id="rId5" Type="http://schemas.openxmlformats.org/officeDocument/2006/relationships/slideLayout" Target="../slideLayouts/slideLayout57.xml"/><Relationship Id="rId15" Type="http://schemas.openxmlformats.org/officeDocument/2006/relationships/slideLayout" Target="../slideLayouts/slideLayout67.xml"/><Relationship Id="rId10" Type="http://schemas.openxmlformats.org/officeDocument/2006/relationships/slideLayout" Target="../slideLayouts/slideLayout62.xml"/><Relationship Id="rId19" Type="http://schemas.openxmlformats.org/officeDocument/2006/relationships/slideLayout" Target="../slideLayouts/slideLayout71.xml"/><Relationship Id="rId4" Type="http://schemas.openxmlformats.org/officeDocument/2006/relationships/slideLayout" Target="../slideLayouts/slideLayout56.xml"/><Relationship Id="rId9" Type="http://schemas.openxmlformats.org/officeDocument/2006/relationships/slideLayout" Target="../slideLayouts/slideLayout61.xml"/><Relationship Id="rId14" Type="http://schemas.openxmlformats.org/officeDocument/2006/relationships/slideLayout" Target="../slideLayouts/slideLayout66.xml"/></Relationships>
</file>

<file path=ppt/slideMasters/_rels/slideMaster5.xml.rels><?xml version="1.0" encoding="UTF-8" standalone="yes"?>
<Relationships xmlns="http://schemas.openxmlformats.org/package/2006/relationships"><Relationship Id="rId8" Type="http://schemas.openxmlformats.org/officeDocument/2006/relationships/slideLayout" Target="../slideLayouts/slideLayout80.xml"/><Relationship Id="rId13" Type="http://schemas.openxmlformats.org/officeDocument/2006/relationships/slideLayout" Target="../slideLayouts/slideLayout85.xml"/><Relationship Id="rId18" Type="http://schemas.openxmlformats.org/officeDocument/2006/relationships/theme" Target="../theme/theme5.xml"/><Relationship Id="rId3" Type="http://schemas.openxmlformats.org/officeDocument/2006/relationships/slideLayout" Target="../slideLayouts/slideLayout75.xml"/><Relationship Id="rId7" Type="http://schemas.openxmlformats.org/officeDocument/2006/relationships/slideLayout" Target="../slideLayouts/slideLayout79.xml"/><Relationship Id="rId12" Type="http://schemas.openxmlformats.org/officeDocument/2006/relationships/slideLayout" Target="../slideLayouts/slideLayout84.xml"/><Relationship Id="rId17" Type="http://schemas.openxmlformats.org/officeDocument/2006/relationships/slideLayout" Target="../slideLayouts/slideLayout89.xml"/><Relationship Id="rId2" Type="http://schemas.openxmlformats.org/officeDocument/2006/relationships/slideLayout" Target="../slideLayouts/slideLayout74.xml"/><Relationship Id="rId16" Type="http://schemas.openxmlformats.org/officeDocument/2006/relationships/slideLayout" Target="../slideLayouts/slideLayout88.xml"/><Relationship Id="rId1" Type="http://schemas.openxmlformats.org/officeDocument/2006/relationships/slideLayout" Target="../slideLayouts/slideLayout73.xml"/><Relationship Id="rId6" Type="http://schemas.openxmlformats.org/officeDocument/2006/relationships/slideLayout" Target="../slideLayouts/slideLayout78.xml"/><Relationship Id="rId11" Type="http://schemas.openxmlformats.org/officeDocument/2006/relationships/slideLayout" Target="../slideLayouts/slideLayout83.xml"/><Relationship Id="rId5" Type="http://schemas.openxmlformats.org/officeDocument/2006/relationships/slideLayout" Target="../slideLayouts/slideLayout77.xml"/><Relationship Id="rId15" Type="http://schemas.openxmlformats.org/officeDocument/2006/relationships/slideLayout" Target="../slideLayouts/slideLayout87.xml"/><Relationship Id="rId10" Type="http://schemas.openxmlformats.org/officeDocument/2006/relationships/slideLayout" Target="../slideLayouts/slideLayout82.xml"/><Relationship Id="rId4" Type="http://schemas.openxmlformats.org/officeDocument/2006/relationships/slideLayout" Target="../slideLayouts/slideLayout76.xml"/><Relationship Id="rId9" Type="http://schemas.openxmlformats.org/officeDocument/2006/relationships/slideLayout" Target="../slideLayouts/slideLayout81.xml"/><Relationship Id="rId14" Type="http://schemas.openxmlformats.org/officeDocument/2006/relationships/slideLayout" Target="../slideLayouts/slideLayout86.xml"/></Relationships>
</file>

<file path=ppt/slideMasters/_rels/slideMaster6.xml.rels><?xml version="1.0" encoding="UTF-8" standalone="yes"?>
<Relationships xmlns="http://schemas.openxmlformats.org/package/2006/relationships"><Relationship Id="rId13" Type="http://schemas.openxmlformats.org/officeDocument/2006/relationships/slideLayout" Target="../slideLayouts/slideLayout102.xml"/><Relationship Id="rId18" Type="http://schemas.openxmlformats.org/officeDocument/2006/relationships/slideLayout" Target="../slideLayouts/slideLayout107.xml"/><Relationship Id="rId26" Type="http://schemas.openxmlformats.org/officeDocument/2006/relationships/slideLayout" Target="../slideLayouts/slideLayout115.xml"/><Relationship Id="rId39" Type="http://schemas.openxmlformats.org/officeDocument/2006/relationships/image" Target="../media/image31.png"/><Relationship Id="rId21" Type="http://schemas.openxmlformats.org/officeDocument/2006/relationships/slideLayout" Target="../slideLayouts/slideLayout110.xml"/><Relationship Id="rId34" Type="http://schemas.openxmlformats.org/officeDocument/2006/relationships/slideLayout" Target="../slideLayouts/slideLayout123.xml"/><Relationship Id="rId7" Type="http://schemas.openxmlformats.org/officeDocument/2006/relationships/slideLayout" Target="../slideLayouts/slideLayout96.xml"/><Relationship Id="rId12" Type="http://schemas.openxmlformats.org/officeDocument/2006/relationships/slideLayout" Target="../slideLayouts/slideLayout101.xml"/><Relationship Id="rId17" Type="http://schemas.openxmlformats.org/officeDocument/2006/relationships/slideLayout" Target="../slideLayouts/slideLayout106.xml"/><Relationship Id="rId25" Type="http://schemas.openxmlformats.org/officeDocument/2006/relationships/slideLayout" Target="../slideLayouts/slideLayout114.xml"/><Relationship Id="rId33" Type="http://schemas.openxmlformats.org/officeDocument/2006/relationships/slideLayout" Target="../slideLayouts/slideLayout122.xml"/><Relationship Id="rId38" Type="http://schemas.openxmlformats.org/officeDocument/2006/relationships/theme" Target="../theme/theme6.xml"/><Relationship Id="rId2" Type="http://schemas.openxmlformats.org/officeDocument/2006/relationships/slideLayout" Target="../slideLayouts/slideLayout91.xml"/><Relationship Id="rId16" Type="http://schemas.openxmlformats.org/officeDocument/2006/relationships/slideLayout" Target="../slideLayouts/slideLayout105.xml"/><Relationship Id="rId20" Type="http://schemas.openxmlformats.org/officeDocument/2006/relationships/slideLayout" Target="../slideLayouts/slideLayout109.xml"/><Relationship Id="rId29" Type="http://schemas.openxmlformats.org/officeDocument/2006/relationships/slideLayout" Target="../slideLayouts/slideLayout118.xml"/><Relationship Id="rId1" Type="http://schemas.openxmlformats.org/officeDocument/2006/relationships/slideLayout" Target="../slideLayouts/slideLayout90.xml"/><Relationship Id="rId6" Type="http://schemas.openxmlformats.org/officeDocument/2006/relationships/slideLayout" Target="../slideLayouts/slideLayout95.xml"/><Relationship Id="rId11" Type="http://schemas.openxmlformats.org/officeDocument/2006/relationships/slideLayout" Target="../slideLayouts/slideLayout100.xml"/><Relationship Id="rId24" Type="http://schemas.openxmlformats.org/officeDocument/2006/relationships/slideLayout" Target="../slideLayouts/slideLayout113.xml"/><Relationship Id="rId32" Type="http://schemas.openxmlformats.org/officeDocument/2006/relationships/slideLayout" Target="../slideLayouts/slideLayout121.xml"/><Relationship Id="rId37" Type="http://schemas.openxmlformats.org/officeDocument/2006/relationships/slideLayout" Target="../slideLayouts/slideLayout126.xml"/><Relationship Id="rId5" Type="http://schemas.openxmlformats.org/officeDocument/2006/relationships/slideLayout" Target="../slideLayouts/slideLayout94.xml"/><Relationship Id="rId15" Type="http://schemas.openxmlformats.org/officeDocument/2006/relationships/slideLayout" Target="../slideLayouts/slideLayout104.xml"/><Relationship Id="rId23" Type="http://schemas.openxmlformats.org/officeDocument/2006/relationships/slideLayout" Target="../slideLayouts/slideLayout112.xml"/><Relationship Id="rId28" Type="http://schemas.openxmlformats.org/officeDocument/2006/relationships/slideLayout" Target="../slideLayouts/slideLayout117.xml"/><Relationship Id="rId36" Type="http://schemas.openxmlformats.org/officeDocument/2006/relationships/slideLayout" Target="../slideLayouts/slideLayout125.xml"/><Relationship Id="rId10" Type="http://schemas.openxmlformats.org/officeDocument/2006/relationships/slideLayout" Target="../slideLayouts/slideLayout99.xml"/><Relationship Id="rId19" Type="http://schemas.openxmlformats.org/officeDocument/2006/relationships/slideLayout" Target="../slideLayouts/slideLayout108.xml"/><Relationship Id="rId31" Type="http://schemas.openxmlformats.org/officeDocument/2006/relationships/slideLayout" Target="../slideLayouts/slideLayout120.xml"/><Relationship Id="rId4" Type="http://schemas.openxmlformats.org/officeDocument/2006/relationships/slideLayout" Target="../slideLayouts/slideLayout93.xml"/><Relationship Id="rId9" Type="http://schemas.openxmlformats.org/officeDocument/2006/relationships/slideLayout" Target="../slideLayouts/slideLayout98.xml"/><Relationship Id="rId14" Type="http://schemas.openxmlformats.org/officeDocument/2006/relationships/slideLayout" Target="../slideLayouts/slideLayout103.xml"/><Relationship Id="rId22" Type="http://schemas.openxmlformats.org/officeDocument/2006/relationships/slideLayout" Target="../slideLayouts/slideLayout111.xml"/><Relationship Id="rId27" Type="http://schemas.openxmlformats.org/officeDocument/2006/relationships/slideLayout" Target="../slideLayouts/slideLayout116.xml"/><Relationship Id="rId30" Type="http://schemas.openxmlformats.org/officeDocument/2006/relationships/slideLayout" Target="../slideLayouts/slideLayout119.xml"/><Relationship Id="rId35" Type="http://schemas.openxmlformats.org/officeDocument/2006/relationships/slideLayout" Target="../slideLayouts/slideLayout124.xml"/><Relationship Id="rId8" Type="http://schemas.openxmlformats.org/officeDocument/2006/relationships/slideLayout" Target="../slideLayouts/slideLayout97.xml"/><Relationship Id="rId3" Type="http://schemas.openxmlformats.org/officeDocument/2006/relationships/slideLayout" Target="../slideLayouts/slideLayout92.xml"/></Relationships>
</file>

<file path=ppt/slideMasters/_rels/slideMaster7.xml.rels><?xml version="1.0" encoding="UTF-8" standalone="yes"?>
<Relationships xmlns="http://schemas.openxmlformats.org/package/2006/relationships"><Relationship Id="rId8" Type="http://schemas.openxmlformats.org/officeDocument/2006/relationships/slideLayout" Target="../slideLayouts/slideLayout134.xml"/><Relationship Id="rId13" Type="http://schemas.openxmlformats.org/officeDocument/2006/relationships/slideLayout" Target="../slideLayouts/slideLayout139.xml"/><Relationship Id="rId18" Type="http://schemas.openxmlformats.org/officeDocument/2006/relationships/slideLayout" Target="../slideLayouts/slideLayout144.xml"/><Relationship Id="rId26" Type="http://schemas.openxmlformats.org/officeDocument/2006/relationships/slideLayout" Target="../slideLayouts/slideLayout152.xml"/><Relationship Id="rId3" Type="http://schemas.openxmlformats.org/officeDocument/2006/relationships/slideLayout" Target="../slideLayouts/slideLayout129.xml"/><Relationship Id="rId21" Type="http://schemas.openxmlformats.org/officeDocument/2006/relationships/slideLayout" Target="../slideLayouts/slideLayout147.xml"/><Relationship Id="rId7" Type="http://schemas.openxmlformats.org/officeDocument/2006/relationships/slideLayout" Target="../slideLayouts/slideLayout133.xml"/><Relationship Id="rId12" Type="http://schemas.openxmlformats.org/officeDocument/2006/relationships/slideLayout" Target="../slideLayouts/slideLayout138.xml"/><Relationship Id="rId17" Type="http://schemas.openxmlformats.org/officeDocument/2006/relationships/slideLayout" Target="../slideLayouts/slideLayout143.xml"/><Relationship Id="rId25" Type="http://schemas.openxmlformats.org/officeDocument/2006/relationships/slideLayout" Target="../slideLayouts/slideLayout151.xml"/><Relationship Id="rId2" Type="http://schemas.openxmlformats.org/officeDocument/2006/relationships/slideLayout" Target="../slideLayouts/slideLayout128.xml"/><Relationship Id="rId16" Type="http://schemas.openxmlformats.org/officeDocument/2006/relationships/slideLayout" Target="../slideLayouts/slideLayout142.xml"/><Relationship Id="rId20" Type="http://schemas.openxmlformats.org/officeDocument/2006/relationships/slideLayout" Target="../slideLayouts/slideLayout146.xml"/><Relationship Id="rId29" Type="http://schemas.openxmlformats.org/officeDocument/2006/relationships/slideLayout" Target="../slideLayouts/slideLayout155.xml"/><Relationship Id="rId1" Type="http://schemas.openxmlformats.org/officeDocument/2006/relationships/slideLayout" Target="../slideLayouts/slideLayout127.xml"/><Relationship Id="rId6" Type="http://schemas.openxmlformats.org/officeDocument/2006/relationships/slideLayout" Target="../slideLayouts/slideLayout132.xml"/><Relationship Id="rId11" Type="http://schemas.openxmlformats.org/officeDocument/2006/relationships/slideLayout" Target="../slideLayouts/slideLayout137.xml"/><Relationship Id="rId24" Type="http://schemas.openxmlformats.org/officeDocument/2006/relationships/slideLayout" Target="../slideLayouts/slideLayout150.xml"/><Relationship Id="rId32" Type="http://schemas.openxmlformats.org/officeDocument/2006/relationships/image" Target="../media/image56.png"/><Relationship Id="rId5" Type="http://schemas.openxmlformats.org/officeDocument/2006/relationships/slideLayout" Target="../slideLayouts/slideLayout131.xml"/><Relationship Id="rId15" Type="http://schemas.openxmlformats.org/officeDocument/2006/relationships/slideLayout" Target="../slideLayouts/slideLayout141.xml"/><Relationship Id="rId23" Type="http://schemas.openxmlformats.org/officeDocument/2006/relationships/slideLayout" Target="../slideLayouts/slideLayout149.xml"/><Relationship Id="rId28" Type="http://schemas.openxmlformats.org/officeDocument/2006/relationships/slideLayout" Target="../slideLayouts/slideLayout154.xml"/><Relationship Id="rId10" Type="http://schemas.openxmlformats.org/officeDocument/2006/relationships/slideLayout" Target="../slideLayouts/slideLayout136.xml"/><Relationship Id="rId19" Type="http://schemas.openxmlformats.org/officeDocument/2006/relationships/slideLayout" Target="../slideLayouts/slideLayout145.xml"/><Relationship Id="rId31" Type="http://schemas.openxmlformats.org/officeDocument/2006/relationships/theme" Target="../theme/theme7.xml"/><Relationship Id="rId4" Type="http://schemas.openxmlformats.org/officeDocument/2006/relationships/slideLayout" Target="../slideLayouts/slideLayout130.xml"/><Relationship Id="rId9" Type="http://schemas.openxmlformats.org/officeDocument/2006/relationships/slideLayout" Target="../slideLayouts/slideLayout135.xml"/><Relationship Id="rId14" Type="http://schemas.openxmlformats.org/officeDocument/2006/relationships/slideLayout" Target="../slideLayouts/slideLayout140.xml"/><Relationship Id="rId22" Type="http://schemas.openxmlformats.org/officeDocument/2006/relationships/slideLayout" Target="../slideLayouts/slideLayout148.xml"/><Relationship Id="rId27" Type="http://schemas.openxmlformats.org/officeDocument/2006/relationships/slideLayout" Target="../slideLayouts/slideLayout153.xml"/><Relationship Id="rId30" Type="http://schemas.openxmlformats.org/officeDocument/2006/relationships/slideLayout" Target="../slideLayouts/slideLayout156.xml"/></Relationships>
</file>

<file path=ppt/slideMasters/_rels/slideMaster8.xml.rels><?xml version="1.0" encoding="UTF-8" standalone="yes"?>
<Relationships xmlns="http://schemas.openxmlformats.org/package/2006/relationships"><Relationship Id="rId13" Type="http://schemas.openxmlformats.org/officeDocument/2006/relationships/slideLayout" Target="../slideLayouts/slideLayout169.xml"/><Relationship Id="rId18" Type="http://schemas.openxmlformats.org/officeDocument/2006/relationships/slideLayout" Target="../slideLayouts/slideLayout174.xml"/><Relationship Id="rId26" Type="http://schemas.openxmlformats.org/officeDocument/2006/relationships/slideLayout" Target="../slideLayouts/slideLayout182.xml"/><Relationship Id="rId21" Type="http://schemas.openxmlformats.org/officeDocument/2006/relationships/slideLayout" Target="../slideLayouts/slideLayout177.xml"/><Relationship Id="rId34" Type="http://schemas.openxmlformats.org/officeDocument/2006/relationships/slideLayout" Target="../slideLayouts/slideLayout190.xml"/><Relationship Id="rId7" Type="http://schemas.openxmlformats.org/officeDocument/2006/relationships/slideLayout" Target="../slideLayouts/slideLayout163.xml"/><Relationship Id="rId12" Type="http://schemas.openxmlformats.org/officeDocument/2006/relationships/slideLayout" Target="../slideLayouts/slideLayout168.xml"/><Relationship Id="rId17" Type="http://schemas.openxmlformats.org/officeDocument/2006/relationships/slideLayout" Target="../slideLayouts/slideLayout173.xml"/><Relationship Id="rId25" Type="http://schemas.openxmlformats.org/officeDocument/2006/relationships/slideLayout" Target="../slideLayouts/slideLayout181.xml"/><Relationship Id="rId33" Type="http://schemas.openxmlformats.org/officeDocument/2006/relationships/slideLayout" Target="../slideLayouts/slideLayout189.xml"/><Relationship Id="rId38" Type="http://schemas.openxmlformats.org/officeDocument/2006/relationships/image" Target="../media/image48.png"/><Relationship Id="rId2" Type="http://schemas.openxmlformats.org/officeDocument/2006/relationships/slideLayout" Target="../slideLayouts/slideLayout158.xml"/><Relationship Id="rId16" Type="http://schemas.openxmlformats.org/officeDocument/2006/relationships/slideLayout" Target="../slideLayouts/slideLayout172.xml"/><Relationship Id="rId20" Type="http://schemas.openxmlformats.org/officeDocument/2006/relationships/slideLayout" Target="../slideLayouts/slideLayout176.xml"/><Relationship Id="rId29" Type="http://schemas.openxmlformats.org/officeDocument/2006/relationships/slideLayout" Target="../slideLayouts/slideLayout185.xml"/><Relationship Id="rId1" Type="http://schemas.openxmlformats.org/officeDocument/2006/relationships/slideLayout" Target="../slideLayouts/slideLayout157.xml"/><Relationship Id="rId6" Type="http://schemas.openxmlformats.org/officeDocument/2006/relationships/slideLayout" Target="../slideLayouts/slideLayout162.xml"/><Relationship Id="rId11" Type="http://schemas.openxmlformats.org/officeDocument/2006/relationships/slideLayout" Target="../slideLayouts/slideLayout167.xml"/><Relationship Id="rId24" Type="http://schemas.openxmlformats.org/officeDocument/2006/relationships/slideLayout" Target="../slideLayouts/slideLayout180.xml"/><Relationship Id="rId32" Type="http://schemas.openxmlformats.org/officeDocument/2006/relationships/slideLayout" Target="../slideLayouts/slideLayout188.xml"/><Relationship Id="rId37" Type="http://schemas.openxmlformats.org/officeDocument/2006/relationships/image" Target="../media/image47.jpeg"/><Relationship Id="rId5" Type="http://schemas.openxmlformats.org/officeDocument/2006/relationships/slideLayout" Target="../slideLayouts/slideLayout161.xml"/><Relationship Id="rId15" Type="http://schemas.openxmlformats.org/officeDocument/2006/relationships/slideLayout" Target="../slideLayouts/slideLayout171.xml"/><Relationship Id="rId23" Type="http://schemas.openxmlformats.org/officeDocument/2006/relationships/slideLayout" Target="../slideLayouts/slideLayout179.xml"/><Relationship Id="rId28" Type="http://schemas.openxmlformats.org/officeDocument/2006/relationships/slideLayout" Target="../slideLayouts/slideLayout184.xml"/><Relationship Id="rId36" Type="http://schemas.openxmlformats.org/officeDocument/2006/relationships/theme" Target="../theme/theme8.xml"/><Relationship Id="rId10" Type="http://schemas.openxmlformats.org/officeDocument/2006/relationships/slideLayout" Target="../slideLayouts/slideLayout166.xml"/><Relationship Id="rId19" Type="http://schemas.openxmlformats.org/officeDocument/2006/relationships/slideLayout" Target="../slideLayouts/slideLayout175.xml"/><Relationship Id="rId31" Type="http://schemas.openxmlformats.org/officeDocument/2006/relationships/slideLayout" Target="../slideLayouts/slideLayout187.xml"/><Relationship Id="rId4" Type="http://schemas.openxmlformats.org/officeDocument/2006/relationships/slideLayout" Target="../slideLayouts/slideLayout160.xml"/><Relationship Id="rId9" Type="http://schemas.openxmlformats.org/officeDocument/2006/relationships/slideLayout" Target="../slideLayouts/slideLayout165.xml"/><Relationship Id="rId14" Type="http://schemas.openxmlformats.org/officeDocument/2006/relationships/slideLayout" Target="../slideLayouts/slideLayout170.xml"/><Relationship Id="rId22" Type="http://schemas.openxmlformats.org/officeDocument/2006/relationships/slideLayout" Target="../slideLayouts/slideLayout178.xml"/><Relationship Id="rId27" Type="http://schemas.openxmlformats.org/officeDocument/2006/relationships/slideLayout" Target="../slideLayouts/slideLayout183.xml"/><Relationship Id="rId30" Type="http://schemas.openxmlformats.org/officeDocument/2006/relationships/slideLayout" Target="../slideLayouts/slideLayout186.xml"/><Relationship Id="rId35" Type="http://schemas.openxmlformats.org/officeDocument/2006/relationships/slideLayout" Target="../slideLayouts/slideLayout191.xml"/><Relationship Id="rId8" Type="http://schemas.openxmlformats.org/officeDocument/2006/relationships/slideLayout" Target="../slideLayouts/slideLayout164.xml"/><Relationship Id="rId3" Type="http://schemas.openxmlformats.org/officeDocument/2006/relationships/slideLayout" Target="../slideLayouts/slideLayout159.xml"/></Relationships>
</file>

<file path=ppt/slideMasters/_rels/slideMaster9.xml.rels><?xml version="1.0" encoding="UTF-8" standalone="yes"?>
<Relationships xmlns="http://schemas.openxmlformats.org/package/2006/relationships"><Relationship Id="rId8" Type="http://schemas.openxmlformats.org/officeDocument/2006/relationships/slideLayout" Target="../slideLayouts/slideLayout199.xml"/><Relationship Id="rId13" Type="http://schemas.openxmlformats.org/officeDocument/2006/relationships/slideLayout" Target="../slideLayouts/slideLayout204.xml"/><Relationship Id="rId18" Type="http://schemas.openxmlformats.org/officeDocument/2006/relationships/slideLayout" Target="../slideLayouts/slideLayout209.xml"/><Relationship Id="rId26" Type="http://schemas.openxmlformats.org/officeDocument/2006/relationships/slideLayout" Target="../slideLayouts/slideLayout217.xml"/><Relationship Id="rId3" Type="http://schemas.openxmlformats.org/officeDocument/2006/relationships/slideLayout" Target="../slideLayouts/slideLayout194.xml"/><Relationship Id="rId21" Type="http://schemas.openxmlformats.org/officeDocument/2006/relationships/slideLayout" Target="../slideLayouts/slideLayout212.xml"/><Relationship Id="rId7" Type="http://schemas.openxmlformats.org/officeDocument/2006/relationships/slideLayout" Target="../slideLayouts/slideLayout198.xml"/><Relationship Id="rId12" Type="http://schemas.openxmlformats.org/officeDocument/2006/relationships/slideLayout" Target="../slideLayouts/slideLayout203.xml"/><Relationship Id="rId17" Type="http://schemas.openxmlformats.org/officeDocument/2006/relationships/slideLayout" Target="../slideLayouts/slideLayout208.xml"/><Relationship Id="rId25" Type="http://schemas.openxmlformats.org/officeDocument/2006/relationships/slideLayout" Target="../slideLayouts/slideLayout216.xml"/><Relationship Id="rId2" Type="http://schemas.openxmlformats.org/officeDocument/2006/relationships/slideLayout" Target="../slideLayouts/slideLayout193.xml"/><Relationship Id="rId16" Type="http://schemas.openxmlformats.org/officeDocument/2006/relationships/slideLayout" Target="../slideLayouts/slideLayout207.xml"/><Relationship Id="rId20" Type="http://schemas.openxmlformats.org/officeDocument/2006/relationships/slideLayout" Target="../slideLayouts/slideLayout211.xml"/><Relationship Id="rId1" Type="http://schemas.openxmlformats.org/officeDocument/2006/relationships/slideLayout" Target="../slideLayouts/slideLayout192.xml"/><Relationship Id="rId6" Type="http://schemas.openxmlformats.org/officeDocument/2006/relationships/slideLayout" Target="../slideLayouts/slideLayout197.xml"/><Relationship Id="rId11" Type="http://schemas.openxmlformats.org/officeDocument/2006/relationships/slideLayout" Target="../slideLayouts/slideLayout202.xml"/><Relationship Id="rId24" Type="http://schemas.openxmlformats.org/officeDocument/2006/relationships/slideLayout" Target="../slideLayouts/slideLayout215.xml"/><Relationship Id="rId5" Type="http://schemas.openxmlformats.org/officeDocument/2006/relationships/slideLayout" Target="../slideLayouts/slideLayout196.xml"/><Relationship Id="rId15" Type="http://schemas.openxmlformats.org/officeDocument/2006/relationships/slideLayout" Target="../slideLayouts/slideLayout206.xml"/><Relationship Id="rId23" Type="http://schemas.openxmlformats.org/officeDocument/2006/relationships/slideLayout" Target="../slideLayouts/slideLayout214.xml"/><Relationship Id="rId10" Type="http://schemas.openxmlformats.org/officeDocument/2006/relationships/slideLayout" Target="../slideLayouts/slideLayout201.xml"/><Relationship Id="rId19" Type="http://schemas.openxmlformats.org/officeDocument/2006/relationships/slideLayout" Target="../slideLayouts/slideLayout210.xml"/><Relationship Id="rId4" Type="http://schemas.openxmlformats.org/officeDocument/2006/relationships/slideLayout" Target="../slideLayouts/slideLayout195.xml"/><Relationship Id="rId9" Type="http://schemas.openxmlformats.org/officeDocument/2006/relationships/slideLayout" Target="../slideLayouts/slideLayout200.xml"/><Relationship Id="rId14" Type="http://schemas.openxmlformats.org/officeDocument/2006/relationships/slideLayout" Target="../slideLayouts/slideLayout205.xml"/><Relationship Id="rId22" Type="http://schemas.openxmlformats.org/officeDocument/2006/relationships/slideLayout" Target="../slideLayouts/slideLayout213.xml"/><Relationship Id="rId27" Type="http://schemas.openxmlformats.org/officeDocument/2006/relationships/theme" Target="../theme/theme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580E136B-9706-448B-A32F-C0F8F1D0B5A4}"/>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lt-LT"/>
          </a:p>
        </p:txBody>
      </p:sp>
      <p:sp>
        <p:nvSpPr>
          <p:cNvPr id="3" name="Text Placeholder 2">
            <a:extLst>
              <a:ext uri="{FF2B5EF4-FFF2-40B4-BE49-F238E27FC236}">
                <a16:creationId xmlns:a16="http://schemas.microsoft.com/office/drawing/2014/main" id="{EE0EC445-048B-4F81-951F-869B3E2959C9}"/>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lt-LT"/>
          </a:p>
        </p:txBody>
      </p:sp>
      <p:sp>
        <p:nvSpPr>
          <p:cNvPr id="4" name="Date Placeholder 3">
            <a:extLst>
              <a:ext uri="{FF2B5EF4-FFF2-40B4-BE49-F238E27FC236}">
                <a16:creationId xmlns:a16="http://schemas.microsoft.com/office/drawing/2014/main" id="{FF4412D8-2A8A-4528-A7E4-4EBD37599C5C}"/>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0243B76E-D333-40F4-9749-E5186D6ACF46}" type="datetimeFigureOut">
              <a:rPr lang="lt-LT" smtClean="0"/>
              <a:t>2021-06-16</a:t>
            </a:fld>
            <a:endParaRPr lang="lt-LT"/>
          </a:p>
        </p:txBody>
      </p:sp>
      <p:sp>
        <p:nvSpPr>
          <p:cNvPr id="5" name="Footer Placeholder 4">
            <a:extLst>
              <a:ext uri="{FF2B5EF4-FFF2-40B4-BE49-F238E27FC236}">
                <a16:creationId xmlns:a16="http://schemas.microsoft.com/office/drawing/2014/main" id="{C9DCF7B5-12C4-4B76-B0D7-4572B4084C31}"/>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lt-LT"/>
          </a:p>
        </p:txBody>
      </p:sp>
      <p:sp>
        <p:nvSpPr>
          <p:cNvPr id="6" name="Slide Number Placeholder 5">
            <a:extLst>
              <a:ext uri="{FF2B5EF4-FFF2-40B4-BE49-F238E27FC236}">
                <a16:creationId xmlns:a16="http://schemas.microsoft.com/office/drawing/2014/main" id="{06848F45-3E5C-46B7-BEA0-A45ED17CD6CC}"/>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1A4F49C-7C6C-442F-B995-DF2BAA3BD839}" type="slidenum">
              <a:rPr lang="lt-LT" smtClean="0"/>
              <a:t>‹#›</a:t>
            </a:fld>
            <a:endParaRPr lang="lt-LT"/>
          </a:p>
        </p:txBody>
      </p:sp>
    </p:spTree>
    <p:extLst>
      <p:ext uri="{BB962C8B-B14F-4D97-AF65-F5344CB8AC3E}">
        <p14:creationId xmlns:p14="http://schemas.microsoft.com/office/powerpoint/2010/main" val="4013458953"/>
      </p:ext>
    </p:extLst>
  </p:cSld>
  <p:clrMap bg1="lt1" tx1="dk1" bg2="lt2" tx2="dk2" accent1="accent1" accent2="accent2" accent3="accent3" accent4="accent4" accent5="accent5" accent6="accent6" hlink="hlink" folHlink="folHlink"/>
  <p:sldLayoutIdLst>
    <p:sldLayoutId id="2147483649" r:id="rId1"/>
    <p:sldLayoutId id="2147483663" r:id="rId2"/>
    <p:sldLayoutId id="2147483650" r:id="rId3"/>
    <p:sldLayoutId id="2147483658" r:id="rId4"/>
    <p:sldLayoutId id="2147483659" r:id="rId5"/>
    <p:sldLayoutId id="2147483921" r:id="rId6"/>
    <p:sldLayoutId id="2147483660" r:id="rId7"/>
    <p:sldLayoutId id="2147483661" r:id="rId8"/>
    <p:sldLayoutId id="2147483651" r:id="rId9"/>
    <p:sldLayoutId id="2147483662" r:id="rId10"/>
    <p:sldLayoutId id="2147483652" r:id="rId11"/>
    <p:sldLayoutId id="2147483664" r:id="rId12"/>
    <p:sldLayoutId id="2147483665" r:id="rId13"/>
    <p:sldLayoutId id="2147483922" r:id="rId14"/>
    <p:sldLayoutId id="2147484135" r:id="rId15"/>
    <p:sldLayoutId id="2147484164" r:id="rId16"/>
  </p:sldLayoutIdLst>
  <p:transition spd="slow">
    <p:push dir="u"/>
  </p:transition>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lt-LT"/>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3" name="Tijdelijke aanduiding voor tekst 2"/>
          <p:cNvSpPr>
            <a:spLocks noGrp="1"/>
          </p:cNvSpPr>
          <p:nvPr>
            <p:ph type="body" idx="1"/>
          </p:nvPr>
        </p:nvSpPr>
        <p:spPr>
          <a:xfrm>
            <a:off x="719626" y="1864800"/>
            <a:ext cx="10846134" cy="2824360"/>
          </a:xfrm>
          <a:prstGeom prst="rect">
            <a:avLst/>
          </a:prstGeom>
        </p:spPr>
        <p:txBody>
          <a:bodyPr vert="horz" lIns="91440" tIns="45720" rIns="91440" bIns="45720" rtlCol="0">
            <a:normAutofit/>
          </a:bodyPr>
          <a:lstStyle/>
          <a:p>
            <a:pPr lvl="0"/>
            <a:r>
              <a:rPr lang="nl-BE" dirty="0"/>
              <a:t>First level</a:t>
            </a:r>
          </a:p>
          <a:p>
            <a:pPr lvl="1"/>
            <a:r>
              <a:rPr lang="nl-BE" dirty="0"/>
              <a:t>Second level</a:t>
            </a:r>
          </a:p>
          <a:p>
            <a:pPr lvl="2"/>
            <a:r>
              <a:rPr lang="nl-BE" dirty="0"/>
              <a:t>Third level</a:t>
            </a:r>
          </a:p>
          <a:p>
            <a:pPr lvl="3"/>
            <a:r>
              <a:rPr lang="nl-BE" dirty="0"/>
              <a:t>Fourth level</a:t>
            </a:r>
          </a:p>
          <a:p>
            <a:pPr lvl="4"/>
            <a:r>
              <a:rPr lang="nl-BE" dirty="0"/>
              <a:t>Fifth level</a:t>
            </a:r>
            <a:endParaRPr lang="nl-NL" dirty="0"/>
          </a:p>
        </p:txBody>
      </p:sp>
      <p:pic>
        <p:nvPicPr>
          <p:cNvPr id="5" name="Picture 4" descr="C:\Users\c.cristache\Desktop\wfa_logotype_horizontal.png"/>
          <p:cNvPicPr>
            <a:picLocks noChangeAspect="1" noChangeArrowheads="1"/>
          </p:cNvPicPr>
          <p:nvPr/>
        </p:nvPicPr>
        <p:blipFill rotWithShape="1">
          <a:blip r:embed="rId3" cstate="print">
            <a:extLst>
              <a:ext uri="{28A0092B-C50C-407E-A947-70E740481C1C}">
                <a14:useLocalDpi xmlns:a14="http://schemas.microsoft.com/office/drawing/2010/main" val="0"/>
              </a:ext>
            </a:extLst>
          </a:blip>
          <a:srcRect r="70488"/>
          <a:stretch/>
        </p:blipFill>
        <p:spPr bwMode="auto">
          <a:xfrm>
            <a:off x="11652989" y="6348499"/>
            <a:ext cx="381372" cy="365167"/>
          </a:xfrm>
          <a:prstGeom prst="rect">
            <a:avLst/>
          </a:prstGeom>
          <a:noFill/>
          <a:extLst>
            <a:ext uri="{909E8E84-426E-40DD-AFC4-6F175D3DCCD1}">
              <a14:hiddenFill xmlns:a14="http://schemas.microsoft.com/office/drawing/2010/main">
                <a:solidFill>
                  <a:srgbClr val="FFFFFF"/>
                </a:solidFill>
              </a14:hiddenFill>
            </a:ext>
          </a:extLst>
        </p:spPr>
      </p:pic>
    </p:spTree>
  </p:cSld>
  <p:clrMap bg1="lt1" tx1="dk1" bg2="lt2" tx2="dk2" accent1="accent1" accent2="accent2" accent3="accent3" accent4="accent4" accent5="accent5" accent6="accent6" hlink="hlink" folHlink="folHlink"/>
  <p:sldLayoutIdLst>
    <p:sldLayoutId id="2147483919" r:id="rId1"/>
  </p:sldLayoutIdLst>
  <p:hf sldNum="0" hdr="0" ftr="0"/>
  <p:txStyles>
    <p:titleStyle>
      <a:lvl1pPr algn="l" rtl="0" eaLnBrk="1" fontAlgn="base" hangingPunct="1">
        <a:spcBef>
          <a:spcPct val="0"/>
        </a:spcBef>
        <a:spcAft>
          <a:spcPct val="0"/>
        </a:spcAft>
        <a:defRPr sz="1100" b="1" u="none" strike="noStrike" kern="1200" baseline="0">
          <a:solidFill>
            <a:srgbClr val="FF003C"/>
          </a:solidFill>
          <a:uFill>
            <a:solidFill>
              <a:srgbClr val="FF003C"/>
            </a:solidFill>
          </a:uFill>
          <a:latin typeface="+mn-lt"/>
          <a:ea typeface="Tahoma" pitchFamily="34" charset="0"/>
          <a:cs typeface="Tahoma" pitchFamily="34" charset="0"/>
        </a:defRPr>
      </a:lvl1pPr>
      <a:lvl2pPr algn="l" rtl="0" eaLnBrk="1" fontAlgn="base" hangingPunct="1">
        <a:spcBef>
          <a:spcPct val="0"/>
        </a:spcBef>
        <a:spcAft>
          <a:spcPct val="0"/>
        </a:spcAft>
        <a:defRPr sz="3000" b="1">
          <a:solidFill>
            <a:srgbClr val="EE000B"/>
          </a:solidFill>
          <a:latin typeface="Tahoma" pitchFamily="34" charset="0"/>
          <a:cs typeface="Tahoma" pitchFamily="34" charset="0"/>
        </a:defRPr>
      </a:lvl2pPr>
      <a:lvl3pPr algn="l" rtl="0" eaLnBrk="1" fontAlgn="base" hangingPunct="1">
        <a:spcBef>
          <a:spcPct val="0"/>
        </a:spcBef>
        <a:spcAft>
          <a:spcPct val="0"/>
        </a:spcAft>
        <a:defRPr sz="3000" b="1">
          <a:solidFill>
            <a:srgbClr val="EE000B"/>
          </a:solidFill>
          <a:latin typeface="Tahoma" pitchFamily="34" charset="0"/>
          <a:cs typeface="Tahoma" pitchFamily="34" charset="0"/>
        </a:defRPr>
      </a:lvl3pPr>
      <a:lvl4pPr algn="l" rtl="0" eaLnBrk="1" fontAlgn="base" hangingPunct="1">
        <a:spcBef>
          <a:spcPct val="0"/>
        </a:spcBef>
        <a:spcAft>
          <a:spcPct val="0"/>
        </a:spcAft>
        <a:defRPr sz="3000" b="1">
          <a:solidFill>
            <a:srgbClr val="EE000B"/>
          </a:solidFill>
          <a:latin typeface="Tahoma" pitchFamily="34" charset="0"/>
          <a:cs typeface="Tahoma" pitchFamily="34" charset="0"/>
        </a:defRPr>
      </a:lvl4pPr>
      <a:lvl5pPr algn="l" rtl="0" eaLnBrk="1" fontAlgn="base" hangingPunct="1">
        <a:spcBef>
          <a:spcPct val="0"/>
        </a:spcBef>
        <a:spcAft>
          <a:spcPct val="0"/>
        </a:spcAft>
        <a:defRPr sz="3000" b="1">
          <a:solidFill>
            <a:srgbClr val="EE000B"/>
          </a:solidFill>
          <a:latin typeface="Tahoma" pitchFamily="34" charset="0"/>
          <a:cs typeface="Tahoma" pitchFamily="34" charset="0"/>
        </a:defRPr>
      </a:lvl5pPr>
      <a:lvl6pPr marL="457200" algn="l" rtl="0" eaLnBrk="1" fontAlgn="base" hangingPunct="1">
        <a:spcBef>
          <a:spcPct val="0"/>
        </a:spcBef>
        <a:spcAft>
          <a:spcPct val="0"/>
        </a:spcAft>
        <a:defRPr sz="3000" b="1">
          <a:solidFill>
            <a:srgbClr val="BE000A"/>
          </a:solidFill>
          <a:latin typeface="Tahoma" pitchFamily="34" charset="0"/>
          <a:cs typeface="Tahoma" pitchFamily="34" charset="0"/>
        </a:defRPr>
      </a:lvl6pPr>
      <a:lvl7pPr marL="914400" algn="l" rtl="0" eaLnBrk="1" fontAlgn="base" hangingPunct="1">
        <a:spcBef>
          <a:spcPct val="0"/>
        </a:spcBef>
        <a:spcAft>
          <a:spcPct val="0"/>
        </a:spcAft>
        <a:defRPr sz="3000" b="1">
          <a:solidFill>
            <a:srgbClr val="BE000A"/>
          </a:solidFill>
          <a:latin typeface="Tahoma" pitchFamily="34" charset="0"/>
          <a:cs typeface="Tahoma" pitchFamily="34" charset="0"/>
        </a:defRPr>
      </a:lvl7pPr>
      <a:lvl8pPr marL="1371600" algn="l" rtl="0" eaLnBrk="1" fontAlgn="base" hangingPunct="1">
        <a:spcBef>
          <a:spcPct val="0"/>
        </a:spcBef>
        <a:spcAft>
          <a:spcPct val="0"/>
        </a:spcAft>
        <a:defRPr sz="3000" b="1">
          <a:solidFill>
            <a:srgbClr val="BE000A"/>
          </a:solidFill>
          <a:latin typeface="Tahoma" pitchFamily="34" charset="0"/>
          <a:cs typeface="Tahoma" pitchFamily="34" charset="0"/>
        </a:defRPr>
      </a:lvl8pPr>
      <a:lvl9pPr marL="1828800" algn="l" rtl="0" eaLnBrk="1" fontAlgn="base" hangingPunct="1">
        <a:spcBef>
          <a:spcPct val="0"/>
        </a:spcBef>
        <a:spcAft>
          <a:spcPct val="0"/>
        </a:spcAft>
        <a:defRPr sz="3000" b="1">
          <a:solidFill>
            <a:srgbClr val="BE000A"/>
          </a:solidFill>
          <a:latin typeface="Tahoma" pitchFamily="34" charset="0"/>
          <a:cs typeface="Tahoma" pitchFamily="34" charset="0"/>
        </a:defRPr>
      </a:lvl9pPr>
    </p:titleStyle>
    <p:bodyStyle>
      <a:lvl1pPr marL="342900" indent="-342900" algn="l" rtl="0" eaLnBrk="1" fontAlgn="base" hangingPunct="1">
        <a:spcBef>
          <a:spcPct val="20000"/>
        </a:spcBef>
        <a:spcAft>
          <a:spcPct val="0"/>
        </a:spcAft>
        <a:buClr>
          <a:srgbClr val="BE000A"/>
        </a:buClr>
        <a:buFont typeface="Arial" charset="0"/>
        <a:defRPr sz="2000" kern="1200">
          <a:solidFill>
            <a:srgbClr val="1E1E1E"/>
          </a:solidFill>
          <a:latin typeface="+mn-lt"/>
          <a:ea typeface="Jungka" panose="00000500000000000000" pitchFamily="50" charset="0"/>
          <a:cs typeface="Arial" charset="0"/>
        </a:defRPr>
      </a:lvl1pPr>
      <a:lvl2pPr marL="800100" indent="-342900" algn="l" rtl="0" eaLnBrk="1" fontAlgn="base" hangingPunct="1">
        <a:spcBef>
          <a:spcPct val="20000"/>
        </a:spcBef>
        <a:spcAft>
          <a:spcPct val="0"/>
        </a:spcAft>
        <a:buClr>
          <a:srgbClr val="FF003C"/>
        </a:buClr>
        <a:buSzPct val="100000"/>
        <a:buFont typeface="+mj-lt"/>
        <a:buAutoNum type="arabicPeriod"/>
        <a:defRPr sz="1800" b="0" kern="1200">
          <a:solidFill>
            <a:srgbClr val="1E1E1E"/>
          </a:solidFill>
          <a:latin typeface="+mn-lt"/>
          <a:ea typeface="Jungka" panose="00000500000000000000" pitchFamily="50" charset="0"/>
          <a:cs typeface="Arial" charset="0"/>
        </a:defRPr>
      </a:lvl2pPr>
      <a:lvl3pPr marL="1200150" indent="-285750" algn="l" rtl="0" eaLnBrk="1" fontAlgn="base" hangingPunct="1">
        <a:spcBef>
          <a:spcPct val="20000"/>
        </a:spcBef>
        <a:spcAft>
          <a:spcPct val="0"/>
        </a:spcAft>
        <a:buClr>
          <a:srgbClr val="FF003C"/>
        </a:buClr>
        <a:buSzPct val="150000"/>
        <a:buFont typeface="Arial" charset="0"/>
        <a:buChar char="•"/>
        <a:defRPr sz="1600" kern="1200">
          <a:solidFill>
            <a:srgbClr val="1E1E1E"/>
          </a:solidFill>
          <a:latin typeface="+mn-lt"/>
          <a:ea typeface="Jungka" panose="00000500000000000000" pitchFamily="50" charset="0"/>
          <a:cs typeface="Arial" charset="0"/>
        </a:defRPr>
      </a:lvl3pPr>
      <a:lvl4pPr marL="1600200" indent="-228600" algn="l" rtl="0" eaLnBrk="1" fontAlgn="base" hangingPunct="1">
        <a:spcBef>
          <a:spcPct val="20000"/>
        </a:spcBef>
        <a:spcAft>
          <a:spcPct val="0"/>
        </a:spcAft>
        <a:buClr>
          <a:srgbClr val="FF003C"/>
        </a:buClr>
        <a:buFont typeface="Courier New" charset="0"/>
        <a:buChar char="o"/>
        <a:defRPr sz="1600" kern="1200">
          <a:solidFill>
            <a:srgbClr val="1E1E1E"/>
          </a:solidFill>
          <a:latin typeface="+mn-lt"/>
          <a:ea typeface="Jungka" panose="00000500000000000000" pitchFamily="50" charset="0"/>
          <a:cs typeface="Arial" charset="0"/>
        </a:defRPr>
      </a:lvl4pPr>
      <a:lvl5pPr marL="2057400" indent="-228600" algn="l" rtl="0" eaLnBrk="1" fontAlgn="base" hangingPunct="1">
        <a:spcBef>
          <a:spcPct val="20000"/>
        </a:spcBef>
        <a:spcAft>
          <a:spcPct val="0"/>
        </a:spcAft>
        <a:buClr>
          <a:srgbClr val="FF003C"/>
        </a:buClr>
        <a:buFont typeface="Arial" charset="0"/>
        <a:buChar char="»"/>
        <a:defRPr sz="1600" kern="1200">
          <a:solidFill>
            <a:srgbClr val="1E1E1E"/>
          </a:solidFill>
          <a:latin typeface="+mn-lt"/>
          <a:ea typeface="Jungka" panose="00000500000000000000" pitchFamily="50" charset="0"/>
          <a:cs typeface="Arial" charset="0"/>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3" name="Tijdelijke aanduiding voor tekst 2"/>
          <p:cNvSpPr>
            <a:spLocks noGrp="1"/>
          </p:cNvSpPr>
          <p:nvPr>
            <p:ph type="body" idx="1"/>
          </p:nvPr>
        </p:nvSpPr>
        <p:spPr>
          <a:xfrm>
            <a:off x="719626" y="1864800"/>
            <a:ext cx="10846134" cy="2824360"/>
          </a:xfrm>
          <a:prstGeom prst="rect">
            <a:avLst/>
          </a:prstGeom>
        </p:spPr>
        <p:txBody>
          <a:bodyPr vert="horz" lIns="91440" tIns="45720" rIns="91440" bIns="45720" rtlCol="0">
            <a:normAutofit/>
          </a:bodyPr>
          <a:lstStyle/>
          <a:p>
            <a:pPr lvl="0"/>
            <a:r>
              <a:rPr lang="nl-BE" dirty="0"/>
              <a:t>First level</a:t>
            </a:r>
          </a:p>
          <a:p>
            <a:pPr lvl="1"/>
            <a:r>
              <a:rPr lang="nl-BE" dirty="0"/>
              <a:t>Second level</a:t>
            </a:r>
          </a:p>
          <a:p>
            <a:pPr lvl="2"/>
            <a:r>
              <a:rPr lang="nl-BE" dirty="0"/>
              <a:t>Third level</a:t>
            </a:r>
          </a:p>
          <a:p>
            <a:pPr lvl="3"/>
            <a:r>
              <a:rPr lang="nl-BE" dirty="0"/>
              <a:t>Fourth level</a:t>
            </a:r>
          </a:p>
          <a:p>
            <a:pPr lvl="4"/>
            <a:r>
              <a:rPr lang="nl-BE" dirty="0"/>
              <a:t>Fifth level</a:t>
            </a:r>
            <a:endParaRPr lang="nl-NL" dirty="0"/>
          </a:p>
        </p:txBody>
      </p:sp>
      <p:pic>
        <p:nvPicPr>
          <p:cNvPr id="7" name="Picture 6" descr="Logo&#10;&#10;Description automatically generated">
            <a:extLst>
              <a:ext uri="{FF2B5EF4-FFF2-40B4-BE49-F238E27FC236}">
                <a16:creationId xmlns:a16="http://schemas.microsoft.com/office/drawing/2014/main" id="{BFF07360-C2EA-4E45-B556-460193A45C7B}"/>
              </a:ext>
            </a:extLst>
          </p:cNvPr>
          <p:cNvPicPr>
            <a:picLocks noChangeAspect="1"/>
          </p:cNvPicPr>
          <p:nvPr userDrawn="1"/>
        </p:nvPicPr>
        <p:blipFill rotWithShape="1">
          <a:blip r:embed="rId37" cstate="print">
            <a:extLst>
              <a:ext uri="{28A0092B-C50C-407E-A947-70E740481C1C}">
                <a14:useLocalDpi xmlns:a14="http://schemas.microsoft.com/office/drawing/2010/main" val="0"/>
              </a:ext>
            </a:extLst>
          </a:blip>
          <a:srcRect r="80698"/>
          <a:stretch/>
        </p:blipFill>
        <p:spPr>
          <a:xfrm>
            <a:off x="567259" y="6288664"/>
            <a:ext cx="397941" cy="396470"/>
          </a:xfrm>
          <a:prstGeom prst="rect">
            <a:avLst/>
          </a:prstGeom>
        </p:spPr>
      </p:pic>
      <p:pic>
        <p:nvPicPr>
          <p:cNvPr id="9" name="Picture 8">
            <a:extLst>
              <a:ext uri="{FF2B5EF4-FFF2-40B4-BE49-F238E27FC236}">
                <a16:creationId xmlns:a16="http://schemas.microsoft.com/office/drawing/2014/main" id="{1928BDD4-A0B5-451E-A8CE-6565149EC092}"/>
              </a:ext>
            </a:extLst>
          </p:cNvPr>
          <p:cNvPicPr>
            <a:picLocks noChangeAspect="1"/>
          </p:cNvPicPr>
          <p:nvPr userDrawn="1"/>
        </p:nvPicPr>
        <p:blipFill>
          <a:blip r:embed="rId38"/>
          <a:stretch>
            <a:fillRect/>
          </a:stretch>
        </p:blipFill>
        <p:spPr>
          <a:xfrm>
            <a:off x="1044569" y="6341676"/>
            <a:ext cx="2243155" cy="297028"/>
          </a:xfrm>
          <a:prstGeom prst="rect">
            <a:avLst/>
          </a:prstGeom>
        </p:spPr>
      </p:pic>
    </p:spTree>
    <p:extLst>
      <p:ext uri="{BB962C8B-B14F-4D97-AF65-F5344CB8AC3E}">
        <p14:creationId xmlns:p14="http://schemas.microsoft.com/office/powerpoint/2010/main" val="883332518"/>
      </p:ext>
    </p:extLst>
  </p:cSld>
  <p:clrMap bg1="lt1" tx1="dk1" bg2="lt2" tx2="dk2" accent1="accent1" accent2="accent2" accent3="accent3" accent4="accent4" accent5="accent5" accent6="accent6" hlink="hlink" folHlink="folHlink"/>
  <p:sldLayoutIdLst>
    <p:sldLayoutId id="2147483925" r:id="rId1"/>
    <p:sldLayoutId id="2147483926" r:id="rId2"/>
    <p:sldLayoutId id="2147483927" r:id="rId3"/>
    <p:sldLayoutId id="2147483928" r:id="rId4"/>
    <p:sldLayoutId id="2147483929" r:id="rId5"/>
    <p:sldLayoutId id="2147483930" r:id="rId6"/>
    <p:sldLayoutId id="2147483931" r:id="rId7"/>
    <p:sldLayoutId id="2147483932" r:id="rId8"/>
    <p:sldLayoutId id="2147483933" r:id="rId9"/>
    <p:sldLayoutId id="2147483934" r:id="rId10"/>
    <p:sldLayoutId id="2147483935" r:id="rId11"/>
    <p:sldLayoutId id="2147483936" r:id="rId12"/>
    <p:sldLayoutId id="2147483937" r:id="rId13"/>
    <p:sldLayoutId id="2147483938" r:id="rId14"/>
    <p:sldLayoutId id="2147483939" r:id="rId15"/>
    <p:sldLayoutId id="2147483940" r:id="rId16"/>
    <p:sldLayoutId id="2147483941" r:id="rId17"/>
    <p:sldLayoutId id="2147483942" r:id="rId18"/>
    <p:sldLayoutId id="2147483943" r:id="rId19"/>
    <p:sldLayoutId id="2147483944" r:id="rId20"/>
    <p:sldLayoutId id="2147483945" r:id="rId21"/>
    <p:sldLayoutId id="2147483946" r:id="rId22"/>
    <p:sldLayoutId id="2147483947" r:id="rId23"/>
    <p:sldLayoutId id="2147483948" r:id="rId24"/>
    <p:sldLayoutId id="2147483949" r:id="rId25"/>
    <p:sldLayoutId id="2147483950" r:id="rId26"/>
    <p:sldLayoutId id="2147483951" r:id="rId27"/>
    <p:sldLayoutId id="2147483952" r:id="rId28"/>
    <p:sldLayoutId id="2147483953" r:id="rId29"/>
    <p:sldLayoutId id="2147483954" r:id="rId30"/>
    <p:sldLayoutId id="2147483955" r:id="rId31"/>
    <p:sldLayoutId id="2147483956" r:id="rId32"/>
    <p:sldLayoutId id="2147483957" r:id="rId33"/>
    <p:sldLayoutId id="2147483958" r:id="rId34"/>
    <p:sldLayoutId id="2147483959" r:id="rId35"/>
  </p:sldLayoutIdLst>
  <p:hf sldNum="0" hdr="0" ftr="0"/>
  <p:txStyles>
    <p:titleStyle>
      <a:lvl1pPr algn="l" rtl="0" eaLnBrk="1" fontAlgn="base" hangingPunct="1">
        <a:spcBef>
          <a:spcPct val="0"/>
        </a:spcBef>
        <a:spcAft>
          <a:spcPct val="0"/>
        </a:spcAft>
        <a:defRPr sz="1099" b="1" u="none" strike="noStrike" kern="1200" baseline="0">
          <a:solidFill>
            <a:srgbClr val="FF003C"/>
          </a:solidFill>
          <a:uFill>
            <a:solidFill>
              <a:srgbClr val="FF003C"/>
            </a:solidFill>
          </a:uFill>
          <a:latin typeface="+mn-lt"/>
          <a:ea typeface="Tahoma" pitchFamily="34" charset="0"/>
          <a:cs typeface="Tahoma" pitchFamily="34" charset="0"/>
        </a:defRPr>
      </a:lvl1pPr>
      <a:lvl2pPr algn="l" rtl="0" eaLnBrk="1" fontAlgn="base" hangingPunct="1">
        <a:spcBef>
          <a:spcPct val="0"/>
        </a:spcBef>
        <a:spcAft>
          <a:spcPct val="0"/>
        </a:spcAft>
        <a:defRPr sz="2999" b="1">
          <a:solidFill>
            <a:srgbClr val="EE000B"/>
          </a:solidFill>
          <a:latin typeface="Tahoma" pitchFamily="34" charset="0"/>
          <a:cs typeface="Tahoma" pitchFamily="34" charset="0"/>
        </a:defRPr>
      </a:lvl2pPr>
      <a:lvl3pPr algn="l" rtl="0" eaLnBrk="1" fontAlgn="base" hangingPunct="1">
        <a:spcBef>
          <a:spcPct val="0"/>
        </a:spcBef>
        <a:spcAft>
          <a:spcPct val="0"/>
        </a:spcAft>
        <a:defRPr sz="2999" b="1">
          <a:solidFill>
            <a:srgbClr val="EE000B"/>
          </a:solidFill>
          <a:latin typeface="Tahoma" pitchFamily="34" charset="0"/>
          <a:cs typeface="Tahoma" pitchFamily="34" charset="0"/>
        </a:defRPr>
      </a:lvl3pPr>
      <a:lvl4pPr algn="l" rtl="0" eaLnBrk="1" fontAlgn="base" hangingPunct="1">
        <a:spcBef>
          <a:spcPct val="0"/>
        </a:spcBef>
        <a:spcAft>
          <a:spcPct val="0"/>
        </a:spcAft>
        <a:defRPr sz="2999" b="1">
          <a:solidFill>
            <a:srgbClr val="EE000B"/>
          </a:solidFill>
          <a:latin typeface="Tahoma" pitchFamily="34" charset="0"/>
          <a:cs typeface="Tahoma" pitchFamily="34" charset="0"/>
        </a:defRPr>
      </a:lvl4pPr>
      <a:lvl5pPr algn="l" rtl="0" eaLnBrk="1" fontAlgn="base" hangingPunct="1">
        <a:spcBef>
          <a:spcPct val="0"/>
        </a:spcBef>
        <a:spcAft>
          <a:spcPct val="0"/>
        </a:spcAft>
        <a:defRPr sz="2999" b="1">
          <a:solidFill>
            <a:srgbClr val="EE000B"/>
          </a:solidFill>
          <a:latin typeface="Tahoma" pitchFamily="34" charset="0"/>
          <a:cs typeface="Tahoma" pitchFamily="34" charset="0"/>
        </a:defRPr>
      </a:lvl5pPr>
      <a:lvl6pPr marL="456971" algn="l" rtl="0" eaLnBrk="1" fontAlgn="base" hangingPunct="1">
        <a:spcBef>
          <a:spcPct val="0"/>
        </a:spcBef>
        <a:spcAft>
          <a:spcPct val="0"/>
        </a:spcAft>
        <a:defRPr sz="2999" b="1">
          <a:solidFill>
            <a:srgbClr val="BE000A"/>
          </a:solidFill>
          <a:latin typeface="Tahoma" pitchFamily="34" charset="0"/>
          <a:cs typeface="Tahoma" pitchFamily="34" charset="0"/>
        </a:defRPr>
      </a:lvl6pPr>
      <a:lvl7pPr marL="913943" algn="l" rtl="0" eaLnBrk="1" fontAlgn="base" hangingPunct="1">
        <a:spcBef>
          <a:spcPct val="0"/>
        </a:spcBef>
        <a:spcAft>
          <a:spcPct val="0"/>
        </a:spcAft>
        <a:defRPr sz="2999" b="1">
          <a:solidFill>
            <a:srgbClr val="BE000A"/>
          </a:solidFill>
          <a:latin typeface="Tahoma" pitchFamily="34" charset="0"/>
          <a:cs typeface="Tahoma" pitchFamily="34" charset="0"/>
        </a:defRPr>
      </a:lvl7pPr>
      <a:lvl8pPr marL="1370914" algn="l" rtl="0" eaLnBrk="1" fontAlgn="base" hangingPunct="1">
        <a:spcBef>
          <a:spcPct val="0"/>
        </a:spcBef>
        <a:spcAft>
          <a:spcPct val="0"/>
        </a:spcAft>
        <a:defRPr sz="2999" b="1">
          <a:solidFill>
            <a:srgbClr val="BE000A"/>
          </a:solidFill>
          <a:latin typeface="Tahoma" pitchFamily="34" charset="0"/>
          <a:cs typeface="Tahoma" pitchFamily="34" charset="0"/>
        </a:defRPr>
      </a:lvl8pPr>
      <a:lvl9pPr marL="1827886" algn="l" rtl="0" eaLnBrk="1" fontAlgn="base" hangingPunct="1">
        <a:spcBef>
          <a:spcPct val="0"/>
        </a:spcBef>
        <a:spcAft>
          <a:spcPct val="0"/>
        </a:spcAft>
        <a:defRPr sz="2999" b="1">
          <a:solidFill>
            <a:srgbClr val="BE000A"/>
          </a:solidFill>
          <a:latin typeface="Tahoma" pitchFamily="34" charset="0"/>
          <a:cs typeface="Tahoma" pitchFamily="34" charset="0"/>
        </a:defRPr>
      </a:lvl9pPr>
    </p:titleStyle>
    <p:bodyStyle>
      <a:lvl1pPr marL="342729" indent="-342729" algn="l" rtl="0" eaLnBrk="1" fontAlgn="base" hangingPunct="1">
        <a:spcBef>
          <a:spcPct val="20000"/>
        </a:spcBef>
        <a:spcAft>
          <a:spcPct val="0"/>
        </a:spcAft>
        <a:buClr>
          <a:srgbClr val="BE000A"/>
        </a:buClr>
        <a:buFont typeface="Arial" charset="0"/>
        <a:defRPr sz="1999" kern="1200">
          <a:solidFill>
            <a:srgbClr val="1E1E1E"/>
          </a:solidFill>
          <a:latin typeface="+mn-lt"/>
          <a:ea typeface="Jungka" panose="00000500000000000000" pitchFamily="50" charset="0"/>
          <a:cs typeface="Arial" charset="0"/>
        </a:defRPr>
      </a:lvl1pPr>
      <a:lvl2pPr marL="799700" indent="-342729" algn="l" rtl="0" eaLnBrk="1" fontAlgn="base" hangingPunct="1">
        <a:spcBef>
          <a:spcPct val="20000"/>
        </a:spcBef>
        <a:spcAft>
          <a:spcPct val="0"/>
        </a:spcAft>
        <a:buClr>
          <a:srgbClr val="FF003C"/>
        </a:buClr>
        <a:buSzPct val="100000"/>
        <a:buFont typeface="+mj-lt"/>
        <a:buAutoNum type="arabicPeriod"/>
        <a:defRPr sz="1799" b="0" kern="1200">
          <a:solidFill>
            <a:srgbClr val="1E1E1E"/>
          </a:solidFill>
          <a:latin typeface="+mn-lt"/>
          <a:ea typeface="Jungka" panose="00000500000000000000" pitchFamily="50" charset="0"/>
          <a:cs typeface="Arial" charset="0"/>
        </a:defRPr>
      </a:lvl2pPr>
      <a:lvl3pPr marL="1199550" indent="-285607" algn="l" rtl="0" eaLnBrk="1" fontAlgn="base" hangingPunct="1">
        <a:spcBef>
          <a:spcPct val="20000"/>
        </a:spcBef>
        <a:spcAft>
          <a:spcPct val="0"/>
        </a:spcAft>
        <a:buClr>
          <a:srgbClr val="FF003C"/>
        </a:buClr>
        <a:buSzPct val="150000"/>
        <a:buFont typeface="Arial" charset="0"/>
        <a:buChar char="•"/>
        <a:defRPr sz="1599" kern="1200">
          <a:solidFill>
            <a:srgbClr val="1E1E1E"/>
          </a:solidFill>
          <a:latin typeface="+mn-lt"/>
          <a:ea typeface="Jungka" panose="00000500000000000000" pitchFamily="50" charset="0"/>
          <a:cs typeface="Arial" charset="0"/>
        </a:defRPr>
      </a:lvl3pPr>
      <a:lvl4pPr marL="1599400" indent="-228486" algn="l" rtl="0" eaLnBrk="1" fontAlgn="base" hangingPunct="1">
        <a:spcBef>
          <a:spcPct val="20000"/>
        </a:spcBef>
        <a:spcAft>
          <a:spcPct val="0"/>
        </a:spcAft>
        <a:buClr>
          <a:srgbClr val="FF003C"/>
        </a:buClr>
        <a:buFont typeface="Courier New" charset="0"/>
        <a:buChar char="o"/>
        <a:defRPr sz="1599" kern="1200">
          <a:solidFill>
            <a:srgbClr val="1E1E1E"/>
          </a:solidFill>
          <a:latin typeface="+mn-lt"/>
          <a:ea typeface="Jungka" panose="00000500000000000000" pitchFamily="50" charset="0"/>
          <a:cs typeface="Arial" charset="0"/>
        </a:defRPr>
      </a:lvl4pPr>
      <a:lvl5pPr marL="2056371" indent="-228486" algn="l" rtl="0" eaLnBrk="1" fontAlgn="base" hangingPunct="1">
        <a:spcBef>
          <a:spcPct val="20000"/>
        </a:spcBef>
        <a:spcAft>
          <a:spcPct val="0"/>
        </a:spcAft>
        <a:buClr>
          <a:srgbClr val="FF003C"/>
        </a:buClr>
        <a:buFont typeface="Arial" charset="0"/>
        <a:buChar char="»"/>
        <a:defRPr sz="1599" kern="1200">
          <a:solidFill>
            <a:srgbClr val="1E1E1E"/>
          </a:solidFill>
          <a:latin typeface="+mn-lt"/>
          <a:ea typeface="Jungka" panose="00000500000000000000" pitchFamily="50" charset="0"/>
          <a:cs typeface="Arial" charset="0"/>
        </a:defRPr>
      </a:lvl5pPr>
      <a:lvl6pPr marL="2513343" indent="-228486" algn="l" defTabSz="913943" rtl="0" eaLnBrk="1" latinLnBrk="0" hangingPunct="1">
        <a:spcBef>
          <a:spcPct val="20000"/>
        </a:spcBef>
        <a:buFont typeface="Arial" pitchFamily="34" charset="0"/>
        <a:buChar char="•"/>
        <a:defRPr sz="1999" kern="1200">
          <a:solidFill>
            <a:schemeClr val="tx1"/>
          </a:solidFill>
          <a:latin typeface="+mn-lt"/>
          <a:ea typeface="+mn-ea"/>
          <a:cs typeface="+mn-cs"/>
        </a:defRPr>
      </a:lvl6pPr>
      <a:lvl7pPr marL="2970314" indent="-228486" algn="l" defTabSz="913943" rtl="0" eaLnBrk="1" latinLnBrk="0" hangingPunct="1">
        <a:spcBef>
          <a:spcPct val="20000"/>
        </a:spcBef>
        <a:buFont typeface="Arial" pitchFamily="34" charset="0"/>
        <a:buChar char="•"/>
        <a:defRPr sz="1999" kern="1200">
          <a:solidFill>
            <a:schemeClr val="tx1"/>
          </a:solidFill>
          <a:latin typeface="+mn-lt"/>
          <a:ea typeface="+mn-ea"/>
          <a:cs typeface="+mn-cs"/>
        </a:defRPr>
      </a:lvl7pPr>
      <a:lvl8pPr marL="3427286" indent="-228486" algn="l" defTabSz="913943" rtl="0" eaLnBrk="1" latinLnBrk="0" hangingPunct="1">
        <a:spcBef>
          <a:spcPct val="20000"/>
        </a:spcBef>
        <a:buFont typeface="Arial" pitchFamily="34" charset="0"/>
        <a:buChar char="•"/>
        <a:defRPr sz="1999" kern="1200">
          <a:solidFill>
            <a:schemeClr val="tx1"/>
          </a:solidFill>
          <a:latin typeface="+mn-lt"/>
          <a:ea typeface="+mn-ea"/>
          <a:cs typeface="+mn-cs"/>
        </a:defRPr>
      </a:lvl8pPr>
      <a:lvl9pPr marL="3884257" indent="-228486" algn="l" defTabSz="913943" rtl="0" eaLnBrk="1" latinLnBrk="0" hangingPunct="1">
        <a:spcBef>
          <a:spcPct val="20000"/>
        </a:spcBef>
        <a:buFont typeface="Arial" pitchFamily="34" charset="0"/>
        <a:buChar char="•"/>
        <a:defRPr sz="1999" kern="1200">
          <a:solidFill>
            <a:schemeClr val="tx1"/>
          </a:solidFill>
          <a:latin typeface="+mn-lt"/>
          <a:ea typeface="+mn-ea"/>
          <a:cs typeface="+mn-cs"/>
        </a:defRPr>
      </a:lvl9pPr>
    </p:bodyStyle>
    <p:otherStyle>
      <a:defPPr>
        <a:defRPr lang="en-US"/>
      </a:defPPr>
      <a:lvl1pPr marL="0" algn="l" defTabSz="913943" rtl="0" eaLnBrk="1" latinLnBrk="0" hangingPunct="1">
        <a:defRPr sz="1799" kern="1200">
          <a:solidFill>
            <a:schemeClr val="tx1"/>
          </a:solidFill>
          <a:latin typeface="+mn-lt"/>
          <a:ea typeface="+mn-ea"/>
          <a:cs typeface="+mn-cs"/>
        </a:defRPr>
      </a:lvl1pPr>
      <a:lvl2pPr marL="456971" algn="l" defTabSz="913943" rtl="0" eaLnBrk="1" latinLnBrk="0" hangingPunct="1">
        <a:defRPr sz="1799" kern="1200">
          <a:solidFill>
            <a:schemeClr val="tx1"/>
          </a:solidFill>
          <a:latin typeface="+mn-lt"/>
          <a:ea typeface="+mn-ea"/>
          <a:cs typeface="+mn-cs"/>
        </a:defRPr>
      </a:lvl2pPr>
      <a:lvl3pPr marL="913943" algn="l" defTabSz="913943" rtl="0" eaLnBrk="1" latinLnBrk="0" hangingPunct="1">
        <a:defRPr sz="1799" kern="1200">
          <a:solidFill>
            <a:schemeClr val="tx1"/>
          </a:solidFill>
          <a:latin typeface="+mn-lt"/>
          <a:ea typeface="+mn-ea"/>
          <a:cs typeface="+mn-cs"/>
        </a:defRPr>
      </a:lvl3pPr>
      <a:lvl4pPr marL="1370914" algn="l" defTabSz="913943" rtl="0" eaLnBrk="1" latinLnBrk="0" hangingPunct="1">
        <a:defRPr sz="1799" kern="1200">
          <a:solidFill>
            <a:schemeClr val="tx1"/>
          </a:solidFill>
          <a:latin typeface="+mn-lt"/>
          <a:ea typeface="+mn-ea"/>
          <a:cs typeface="+mn-cs"/>
        </a:defRPr>
      </a:lvl4pPr>
      <a:lvl5pPr marL="1827886" algn="l" defTabSz="913943" rtl="0" eaLnBrk="1" latinLnBrk="0" hangingPunct="1">
        <a:defRPr sz="1799" kern="1200">
          <a:solidFill>
            <a:schemeClr val="tx1"/>
          </a:solidFill>
          <a:latin typeface="+mn-lt"/>
          <a:ea typeface="+mn-ea"/>
          <a:cs typeface="+mn-cs"/>
        </a:defRPr>
      </a:lvl5pPr>
      <a:lvl6pPr marL="2284857" algn="l" defTabSz="913943" rtl="0" eaLnBrk="1" latinLnBrk="0" hangingPunct="1">
        <a:defRPr sz="1799" kern="1200">
          <a:solidFill>
            <a:schemeClr val="tx1"/>
          </a:solidFill>
          <a:latin typeface="+mn-lt"/>
          <a:ea typeface="+mn-ea"/>
          <a:cs typeface="+mn-cs"/>
        </a:defRPr>
      </a:lvl6pPr>
      <a:lvl7pPr marL="2741828" algn="l" defTabSz="913943" rtl="0" eaLnBrk="1" latinLnBrk="0" hangingPunct="1">
        <a:defRPr sz="1799" kern="1200">
          <a:solidFill>
            <a:schemeClr val="tx1"/>
          </a:solidFill>
          <a:latin typeface="+mn-lt"/>
          <a:ea typeface="+mn-ea"/>
          <a:cs typeface="+mn-cs"/>
        </a:defRPr>
      </a:lvl7pPr>
      <a:lvl8pPr marL="3198800" algn="l" defTabSz="913943" rtl="0" eaLnBrk="1" latinLnBrk="0" hangingPunct="1">
        <a:defRPr sz="1799" kern="1200">
          <a:solidFill>
            <a:schemeClr val="tx1"/>
          </a:solidFill>
          <a:latin typeface="+mn-lt"/>
          <a:ea typeface="+mn-ea"/>
          <a:cs typeface="+mn-cs"/>
        </a:defRPr>
      </a:lvl8pPr>
      <a:lvl9pPr marL="3655771" algn="l" defTabSz="913943" rtl="0" eaLnBrk="1" latinLnBrk="0" hangingPunct="1">
        <a:defRPr sz="1799" kern="1200">
          <a:solidFill>
            <a:schemeClr val="tx1"/>
          </a:solidFill>
          <a:latin typeface="+mn-lt"/>
          <a:ea typeface="+mn-ea"/>
          <a:cs typeface="+mn-cs"/>
        </a:defRPr>
      </a:lvl9pPr>
    </p:otherStyle>
  </p:txStyles>
</p:sldMaster>
</file>

<file path=ppt/slideMasters/slideMaster4.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580E136B-9706-448B-A32F-C0F8F1D0B5A4}"/>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lt-LT"/>
          </a:p>
        </p:txBody>
      </p:sp>
      <p:sp>
        <p:nvSpPr>
          <p:cNvPr id="3" name="Text Placeholder 2">
            <a:extLst>
              <a:ext uri="{FF2B5EF4-FFF2-40B4-BE49-F238E27FC236}">
                <a16:creationId xmlns:a16="http://schemas.microsoft.com/office/drawing/2014/main" id="{EE0EC445-048B-4F81-951F-869B3E2959C9}"/>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lt-LT"/>
          </a:p>
        </p:txBody>
      </p:sp>
      <p:sp>
        <p:nvSpPr>
          <p:cNvPr id="4" name="Date Placeholder 3">
            <a:extLst>
              <a:ext uri="{FF2B5EF4-FFF2-40B4-BE49-F238E27FC236}">
                <a16:creationId xmlns:a16="http://schemas.microsoft.com/office/drawing/2014/main" id="{FF4412D8-2A8A-4528-A7E4-4EBD37599C5C}"/>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0243B76E-D333-40F4-9749-E5186D6ACF46}" type="datetimeFigureOut">
              <a:rPr lang="lt-LT" smtClean="0"/>
              <a:t>2021-06-16</a:t>
            </a:fld>
            <a:endParaRPr lang="lt-LT"/>
          </a:p>
        </p:txBody>
      </p:sp>
      <p:sp>
        <p:nvSpPr>
          <p:cNvPr id="5" name="Footer Placeholder 4">
            <a:extLst>
              <a:ext uri="{FF2B5EF4-FFF2-40B4-BE49-F238E27FC236}">
                <a16:creationId xmlns:a16="http://schemas.microsoft.com/office/drawing/2014/main" id="{C9DCF7B5-12C4-4B76-B0D7-4572B4084C31}"/>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lt-LT"/>
          </a:p>
        </p:txBody>
      </p:sp>
      <p:sp>
        <p:nvSpPr>
          <p:cNvPr id="6" name="Slide Number Placeholder 5">
            <a:extLst>
              <a:ext uri="{FF2B5EF4-FFF2-40B4-BE49-F238E27FC236}">
                <a16:creationId xmlns:a16="http://schemas.microsoft.com/office/drawing/2014/main" id="{06848F45-3E5C-46B7-BEA0-A45ED17CD6CC}"/>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1A4F49C-7C6C-442F-B995-DF2BAA3BD839}" type="slidenum">
              <a:rPr lang="lt-LT" smtClean="0"/>
              <a:t>‹#›</a:t>
            </a:fld>
            <a:endParaRPr lang="lt-LT"/>
          </a:p>
        </p:txBody>
      </p:sp>
    </p:spTree>
    <p:extLst>
      <p:ext uri="{BB962C8B-B14F-4D97-AF65-F5344CB8AC3E}">
        <p14:creationId xmlns:p14="http://schemas.microsoft.com/office/powerpoint/2010/main" val="546840149"/>
      </p:ext>
    </p:extLst>
  </p:cSld>
  <p:clrMap bg1="lt1" tx1="dk1" bg2="lt2" tx2="dk2" accent1="accent1" accent2="accent2" accent3="accent3" accent4="accent4" accent5="accent5" accent6="accent6" hlink="hlink" folHlink="folHlink"/>
  <p:sldLayoutIdLst>
    <p:sldLayoutId id="2147483962" r:id="rId1"/>
    <p:sldLayoutId id="2147483963" r:id="rId2"/>
    <p:sldLayoutId id="2147483964" r:id="rId3"/>
    <p:sldLayoutId id="2147483965" r:id="rId4"/>
    <p:sldLayoutId id="2147483966" r:id="rId5"/>
    <p:sldLayoutId id="2147483967" r:id="rId6"/>
    <p:sldLayoutId id="2147483968" r:id="rId7"/>
    <p:sldLayoutId id="2147483969" r:id="rId8"/>
    <p:sldLayoutId id="2147483970" r:id="rId9"/>
    <p:sldLayoutId id="2147483971" r:id="rId10"/>
    <p:sldLayoutId id="2147483972" r:id="rId11"/>
    <p:sldLayoutId id="2147483973" r:id="rId12"/>
    <p:sldLayoutId id="2147483974" r:id="rId13"/>
    <p:sldLayoutId id="2147483975" r:id="rId14"/>
    <p:sldLayoutId id="2147483976" r:id="rId15"/>
    <p:sldLayoutId id="2147483977" r:id="rId16"/>
    <p:sldLayoutId id="2147484130" r:id="rId17"/>
    <p:sldLayoutId id="2147484131" r:id="rId18"/>
    <p:sldLayoutId id="2147484132" r:id="rId19"/>
    <p:sldLayoutId id="2147484133" r:id="rId20"/>
  </p:sldLayoutIdLst>
  <p:transition spd="slow">
    <p:push dir="u"/>
  </p:transition>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lt-LT"/>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5.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580E136B-9706-448B-A32F-C0F8F1D0B5A4}"/>
              </a:ext>
            </a:extLst>
          </p:cNvPr>
          <p:cNvSpPr>
            <a:spLocks noGrp="1"/>
          </p:cNvSpPr>
          <p:nvPr>
            <p:ph type="title"/>
          </p:nvPr>
        </p:nvSpPr>
        <p:spPr>
          <a:xfrm>
            <a:off x="838201" y="365127"/>
            <a:ext cx="10515600" cy="1325563"/>
          </a:xfrm>
          <a:prstGeom prst="rect">
            <a:avLst/>
          </a:prstGeom>
        </p:spPr>
        <p:txBody>
          <a:bodyPr vert="horz" lIns="91440" tIns="45720" rIns="91440" bIns="45720" rtlCol="0" anchor="ctr">
            <a:normAutofit/>
          </a:bodyPr>
          <a:lstStyle/>
          <a:p>
            <a:r>
              <a:rPr lang="en-US"/>
              <a:t>Click to edit Master title style</a:t>
            </a:r>
            <a:endParaRPr lang="lt-LT"/>
          </a:p>
        </p:txBody>
      </p:sp>
      <p:sp>
        <p:nvSpPr>
          <p:cNvPr id="3" name="Text Placeholder 2">
            <a:extLst>
              <a:ext uri="{FF2B5EF4-FFF2-40B4-BE49-F238E27FC236}">
                <a16:creationId xmlns:a16="http://schemas.microsoft.com/office/drawing/2014/main" id="{EE0EC445-048B-4F81-951F-869B3E2959C9}"/>
              </a:ext>
            </a:extLst>
          </p:cNvPr>
          <p:cNvSpPr>
            <a:spLocks noGrp="1"/>
          </p:cNvSpPr>
          <p:nvPr>
            <p:ph type="body" idx="1"/>
          </p:nvPr>
        </p:nvSpPr>
        <p:spPr>
          <a:xfrm>
            <a:off x="838201"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lt-LT"/>
          </a:p>
        </p:txBody>
      </p:sp>
      <p:sp>
        <p:nvSpPr>
          <p:cNvPr id="4" name="Date Placeholder 3">
            <a:extLst>
              <a:ext uri="{FF2B5EF4-FFF2-40B4-BE49-F238E27FC236}">
                <a16:creationId xmlns:a16="http://schemas.microsoft.com/office/drawing/2014/main" id="{FF4412D8-2A8A-4528-A7E4-4EBD37599C5C}"/>
              </a:ext>
            </a:extLst>
          </p:cNvPr>
          <p:cNvSpPr>
            <a:spLocks noGrp="1"/>
          </p:cNvSpPr>
          <p:nvPr>
            <p:ph type="dt" sz="half" idx="2"/>
          </p:nvPr>
        </p:nvSpPr>
        <p:spPr>
          <a:xfrm>
            <a:off x="838200" y="6356352"/>
            <a:ext cx="2743200" cy="365125"/>
          </a:xfrm>
          <a:prstGeom prst="rect">
            <a:avLst/>
          </a:prstGeom>
        </p:spPr>
        <p:txBody>
          <a:bodyPr vert="horz" lIns="91440" tIns="45720" rIns="91440" bIns="45720" rtlCol="0" anchor="ctr"/>
          <a:lstStyle>
            <a:lvl1pPr algn="l">
              <a:defRPr sz="1199">
                <a:solidFill>
                  <a:schemeClr val="tx1">
                    <a:tint val="75000"/>
                  </a:schemeClr>
                </a:solidFill>
              </a:defRPr>
            </a:lvl1pPr>
          </a:lstStyle>
          <a:p>
            <a:fld id="{0243B76E-D333-40F4-9749-E5186D6ACF46}" type="datetimeFigureOut">
              <a:rPr lang="lt-LT" smtClean="0"/>
              <a:t>2021-06-16</a:t>
            </a:fld>
            <a:endParaRPr lang="lt-LT"/>
          </a:p>
        </p:txBody>
      </p:sp>
      <p:sp>
        <p:nvSpPr>
          <p:cNvPr id="5" name="Footer Placeholder 4">
            <a:extLst>
              <a:ext uri="{FF2B5EF4-FFF2-40B4-BE49-F238E27FC236}">
                <a16:creationId xmlns:a16="http://schemas.microsoft.com/office/drawing/2014/main" id="{C9DCF7B5-12C4-4B76-B0D7-4572B4084C31}"/>
              </a:ext>
            </a:extLst>
          </p:cNvPr>
          <p:cNvSpPr>
            <a:spLocks noGrp="1"/>
          </p:cNvSpPr>
          <p:nvPr>
            <p:ph type="ftr" sz="quarter" idx="3"/>
          </p:nvPr>
        </p:nvSpPr>
        <p:spPr>
          <a:xfrm>
            <a:off x="4038601" y="6356352"/>
            <a:ext cx="4114800" cy="365125"/>
          </a:xfrm>
          <a:prstGeom prst="rect">
            <a:avLst/>
          </a:prstGeom>
        </p:spPr>
        <p:txBody>
          <a:bodyPr vert="horz" lIns="91440" tIns="45720" rIns="91440" bIns="45720" rtlCol="0" anchor="ctr"/>
          <a:lstStyle>
            <a:lvl1pPr algn="ctr">
              <a:defRPr sz="1199">
                <a:solidFill>
                  <a:schemeClr val="tx1">
                    <a:tint val="75000"/>
                  </a:schemeClr>
                </a:solidFill>
              </a:defRPr>
            </a:lvl1pPr>
          </a:lstStyle>
          <a:p>
            <a:endParaRPr lang="lt-LT"/>
          </a:p>
        </p:txBody>
      </p:sp>
      <p:sp>
        <p:nvSpPr>
          <p:cNvPr id="6" name="Slide Number Placeholder 5">
            <a:extLst>
              <a:ext uri="{FF2B5EF4-FFF2-40B4-BE49-F238E27FC236}">
                <a16:creationId xmlns:a16="http://schemas.microsoft.com/office/drawing/2014/main" id="{06848F45-3E5C-46B7-BEA0-A45ED17CD6CC}"/>
              </a:ext>
            </a:extLst>
          </p:cNvPr>
          <p:cNvSpPr>
            <a:spLocks noGrp="1"/>
          </p:cNvSpPr>
          <p:nvPr>
            <p:ph type="sldNum" sz="quarter" idx="4"/>
          </p:nvPr>
        </p:nvSpPr>
        <p:spPr>
          <a:xfrm>
            <a:off x="8610601" y="6356352"/>
            <a:ext cx="2743200" cy="365125"/>
          </a:xfrm>
          <a:prstGeom prst="rect">
            <a:avLst/>
          </a:prstGeom>
        </p:spPr>
        <p:txBody>
          <a:bodyPr vert="horz" lIns="91440" tIns="45720" rIns="91440" bIns="45720" rtlCol="0" anchor="ctr"/>
          <a:lstStyle>
            <a:lvl1pPr algn="r">
              <a:defRPr sz="1199">
                <a:solidFill>
                  <a:schemeClr val="tx1">
                    <a:tint val="75000"/>
                  </a:schemeClr>
                </a:solidFill>
              </a:defRPr>
            </a:lvl1pPr>
          </a:lstStyle>
          <a:p>
            <a:fld id="{C1A4F49C-7C6C-442F-B995-DF2BAA3BD839}" type="slidenum">
              <a:rPr lang="lt-LT" smtClean="0"/>
              <a:t>‹#›</a:t>
            </a:fld>
            <a:endParaRPr lang="lt-LT"/>
          </a:p>
        </p:txBody>
      </p:sp>
    </p:spTree>
    <p:extLst>
      <p:ext uri="{BB962C8B-B14F-4D97-AF65-F5344CB8AC3E}">
        <p14:creationId xmlns:p14="http://schemas.microsoft.com/office/powerpoint/2010/main" val="3754910324"/>
      </p:ext>
    </p:extLst>
  </p:cSld>
  <p:clrMap bg1="lt1" tx1="dk1" bg2="lt2" tx2="dk2" accent1="accent1" accent2="accent2" accent3="accent3" accent4="accent4" accent5="accent5" accent6="accent6" hlink="hlink" folHlink="folHlink"/>
  <p:sldLayoutIdLst>
    <p:sldLayoutId id="2147484007" r:id="rId1"/>
    <p:sldLayoutId id="2147484008" r:id="rId2"/>
    <p:sldLayoutId id="2147484009" r:id="rId3"/>
    <p:sldLayoutId id="2147484010" r:id="rId4"/>
    <p:sldLayoutId id="2147484011" r:id="rId5"/>
    <p:sldLayoutId id="2147484012" r:id="rId6"/>
    <p:sldLayoutId id="2147484013" r:id="rId7"/>
    <p:sldLayoutId id="2147484014" r:id="rId8"/>
    <p:sldLayoutId id="2147484015" r:id="rId9"/>
    <p:sldLayoutId id="2147484016" r:id="rId10"/>
    <p:sldLayoutId id="2147484017" r:id="rId11"/>
    <p:sldLayoutId id="2147484018" r:id="rId12"/>
    <p:sldLayoutId id="2147484019" r:id="rId13"/>
    <p:sldLayoutId id="2147484020" r:id="rId14"/>
    <p:sldLayoutId id="2147484021" r:id="rId15"/>
    <p:sldLayoutId id="2147484022" r:id="rId16"/>
    <p:sldLayoutId id="2147484136" r:id="rId17"/>
  </p:sldLayoutIdLst>
  <p:transition spd="slow">
    <p:push dir="u"/>
  </p:transition>
  <p:txStyles>
    <p:titleStyle>
      <a:lvl1pPr algn="l" defTabSz="913943" rtl="0" eaLnBrk="1" latinLnBrk="0" hangingPunct="1">
        <a:lnSpc>
          <a:spcPct val="90000"/>
        </a:lnSpc>
        <a:spcBef>
          <a:spcPct val="0"/>
        </a:spcBef>
        <a:buNone/>
        <a:defRPr sz="4398" kern="1200">
          <a:solidFill>
            <a:schemeClr val="tx1"/>
          </a:solidFill>
          <a:latin typeface="+mj-lt"/>
          <a:ea typeface="+mj-ea"/>
          <a:cs typeface="+mj-cs"/>
        </a:defRPr>
      </a:lvl1pPr>
    </p:titleStyle>
    <p:bodyStyle>
      <a:lvl1pPr marL="228486" indent="-228486" algn="l" defTabSz="913943" rtl="0" eaLnBrk="1" latinLnBrk="0" hangingPunct="1">
        <a:lnSpc>
          <a:spcPct val="90000"/>
        </a:lnSpc>
        <a:spcBef>
          <a:spcPts val="999"/>
        </a:spcBef>
        <a:buFont typeface="Arial" panose="020B0604020202020204" pitchFamily="34" charset="0"/>
        <a:buChar char="•"/>
        <a:defRPr sz="2799" kern="1200">
          <a:solidFill>
            <a:schemeClr val="tx1"/>
          </a:solidFill>
          <a:latin typeface="+mn-lt"/>
          <a:ea typeface="+mn-ea"/>
          <a:cs typeface="+mn-cs"/>
        </a:defRPr>
      </a:lvl1pPr>
      <a:lvl2pPr marL="685457" indent="-228486" algn="l" defTabSz="913943" rtl="0" eaLnBrk="1" latinLnBrk="0" hangingPunct="1">
        <a:lnSpc>
          <a:spcPct val="90000"/>
        </a:lnSpc>
        <a:spcBef>
          <a:spcPts val="500"/>
        </a:spcBef>
        <a:buFont typeface="Arial" panose="020B0604020202020204" pitchFamily="34" charset="0"/>
        <a:buChar char="•"/>
        <a:defRPr sz="2399" kern="1200">
          <a:solidFill>
            <a:schemeClr val="tx1"/>
          </a:solidFill>
          <a:latin typeface="+mn-lt"/>
          <a:ea typeface="+mn-ea"/>
          <a:cs typeface="+mn-cs"/>
        </a:defRPr>
      </a:lvl2pPr>
      <a:lvl3pPr marL="1142429" indent="-228486" algn="l" defTabSz="913943" rtl="0" eaLnBrk="1" latinLnBrk="0" hangingPunct="1">
        <a:lnSpc>
          <a:spcPct val="90000"/>
        </a:lnSpc>
        <a:spcBef>
          <a:spcPts val="500"/>
        </a:spcBef>
        <a:buFont typeface="Arial" panose="020B0604020202020204" pitchFamily="34" charset="0"/>
        <a:buChar char="•"/>
        <a:defRPr sz="1999" kern="1200">
          <a:solidFill>
            <a:schemeClr val="tx1"/>
          </a:solidFill>
          <a:latin typeface="+mn-lt"/>
          <a:ea typeface="+mn-ea"/>
          <a:cs typeface="+mn-cs"/>
        </a:defRPr>
      </a:lvl3pPr>
      <a:lvl4pPr marL="1599400" indent="-228486" algn="l" defTabSz="913943" rtl="0" eaLnBrk="1" latinLnBrk="0" hangingPunct="1">
        <a:lnSpc>
          <a:spcPct val="90000"/>
        </a:lnSpc>
        <a:spcBef>
          <a:spcPts val="500"/>
        </a:spcBef>
        <a:buFont typeface="Arial" panose="020B0604020202020204" pitchFamily="34" charset="0"/>
        <a:buChar char="•"/>
        <a:defRPr sz="1799" kern="1200">
          <a:solidFill>
            <a:schemeClr val="tx1"/>
          </a:solidFill>
          <a:latin typeface="+mn-lt"/>
          <a:ea typeface="+mn-ea"/>
          <a:cs typeface="+mn-cs"/>
        </a:defRPr>
      </a:lvl4pPr>
      <a:lvl5pPr marL="2056371" indent="-228486" algn="l" defTabSz="913943" rtl="0" eaLnBrk="1" latinLnBrk="0" hangingPunct="1">
        <a:lnSpc>
          <a:spcPct val="90000"/>
        </a:lnSpc>
        <a:spcBef>
          <a:spcPts val="500"/>
        </a:spcBef>
        <a:buFont typeface="Arial" panose="020B0604020202020204" pitchFamily="34" charset="0"/>
        <a:buChar char="•"/>
        <a:defRPr sz="1799" kern="1200">
          <a:solidFill>
            <a:schemeClr val="tx1"/>
          </a:solidFill>
          <a:latin typeface="+mn-lt"/>
          <a:ea typeface="+mn-ea"/>
          <a:cs typeface="+mn-cs"/>
        </a:defRPr>
      </a:lvl5pPr>
      <a:lvl6pPr marL="2513343" indent="-228486" algn="l" defTabSz="913943" rtl="0" eaLnBrk="1" latinLnBrk="0" hangingPunct="1">
        <a:lnSpc>
          <a:spcPct val="90000"/>
        </a:lnSpc>
        <a:spcBef>
          <a:spcPts val="500"/>
        </a:spcBef>
        <a:buFont typeface="Arial" panose="020B0604020202020204" pitchFamily="34" charset="0"/>
        <a:buChar char="•"/>
        <a:defRPr sz="1799" kern="1200">
          <a:solidFill>
            <a:schemeClr val="tx1"/>
          </a:solidFill>
          <a:latin typeface="+mn-lt"/>
          <a:ea typeface="+mn-ea"/>
          <a:cs typeface="+mn-cs"/>
        </a:defRPr>
      </a:lvl6pPr>
      <a:lvl7pPr marL="2970314" indent="-228486" algn="l" defTabSz="913943" rtl="0" eaLnBrk="1" latinLnBrk="0" hangingPunct="1">
        <a:lnSpc>
          <a:spcPct val="90000"/>
        </a:lnSpc>
        <a:spcBef>
          <a:spcPts val="500"/>
        </a:spcBef>
        <a:buFont typeface="Arial" panose="020B0604020202020204" pitchFamily="34" charset="0"/>
        <a:buChar char="•"/>
        <a:defRPr sz="1799" kern="1200">
          <a:solidFill>
            <a:schemeClr val="tx1"/>
          </a:solidFill>
          <a:latin typeface="+mn-lt"/>
          <a:ea typeface="+mn-ea"/>
          <a:cs typeface="+mn-cs"/>
        </a:defRPr>
      </a:lvl7pPr>
      <a:lvl8pPr marL="3427286" indent="-228486" algn="l" defTabSz="913943" rtl="0" eaLnBrk="1" latinLnBrk="0" hangingPunct="1">
        <a:lnSpc>
          <a:spcPct val="90000"/>
        </a:lnSpc>
        <a:spcBef>
          <a:spcPts val="500"/>
        </a:spcBef>
        <a:buFont typeface="Arial" panose="020B0604020202020204" pitchFamily="34" charset="0"/>
        <a:buChar char="•"/>
        <a:defRPr sz="1799" kern="1200">
          <a:solidFill>
            <a:schemeClr val="tx1"/>
          </a:solidFill>
          <a:latin typeface="+mn-lt"/>
          <a:ea typeface="+mn-ea"/>
          <a:cs typeface="+mn-cs"/>
        </a:defRPr>
      </a:lvl8pPr>
      <a:lvl9pPr marL="3884257" indent="-228486" algn="l" defTabSz="913943" rtl="0" eaLnBrk="1" latinLnBrk="0" hangingPunct="1">
        <a:lnSpc>
          <a:spcPct val="90000"/>
        </a:lnSpc>
        <a:spcBef>
          <a:spcPts val="500"/>
        </a:spcBef>
        <a:buFont typeface="Arial" panose="020B0604020202020204" pitchFamily="34" charset="0"/>
        <a:buChar char="•"/>
        <a:defRPr sz="1799" kern="1200">
          <a:solidFill>
            <a:schemeClr val="tx1"/>
          </a:solidFill>
          <a:latin typeface="+mn-lt"/>
          <a:ea typeface="+mn-ea"/>
          <a:cs typeface="+mn-cs"/>
        </a:defRPr>
      </a:lvl9pPr>
    </p:bodyStyle>
    <p:otherStyle>
      <a:defPPr>
        <a:defRPr lang="lt-LT"/>
      </a:defPPr>
      <a:lvl1pPr marL="0" algn="l" defTabSz="913943" rtl="0" eaLnBrk="1" latinLnBrk="0" hangingPunct="1">
        <a:defRPr sz="1799" kern="1200">
          <a:solidFill>
            <a:schemeClr val="tx1"/>
          </a:solidFill>
          <a:latin typeface="+mn-lt"/>
          <a:ea typeface="+mn-ea"/>
          <a:cs typeface="+mn-cs"/>
        </a:defRPr>
      </a:lvl1pPr>
      <a:lvl2pPr marL="456971" algn="l" defTabSz="913943" rtl="0" eaLnBrk="1" latinLnBrk="0" hangingPunct="1">
        <a:defRPr sz="1799" kern="1200">
          <a:solidFill>
            <a:schemeClr val="tx1"/>
          </a:solidFill>
          <a:latin typeface="+mn-lt"/>
          <a:ea typeface="+mn-ea"/>
          <a:cs typeface="+mn-cs"/>
        </a:defRPr>
      </a:lvl2pPr>
      <a:lvl3pPr marL="913943" algn="l" defTabSz="913943" rtl="0" eaLnBrk="1" latinLnBrk="0" hangingPunct="1">
        <a:defRPr sz="1799" kern="1200">
          <a:solidFill>
            <a:schemeClr val="tx1"/>
          </a:solidFill>
          <a:latin typeface="+mn-lt"/>
          <a:ea typeface="+mn-ea"/>
          <a:cs typeface="+mn-cs"/>
        </a:defRPr>
      </a:lvl3pPr>
      <a:lvl4pPr marL="1370914" algn="l" defTabSz="913943" rtl="0" eaLnBrk="1" latinLnBrk="0" hangingPunct="1">
        <a:defRPr sz="1799" kern="1200">
          <a:solidFill>
            <a:schemeClr val="tx1"/>
          </a:solidFill>
          <a:latin typeface="+mn-lt"/>
          <a:ea typeface="+mn-ea"/>
          <a:cs typeface="+mn-cs"/>
        </a:defRPr>
      </a:lvl4pPr>
      <a:lvl5pPr marL="1827886" algn="l" defTabSz="913943" rtl="0" eaLnBrk="1" latinLnBrk="0" hangingPunct="1">
        <a:defRPr sz="1799" kern="1200">
          <a:solidFill>
            <a:schemeClr val="tx1"/>
          </a:solidFill>
          <a:latin typeface="+mn-lt"/>
          <a:ea typeface="+mn-ea"/>
          <a:cs typeface="+mn-cs"/>
        </a:defRPr>
      </a:lvl5pPr>
      <a:lvl6pPr marL="2284857" algn="l" defTabSz="913943" rtl="0" eaLnBrk="1" latinLnBrk="0" hangingPunct="1">
        <a:defRPr sz="1799" kern="1200">
          <a:solidFill>
            <a:schemeClr val="tx1"/>
          </a:solidFill>
          <a:latin typeface="+mn-lt"/>
          <a:ea typeface="+mn-ea"/>
          <a:cs typeface="+mn-cs"/>
        </a:defRPr>
      </a:lvl6pPr>
      <a:lvl7pPr marL="2741828" algn="l" defTabSz="913943" rtl="0" eaLnBrk="1" latinLnBrk="0" hangingPunct="1">
        <a:defRPr sz="1799" kern="1200">
          <a:solidFill>
            <a:schemeClr val="tx1"/>
          </a:solidFill>
          <a:latin typeface="+mn-lt"/>
          <a:ea typeface="+mn-ea"/>
          <a:cs typeface="+mn-cs"/>
        </a:defRPr>
      </a:lvl7pPr>
      <a:lvl8pPr marL="3198800" algn="l" defTabSz="913943" rtl="0" eaLnBrk="1" latinLnBrk="0" hangingPunct="1">
        <a:defRPr sz="1799" kern="1200">
          <a:solidFill>
            <a:schemeClr val="tx1"/>
          </a:solidFill>
          <a:latin typeface="+mn-lt"/>
          <a:ea typeface="+mn-ea"/>
          <a:cs typeface="+mn-cs"/>
        </a:defRPr>
      </a:lvl8pPr>
      <a:lvl9pPr marL="3655771" algn="l" defTabSz="913943" rtl="0" eaLnBrk="1" latinLnBrk="0" hangingPunct="1">
        <a:defRPr sz="1799" kern="1200">
          <a:solidFill>
            <a:schemeClr val="tx1"/>
          </a:solidFill>
          <a:latin typeface="+mn-lt"/>
          <a:ea typeface="+mn-ea"/>
          <a:cs typeface="+mn-cs"/>
        </a:defRPr>
      </a:lvl9pPr>
    </p:otherStyle>
  </p:txStyles>
</p:sldMaster>
</file>

<file path=ppt/slideMasters/slideMaster6.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3" name="Tijdelijke aanduiding voor tekst 2"/>
          <p:cNvSpPr>
            <a:spLocks noGrp="1"/>
          </p:cNvSpPr>
          <p:nvPr>
            <p:ph type="body" idx="1"/>
          </p:nvPr>
        </p:nvSpPr>
        <p:spPr>
          <a:xfrm>
            <a:off x="719626" y="1864800"/>
            <a:ext cx="10846134" cy="2824360"/>
          </a:xfrm>
          <a:prstGeom prst="rect">
            <a:avLst/>
          </a:prstGeom>
        </p:spPr>
        <p:txBody>
          <a:bodyPr vert="horz" lIns="91440" tIns="45720" rIns="91440" bIns="45720" rtlCol="0">
            <a:normAutofit/>
          </a:bodyPr>
          <a:lstStyle/>
          <a:p>
            <a:pPr lvl="0"/>
            <a:r>
              <a:rPr lang="nl-BE" dirty="0"/>
              <a:t>First level</a:t>
            </a:r>
          </a:p>
          <a:p>
            <a:pPr lvl="1"/>
            <a:r>
              <a:rPr lang="nl-BE" dirty="0"/>
              <a:t>Second level</a:t>
            </a:r>
          </a:p>
          <a:p>
            <a:pPr lvl="2"/>
            <a:r>
              <a:rPr lang="nl-BE" dirty="0"/>
              <a:t>Third level</a:t>
            </a:r>
          </a:p>
          <a:p>
            <a:pPr lvl="3"/>
            <a:r>
              <a:rPr lang="nl-BE" dirty="0"/>
              <a:t>Fourth level</a:t>
            </a:r>
          </a:p>
          <a:p>
            <a:pPr lvl="4"/>
            <a:r>
              <a:rPr lang="nl-BE" dirty="0"/>
              <a:t>Fifth level</a:t>
            </a:r>
            <a:endParaRPr lang="nl-NL" dirty="0"/>
          </a:p>
        </p:txBody>
      </p:sp>
      <p:pic>
        <p:nvPicPr>
          <p:cNvPr id="5" name="Picture 4" descr="C:\Users\c.cristache\Desktop\wfa_logotype_horizontal.png"/>
          <p:cNvPicPr>
            <a:picLocks noChangeAspect="1" noChangeArrowheads="1"/>
          </p:cNvPicPr>
          <p:nvPr/>
        </p:nvPicPr>
        <p:blipFill rotWithShape="1">
          <a:blip r:embed="rId39" cstate="screen">
            <a:extLst>
              <a:ext uri="{28A0092B-C50C-407E-A947-70E740481C1C}">
                <a14:useLocalDpi xmlns:a14="http://schemas.microsoft.com/office/drawing/2010/main"/>
              </a:ext>
            </a:extLst>
          </a:blip>
          <a:srcRect/>
          <a:stretch/>
        </p:blipFill>
        <p:spPr bwMode="auto">
          <a:xfrm>
            <a:off x="11652989" y="6348499"/>
            <a:ext cx="381372" cy="36516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936352727"/>
      </p:ext>
    </p:extLst>
  </p:cSld>
  <p:clrMap bg1="lt1" tx1="dk1" bg2="lt2" tx2="dk2" accent1="accent1" accent2="accent2" accent3="accent3" accent4="accent4" accent5="accent5" accent6="accent6" hlink="hlink" folHlink="folHlink"/>
  <p:sldLayoutIdLst>
    <p:sldLayoutId id="2147484025" r:id="rId1"/>
    <p:sldLayoutId id="2147484026" r:id="rId2"/>
    <p:sldLayoutId id="2147484027" r:id="rId3"/>
    <p:sldLayoutId id="2147484028" r:id="rId4"/>
    <p:sldLayoutId id="2147484029" r:id="rId5"/>
    <p:sldLayoutId id="2147484030" r:id="rId6"/>
    <p:sldLayoutId id="2147484031" r:id="rId7"/>
    <p:sldLayoutId id="2147484032" r:id="rId8"/>
    <p:sldLayoutId id="2147484033" r:id="rId9"/>
    <p:sldLayoutId id="2147484034" r:id="rId10"/>
    <p:sldLayoutId id="2147484035" r:id="rId11"/>
    <p:sldLayoutId id="2147484036" r:id="rId12"/>
    <p:sldLayoutId id="2147484037" r:id="rId13"/>
    <p:sldLayoutId id="2147484038" r:id="rId14"/>
    <p:sldLayoutId id="2147484039" r:id="rId15"/>
    <p:sldLayoutId id="2147484040" r:id="rId16"/>
    <p:sldLayoutId id="2147484041" r:id="rId17"/>
    <p:sldLayoutId id="2147484042" r:id="rId18"/>
    <p:sldLayoutId id="2147484043" r:id="rId19"/>
    <p:sldLayoutId id="2147484044" r:id="rId20"/>
    <p:sldLayoutId id="2147484045" r:id="rId21"/>
    <p:sldLayoutId id="2147484046" r:id="rId22"/>
    <p:sldLayoutId id="2147484047" r:id="rId23"/>
    <p:sldLayoutId id="2147484048" r:id="rId24"/>
    <p:sldLayoutId id="2147484049" r:id="rId25"/>
    <p:sldLayoutId id="2147484050" r:id="rId26"/>
    <p:sldLayoutId id="2147484051" r:id="rId27"/>
    <p:sldLayoutId id="2147484052" r:id="rId28"/>
    <p:sldLayoutId id="2147484053" r:id="rId29"/>
    <p:sldLayoutId id="2147484054" r:id="rId30"/>
    <p:sldLayoutId id="2147484055" r:id="rId31"/>
    <p:sldLayoutId id="2147484056" r:id="rId32"/>
    <p:sldLayoutId id="2147484057" r:id="rId33"/>
    <p:sldLayoutId id="2147484058" r:id="rId34"/>
    <p:sldLayoutId id="2147484059" r:id="rId35"/>
    <p:sldLayoutId id="2147484060" r:id="rId36"/>
    <p:sldLayoutId id="2147484062" r:id="rId37"/>
  </p:sldLayoutIdLst>
  <p:hf sldNum="0" hdr="0" ftr="0"/>
  <p:txStyles>
    <p:titleStyle>
      <a:lvl1pPr algn="l" rtl="0" eaLnBrk="1" fontAlgn="base" hangingPunct="1">
        <a:spcBef>
          <a:spcPct val="0"/>
        </a:spcBef>
        <a:spcAft>
          <a:spcPct val="0"/>
        </a:spcAft>
        <a:defRPr sz="1099" b="1" u="none" strike="noStrike" kern="1200" baseline="0">
          <a:solidFill>
            <a:srgbClr val="FF003C"/>
          </a:solidFill>
          <a:uFill>
            <a:solidFill>
              <a:srgbClr val="FF003C"/>
            </a:solidFill>
          </a:uFill>
          <a:latin typeface="+mn-lt"/>
          <a:ea typeface="Tahoma" pitchFamily="34" charset="0"/>
          <a:cs typeface="Tahoma" pitchFamily="34" charset="0"/>
        </a:defRPr>
      </a:lvl1pPr>
      <a:lvl2pPr algn="l" rtl="0" eaLnBrk="1" fontAlgn="base" hangingPunct="1">
        <a:spcBef>
          <a:spcPct val="0"/>
        </a:spcBef>
        <a:spcAft>
          <a:spcPct val="0"/>
        </a:spcAft>
        <a:defRPr sz="2999" b="1">
          <a:solidFill>
            <a:srgbClr val="EE000B"/>
          </a:solidFill>
          <a:latin typeface="Tahoma" pitchFamily="34" charset="0"/>
          <a:cs typeface="Tahoma" pitchFamily="34" charset="0"/>
        </a:defRPr>
      </a:lvl2pPr>
      <a:lvl3pPr algn="l" rtl="0" eaLnBrk="1" fontAlgn="base" hangingPunct="1">
        <a:spcBef>
          <a:spcPct val="0"/>
        </a:spcBef>
        <a:spcAft>
          <a:spcPct val="0"/>
        </a:spcAft>
        <a:defRPr sz="2999" b="1">
          <a:solidFill>
            <a:srgbClr val="EE000B"/>
          </a:solidFill>
          <a:latin typeface="Tahoma" pitchFamily="34" charset="0"/>
          <a:cs typeface="Tahoma" pitchFamily="34" charset="0"/>
        </a:defRPr>
      </a:lvl3pPr>
      <a:lvl4pPr algn="l" rtl="0" eaLnBrk="1" fontAlgn="base" hangingPunct="1">
        <a:spcBef>
          <a:spcPct val="0"/>
        </a:spcBef>
        <a:spcAft>
          <a:spcPct val="0"/>
        </a:spcAft>
        <a:defRPr sz="2999" b="1">
          <a:solidFill>
            <a:srgbClr val="EE000B"/>
          </a:solidFill>
          <a:latin typeface="Tahoma" pitchFamily="34" charset="0"/>
          <a:cs typeface="Tahoma" pitchFamily="34" charset="0"/>
        </a:defRPr>
      </a:lvl4pPr>
      <a:lvl5pPr algn="l" rtl="0" eaLnBrk="1" fontAlgn="base" hangingPunct="1">
        <a:spcBef>
          <a:spcPct val="0"/>
        </a:spcBef>
        <a:spcAft>
          <a:spcPct val="0"/>
        </a:spcAft>
        <a:defRPr sz="2999" b="1">
          <a:solidFill>
            <a:srgbClr val="EE000B"/>
          </a:solidFill>
          <a:latin typeface="Tahoma" pitchFamily="34" charset="0"/>
          <a:cs typeface="Tahoma" pitchFamily="34" charset="0"/>
        </a:defRPr>
      </a:lvl5pPr>
      <a:lvl6pPr marL="456971" algn="l" rtl="0" eaLnBrk="1" fontAlgn="base" hangingPunct="1">
        <a:spcBef>
          <a:spcPct val="0"/>
        </a:spcBef>
        <a:spcAft>
          <a:spcPct val="0"/>
        </a:spcAft>
        <a:defRPr sz="2999" b="1">
          <a:solidFill>
            <a:srgbClr val="BE000A"/>
          </a:solidFill>
          <a:latin typeface="Tahoma" pitchFamily="34" charset="0"/>
          <a:cs typeface="Tahoma" pitchFamily="34" charset="0"/>
        </a:defRPr>
      </a:lvl6pPr>
      <a:lvl7pPr marL="913943" algn="l" rtl="0" eaLnBrk="1" fontAlgn="base" hangingPunct="1">
        <a:spcBef>
          <a:spcPct val="0"/>
        </a:spcBef>
        <a:spcAft>
          <a:spcPct val="0"/>
        </a:spcAft>
        <a:defRPr sz="2999" b="1">
          <a:solidFill>
            <a:srgbClr val="BE000A"/>
          </a:solidFill>
          <a:latin typeface="Tahoma" pitchFamily="34" charset="0"/>
          <a:cs typeface="Tahoma" pitchFamily="34" charset="0"/>
        </a:defRPr>
      </a:lvl7pPr>
      <a:lvl8pPr marL="1370914" algn="l" rtl="0" eaLnBrk="1" fontAlgn="base" hangingPunct="1">
        <a:spcBef>
          <a:spcPct val="0"/>
        </a:spcBef>
        <a:spcAft>
          <a:spcPct val="0"/>
        </a:spcAft>
        <a:defRPr sz="2999" b="1">
          <a:solidFill>
            <a:srgbClr val="BE000A"/>
          </a:solidFill>
          <a:latin typeface="Tahoma" pitchFamily="34" charset="0"/>
          <a:cs typeface="Tahoma" pitchFamily="34" charset="0"/>
        </a:defRPr>
      </a:lvl8pPr>
      <a:lvl9pPr marL="1827886" algn="l" rtl="0" eaLnBrk="1" fontAlgn="base" hangingPunct="1">
        <a:spcBef>
          <a:spcPct val="0"/>
        </a:spcBef>
        <a:spcAft>
          <a:spcPct val="0"/>
        </a:spcAft>
        <a:defRPr sz="2999" b="1">
          <a:solidFill>
            <a:srgbClr val="BE000A"/>
          </a:solidFill>
          <a:latin typeface="Tahoma" pitchFamily="34" charset="0"/>
          <a:cs typeface="Tahoma" pitchFamily="34" charset="0"/>
        </a:defRPr>
      </a:lvl9pPr>
    </p:titleStyle>
    <p:bodyStyle>
      <a:lvl1pPr marL="342729" indent="-342729" algn="l" rtl="0" eaLnBrk="1" fontAlgn="base" hangingPunct="1">
        <a:spcBef>
          <a:spcPct val="20000"/>
        </a:spcBef>
        <a:spcAft>
          <a:spcPct val="0"/>
        </a:spcAft>
        <a:buClr>
          <a:srgbClr val="BE000A"/>
        </a:buClr>
        <a:buFont typeface="Arial" charset="0"/>
        <a:defRPr sz="1999" kern="1200">
          <a:solidFill>
            <a:srgbClr val="1E1E1E"/>
          </a:solidFill>
          <a:latin typeface="+mn-lt"/>
          <a:ea typeface="Jungka" panose="00000500000000000000" pitchFamily="50" charset="0"/>
          <a:cs typeface="Arial" charset="0"/>
        </a:defRPr>
      </a:lvl1pPr>
      <a:lvl2pPr marL="799700" indent="-342729" algn="l" rtl="0" eaLnBrk="1" fontAlgn="base" hangingPunct="1">
        <a:spcBef>
          <a:spcPct val="20000"/>
        </a:spcBef>
        <a:spcAft>
          <a:spcPct val="0"/>
        </a:spcAft>
        <a:buClr>
          <a:srgbClr val="FF003C"/>
        </a:buClr>
        <a:buSzPct val="100000"/>
        <a:buFont typeface="+mj-lt"/>
        <a:buAutoNum type="arabicPeriod"/>
        <a:defRPr sz="1799" b="0" kern="1200">
          <a:solidFill>
            <a:srgbClr val="1E1E1E"/>
          </a:solidFill>
          <a:latin typeface="+mn-lt"/>
          <a:ea typeface="Jungka" panose="00000500000000000000" pitchFamily="50" charset="0"/>
          <a:cs typeface="Arial" charset="0"/>
        </a:defRPr>
      </a:lvl2pPr>
      <a:lvl3pPr marL="1199550" indent="-285607" algn="l" rtl="0" eaLnBrk="1" fontAlgn="base" hangingPunct="1">
        <a:spcBef>
          <a:spcPct val="20000"/>
        </a:spcBef>
        <a:spcAft>
          <a:spcPct val="0"/>
        </a:spcAft>
        <a:buClr>
          <a:srgbClr val="FF003C"/>
        </a:buClr>
        <a:buSzPct val="150000"/>
        <a:buFont typeface="Arial" charset="0"/>
        <a:buChar char="•"/>
        <a:defRPr sz="1599" kern="1200">
          <a:solidFill>
            <a:srgbClr val="1E1E1E"/>
          </a:solidFill>
          <a:latin typeface="+mn-lt"/>
          <a:ea typeface="Jungka" panose="00000500000000000000" pitchFamily="50" charset="0"/>
          <a:cs typeface="Arial" charset="0"/>
        </a:defRPr>
      </a:lvl3pPr>
      <a:lvl4pPr marL="1599400" indent="-228486" algn="l" rtl="0" eaLnBrk="1" fontAlgn="base" hangingPunct="1">
        <a:spcBef>
          <a:spcPct val="20000"/>
        </a:spcBef>
        <a:spcAft>
          <a:spcPct val="0"/>
        </a:spcAft>
        <a:buClr>
          <a:srgbClr val="FF003C"/>
        </a:buClr>
        <a:buFont typeface="Courier New" charset="0"/>
        <a:buChar char="o"/>
        <a:defRPr sz="1599" kern="1200">
          <a:solidFill>
            <a:srgbClr val="1E1E1E"/>
          </a:solidFill>
          <a:latin typeface="+mn-lt"/>
          <a:ea typeface="Jungka" panose="00000500000000000000" pitchFamily="50" charset="0"/>
          <a:cs typeface="Arial" charset="0"/>
        </a:defRPr>
      </a:lvl4pPr>
      <a:lvl5pPr marL="2056371" indent="-228486" algn="l" rtl="0" eaLnBrk="1" fontAlgn="base" hangingPunct="1">
        <a:spcBef>
          <a:spcPct val="20000"/>
        </a:spcBef>
        <a:spcAft>
          <a:spcPct val="0"/>
        </a:spcAft>
        <a:buClr>
          <a:srgbClr val="FF003C"/>
        </a:buClr>
        <a:buFont typeface="Arial" charset="0"/>
        <a:buChar char="»"/>
        <a:defRPr sz="1599" kern="1200">
          <a:solidFill>
            <a:srgbClr val="1E1E1E"/>
          </a:solidFill>
          <a:latin typeface="+mn-lt"/>
          <a:ea typeface="Jungka" panose="00000500000000000000" pitchFamily="50" charset="0"/>
          <a:cs typeface="Arial" charset="0"/>
        </a:defRPr>
      </a:lvl5pPr>
      <a:lvl6pPr marL="2513343" indent="-228486" algn="l" defTabSz="913943" rtl="0" eaLnBrk="1" latinLnBrk="0" hangingPunct="1">
        <a:spcBef>
          <a:spcPct val="20000"/>
        </a:spcBef>
        <a:buFont typeface="Arial" pitchFamily="34" charset="0"/>
        <a:buChar char="•"/>
        <a:defRPr sz="1999" kern="1200">
          <a:solidFill>
            <a:schemeClr val="tx1"/>
          </a:solidFill>
          <a:latin typeface="+mn-lt"/>
          <a:ea typeface="+mn-ea"/>
          <a:cs typeface="+mn-cs"/>
        </a:defRPr>
      </a:lvl6pPr>
      <a:lvl7pPr marL="2970314" indent="-228486" algn="l" defTabSz="913943" rtl="0" eaLnBrk="1" latinLnBrk="0" hangingPunct="1">
        <a:spcBef>
          <a:spcPct val="20000"/>
        </a:spcBef>
        <a:buFont typeface="Arial" pitchFamily="34" charset="0"/>
        <a:buChar char="•"/>
        <a:defRPr sz="1999" kern="1200">
          <a:solidFill>
            <a:schemeClr val="tx1"/>
          </a:solidFill>
          <a:latin typeface="+mn-lt"/>
          <a:ea typeface="+mn-ea"/>
          <a:cs typeface="+mn-cs"/>
        </a:defRPr>
      </a:lvl7pPr>
      <a:lvl8pPr marL="3427286" indent="-228486" algn="l" defTabSz="913943" rtl="0" eaLnBrk="1" latinLnBrk="0" hangingPunct="1">
        <a:spcBef>
          <a:spcPct val="20000"/>
        </a:spcBef>
        <a:buFont typeface="Arial" pitchFamily="34" charset="0"/>
        <a:buChar char="•"/>
        <a:defRPr sz="1999" kern="1200">
          <a:solidFill>
            <a:schemeClr val="tx1"/>
          </a:solidFill>
          <a:latin typeface="+mn-lt"/>
          <a:ea typeface="+mn-ea"/>
          <a:cs typeface="+mn-cs"/>
        </a:defRPr>
      </a:lvl8pPr>
      <a:lvl9pPr marL="3884257" indent="-228486" algn="l" defTabSz="913943" rtl="0" eaLnBrk="1" latinLnBrk="0" hangingPunct="1">
        <a:spcBef>
          <a:spcPct val="20000"/>
        </a:spcBef>
        <a:buFont typeface="Arial" pitchFamily="34" charset="0"/>
        <a:buChar char="•"/>
        <a:defRPr sz="1999" kern="1200">
          <a:solidFill>
            <a:schemeClr val="tx1"/>
          </a:solidFill>
          <a:latin typeface="+mn-lt"/>
          <a:ea typeface="+mn-ea"/>
          <a:cs typeface="+mn-cs"/>
        </a:defRPr>
      </a:lvl9pPr>
    </p:bodyStyle>
    <p:otherStyle>
      <a:defPPr>
        <a:defRPr lang="en-US"/>
      </a:defPPr>
      <a:lvl1pPr marL="0" algn="l" defTabSz="913943" rtl="0" eaLnBrk="1" latinLnBrk="0" hangingPunct="1">
        <a:defRPr sz="1799" kern="1200">
          <a:solidFill>
            <a:schemeClr val="tx1"/>
          </a:solidFill>
          <a:latin typeface="+mn-lt"/>
          <a:ea typeface="+mn-ea"/>
          <a:cs typeface="+mn-cs"/>
        </a:defRPr>
      </a:lvl1pPr>
      <a:lvl2pPr marL="456971" algn="l" defTabSz="913943" rtl="0" eaLnBrk="1" latinLnBrk="0" hangingPunct="1">
        <a:defRPr sz="1799" kern="1200">
          <a:solidFill>
            <a:schemeClr val="tx1"/>
          </a:solidFill>
          <a:latin typeface="+mn-lt"/>
          <a:ea typeface="+mn-ea"/>
          <a:cs typeface="+mn-cs"/>
        </a:defRPr>
      </a:lvl2pPr>
      <a:lvl3pPr marL="913943" algn="l" defTabSz="913943" rtl="0" eaLnBrk="1" latinLnBrk="0" hangingPunct="1">
        <a:defRPr sz="1799" kern="1200">
          <a:solidFill>
            <a:schemeClr val="tx1"/>
          </a:solidFill>
          <a:latin typeface="+mn-lt"/>
          <a:ea typeface="+mn-ea"/>
          <a:cs typeface="+mn-cs"/>
        </a:defRPr>
      </a:lvl3pPr>
      <a:lvl4pPr marL="1370914" algn="l" defTabSz="913943" rtl="0" eaLnBrk="1" latinLnBrk="0" hangingPunct="1">
        <a:defRPr sz="1799" kern="1200">
          <a:solidFill>
            <a:schemeClr val="tx1"/>
          </a:solidFill>
          <a:latin typeface="+mn-lt"/>
          <a:ea typeface="+mn-ea"/>
          <a:cs typeface="+mn-cs"/>
        </a:defRPr>
      </a:lvl4pPr>
      <a:lvl5pPr marL="1827886" algn="l" defTabSz="913943" rtl="0" eaLnBrk="1" latinLnBrk="0" hangingPunct="1">
        <a:defRPr sz="1799" kern="1200">
          <a:solidFill>
            <a:schemeClr val="tx1"/>
          </a:solidFill>
          <a:latin typeface="+mn-lt"/>
          <a:ea typeface="+mn-ea"/>
          <a:cs typeface="+mn-cs"/>
        </a:defRPr>
      </a:lvl5pPr>
      <a:lvl6pPr marL="2284857" algn="l" defTabSz="913943" rtl="0" eaLnBrk="1" latinLnBrk="0" hangingPunct="1">
        <a:defRPr sz="1799" kern="1200">
          <a:solidFill>
            <a:schemeClr val="tx1"/>
          </a:solidFill>
          <a:latin typeface="+mn-lt"/>
          <a:ea typeface="+mn-ea"/>
          <a:cs typeface="+mn-cs"/>
        </a:defRPr>
      </a:lvl6pPr>
      <a:lvl7pPr marL="2741828" algn="l" defTabSz="913943" rtl="0" eaLnBrk="1" latinLnBrk="0" hangingPunct="1">
        <a:defRPr sz="1799" kern="1200">
          <a:solidFill>
            <a:schemeClr val="tx1"/>
          </a:solidFill>
          <a:latin typeface="+mn-lt"/>
          <a:ea typeface="+mn-ea"/>
          <a:cs typeface="+mn-cs"/>
        </a:defRPr>
      </a:lvl7pPr>
      <a:lvl8pPr marL="3198800" algn="l" defTabSz="913943" rtl="0" eaLnBrk="1" latinLnBrk="0" hangingPunct="1">
        <a:defRPr sz="1799" kern="1200">
          <a:solidFill>
            <a:schemeClr val="tx1"/>
          </a:solidFill>
          <a:latin typeface="+mn-lt"/>
          <a:ea typeface="+mn-ea"/>
          <a:cs typeface="+mn-cs"/>
        </a:defRPr>
      </a:lvl8pPr>
      <a:lvl9pPr marL="3655771" algn="l" defTabSz="913943" rtl="0" eaLnBrk="1" latinLnBrk="0" hangingPunct="1">
        <a:defRPr sz="1799" kern="1200">
          <a:solidFill>
            <a:schemeClr val="tx1"/>
          </a:solidFill>
          <a:latin typeface="+mn-lt"/>
          <a:ea typeface="+mn-ea"/>
          <a:cs typeface="+mn-cs"/>
        </a:defRPr>
      </a:lvl9pPr>
    </p:otherStyle>
  </p:txStyles>
</p:sldMaster>
</file>

<file path=ppt/slideMasters/slideMaster7.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3" name="Tijdelijke aanduiding voor tekst 2"/>
          <p:cNvSpPr>
            <a:spLocks noGrp="1"/>
          </p:cNvSpPr>
          <p:nvPr>
            <p:ph type="body" idx="1"/>
          </p:nvPr>
        </p:nvSpPr>
        <p:spPr>
          <a:xfrm>
            <a:off x="719626" y="1864800"/>
            <a:ext cx="10846134" cy="2824360"/>
          </a:xfrm>
          <a:prstGeom prst="rect">
            <a:avLst/>
          </a:prstGeom>
        </p:spPr>
        <p:txBody>
          <a:bodyPr vert="horz" lIns="91440" tIns="45720" rIns="91440" bIns="45720" rtlCol="0">
            <a:normAutofit/>
          </a:bodyPr>
          <a:lstStyle/>
          <a:p>
            <a:pPr lvl="0"/>
            <a:r>
              <a:rPr lang="nl-BE" dirty="0"/>
              <a:t>First level</a:t>
            </a:r>
          </a:p>
          <a:p>
            <a:pPr lvl="1"/>
            <a:r>
              <a:rPr lang="nl-BE" dirty="0"/>
              <a:t>Second level</a:t>
            </a:r>
          </a:p>
          <a:p>
            <a:pPr lvl="2"/>
            <a:r>
              <a:rPr lang="nl-BE" dirty="0"/>
              <a:t>Third level</a:t>
            </a:r>
          </a:p>
          <a:p>
            <a:pPr lvl="3"/>
            <a:r>
              <a:rPr lang="nl-BE" dirty="0"/>
              <a:t>Fourth level</a:t>
            </a:r>
          </a:p>
          <a:p>
            <a:pPr lvl="4"/>
            <a:r>
              <a:rPr lang="nl-BE" dirty="0"/>
              <a:t>Fifth level</a:t>
            </a:r>
            <a:endParaRPr lang="nl-NL" dirty="0"/>
          </a:p>
        </p:txBody>
      </p:sp>
      <p:pic>
        <p:nvPicPr>
          <p:cNvPr id="5" name="Picture 4" descr="C:\Users\c.cristache\Desktop\wfa_logotype_horizontal.png"/>
          <p:cNvPicPr>
            <a:picLocks noChangeAspect="1" noChangeArrowheads="1"/>
          </p:cNvPicPr>
          <p:nvPr/>
        </p:nvPicPr>
        <p:blipFill rotWithShape="1">
          <a:blip r:embed="rId32" cstate="screen">
            <a:extLst>
              <a:ext uri="{28A0092B-C50C-407E-A947-70E740481C1C}">
                <a14:useLocalDpi xmlns:a14="http://schemas.microsoft.com/office/drawing/2010/main"/>
              </a:ext>
            </a:extLst>
          </a:blip>
          <a:srcRect/>
          <a:stretch/>
        </p:blipFill>
        <p:spPr bwMode="auto">
          <a:xfrm>
            <a:off x="11652989" y="6348499"/>
            <a:ext cx="381372" cy="36516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238992218"/>
      </p:ext>
    </p:extLst>
  </p:cSld>
  <p:clrMap bg1="lt1" tx1="dk1" bg2="lt2" tx2="dk2" accent1="accent1" accent2="accent2" accent3="accent3" accent4="accent4" accent5="accent5" accent6="accent6" hlink="hlink" folHlink="folHlink"/>
  <p:sldLayoutIdLst>
    <p:sldLayoutId id="2147484064" r:id="rId1"/>
    <p:sldLayoutId id="2147484065" r:id="rId2"/>
    <p:sldLayoutId id="2147484066" r:id="rId3"/>
    <p:sldLayoutId id="2147484067" r:id="rId4"/>
    <p:sldLayoutId id="2147484068" r:id="rId5"/>
    <p:sldLayoutId id="2147484069" r:id="rId6"/>
    <p:sldLayoutId id="2147484070" r:id="rId7"/>
    <p:sldLayoutId id="2147484071" r:id="rId8"/>
    <p:sldLayoutId id="2147484072" r:id="rId9"/>
    <p:sldLayoutId id="2147484073" r:id="rId10"/>
    <p:sldLayoutId id="2147484074" r:id="rId11"/>
    <p:sldLayoutId id="2147484075" r:id="rId12"/>
    <p:sldLayoutId id="2147484076" r:id="rId13"/>
    <p:sldLayoutId id="2147484077" r:id="rId14"/>
    <p:sldLayoutId id="2147484078" r:id="rId15"/>
    <p:sldLayoutId id="2147484079" r:id="rId16"/>
    <p:sldLayoutId id="2147484080" r:id="rId17"/>
    <p:sldLayoutId id="2147484081" r:id="rId18"/>
    <p:sldLayoutId id="2147484082" r:id="rId19"/>
    <p:sldLayoutId id="2147484083" r:id="rId20"/>
    <p:sldLayoutId id="2147484084" r:id="rId21"/>
    <p:sldLayoutId id="2147484085" r:id="rId22"/>
    <p:sldLayoutId id="2147484086" r:id="rId23"/>
    <p:sldLayoutId id="2147484087" r:id="rId24"/>
    <p:sldLayoutId id="2147484088" r:id="rId25"/>
    <p:sldLayoutId id="2147484089" r:id="rId26"/>
    <p:sldLayoutId id="2147484090" r:id="rId27"/>
    <p:sldLayoutId id="2147484091" r:id="rId28"/>
    <p:sldLayoutId id="2147484092" r:id="rId29"/>
    <p:sldLayoutId id="2147484093" r:id="rId30"/>
  </p:sldLayoutIdLst>
  <p:hf sldNum="0" hdr="0" ftr="0"/>
  <p:txStyles>
    <p:titleStyle>
      <a:lvl1pPr algn="l" rtl="0" eaLnBrk="1" fontAlgn="base" hangingPunct="1">
        <a:spcBef>
          <a:spcPct val="0"/>
        </a:spcBef>
        <a:spcAft>
          <a:spcPct val="0"/>
        </a:spcAft>
        <a:defRPr sz="1099" b="1" u="none" strike="noStrike" kern="1200" baseline="0">
          <a:solidFill>
            <a:srgbClr val="FF003C"/>
          </a:solidFill>
          <a:uFill>
            <a:solidFill>
              <a:srgbClr val="FF003C"/>
            </a:solidFill>
          </a:uFill>
          <a:latin typeface="+mn-lt"/>
          <a:ea typeface="Tahoma" pitchFamily="34" charset="0"/>
          <a:cs typeface="Tahoma" pitchFamily="34" charset="0"/>
        </a:defRPr>
      </a:lvl1pPr>
      <a:lvl2pPr algn="l" rtl="0" eaLnBrk="1" fontAlgn="base" hangingPunct="1">
        <a:spcBef>
          <a:spcPct val="0"/>
        </a:spcBef>
        <a:spcAft>
          <a:spcPct val="0"/>
        </a:spcAft>
        <a:defRPr sz="2999" b="1">
          <a:solidFill>
            <a:srgbClr val="EE000B"/>
          </a:solidFill>
          <a:latin typeface="Tahoma" pitchFamily="34" charset="0"/>
          <a:cs typeface="Tahoma" pitchFamily="34" charset="0"/>
        </a:defRPr>
      </a:lvl2pPr>
      <a:lvl3pPr algn="l" rtl="0" eaLnBrk="1" fontAlgn="base" hangingPunct="1">
        <a:spcBef>
          <a:spcPct val="0"/>
        </a:spcBef>
        <a:spcAft>
          <a:spcPct val="0"/>
        </a:spcAft>
        <a:defRPr sz="2999" b="1">
          <a:solidFill>
            <a:srgbClr val="EE000B"/>
          </a:solidFill>
          <a:latin typeface="Tahoma" pitchFamily="34" charset="0"/>
          <a:cs typeface="Tahoma" pitchFamily="34" charset="0"/>
        </a:defRPr>
      </a:lvl3pPr>
      <a:lvl4pPr algn="l" rtl="0" eaLnBrk="1" fontAlgn="base" hangingPunct="1">
        <a:spcBef>
          <a:spcPct val="0"/>
        </a:spcBef>
        <a:spcAft>
          <a:spcPct val="0"/>
        </a:spcAft>
        <a:defRPr sz="2999" b="1">
          <a:solidFill>
            <a:srgbClr val="EE000B"/>
          </a:solidFill>
          <a:latin typeface="Tahoma" pitchFamily="34" charset="0"/>
          <a:cs typeface="Tahoma" pitchFamily="34" charset="0"/>
        </a:defRPr>
      </a:lvl4pPr>
      <a:lvl5pPr algn="l" rtl="0" eaLnBrk="1" fontAlgn="base" hangingPunct="1">
        <a:spcBef>
          <a:spcPct val="0"/>
        </a:spcBef>
        <a:spcAft>
          <a:spcPct val="0"/>
        </a:spcAft>
        <a:defRPr sz="2999" b="1">
          <a:solidFill>
            <a:srgbClr val="EE000B"/>
          </a:solidFill>
          <a:latin typeface="Tahoma" pitchFamily="34" charset="0"/>
          <a:cs typeface="Tahoma" pitchFamily="34" charset="0"/>
        </a:defRPr>
      </a:lvl5pPr>
      <a:lvl6pPr marL="456971" algn="l" rtl="0" eaLnBrk="1" fontAlgn="base" hangingPunct="1">
        <a:spcBef>
          <a:spcPct val="0"/>
        </a:spcBef>
        <a:spcAft>
          <a:spcPct val="0"/>
        </a:spcAft>
        <a:defRPr sz="2999" b="1">
          <a:solidFill>
            <a:srgbClr val="BE000A"/>
          </a:solidFill>
          <a:latin typeface="Tahoma" pitchFamily="34" charset="0"/>
          <a:cs typeface="Tahoma" pitchFamily="34" charset="0"/>
        </a:defRPr>
      </a:lvl6pPr>
      <a:lvl7pPr marL="913943" algn="l" rtl="0" eaLnBrk="1" fontAlgn="base" hangingPunct="1">
        <a:spcBef>
          <a:spcPct val="0"/>
        </a:spcBef>
        <a:spcAft>
          <a:spcPct val="0"/>
        </a:spcAft>
        <a:defRPr sz="2999" b="1">
          <a:solidFill>
            <a:srgbClr val="BE000A"/>
          </a:solidFill>
          <a:latin typeface="Tahoma" pitchFamily="34" charset="0"/>
          <a:cs typeface="Tahoma" pitchFamily="34" charset="0"/>
        </a:defRPr>
      </a:lvl7pPr>
      <a:lvl8pPr marL="1370914" algn="l" rtl="0" eaLnBrk="1" fontAlgn="base" hangingPunct="1">
        <a:spcBef>
          <a:spcPct val="0"/>
        </a:spcBef>
        <a:spcAft>
          <a:spcPct val="0"/>
        </a:spcAft>
        <a:defRPr sz="2999" b="1">
          <a:solidFill>
            <a:srgbClr val="BE000A"/>
          </a:solidFill>
          <a:latin typeface="Tahoma" pitchFamily="34" charset="0"/>
          <a:cs typeface="Tahoma" pitchFamily="34" charset="0"/>
        </a:defRPr>
      </a:lvl8pPr>
      <a:lvl9pPr marL="1827886" algn="l" rtl="0" eaLnBrk="1" fontAlgn="base" hangingPunct="1">
        <a:spcBef>
          <a:spcPct val="0"/>
        </a:spcBef>
        <a:spcAft>
          <a:spcPct val="0"/>
        </a:spcAft>
        <a:defRPr sz="2999" b="1">
          <a:solidFill>
            <a:srgbClr val="BE000A"/>
          </a:solidFill>
          <a:latin typeface="Tahoma" pitchFamily="34" charset="0"/>
          <a:cs typeface="Tahoma" pitchFamily="34" charset="0"/>
        </a:defRPr>
      </a:lvl9pPr>
    </p:titleStyle>
    <p:bodyStyle>
      <a:lvl1pPr marL="342729" indent="-342729" algn="l" rtl="0" eaLnBrk="1" fontAlgn="base" hangingPunct="1">
        <a:spcBef>
          <a:spcPct val="20000"/>
        </a:spcBef>
        <a:spcAft>
          <a:spcPct val="0"/>
        </a:spcAft>
        <a:buClr>
          <a:srgbClr val="BE000A"/>
        </a:buClr>
        <a:buFont typeface="Arial" charset="0"/>
        <a:defRPr sz="1999" kern="1200">
          <a:solidFill>
            <a:srgbClr val="1E1E1E"/>
          </a:solidFill>
          <a:latin typeface="+mn-lt"/>
          <a:ea typeface="Jungka" panose="00000500000000000000" pitchFamily="50" charset="0"/>
          <a:cs typeface="Arial" charset="0"/>
        </a:defRPr>
      </a:lvl1pPr>
      <a:lvl2pPr marL="799700" indent="-342729" algn="l" rtl="0" eaLnBrk="1" fontAlgn="base" hangingPunct="1">
        <a:spcBef>
          <a:spcPct val="20000"/>
        </a:spcBef>
        <a:spcAft>
          <a:spcPct val="0"/>
        </a:spcAft>
        <a:buClr>
          <a:srgbClr val="FF003C"/>
        </a:buClr>
        <a:buSzPct val="100000"/>
        <a:buFont typeface="+mj-lt"/>
        <a:buAutoNum type="arabicPeriod"/>
        <a:defRPr sz="1799" b="0" kern="1200">
          <a:solidFill>
            <a:srgbClr val="1E1E1E"/>
          </a:solidFill>
          <a:latin typeface="+mn-lt"/>
          <a:ea typeface="Jungka" panose="00000500000000000000" pitchFamily="50" charset="0"/>
          <a:cs typeface="Arial" charset="0"/>
        </a:defRPr>
      </a:lvl2pPr>
      <a:lvl3pPr marL="1199550" indent="-285607" algn="l" rtl="0" eaLnBrk="1" fontAlgn="base" hangingPunct="1">
        <a:spcBef>
          <a:spcPct val="20000"/>
        </a:spcBef>
        <a:spcAft>
          <a:spcPct val="0"/>
        </a:spcAft>
        <a:buClr>
          <a:srgbClr val="FF003C"/>
        </a:buClr>
        <a:buSzPct val="150000"/>
        <a:buFont typeface="Arial" charset="0"/>
        <a:buChar char="•"/>
        <a:defRPr sz="1599" kern="1200">
          <a:solidFill>
            <a:srgbClr val="1E1E1E"/>
          </a:solidFill>
          <a:latin typeface="+mn-lt"/>
          <a:ea typeface="Jungka" panose="00000500000000000000" pitchFamily="50" charset="0"/>
          <a:cs typeface="Arial" charset="0"/>
        </a:defRPr>
      </a:lvl3pPr>
      <a:lvl4pPr marL="1599400" indent="-228486" algn="l" rtl="0" eaLnBrk="1" fontAlgn="base" hangingPunct="1">
        <a:spcBef>
          <a:spcPct val="20000"/>
        </a:spcBef>
        <a:spcAft>
          <a:spcPct val="0"/>
        </a:spcAft>
        <a:buClr>
          <a:srgbClr val="FF003C"/>
        </a:buClr>
        <a:buFont typeface="Courier New" charset="0"/>
        <a:buChar char="o"/>
        <a:defRPr sz="1599" kern="1200">
          <a:solidFill>
            <a:srgbClr val="1E1E1E"/>
          </a:solidFill>
          <a:latin typeface="+mn-lt"/>
          <a:ea typeface="Jungka" panose="00000500000000000000" pitchFamily="50" charset="0"/>
          <a:cs typeface="Arial" charset="0"/>
        </a:defRPr>
      </a:lvl4pPr>
      <a:lvl5pPr marL="2056371" indent="-228486" algn="l" rtl="0" eaLnBrk="1" fontAlgn="base" hangingPunct="1">
        <a:spcBef>
          <a:spcPct val="20000"/>
        </a:spcBef>
        <a:spcAft>
          <a:spcPct val="0"/>
        </a:spcAft>
        <a:buClr>
          <a:srgbClr val="FF003C"/>
        </a:buClr>
        <a:buFont typeface="Arial" charset="0"/>
        <a:buChar char="»"/>
        <a:defRPr sz="1599" kern="1200">
          <a:solidFill>
            <a:srgbClr val="1E1E1E"/>
          </a:solidFill>
          <a:latin typeface="+mn-lt"/>
          <a:ea typeface="Jungka" panose="00000500000000000000" pitchFamily="50" charset="0"/>
          <a:cs typeface="Arial" charset="0"/>
        </a:defRPr>
      </a:lvl5pPr>
      <a:lvl6pPr marL="2513343" indent="-228486" algn="l" defTabSz="913943" rtl="0" eaLnBrk="1" latinLnBrk="0" hangingPunct="1">
        <a:spcBef>
          <a:spcPct val="20000"/>
        </a:spcBef>
        <a:buFont typeface="Arial" pitchFamily="34" charset="0"/>
        <a:buChar char="•"/>
        <a:defRPr sz="1999" kern="1200">
          <a:solidFill>
            <a:schemeClr val="tx1"/>
          </a:solidFill>
          <a:latin typeface="+mn-lt"/>
          <a:ea typeface="+mn-ea"/>
          <a:cs typeface="+mn-cs"/>
        </a:defRPr>
      </a:lvl6pPr>
      <a:lvl7pPr marL="2970314" indent="-228486" algn="l" defTabSz="913943" rtl="0" eaLnBrk="1" latinLnBrk="0" hangingPunct="1">
        <a:spcBef>
          <a:spcPct val="20000"/>
        </a:spcBef>
        <a:buFont typeface="Arial" pitchFamily="34" charset="0"/>
        <a:buChar char="•"/>
        <a:defRPr sz="1999" kern="1200">
          <a:solidFill>
            <a:schemeClr val="tx1"/>
          </a:solidFill>
          <a:latin typeface="+mn-lt"/>
          <a:ea typeface="+mn-ea"/>
          <a:cs typeface="+mn-cs"/>
        </a:defRPr>
      </a:lvl7pPr>
      <a:lvl8pPr marL="3427286" indent="-228486" algn="l" defTabSz="913943" rtl="0" eaLnBrk="1" latinLnBrk="0" hangingPunct="1">
        <a:spcBef>
          <a:spcPct val="20000"/>
        </a:spcBef>
        <a:buFont typeface="Arial" pitchFamily="34" charset="0"/>
        <a:buChar char="•"/>
        <a:defRPr sz="1999" kern="1200">
          <a:solidFill>
            <a:schemeClr val="tx1"/>
          </a:solidFill>
          <a:latin typeface="+mn-lt"/>
          <a:ea typeface="+mn-ea"/>
          <a:cs typeface="+mn-cs"/>
        </a:defRPr>
      </a:lvl8pPr>
      <a:lvl9pPr marL="3884257" indent="-228486" algn="l" defTabSz="913943" rtl="0" eaLnBrk="1" latinLnBrk="0" hangingPunct="1">
        <a:spcBef>
          <a:spcPct val="20000"/>
        </a:spcBef>
        <a:buFont typeface="Arial" pitchFamily="34" charset="0"/>
        <a:buChar char="•"/>
        <a:defRPr sz="1999" kern="1200">
          <a:solidFill>
            <a:schemeClr val="tx1"/>
          </a:solidFill>
          <a:latin typeface="+mn-lt"/>
          <a:ea typeface="+mn-ea"/>
          <a:cs typeface="+mn-cs"/>
        </a:defRPr>
      </a:lvl9pPr>
    </p:bodyStyle>
    <p:otherStyle>
      <a:defPPr>
        <a:defRPr lang="en-US"/>
      </a:defPPr>
      <a:lvl1pPr marL="0" algn="l" defTabSz="913943" rtl="0" eaLnBrk="1" latinLnBrk="0" hangingPunct="1">
        <a:defRPr sz="1799" kern="1200">
          <a:solidFill>
            <a:schemeClr val="tx1"/>
          </a:solidFill>
          <a:latin typeface="+mn-lt"/>
          <a:ea typeface="+mn-ea"/>
          <a:cs typeface="+mn-cs"/>
        </a:defRPr>
      </a:lvl1pPr>
      <a:lvl2pPr marL="456971" algn="l" defTabSz="913943" rtl="0" eaLnBrk="1" latinLnBrk="0" hangingPunct="1">
        <a:defRPr sz="1799" kern="1200">
          <a:solidFill>
            <a:schemeClr val="tx1"/>
          </a:solidFill>
          <a:latin typeface="+mn-lt"/>
          <a:ea typeface="+mn-ea"/>
          <a:cs typeface="+mn-cs"/>
        </a:defRPr>
      </a:lvl2pPr>
      <a:lvl3pPr marL="913943" algn="l" defTabSz="913943" rtl="0" eaLnBrk="1" latinLnBrk="0" hangingPunct="1">
        <a:defRPr sz="1799" kern="1200">
          <a:solidFill>
            <a:schemeClr val="tx1"/>
          </a:solidFill>
          <a:latin typeface="+mn-lt"/>
          <a:ea typeface="+mn-ea"/>
          <a:cs typeface="+mn-cs"/>
        </a:defRPr>
      </a:lvl3pPr>
      <a:lvl4pPr marL="1370914" algn="l" defTabSz="913943" rtl="0" eaLnBrk="1" latinLnBrk="0" hangingPunct="1">
        <a:defRPr sz="1799" kern="1200">
          <a:solidFill>
            <a:schemeClr val="tx1"/>
          </a:solidFill>
          <a:latin typeface="+mn-lt"/>
          <a:ea typeface="+mn-ea"/>
          <a:cs typeface="+mn-cs"/>
        </a:defRPr>
      </a:lvl4pPr>
      <a:lvl5pPr marL="1827886" algn="l" defTabSz="913943" rtl="0" eaLnBrk="1" latinLnBrk="0" hangingPunct="1">
        <a:defRPr sz="1799" kern="1200">
          <a:solidFill>
            <a:schemeClr val="tx1"/>
          </a:solidFill>
          <a:latin typeface="+mn-lt"/>
          <a:ea typeface="+mn-ea"/>
          <a:cs typeface="+mn-cs"/>
        </a:defRPr>
      </a:lvl5pPr>
      <a:lvl6pPr marL="2284857" algn="l" defTabSz="913943" rtl="0" eaLnBrk="1" latinLnBrk="0" hangingPunct="1">
        <a:defRPr sz="1799" kern="1200">
          <a:solidFill>
            <a:schemeClr val="tx1"/>
          </a:solidFill>
          <a:latin typeface="+mn-lt"/>
          <a:ea typeface="+mn-ea"/>
          <a:cs typeface="+mn-cs"/>
        </a:defRPr>
      </a:lvl6pPr>
      <a:lvl7pPr marL="2741828" algn="l" defTabSz="913943" rtl="0" eaLnBrk="1" latinLnBrk="0" hangingPunct="1">
        <a:defRPr sz="1799" kern="1200">
          <a:solidFill>
            <a:schemeClr val="tx1"/>
          </a:solidFill>
          <a:latin typeface="+mn-lt"/>
          <a:ea typeface="+mn-ea"/>
          <a:cs typeface="+mn-cs"/>
        </a:defRPr>
      </a:lvl7pPr>
      <a:lvl8pPr marL="3198800" algn="l" defTabSz="913943" rtl="0" eaLnBrk="1" latinLnBrk="0" hangingPunct="1">
        <a:defRPr sz="1799" kern="1200">
          <a:solidFill>
            <a:schemeClr val="tx1"/>
          </a:solidFill>
          <a:latin typeface="+mn-lt"/>
          <a:ea typeface="+mn-ea"/>
          <a:cs typeface="+mn-cs"/>
        </a:defRPr>
      </a:lvl8pPr>
      <a:lvl9pPr marL="3655771" algn="l" defTabSz="913943" rtl="0" eaLnBrk="1" latinLnBrk="0" hangingPunct="1">
        <a:defRPr sz="1799" kern="1200">
          <a:solidFill>
            <a:schemeClr val="tx1"/>
          </a:solidFill>
          <a:latin typeface="+mn-lt"/>
          <a:ea typeface="+mn-ea"/>
          <a:cs typeface="+mn-cs"/>
        </a:defRPr>
      </a:lvl9pPr>
    </p:otherStyle>
  </p:txStyles>
</p:sldMaster>
</file>

<file path=ppt/slideMasters/slideMaster8.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3" name="Tijdelijke aanduiding voor tekst 2"/>
          <p:cNvSpPr>
            <a:spLocks noGrp="1"/>
          </p:cNvSpPr>
          <p:nvPr>
            <p:ph type="body" idx="1"/>
          </p:nvPr>
        </p:nvSpPr>
        <p:spPr>
          <a:xfrm>
            <a:off x="719627" y="1864800"/>
            <a:ext cx="10846134" cy="2824360"/>
          </a:xfrm>
          <a:prstGeom prst="rect">
            <a:avLst/>
          </a:prstGeom>
        </p:spPr>
        <p:txBody>
          <a:bodyPr vert="horz" lIns="91440" tIns="45720" rIns="91440" bIns="45720" rtlCol="0">
            <a:normAutofit/>
          </a:bodyPr>
          <a:lstStyle/>
          <a:p>
            <a:pPr lvl="0"/>
            <a:r>
              <a:rPr lang="nl-BE" dirty="0"/>
              <a:t>First level</a:t>
            </a:r>
          </a:p>
          <a:p>
            <a:pPr lvl="1"/>
            <a:r>
              <a:rPr lang="nl-BE" dirty="0"/>
              <a:t>Second level</a:t>
            </a:r>
          </a:p>
          <a:p>
            <a:pPr lvl="2"/>
            <a:r>
              <a:rPr lang="nl-BE" dirty="0"/>
              <a:t>Third level</a:t>
            </a:r>
          </a:p>
          <a:p>
            <a:pPr lvl="3"/>
            <a:r>
              <a:rPr lang="nl-BE" dirty="0"/>
              <a:t>Fourth level</a:t>
            </a:r>
          </a:p>
          <a:p>
            <a:pPr lvl="4"/>
            <a:r>
              <a:rPr lang="nl-BE" dirty="0"/>
              <a:t>Fifth level</a:t>
            </a:r>
            <a:endParaRPr lang="nl-NL" dirty="0"/>
          </a:p>
        </p:txBody>
      </p:sp>
      <p:pic>
        <p:nvPicPr>
          <p:cNvPr id="7" name="Picture 6" descr="Logo&#10;&#10;Description automatically generated">
            <a:extLst>
              <a:ext uri="{FF2B5EF4-FFF2-40B4-BE49-F238E27FC236}">
                <a16:creationId xmlns:a16="http://schemas.microsoft.com/office/drawing/2014/main" id="{BFF07360-C2EA-4E45-B556-460193A45C7B}"/>
              </a:ext>
            </a:extLst>
          </p:cNvPr>
          <p:cNvPicPr>
            <a:picLocks noChangeAspect="1"/>
          </p:cNvPicPr>
          <p:nvPr userDrawn="1"/>
        </p:nvPicPr>
        <p:blipFill rotWithShape="1">
          <a:blip r:embed="rId37" cstate="screen">
            <a:extLst>
              <a:ext uri="{28A0092B-C50C-407E-A947-70E740481C1C}">
                <a14:useLocalDpi xmlns:a14="http://schemas.microsoft.com/office/drawing/2010/main"/>
              </a:ext>
            </a:extLst>
          </a:blip>
          <a:srcRect/>
          <a:stretch/>
        </p:blipFill>
        <p:spPr>
          <a:xfrm>
            <a:off x="567259" y="6288664"/>
            <a:ext cx="397941" cy="396470"/>
          </a:xfrm>
          <a:prstGeom prst="rect">
            <a:avLst/>
          </a:prstGeom>
        </p:spPr>
      </p:pic>
      <p:pic>
        <p:nvPicPr>
          <p:cNvPr id="9" name="Picture 8">
            <a:extLst>
              <a:ext uri="{FF2B5EF4-FFF2-40B4-BE49-F238E27FC236}">
                <a16:creationId xmlns:a16="http://schemas.microsoft.com/office/drawing/2014/main" id="{1928BDD4-A0B5-451E-A8CE-6565149EC092}"/>
              </a:ext>
            </a:extLst>
          </p:cNvPr>
          <p:cNvPicPr>
            <a:picLocks noChangeAspect="1"/>
          </p:cNvPicPr>
          <p:nvPr userDrawn="1"/>
        </p:nvPicPr>
        <p:blipFill>
          <a:blip r:embed="rId38" cstate="screen">
            <a:extLst>
              <a:ext uri="{28A0092B-C50C-407E-A947-70E740481C1C}">
                <a14:useLocalDpi xmlns:a14="http://schemas.microsoft.com/office/drawing/2010/main"/>
              </a:ext>
            </a:extLst>
          </a:blip>
          <a:stretch>
            <a:fillRect/>
          </a:stretch>
        </p:blipFill>
        <p:spPr>
          <a:xfrm>
            <a:off x="1044570" y="6341676"/>
            <a:ext cx="2243155" cy="297028"/>
          </a:xfrm>
          <a:prstGeom prst="rect">
            <a:avLst/>
          </a:prstGeom>
        </p:spPr>
      </p:pic>
    </p:spTree>
    <p:extLst>
      <p:ext uri="{BB962C8B-B14F-4D97-AF65-F5344CB8AC3E}">
        <p14:creationId xmlns:p14="http://schemas.microsoft.com/office/powerpoint/2010/main" val="3627479831"/>
      </p:ext>
    </p:extLst>
  </p:cSld>
  <p:clrMap bg1="lt1" tx1="dk1" bg2="lt2" tx2="dk2" accent1="accent1" accent2="accent2" accent3="accent3" accent4="accent4" accent5="accent5" accent6="accent6" hlink="hlink" folHlink="folHlink"/>
  <p:sldLayoutIdLst>
    <p:sldLayoutId id="2147484095" r:id="rId1"/>
    <p:sldLayoutId id="2147484096" r:id="rId2"/>
    <p:sldLayoutId id="2147484097" r:id="rId3"/>
    <p:sldLayoutId id="2147484098" r:id="rId4"/>
    <p:sldLayoutId id="2147484099" r:id="rId5"/>
    <p:sldLayoutId id="2147484100" r:id="rId6"/>
    <p:sldLayoutId id="2147484101" r:id="rId7"/>
    <p:sldLayoutId id="2147484102" r:id="rId8"/>
    <p:sldLayoutId id="2147484103" r:id="rId9"/>
    <p:sldLayoutId id="2147484104" r:id="rId10"/>
    <p:sldLayoutId id="2147484105" r:id="rId11"/>
    <p:sldLayoutId id="2147484106" r:id="rId12"/>
    <p:sldLayoutId id="2147484107" r:id="rId13"/>
    <p:sldLayoutId id="2147484108" r:id="rId14"/>
    <p:sldLayoutId id="2147484109" r:id="rId15"/>
    <p:sldLayoutId id="2147484110" r:id="rId16"/>
    <p:sldLayoutId id="2147484111" r:id="rId17"/>
    <p:sldLayoutId id="2147484112" r:id="rId18"/>
    <p:sldLayoutId id="2147484113" r:id="rId19"/>
    <p:sldLayoutId id="2147484114" r:id="rId20"/>
    <p:sldLayoutId id="2147484115" r:id="rId21"/>
    <p:sldLayoutId id="2147484116" r:id="rId22"/>
    <p:sldLayoutId id="2147484117" r:id="rId23"/>
    <p:sldLayoutId id="2147484118" r:id="rId24"/>
    <p:sldLayoutId id="2147484119" r:id="rId25"/>
    <p:sldLayoutId id="2147484120" r:id="rId26"/>
    <p:sldLayoutId id="2147484121" r:id="rId27"/>
    <p:sldLayoutId id="2147484122" r:id="rId28"/>
    <p:sldLayoutId id="2147484123" r:id="rId29"/>
    <p:sldLayoutId id="2147484124" r:id="rId30"/>
    <p:sldLayoutId id="2147484125" r:id="rId31"/>
    <p:sldLayoutId id="2147484126" r:id="rId32"/>
    <p:sldLayoutId id="2147484127" r:id="rId33"/>
    <p:sldLayoutId id="2147484128" r:id="rId34"/>
    <p:sldLayoutId id="2147484129" r:id="rId35"/>
  </p:sldLayoutIdLst>
  <p:hf sldNum="0" hdr="0" ftr="0"/>
  <p:txStyles>
    <p:titleStyle>
      <a:lvl1pPr algn="l" rtl="0" eaLnBrk="1" fontAlgn="base" hangingPunct="1">
        <a:spcBef>
          <a:spcPct val="0"/>
        </a:spcBef>
        <a:spcAft>
          <a:spcPct val="0"/>
        </a:spcAft>
        <a:defRPr sz="1098" b="1" u="none" strike="noStrike" kern="1200" baseline="0">
          <a:solidFill>
            <a:srgbClr val="FF003C"/>
          </a:solidFill>
          <a:uFill>
            <a:solidFill>
              <a:srgbClr val="FF003C"/>
            </a:solidFill>
          </a:uFill>
          <a:latin typeface="+mn-lt"/>
          <a:ea typeface="Tahoma" pitchFamily="34" charset="0"/>
          <a:cs typeface="Tahoma" pitchFamily="34" charset="0"/>
        </a:defRPr>
      </a:lvl1pPr>
      <a:lvl2pPr algn="l" rtl="0" eaLnBrk="1" fontAlgn="base" hangingPunct="1">
        <a:spcBef>
          <a:spcPct val="0"/>
        </a:spcBef>
        <a:spcAft>
          <a:spcPct val="0"/>
        </a:spcAft>
        <a:defRPr sz="2998" b="1">
          <a:solidFill>
            <a:srgbClr val="EE000B"/>
          </a:solidFill>
          <a:latin typeface="Tahoma" pitchFamily="34" charset="0"/>
          <a:cs typeface="Tahoma" pitchFamily="34" charset="0"/>
        </a:defRPr>
      </a:lvl2pPr>
      <a:lvl3pPr algn="l" rtl="0" eaLnBrk="1" fontAlgn="base" hangingPunct="1">
        <a:spcBef>
          <a:spcPct val="0"/>
        </a:spcBef>
        <a:spcAft>
          <a:spcPct val="0"/>
        </a:spcAft>
        <a:defRPr sz="2998" b="1">
          <a:solidFill>
            <a:srgbClr val="EE000B"/>
          </a:solidFill>
          <a:latin typeface="Tahoma" pitchFamily="34" charset="0"/>
          <a:cs typeface="Tahoma" pitchFamily="34" charset="0"/>
        </a:defRPr>
      </a:lvl3pPr>
      <a:lvl4pPr algn="l" rtl="0" eaLnBrk="1" fontAlgn="base" hangingPunct="1">
        <a:spcBef>
          <a:spcPct val="0"/>
        </a:spcBef>
        <a:spcAft>
          <a:spcPct val="0"/>
        </a:spcAft>
        <a:defRPr sz="2998" b="1">
          <a:solidFill>
            <a:srgbClr val="EE000B"/>
          </a:solidFill>
          <a:latin typeface="Tahoma" pitchFamily="34" charset="0"/>
          <a:cs typeface="Tahoma" pitchFamily="34" charset="0"/>
        </a:defRPr>
      </a:lvl4pPr>
      <a:lvl5pPr algn="l" rtl="0" eaLnBrk="1" fontAlgn="base" hangingPunct="1">
        <a:spcBef>
          <a:spcPct val="0"/>
        </a:spcBef>
        <a:spcAft>
          <a:spcPct val="0"/>
        </a:spcAft>
        <a:defRPr sz="2998" b="1">
          <a:solidFill>
            <a:srgbClr val="EE000B"/>
          </a:solidFill>
          <a:latin typeface="Tahoma" pitchFamily="34" charset="0"/>
          <a:cs typeface="Tahoma" pitchFamily="34" charset="0"/>
        </a:defRPr>
      </a:lvl5pPr>
      <a:lvl6pPr marL="456743" algn="l" rtl="0" eaLnBrk="1" fontAlgn="base" hangingPunct="1">
        <a:spcBef>
          <a:spcPct val="0"/>
        </a:spcBef>
        <a:spcAft>
          <a:spcPct val="0"/>
        </a:spcAft>
        <a:defRPr sz="2998" b="1">
          <a:solidFill>
            <a:srgbClr val="BE000A"/>
          </a:solidFill>
          <a:latin typeface="Tahoma" pitchFamily="34" charset="0"/>
          <a:cs typeface="Tahoma" pitchFamily="34" charset="0"/>
        </a:defRPr>
      </a:lvl6pPr>
      <a:lvl7pPr marL="913486" algn="l" rtl="0" eaLnBrk="1" fontAlgn="base" hangingPunct="1">
        <a:spcBef>
          <a:spcPct val="0"/>
        </a:spcBef>
        <a:spcAft>
          <a:spcPct val="0"/>
        </a:spcAft>
        <a:defRPr sz="2998" b="1">
          <a:solidFill>
            <a:srgbClr val="BE000A"/>
          </a:solidFill>
          <a:latin typeface="Tahoma" pitchFamily="34" charset="0"/>
          <a:cs typeface="Tahoma" pitchFamily="34" charset="0"/>
        </a:defRPr>
      </a:lvl7pPr>
      <a:lvl8pPr marL="1370229" algn="l" rtl="0" eaLnBrk="1" fontAlgn="base" hangingPunct="1">
        <a:spcBef>
          <a:spcPct val="0"/>
        </a:spcBef>
        <a:spcAft>
          <a:spcPct val="0"/>
        </a:spcAft>
        <a:defRPr sz="2998" b="1">
          <a:solidFill>
            <a:srgbClr val="BE000A"/>
          </a:solidFill>
          <a:latin typeface="Tahoma" pitchFamily="34" charset="0"/>
          <a:cs typeface="Tahoma" pitchFamily="34" charset="0"/>
        </a:defRPr>
      </a:lvl8pPr>
      <a:lvl9pPr marL="1826972" algn="l" rtl="0" eaLnBrk="1" fontAlgn="base" hangingPunct="1">
        <a:spcBef>
          <a:spcPct val="0"/>
        </a:spcBef>
        <a:spcAft>
          <a:spcPct val="0"/>
        </a:spcAft>
        <a:defRPr sz="2998" b="1">
          <a:solidFill>
            <a:srgbClr val="BE000A"/>
          </a:solidFill>
          <a:latin typeface="Tahoma" pitchFamily="34" charset="0"/>
          <a:cs typeface="Tahoma" pitchFamily="34" charset="0"/>
        </a:defRPr>
      </a:lvl9pPr>
    </p:titleStyle>
    <p:bodyStyle>
      <a:lvl1pPr marL="342558" indent="-342558" algn="l" rtl="0" eaLnBrk="1" fontAlgn="base" hangingPunct="1">
        <a:spcBef>
          <a:spcPct val="20000"/>
        </a:spcBef>
        <a:spcAft>
          <a:spcPct val="0"/>
        </a:spcAft>
        <a:buClr>
          <a:srgbClr val="BE000A"/>
        </a:buClr>
        <a:buFont typeface="Arial" charset="0"/>
        <a:defRPr sz="1998" kern="1200">
          <a:solidFill>
            <a:srgbClr val="1E1E1E"/>
          </a:solidFill>
          <a:latin typeface="+mn-lt"/>
          <a:ea typeface="Jungka" panose="00000500000000000000" pitchFamily="50" charset="0"/>
          <a:cs typeface="Arial" charset="0"/>
        </a:defRPr>
      </a:lvl1pPr>
      <a:lvl2pPr marL="799300" indent="-342558" algn="l" rtl="0" eaLnBrk="1" fontAlgn="base" hangingPunct="1">
        <a:spcBef>
          <a:spcPct val="20000"/>
        </a:spcBef>
        <a:spcAft>
          <a:spcPct val="0"/>
        </a:spcAft>
        <a:buClr>
          <a:srgbClr val="FF003C"/>
        </a:buClr>
        <a:buSzPct val="100000"/>
        <a:buFont typeface="+mj-lt"/>
        <a:buAutoNum type="arabicPeriod"/>
        <a:defRPr sz="1798" b="0" kern="1200">
          <a:solidFill>
            <a:srgbClr val="1E1E1E"/>
          </a:solidFill>
          <a:latin typeface="+mn-lt"/>
          <a:ea typeface="Jungka" panose="00000500000000000000" pitchFamily="50" charset="0"/>
          <a:cs typeface="Arial" charset="0"/>
        </a:defRPr>
      </a:lvl2pPr>
      <a:lvl3pPr marL="1198950" indent="-285464" algn="l" rtl="0" eaLnBrk="1" fontAlgn="base" hangingPunct="1">
        <a:spcBef>
          <a:spcPct val="20000"/>
        </a:spcBef>
        <a:spcAft>
          <a:spcPct val="0"/>
        </a:spcAft>
        <a:buClr>
          <a:srgbClr val="FF003C"/>
        </a:buClr>
        <a:buSzPct val="150000"/>
        <a:buFont typeface="Arial" charset="0"/>
        <a:buChar char="•"/>
        <a:defRPr sz="1598" kern="1200">
          <a:solidFill>
            <a:srgbClr val="1E1E1E"/>
          </a:solidFill>
          <a:latin typeface="+mn-lt"/>
          <a:ea typeface="Jungka" panose="00000500000000000000" pitchFamily="50" charset="0"/>
          <a:cs typeface="Arial" charset="0"/>
        </a:defRPr>
      </a:lvl3pPr>
      <a:lvl4pPr marL="1598600" indent="-228372" algn="l" rtl="0" eaLnBrk="1" fontAlgn="base" hangingPunct="1">
        <a:spcBef>
          <a:spcPct val="20000"/>
        </a:spcBef>
        <a:spcAft>
          <a:spcPct val="0"/>
        </a:spcAft>
        <a:buClr>
          <a:srgbClr val="FF003C"/>
        </a:buClr>
        <a:buFont typeface="Courier New" charset="0"/>
        <a:buChar char="o"/>
        <a:defRPr sz="1598" kern="1200">
          <a:solidFill>
            <a:srgbClr val="1E1E1E"/>
          </a:solidFill>
          <a:latin typeface="+mn-lt"/>
          <a:ea typeface="Jungka" panose="00000500000000000000" pitchFamily="50" charset="0"/>
          <a:cs typeface="Arial" charset="0"/>
        </a:defRPr>
      </a:lvl4pPr>
      <a:lvl5pPr marL="2055343" indent="-228372" algn="l" rtl="0" eaLnBrk="1" fontAlgn="base" hangingPunct="1">
        <a:spcBef>
          <a:spcPct val="20000"/>
        </a:spcBef>
        <a:spcAft>
          <a:spcPct val="0"/>
        </a:spcAft>
        <a:buClr>
          <a:srgbClr val="FF003C"/>
        </a:buClr>
        <a:buFont typeface="Arial" charset="0"/>
        <a:buChar char="»"/>
        <a:defRPr sz="1598" kern="1200">
          <a:solidFill>
            <a:srgbClr val="1E1E1E"/>
          </a:solidFill>
          <a:latin typeface="+mn-lt"/>
          <a:ea typeface="Jungka" panose="00000500000000000000" pitchFamily="50" charset="0"/>
          <a:cs typeface="Arial" charset="0"/>
        </a:defRPr>
      </a:lvl5pPr>
      <a:lvl6pPr marL="2512086" indent="-228372" algn="l" defTabSz="913486" rtl="0" eaLnBrk="1" latinLnBrk="0" hangingPunct="1">
        <a:spcBef>
          <a:spcPct val="20000"/>
        </a:spcBef>
        <a:buFont typeface="Arial" pitchFamily="34" charset="0"/>
        <a:buChar char="•"/>
        <a:defRPr sz="1998" kern="1200">
          <a:solidFill>
            <a:schemeClr val="tx1"/>
          </a:solidFill>
          <a:latin typeface="+mn-lt"/>
          <a:ea typeface="+mn-ea"/>
          <a:cs typeface="+mn-cs"/>
        </a:defRPr>
      </a:lvl6pPr>
      <a:lvl7pPr marL="2968829" indent="-228372" algn="l" defTabSz="913486" rtl="0" eaLnBrk="1" latinLnBrk="0" hangingPunct="1">
        <a:spcBef>
          <a:spcPct val="20000"/>
        </a:spcBef>
        <a:buFont typeface="Arial" pitchFamily="34" charset="0"/>
        <a:buChar char="•"/>
        <a:defRPr sz="1998" kern="1200">
          <a:solidFill>
            <a:schemeClr val="tx1"/>
          </a:solidFill>
          <a:latin typeface="+mn-lt"/>
          <a:ea typeface="+mn-ea"/>
          <a:cs typeface="+mn-cs"/>
        </a:defRPr>
      </a:lvl7pPr>
      <a:lvl8pPr marL="3425572" indent="-228372" algn="l" defTabSz="913486" rtl="0" eaLnBrk="1" latinLnBrk="0" hangingPunct="1">
        <a:spcBef>
          <a:spcPct val="20000"/>
        </a:spcBef>
        <a:buFont typeface="Arial" pitchFamily="34" charset="0"/>
        <a:buChar char="•"/>
        <a:defRPr sz="1998" kern="1200">
          <a:solidFill>
            <a:schemeClr val="tx1"/>
          </a:solidFill>
          <a:latin typeface="+mn-lt"/>
          <a:ea typeface="+mn-ea"/>
          <a:cs typeface="+mn-cs"/>
        </a:defRPr>
      </a:lvl8pPr>
      <a:lvl9pPr marL="3882315" indent="-228372" algn="l" defTabSz="913486" rtl="0" eaLnBrk="1" latinLnBrk="0" hangingPunct="1">
        <a:spcBef>
          <a:spcPct val="20000"/>
        </a:spcBef>
        <a:buFont typeface="Arial" pitchFamily="34" charset="0"/>
        <a:buChar char="•"/>
        <a:defRPr sz="1998" kern="1200">
          <a:solidFill>
            <a:schemeClr val="tx1"/>
          </a:solidFill>
          <a:latin typeface="+mn-lt"/>
          <a:ea typeface="+mn-ea"/>
          <a:cs typeface="+mn-cs"/>
        </a:defRPr>
      </a:lvl9pPr>
    </p:bodyStyle>
    <p:otherStyle>
      <a:defPPr>
        <a:defRPr lang="en-US"/>
      </a:defPPr>
      <a:lvl1pPr marL="0" algn="l" defTabSz="913486" rtl="0" eaLnBrk="1" latinLnBrk="0" hangingPunct="1">
        <a:defRPr sz="1798" kern="1200">
          <a:solidFill>
            <a:schemeClr val="tx1"/>
          </a:solidFill>
          <a:latin typeface="+mn-lt"/>
          <a:ea typeface="+mn-ea"/>
          <a:cs typeface="+mn-cs"/>
        </a:defRPr>
      </a:lvl1pPr>
      <a:lvl2pPr marL="456743" algn="l" defTabSz="913486" rtl="0" eaLnBrk="1" latinLnBrk="0" hangingPunct="1">
        <a:defRPr sz="1798" kern="1200">
          <a:solidFill>
            <a:schemeClr val="tx1"/>
          </a:solidFill>
          <a:latin typeface="+mn-lt"/>
          <a:ea typeface="+mn-ea"/>
          <a:cs typeface="+mn-cs"/>
        </a:defRPr>
      </a:lvl2pPr>
      <a:lvl3pPr marL="913486" algn="l" defTabSz="913486" rtl="0" eaLnBrk="1" latinLnBrk="0" hangingPunct="1">
        <a:defRPr sz="1798" kern="1200">
          <a:solidFill>
            <a:schemeClr val="tx1"/>
          </a:solidFill>
          <a:latin typeface="+mn-lt"/>
          <a:ea typeface="+mn-ea"/>
          <a:cs typeface="+mn-cs"/>
        </a:defRPr>
      </a:lvl3pPr>
      <a:lvl4pPr marL="1370229" algn="l" defTabSz="913486" rtl="0" eaLnBrk="1" latinLnBrk="0" hangingPunct="1">
        <a:defRPr sz="1798" kern="1200">
          <a:solidFill>
            <a:schemeClr val="tx1"/>
          </a:solidFill>
          <a:latin typeface="+mn-lt"/>
          <a:ea typeface="+mn-ea"/>
          <a:cs typeface="+mn-cs"/>
        </a:defRPr>
      </a:lvl4pPr>
      <a:lvl5pPr marL="1826972" algn="l" defTabSz="913486" rtl="0" eaLnBrk="1" latinLnBrk="0" hangingPunct="1">
        <a:defRPr sz="1798" kern="1200">
          <a:solidFill>
            <a:schemeClr val="tx1"/>
          </a:solidFill>
          <a:latin typeface="+mn-lt"/>
          <a:ea typeface="+mn-ea"/>
          <a:cs typeface="+mn-cs"/>
        </a:defRPr>
      </a:lvl5pPr>
      <a:lvl6pPr marL="2283715" algn="l" defTabSz="913486" rtl="0" eaLnBrk="1" latinLnBrk="0" hangingPunct="1">
        <a:defRPr sz="1798" kern="1200">
          <a:solidFill>
            <a:schemeClr val="tx1"/>
          </a:solidFill>
          <a:latin typeface="+mn-lt"/>
          <a:ea typeface="+mn-ea"/>
          <a:cs typeface="+mn-cs"/>
        </a:defRPr>
      </a:lvl6pPr>
      <a:lvl7pPr marL="2740457" algn="l" defTabSz="913486" rtl="0" eaLnBrk="1" latinLnBrk="0" hangingPunct="1">
        <a:defRPr sz="1798" kern="1200">
          <a:solidFill>
            <a:schemeClr val="tx1"/>
          </a:solidFill>
          <a:latin typeface="+mn-lt"/>
          <a:ea typeface="+mn-ea"/>
          <a:cs typeface="+mn-cs"/>
        </a:defRPr>
      </a:lvl7pPr>
      <a:lvl8pPr marL="3197201" algn="l" defTabSz="913486" rtl="0" eaLnBrk="1" latinLnBrk="0" hangingPunct="1">
        <a:defRPr sz="1798" kern="1200">
          <a:solidFill>
            <a:schemeClr val="tx1"/>
          </a:solidFill>
          <a:latin typeface="+mn-lt"/>
          <a:ea typeface="+mn-ea"/>
          <a:cs typeface="+mn-cs"/>
        </a:defRPr>
      </a:lvl8pPr>
      <a:lvl9pPr marL="3653943" algn="l" defTabSz="913486" rtl="0" eaLnBrk="1" latinLnBrk="0" hangingPunct="1">
        <a:defRPr sz="1798" kern="1200">
          <a:solidFill>
            <a:schemeClr val="tx1"/>
          </a:solidFill>
          <a:latin typeface="+mn-lt"/>
          <a:ea typeface="+mn-ea"/>
          <a:cs typeface="+mn-cs"/>
        </a:defRPr>
      </a:lvl9pPr>
    </p:otherStyle>
  </p:txStyles>
</p:sldMaster>
</file>

<file path=ppt/slideMasters/slideMaster9.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711201" y="685800"/>
            <a:ext cx="10769601" cy="914400"/>
          </a:xfrm>
          <a:prstGeom prst="rect">
            <a:avLst/>
          </a:prstGeom>
        </p:spPr>
        <p:txBody>
          <a:bodyPr vert="horz" lIns="0" tIns="0" rIns="0" bIns="0" rtlCol="0" anchor="t" anchorCtr="0">
            <a:noAutofit/>
          </a:bodyPr>
          <a:lstStyle/>
          <a:p>
            <a:r>
              <a:rPr lang="en-GB" noProof="0"/>
              <a:t>Click to edit</a:t>
            </a:r>
            <a:br>
              <a:rPr lang="en-GB" noProof="0"/>
            </a:br>
            <a:r>
              <a:rPr lang="en-GB" noProof="0"/>
              <a:t>Master title style</a:t>
            </a:r>
          </a:p>
        </p:txBody>
      </p:sp>
      <p:sp>
        <p:nvSpPr>
          <p:cNvPr id="3" name="Text Placeholder 2"/>
          <p:cNvSpPr>
            <a:spLocks noGrp="1"/>
          </p:cNvSpPr>
          <p:nvPr>
            <p:ph type="body" idx="1"/>
          </p:nvPr>
        </p:nvSpPr>
        <p:spPr>
          <a:xfrm>
            <a:off x="711202" y="1752600"/>
            <a:ext cx="10769599" cy="4419600"/>
          </a:xfrm>
          <a:prstGeom prst="rect">
            <a:avLst/>
          </a:prstGeom>
        </p:spPr>
        <p:txBody>
          <a:bodyPr vert="horz" lIns="0" tIns="0" rIns="0" bIns="0" rtlCol="0">
            <a:noAutofit/>
          </a:bodyPr>
          <a:lstStyle/>
          <a:p>
            <a:pPr lvl="0"/>
            <a:r>
              <a:rPr lang="en-GB" noProof="0"/>
              <a:t>Click to edit Master text styles</a:t>
            </a:r>
          </a:p>
          <a:p>
            <a:pPr lvl="1"/>
            <a:r>
              <a:rPr lang="en-GB" noProof="0"/>
              <a:t>Second level</a:t>
            </a:r>
          </a:p>
          <a:p>
            <a:pPr lvl="2"/>
            <a:r>
              <a:rPr lang="en-GB" noProof="0"/>
              <a:t>Third level</a:t>
            </a:r>
          </a:p>
          <a:p>
            <a:pPr lvl="3"/>
            <a:r>
              <a:rPr lang="en-GB" noProof="0"/>
              <a:t>Fourth level</a:t>
            </a:r>
          </a:p>
          <a:p>
            <a:pPr lvl="4"/>
            <a:r>
              <a:rPr lang="en-GB" noProof="0"/>
              <a:t>Fifth level</a:t>
            </a:r>
          </a:p>
        </p:txBody>
      </p:sp>
      <p:sp>
        <p:nvSpPr>
          <p:cNvPr id="4" name="Slide Number Placeholder 5"/>
          <p:cNvSpPr>
            <a:spLocks noGrp="1"/>
          </p:cNvSpPr>
          <p:nvPr>
            <p:ph type="sldNum" sz="quarter" idx="4"/>
          </p:nvPr>
        </p:nvSpPr>
        <p:spPr>
          <a:xfrm>
            <a:off x="9448800" y="6477000"/>
            <a:ext cx="2036064" cy="152400"/>
          </a:xfrm>
          <a:prstGeom prst="rect">
            <a:avLst/>
          </a:prstGeom>
        </p:spPr>
        <p:txBody>
          <a:bodyPr lIns="0" tIns="0" rIns="0" bIns="0" anchor="t" anchorCtr="0">
            <a:noAutofit/>
          </a:bodyPr>
          <a:lstStyle>
            <a:lvl1pPr algn="r">
              <a:defRPr sz="1000">
                <a:solidFill>
                  <a:schemeClr val="tx1"/>
                </a:solidFill>
                <a:latin typeface="Arial" pitchFamily="34" charset="0"/>
                <a:cs typeface="Arial" pitchFamily="34" charset="0"/>
              </a:defRPr>
            </a:lvl1pPr>
          </a:lstStyle>
          <a:p>
            <a:fld id="{9EBD5762-3BDC-484D-9503-7EA6D5A9A8CE}" type="slidenum">
              <a:rPr lang="en-GB" smtClean="0"/>
              <a:pPr/>
              <a:t>‹#›</a:t>
            </a:fld>
            <a:endParaRPr lang="en-GB"/>
          </a:p>
        </p:txBody>
      </p:sp>
      <p:sp>
        <p:nvSpPr>
          <p:cNvPr id="6" name="Date Placeholder 3"/>
          <p:cNvSpPr>
            <a:spLocks noGrp="1"/>
          </p:cNvSpPr>
          <p:nvPr>
            <p:ph type="dt" sz="half" idx="2"/>
          </p:nvPr>
        </p:nvSpPr>
        <p:spPr>
          <a:xfrm>
            <a:off x="9448800" y="6324600"/>
            <a:ext cx="2032000" cy="152400"/>
          </a:xfrm>
          <a:prstGeom prst="rect">
            <a:avLst/>
          </a:prstGeom>
        </p:spPr>
        <p:txBody>
          <a:bodyPr lIns="0" tIns="0" rIns="0" bIns="0" anchor="t" anchorCtr="0">
            <a:noAutofit/>
          </a:bodyPr>
          <a:lstStyle>
            <a:lvl1pPr algn="r">
              <a:defRPr sz="1000">
                <a:solidFill>
                  <a:schemeClr val="tx1"/>
                </a:solidFill>
                <a:latin typeface="Arial" pitchFamily="34" charset="0"/>
                <a:cs typeface="Arial" pitchFamily="34" charset="0"/>
              </a:defRPr>
            </a:lvl1pPr>
          </a:lstStyle>
          <a:p>
            <a:r>
              <a:rPr lang="en-US"/>
              <a:t>June 2016</a:t>
            </a:r>
            <a:endParaRPr lang="en-GB"/>
          </a:p>
        </p:txBody>
      </p:sp>
      <p:sp>
        <p:nvSpPr>
          <p:cNvPr id="7" name="Footer Placeholder 4"/>
          <p:cNvSpPr>
            <a:spLocks noGrp="1"/>
          </p:cNvSpPr>
          <p:nvPr>
            <p:ph type="ftr" sz="quarter" idx="3"/>
          </p:nvPr>
        </p:nvSpPr>
        <p:spPr>
          <a:xfrm>
            <a:off x="707136" y="6324600"/>
            <a:ext cx="7014464" cy="150876"/>
          </a:xfrm>
          <a:prstGeom prst="rect">
            <a:avLst/>
          </a:prstGeom>
        </p:spPr>
        <p:txBody>
          <a:bodyPr vert="horz" lIns="0" tIns="0" rIns="0" bIns="0" anchor="b" anchorCtr="0">
            <a:noAutofit/>
          </a:bodyPr>
          <a:lstStyle>
            <a:lvl1pPr algn="l">
              <a:defRPr sz="1000">
                <a:solidFill>
                  <a:schemeClr val="tx1"/>
                </a:solidFill>
                <a:latin typeface="Arial" pitchFamily="34" charset="0"/>
                <a:cs typeface="Arial" pitchFamily="34" charset="0"/>
              </a:defRPr>
            </a:lvl1pPr>
          </a:lstStyle>
          <a:p>
            <a:endParaRPr lang="en-GB"/>
          </a:p>
        </p:txBody>
      </p:sp>
    </p:spTree>
    <p:extLst>
      <p:ext uri="{BB962C8B-B14F-4D97-AF65-F5344CB8AC3E}">
        <p14:creationId xmlns:p14="http://schemas.microsoft.com/office/powerpoint/2010/main" val="3389016600"/>
      </p:ext>
    </p:extLst>
  </p:cSld>
  <p:clrMap bg1="lt1" tx1="dk1" bg2="lt2" tx2="dk2" accent1="accent1" accent2="accent2" accent3="accent3" accent4="accent4" accent5="accent5" accent6="accent6" hlink="hlink" folHlink="folHlink"/>
  <p:sldLayoutIdLst>
    <p:sldLayoutId id="2147484138" r:id="rId1"/>
    <p:sldLayoutId id="2147484139" r:id="rId2"/>
    <p:sldLayoutId id="2147484140" r:id="rId3"/>
    <p:sldLayoutId id="2147484141" r:id="rId4"/>
    <p:sldLayoutId id="2147484142" r:id="rId5"/>
    <p:sldLayoutId id="2147484143" r:id="rId6"/>
    <p:sldLayoutId id="2147484144" r:id="rId7"/>
    <p:sldLayoutId id="2147484145" r:id="rId8"/>
    <p:sldLayoutId id="2147484146" r:id="rId9"/>
    <p:sldLayoutId id="2147484147" r:id="rId10"/>
    <p:sldLayoutId id="2147484148" r:id="rId11"/>
    <p:sldLayoutId id="2147484149" r:id="rId12"/>
    <p:sldLayoutId id="2147484150" r:id="rId13"/>
    <p:sldLayoutId id="2147484151" r:id="rId14"/>
    <p:sldLayoutId id="2147484152" r:id="rId15"/>
    <p:sldLayoutId id="2147484153" r:id="rId16"/>
    <p:sldLayoutId id="2147484154" r:id="rId17"/>
    <p:sldLayoutId id="2147484155" r:id="rId18"/>
    <p:sldLayoutId id="2147484156" r:id="rId19"/>
    <p:sldLayoutId id="2147484157" r:id="rId20"/>
    <p:sldLayoutId id="2147484158" r:id="rId21"/>
    <p:sldLayoutId id="2147484159" r:id="rId22"/>
    <p:sldLayoutId id="2147484160" r:id="rId23"/>
    <p:sldLayoutId id="2147484161" r:id="rId24"/>
    <p:sldLayoutId id="2147484162" r:id="rId25"/>
    <p:sldLayoutId id="2147484163" r:id="rId26"/>
  </p:sldLayoutIdLst>
  <p:hf sldNum="0" hdr="0" ftr="0" dt="0"/>
  <p:txStyles>
    <p:titleStyle>
      <a:lvl1pPr algn="l" defTabSz="914400" rtl="0" eaLnBrk="1" latinLnBrk="0" hangingPunct="1">
        <a:lnSpc>
          <a:spcPct val="100000"/>
        </a:lnSpc>
        <a:spcBef>
          <a:spcPct val="0"/>
        </a:spcBef>
        <a:buNone/>
        <a:defRPr sz="2400" b="1" i="1" kern="1200">
          <a:solidFill>
            <a:schemeClr val="tx1"/>
          </a:solidFill>
          <a:latin typeface="+mj-lt"/>
          <a:ea typeface="+mj-ea"/>
          <a:cs typeface="+mj-cs"/>
        </a:defRPr>
      </a:lvl1pPr>
    </p:titleStyle>
    <p:bodyStyle>
      <a:lvl1pPr marL="0" marR="0" indent="-274320" algn="l" defTabSz="914400" rtl="0" eaLnBrk="1" fontAlgn="auto" latinLnBrk="0" hangingPunct="1">
        <a:lnSpc>
          <a:spcPct val="100000"/>
        </a:lnSpc>
        <a:spcBef>
          <a:spcPts val="0"/>
        </a:spcBef>
        <a:spcAft>
          <a:spcPts val="900"/>
        </a:spcAft>
        <a:buClr>
          <a:schemeClr val="tx1"/>
        </a:buClr>
        <a:buSzTx/>
        <a:buFontTx/>
        <a:buNone/>
        <a:tabLst/>
        <a:defRPr sz="2000" kern="1200">
          <a:solidFill>
            <a:schemeClr val="tx1"/>
          </a:solidFill>
          <a:latin typeface="Georgia" pitchFamily="18" charset="0"/>
          <a:ea typeface="+mn-ea"/>
          <a:cs typeface="+mn-cs"/>
        </a:defRPr>
      </a:lvl1pPr>
      <a:lvl2pPr marL="274320" indent="-274320" algn="l" defTabSz="914400" rtl="0" eaLnBrk="1" latinLnBrk="0" hangingPunct="1">
        <a:lnSpc>
          <a:spcPct val="100000"/>
        </a:lnSpc>
        <a:spcBef>
          <a:spcPts val="0"/>
        </a:spcBef>
        <a:spcAft>
          <a:spcPts val="900"/>
        </a:spcAft>
        <a:buClr>
          <a:schemeClr val="tx1"/>
        </a:buClr>
        <a:buFont typeface="Georgia" pitchFamily="18" charset="0"/>
        <a:buChar char="•"/>
        <a:defRPr sz="2000" kern="1200">
          <a:solidFill>
            <a:schemeClr val="tx1"/>
          </a:solidFill>
          <a:latin typeface="Georgia" pitchFamily="18" charset="0"/>
          <a:ea typeface="+mn-ea"/>
          <a:cs typeface="+mn-cs"/>
        </a:defRPr>
      </a:lvl2pPr>
      <a:lvl3pPr marL="548640" indent="-274320" algn="l" defTabSz="914400" rtl="0" eaLnBrk="1" latinLnBrk="0" hangingPunct="1">
        <a:lnSpc>
          <a:spcPct val="100000"/>
        </a:lnSpc>
        <a:spcBef>
          <a:spcPts val="0"/>
        </a:spcBef>
        <a:spcAft>
          <a:spcPts val="900"/>
        </a:spcAft>
        <a:buClr>
          <a:schemeClr val="tx1"/>
        </a:buClr>
        <a:buFont typeface="Georgia" pitchFamily="18" charset="0"/>
        <a:buChar char="-"/>
        <a:defRPr sz="2000" kern="1200">
          <a:solidFill>
            <a:schemeClr val="tx1"/>
          </a:solidFill>
          <a:latin typeface="Georgia" pitchFamily="18" charset="0"/>
          <a:ea typeface="+mn-ea"/>
          <a:cs typeface="+mn-cs"/>
        </a:defRPr>
      </a:lvl3pPr>
      <a:lvl4pPr marL="822960" indent="-274320" algn="l" defTabSz="914400" rtl="0" eaLnBrk="1" latinLnBrk="0" hangingPunct="1">
        <a:lnSpc>
          <a:spcPct val="100000"/>
        </a:lnSpc>
        <a:spcBef>
          <a:spcPts val="0"/>
        </a:spcBef>
        <a:spcAft>
          <a:spcPts val="900"/>
        </a:spcAft>
        <a:buClr>
          <a:schemeClr val="tx1"/>
        </a:buClr>
        <a:buFont typeface="Georgia" pitchFamily="18" charset="0"/>
        <a:buChar char="◦"/>
        <a:defRPr sz="2000" kern="1200">
          <a:solidFill>
            <a:schemeClr val="tx1"/>
          </a:solidFill>
          <a:latin typeface="Georgia" pitchFamily="18" charset="0"/>
          <a:ea typeface="+mn-ea"/>
          <a:cs typeface="+mn-cs"/>
        </a:defRPr>
      </a:lvl4pPr>
      <a:lvl5pPr marL="1097280" indent="-274320" algn="l" defTabSz="914400" rtl="0" eaLnBrk="1" latinLnBrk="0" hangingPunct="1">
        <a:lnSpc>
          <a:spcPct val="100000"/>
        </a:lnSpc>
        <a:spcBef>
          <a:spcPts val="0"/>
        </a:spcBef>
        <a:spcAft>
          <a:spcPts val="900"/>
        </a:spcAft>
        <a:buClr>
          <a:schemeClr val="tx1"/>
        </a:buClr>
        <a:buFont typeface="Georgia" pitchFamily="18" charset="0"/>
        <a:buChar char="›"/>
        <a:defRPr sz="2000" kern="1200" baseline="0">
          <a:solidFill>
            <a:schemeClr val="tx1"/>
          </a:solidFill>
          <a:latin typeface="Georgia" pitchFamily="18" charset="0"/>
          <a:ea typeface="+mn-ea"/>
          <a:cs typeface="+mn-cs"/>
        </a:defRPr>
      </a:lvl5pPr>
      <a:lvl6pPr marL="274320" marR="0" indent="-274320" algn="l" defTabSz="914400" rtl="0" eaLnBrk="1" fontAlgn="auto" latinLnBrk="0" hangingPunct="1">
        <a:lnSpc>
          <a:spcPct val="100000"/>
        </a:lnSpc>
        <a:spcBef>
          <a:spcPts val="0"/>
        </a:spcBef>
        <a:spcAft>
          <a:spcPts val="900"/>
        </a:spcAft>
        <a:buClr>
          <a:schemeClr val="tx1"/>
        </a:buClr>
        <a:buSzPct val="100000"/>
        <a:buFont typeface="+mj-lt"/>
        <a:buAutoNum type="arabicPeriod"/>
        <a:tabLst/>
        <a:defRPr sz="2000" kern="1200" baseline="0">
          <a:solidFill>
            <a:schemeClr val="tx1"/>
          </a:solidFill>
          <a:latin typeface="Georgia" pitchFamily="18" charset="0"/>
          <a:ea typeface="+mn-ea"/>
          <a:cs typeface="+mn-cs"/>
        </a:defRPr>
      </a:lvl6pPr>
      <a:lvl7pPr marL="548640" indent="-274320" algn="l" defTabSz="914400" rtl="0" eaLnBrk="1" latinLnBrk="0" hangingPunct="1">
        <a:lnSpc>
          <a:spcPct val="100000"/>
        </a:lnSpc>
        <a:spcBef>
          <a:spcPts val="0"/>
        </a:spcBef>
        <a:spcAft>
          <a:spcPts val="900"/>
        </a:spcAft>
        <a:buSzPct val="100000"/>
        <a:buFont typeface="+mj-lt"/>
        <a:buAutoNum type="alphaLcPeriod"/>
        <a:defRPr sz="2000" kern="1200" baseline="0">
          <a:solidFill>
            <a:schemeClr val="tx1"/>
          </a:solidFill>
          <a:latin typeface="Georgia" pitchFamily="18" charset="0"/>
          <a:ea typeface="+mn-ea"/>
          <a:cs typeface="+mn-cs"/>
        </a:defRPr>
      </a:lvl7pPr>
      <a:lvl8pPr marL="822960" indent="-274320" algn="l" defTabSz="914400" rtl="0" eaLnBrk="1" latinLnBrk="0" hangingPunct="1">
        <a:lnSpc>
          <a:spcPct val="100000"/>
        </a:lnSpc>
        <a:spcBef>
          <a:spcPts val="0"/>
        </a:spcBef>
        <a:spcAft>
          <a:spcPts val="900"/>
        </a:spcAft>
        <a:buSzPct val="100000"/>
        <a:buFont typeface="+mj-lt"/>
        <a:buAutoNum type="romanLcPeriod"/>
        <a:defRPr sz="2000" kern="1200" baseline="0">
          <a:solidFill>
            <a:schemeClr val="tx1"/>
          </a:solidFill>
          <a:latin typeface="Georgia" pitchFamily="18" charset="0"/>
          <a:ea typeface="+mn-ea"/>
          <a:cs typeface="+mn-cs"/>
        </a:defRPr>
      </a:lvl8pPr>
      <a:lvl9pPr marL="0" indent="-274320" algn="l" defTabSz="914400" rtl="0" eaLnBrk="1" latinLnBrk="0" hangingPunct="1">
        <a:lnSpc>
          <a:spcPct val="100000"/>
        </a:lnSpc>
        <a:spcBef>
          <a:spcPts val="0"/>
        </a:spcBef>
        <a:spcAft>
          <a:spcPts val="900"/>
        </a:spcAft>
        <a:buFont typeface="Arial" pitchFamily="34" charset="0"/>
        <a:buNone/>
        <a:defRPr sz="2000" b="1" kern="1200" baseline="0">
          <a:solidFill>
            <a:schemeClr val="tx2"/>
          </a:solidFill>
          <a:latin typeface="Georgia" pitchFamily="18" charset="0"/>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28.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92.xml"/></Relationships>
</file>

<file path=ppt/slides/_rels/slide3.xml.rels><?xml version="1.0" encoding="UTF-8" standalone="yes"?>
<Relationships xmlns="http://schemas.openxmlformats.org/package/2006/relationships"><Relationship Id="rId8" Type="http://schemas.openxmlformats.org/officeDocument/2006/relationships/image" Target="../media/image65.png"/><Relationship Id="rId3" Type="http://schemas.openxmlformats.org/officeDocument/2006/relationships/image" Target="../media/image61.jpeg"/><Relationship Id="rId7" Type="http://schemas.openxmlformats.org/officeDocument/2006/relationships/image" Target="../media/image16.png"/><Relationship Id="rId2" Type="http://schemas.openxmlformats.org/officeDocument/2006/relationships/notesSlide" Target="../notesSlides/notesSlide2.xml"/><Relationship Id="rId1" Type="http://schemas.openxmlformats.org/officeDocument/2006/relationships/slideLayout" Target="../slideLayouts/slideLayout116.xml"/><Relationship Id="rId6" Type="http://schemas.openxmlformats.org/officeDocument/2006/relationships/image" Target="../media/image64.png"/><Relationship Id="rId5" Type="http://schemas.openxmlformats.org/officeDocument/2006/relationships/image" Target="../media/image63.jpeg"/><Relationship Id="rId4" Type="http://schemas.openxmlformats.org/officeDocument/2006/relationships/image" Target="../media/image62.jpeg"/><Relationship Id="rId9" Type="http://schemas.openxmlformats.org/officeDocument/2006/relationships/image" Target="../media/image66.jpg"/></Relationships>
</file>

<file path=ppt/slides/_rels/slide4.xml.rels><?xml version="1.0" encoding="UTF-8" standalone="yes"?>
<Relationships xmlns="http://schemas.openxmlformats.org/package/2006/relationships"><Relationship Id="rId3" Type="http://schemas.openxmlformats.org/officeDocument/2006/relationships/image" Target="../media/image67.png"/><Relationship Id="rId2" Type="http://schemas.openxmlformats.org/officeDocument/2006/relationships/notesSlide" Target="../notesSlides/notesSlide3.xml"/><Relationship Id="rId1" Type="http://schemas.openxmlformats.org/officeDocument/2006/relationships/slideLayout" Target="../slideLayouts/slideLayout70.xml"/><Relationship Id="rId4" Type="http://schemas.openxmlformats.org/officeDocument/2006/relationships/image" Target="../media/image18.png"/></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71.xml"/></Relationships>
</file>

<file path=ppt/slides/_rels/slide6.xml.rels><?xml version="1.0" encoding="UTF-8" standalone="yes"?>
<Relationships xmlns="http://schemas.openxmlformats.org/package/2006/relationships"><Relationship Id="rId3" Type="http://schemas.openxmlformats.org/officeDocument/2006/relationships/image" Target="../media/image68.png"/><Relationship Id="rId2" Type="http://schemas.openxmlformats.org/officeDocument/2006/relationships/notesSlide" Target="../notesSlides/notesSlide5.xml"/><Relationship Id="rId1" Type="http://schemas.openxmlformats.org/officeDocument/2006/relationships/slideLayout" Target="../slideLayouts/slideLayout72.xml"/></Relationships>
</file>

<file path=ppt/slides/_rels/slide7.xml.rels><?xml version="1.0" encoding="UTF-8" standalone="yes"?>
<Relationships xmlns="http://schemas.openxmlformats.org/package/2006/relationships"><Relationship Id="rId3" Type="http://schemas.openxmlformats.org/officeDocument/2006/relationships/image" Target="../media/image69.jpeg"/><Relationship Id="rId2" Type="http://schemas.openxmlformats.org/officeDocument/2006/relationships/notesSlide" Target="../notesSlides/notesSlide6.xml"/><Relationship Id="rId1" Type="http://schemas.openxmlformats.org/officeDocument/2006/relationships/slideLayout" Target="../slideLayouts/slideLayout67.xml"/></Relationships>
</file>

<file path=ppt/slides/_rels/slide8.xml.rels><?xml version="1.0" encoding="UTF-8" standalone="yes"?>
<Relationships xmlns="http://schemas.openxmlformats.org/package/2006/relationships"><Relationship Id="rId3" Type="http://schemas.openxmlformats.org/officeDocument/2006/relationships/image" Target="../media/image70.jpeg"/><Relationship Id="rId2" Type="http://schemas.openxmlformats.org/officeDocument/2006/relationships/notesSlide" Target="../notesSlides/notesSlide7.xml"/><Relationship Id="rId1" Type="http://schemas.openxmlformats.org/officeDocument/2006/relationships/slideLayout" Target="../slideLayouts/slideLayout72.xml"/><Relationship Id="rId6" Type="http://schemas.openxmlformats.org/officeDocument/2006/relationships/image" Target="../media/image73.jpeg"/><Relationship Id="rId5" Type="http://schemas.openxmlformats.org/officeDocument/2006/relationships/image" Target="../media/image72.jpg"/><Relationship Id="rId4" Type="http://schemas.openxmlformats.org/officeDocument/2006/relationships/image" Target="../media/image71.jpeg"/></Relationships>
</file>

<file path=ppt/slides/_rels/slide9.xml.rels><?xml version="1.0" encoding="UTF-8" standalone="yes"?>
<Relationships xmlns="http://schemas.openxmlformats.org/package/2006/relationships"><Relationship Id="rId3" Type="http://schemas.openxmlformats.org/officeDocument/2006/relationships/image" Target="../media/image74.jpg"/><Relationship Id="rId2" Type="http://schemas.openxmlformats.org/officeDocument/2006/relationships/notesSlide" Target="../notesSlides/notesSlide8.xml"/><Relationship Id="rId1" Type="http://schemas.openxmlformats.org/officeDocument/2006/relationships/slideLayout" Target="../slideLayouts/slideLayout142.xml"/><Relationship Id="rId4" Type="http://schemas.openxmlformats.org/officeDocument/2006/relationships/image" Target="../media/image75.png"/></Relationships>
</file>

<file path=ppt/slides/_rels/slide10.xml.rels><?xml version="1.0" encoding="UTF-8" standalone="yes"?>
<Relationships xmlns="http://schemas.openxmlformats.org/package/2006/relationships"><Relationship Id="rId3" Type="http://schemas.openxmlformats.org/officeDocument/2006/relationships/image" Target="../media/image74.jpg"/><Relationship Id="rId2" Type="http://schemas.openxmlformats.org/officeDocument/2006/relationships/notesSlide" Target="../notesSlides/notesSlide9.xml"/><Relationship Id="rId1" Type="http://schemas.openxmlformats.org/officeDocument/2006/relationships/slideLayout" Target="../slideLayouts/slideLayout142.xml"/></Relationships>
</file>

<file path=ppt/slides/_rels/slide11.xml.rels><?xml version="1.0" encoding="UTF-8" standalone="yes"?>
<Relationships xmlns="http://schemas.openxmlformats.org/package/2006/relationships"><Relationship Id="rId8" Type="http://schemas.openxmlformats.org/officeDocument/2006/relationships/image" Target="../media/image81.jpeg"/><Relationship Id="rId13" Type="http://schemas.openxmlformats.org/officeDocument/2006/relationships/image" Target="../media/image86.jpeg"/><Relationship Id="rId18" Type="http://schemas.openxmlformats.org/officeDocument/2006/relationships/image" Target="../media/image91.jpeg"/><Relationship Id="rId26" Type="http://schemas.openxmlformats.org/officeDocument/2006/relationships/image" Target="../media/image98.png"/><Relationship Id="rId3" Type="http://schemas.openxmlformats.org/officeDocument/2006/relationships/image" Target="../media/image76.jpeg"/><Relationship Id="rId21" Type="http://schemas.openxmlformats.org/officeDocument/2006/relationships/image" Target="../media/image94.png"/><Relationship Id="rId7" Type="http://schemas.openxmlformats.org/officeDocument/2006/relationships/image" Target="../media/image80.jpeg"/><Relationship Id="rId12" Type="http://schemas.openxmlformats.org/officeDocument/2006/relationships/image" Target="../media/image85.jpeg"/><Relationship Id="rId17" Type="http://schemas.openxmlformats.org/officeDocument/2006/relationships/image" Target="../media/image90.png"/><Relationship Id="rId25" Type="http://schemas.openxmlformats.org/officeDocument/2006/relationships/image" Target="../media/image97.png"/><Relationship Id="rId2" Type="http://schemas.openxmlformats.org/officeDocument/2006/relationships/notesSlide" Target="../notesSlides/notesSlide10.xml"/><Relationship Id="rId16" Type="http://schemas.openxmlformats.org/officeDocument/2006/relationships/image" Target="../media/image89.png"/><Relationship Id="rId20" Type="http://schemas.openxmlformats.org/officeDocument/2006/relationships/image" Target="../media/image93.png"/><Relationship Id="rId1" Type="http://schemas.openxmlformats.org/officeDocument/2006/relationships/slideLayout" Target="../slideLayouts/slideLayout44.xml"/><Relationship Id="rId6" Type="http://schemas.openxmlformats.org/officeDocument/2006/relationships/image" Target="../media/image79.jpeg"/><Relationship Id="rId11" Type="http://schemas.openxmlformats.org/officeDocument/2006/relationships/image" Target="../media/image84.jpeg"/><Relationship Id="rId24" Type="http://schemas.openxmlformats.org/officeDocument/2006/relationships/image" Target="../media/image65.png"/><Relationship Id="rId5" Type="http://schemas.openxmlformats.org/officeDocument/2006/relationships/image" Target="../media/image78.jpeg"/><Relationship Id="rId15" Type="http://schemas.openxmlformats.org/officeDocument/2006/relationships/image" Target="../media/image88.png"/><Relationship Id="rId23" Type="http://schemas.openxmlformats.org/officeDocument/2006/relationships/image" Target="../media/image96.jpeg"/><Relationship Id="rId10" Type="http://schemas.openxmlformats.org/officeDocument/2006/relationships/image" Target="../media/image83.png"/><Relationship Id="rId19" Type="http://schemas.openxmlformats.org/officeDocument/2006/relationships/image" Target="../media/image92.png"/><Relationship Id="rId4" Type="http://schemas.openxmlformats.org/officeDocument/2006/relationships/image" Target="../media/image77.jpeg"/><Relationship Id="rId9" Type="http://schemas.openxmlformats.org/officeDocument/2006/relationships/image" Target="../media/image82.jpeg"/><Relationship Id="rId14" Type="http://schemas.openxmlformats.org/officeDocument/2006/relationships/image" Target="../media/image87.png"/><Relationship Id="rId22" Type="http://schemas.openxmlformats.org/officeDocument/2006/relationships/image" Target="../media/image95.png"/></Relationships>
</file>

<file path=ppt/slides/_rels/slide12.xml.rels><?xml version="1.0" encoding="UTF-8" standalone="yes"?>
<Relationships xmlns="http://schemas.openxmlformats.org/package/2006/relationships"><Relationship Id="rId3" Type="http://schemas.openxmlformats.org/officeDocument/2006/relationships/image" Target="../media/image99.png"/><Relationship Id="rId2" Type="http://schemas.openxmlformats.org/officeDocument/2006/relationships/notesSlide" Target="../notesSlides/notesSlide11.xml"/><Relationship Id="rId1" Type="http://schemas.openxmlformats.org/officeDocument/2006/relationships/slideLayout" Target="../slideLayouts/slideLayout50.xml"/></Relationships>
</file>

<file path=ppt/slides/_rels/slide13.xml.rels><?xml version="1.0" encoding="UTF-8" standalone="yes"?>
<Relationships xmlns="http://schemas.openxmlformats.org/package/2006/relationships"><Relationship Id="rId3" Type="http://schemas.openxmlformats.org/officeDocument/2006/relationships/image" Target="../media/image100.png"/><Relationship Id="rId2" Type="http://schemas.openxmlformats.org/officeDocument/2006/relationships/notesSlide" Target="../notesSlides/notesSlide12.xml"/><Relationship Id="rId1" Type="http://schemas.openxmlformats.org/officeDocument/2006/relationships/slideLayout" Target="../slideLayouts/slideLayout35.xml"/><Relationship Id="rId4" Type="http://schemas.openxmlformats.org/officeDocument/2006/relationships/image" Target="../media/image101.png"/></Relationships>
</file>

<file path=ppt/slides/_rels/slide14.xml.rels><?xml version="1.0" encoding="UTF-8" standalone="yes"?>
<Relationships xmlns="http://schemas.openxmlformats.org/package/2006/relationships"><Relationship Id="rId3" Type="http://schemas.openxmlformats.org/officeDocument/2006/relationships/image" Target="../media/image102.jpg"/><Relationship Id="rId2" Type="http://schemas.openxmlformats.org/officeDocument/2006/relationships/notesSlide" Target="../notesSlides/notesSlide13.xml"/><Relationship Id="rId1" Type="http://schemas.openxmlformats.org/officeDocument/2006/relationships/slideLayout" Target="../slideLayouts/slideLayout10.xml"/></Relationships>
</file>

<file path=ppt/slides/_rels/slide15.xml.rels><?xml version="1.0" encoding="UTF-8" standalone="yes"?>
<Relationships xmlns="http://schemas.openxmlformats.org/package/2006/relationships"><Relationship Id="rId8" Type="http://schemas.openxmlformats.org/officeDocument/2006/relationships/image" Target="../media/image65.png"/><Relationship Id="rId3" Type="http://schemas.openxmlformats.org/officeDocument/2006/relationships/image" Target="../media/image61.jpeg"/><Relationship Id="rId7" Type="http://schemas.openxmlformats.org/officeDocument/2006/relationships/image" Target="../media/image16.png"/><Relationship Id="rId2" Type="http://schemas.openxmlformats.org/officeDocument/2006/relationships/notesSlide" Target="../notesSlides/notesSlide14.xml"/><Relationship Id="rId1" Type="http://schemas.openxmlformats.org/officeDocument/2006/relationships/slideLayout" Target="../slideLayouts/slideLayout15.xml"/><Relationship Id="rId6" Type="http://schemas.openxmlformats.org/officeDocument/2006/relationships/image" Target="../media/image64.png"/><Relationship Id="rId5" Type="http://schemas.openxmlformats.org/officeDocument/2006/relationships/image" Target="../media/image63.jpeg"/><Relationship Id="rId4" Type="http://schemas.openxmlformats.org/officeDocument/2006/relationships/image" Target="../media/image62.jpeg"/><Relationship Id="rId9" Type="http://schemas.openxmlformats.org/officeDocument/2006/relationships/image" Target="../media/image66.jpg"/></Relationships>
</file>

<file path=ppt/slides/_rels/slide16.xml.rels><?xml version="1.0" encoding="UTF-8" standalone="yes"?>
<Relationships xmlns="http://schemas.openxmlformats.org/package/2006/relationships"><Relationship Id="rId3" Type="http://schemas.openxmlformats.org/officeDocument/2006/relationships/image" Target="../media/image103.png"/><Relationship Id="rId2" Type="http://schemas.openxmlformats.org/officeDocument/2006/relationships/notesSlide" Target="../notesSlides/notesSlide15.xml"/><Relationship Id="rId1" Type="http://schemas.openxmlformats.org/officeDocument/2006/relationships/slideLayout" Target="../slideLayouts/slideLayout10.xml"/><Relationship Id="rId4" Type="http://schemas.openxmlformats.org/officeDocument/2006/relationships/image" Target="../media/image104.png"/></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10.xml"/></Relationships>
</file>

<file path=ppt/slides/_rels/slide18.xml.rels><?xml version="1.0" encoding="UTF-8" standalone="yes"?>
<Relationships xmlns="http://schemas.openxmlformats.org/package/2006/relationships"><Relationship Id="rId3" Type="http://schemas.openxmlformats.org/officeDocument/2006/relationships/image" Target="../media/image105.jpeg"/><Relationship Id="rId2" Type="http://schemas.openxmlformats.org/officeDocument/2006/relationships/notesSlide" Target="../notesSlides/notesSlide17.xml"/><Relationship Id="rId1" Type="http://schemas.openxmlformats.org/officeDocument/2006/relationships/slideLayout" Target="../slideLayouts/slideLayout9.xml"/></Relationships>
</file>

<file path=ppt/slides/_rels/slide19.xml.rels><?xml version="1.0" encoding="UTF-8" standalone="yes"?>
<Relationships xmlns="http://schemas.openxmlformats.org/package/2006/relationships"><Relationship Id="rId3" Type="http://schemas.openxmlformats.org/officeDocument/2006/relationships/image" Target="../media/image106.jpeg"/><Relationship Id="rId2" Type="http://schemas.openxmlformats.org/officeDocument/2006/relationships/notesSlide" Target="../notesSlides/notesSlide18.xml"/><Relationship Id="rId1" Type="http://schemas.openxmlformats.org/officeDocument/2006/relationships/slideLayout" Target="../slideLayouts/slideLayout10.xml"/><Relationship Id="rId4" Type="http://schemas.openxmlformats.org/officeDocument/2006/relationships/image" Target="../media/image107.jpeg"/></Relationships>
</file>

<file path=ppt/slides/_rels/slide20.xml.rels><?xml version="1.0" encoding="UTF-8" standalone="yes"?>
<Relationships xmlns="http://schemas.openxmlformats.org/package/2006/relationships"><Relationship Id="rId8" Type="http://schemas.openxmlformats.org/officeDocument/2006/relationships/image" Target="../media/image110.jpeg"/><Relationship Id="rId3" Type="http://schemas.openxmlformats.org/officeDocument/2006/relationships/image" Target="../media/image106.jpeg"/><Relationship Id="rId7" Type="http://schemas.openxmlformats.org/officeDocument/2006/relationships/image" Target="../media/image109.jpeg"/><Relationship Id="rId2" Type="http://schemas.openxmlformats.org/officeDocument/2006/relationships/notesSlide" Target="../notesSlides/notesSlide19.xml"/><Relationship Id="rId1" Type="http://schemas.openxmlformats.org/officeDocument/2006/relationships/slideLayout" Target="../slideLayouts/slideLayout10.xml"/><Relationship Id="rId6" Type="http://schemas.openxmlformats.org/officeDocument/2006/relationships/image" Target="../media/image108.jpeg"/><Relationship Id="rId5" Type="http://schemas.openxmlformats.org/officeDocument/2006/relationships/image" Target="../media/image13.png"/><Relationship Id="rId4" Type="http://schemas.openxmlformats.org/officeDocument/2006/relationships/image" Target="../media/image12.jpeg"/><Relationship Id="rId9" Type="http://schemas.openxmlformats.org/officeDocument/2006/relationships/image" Target="../media/image111.jpeg"/></Relationships>
</file>

<file path=ppt/slides/_rels/slide21.xml.rels><?xml version="1.0" encoding="UTF-8" standalone="yes"?>
<Relationships xmlns="http://schemas.openxmlformats.org/package/2006/relationships"><Relationship Id="rId3" Type="http://schemas.openxmlformats.org/officeDocument/2006/relationships/image" Target="../media/image106.jpeg"/><Relationship Id="rId2" Type="http://schemas.openxmlformats.org/officeDocument/2006/relationships/notesSlide" Target="../notesSlides/notesSlide20.xml"/><Relationship Id="rId1" Type="http://schemas.openxmlformats.org/officeDocument/2006/relationships/slideLayout" Target="../slideLayouts/slideLayout16.xml"/><Relationship Id="rId4" Type="http://schemas.openxmlformats.org/officeDocument/2006/relationships/chart" Target="../charts/chart1.xml"/></Relationships>
</file>

<file path=ppt/slides/_rels/slide22.xml.rels><?xml version="1.0" encoding="UTF-8" standalone="yes"?>
<Relationships xmlns="http://schemas.openxmlformats.org/package/2006/relationships"><Relationship Id="rId3" Type="http://schemas.openxmlformats.org/officeDocument/2006/relationships/image" Target="../media/image106.jpeg"/><Relationship Id="rId2" Type="http://schemas.openxmlformats.org/officeDocument/2006/relationships/notesSlide" Target="../notesSlides/notesSlide21.xml"/><Relationship Id="rId1" Type="http://schemas.openxmlformats.org/officeDocument/2006/relationships/slideLayout" Target="../slideLayouts/slideLayout9.xml"/><Relationship Id="rId6" Type="http://schemas.openxmlformats.org/officeDocument/2006/relationships/chart" Target="../charts/chart2.xml"/><Relationship Id="rId5" Type="http://schemas.openxmlformats.org/officeDocument/2006/relationships/image" Target="../media/image13.png"/><Relationship Id="rId4" Type="http://schemas.openxmlformats.org/officeDocument/2006/relationships/image" Target="../media/image12.jpeg"/></Relationships>
</file>

<file path=ppt/slides/_rels/slide23.xml.rels><?xml version="1.0" encoding="UTF-8" standalone="yes"?>
<Relationships xmlns="http://schemas.openxmlformats.org/package/2006/relationships"><Relationship Id="rId3" Type="http://schemas.openxmlformats.org/officeDocument/2006/relationships/chart" Target="../charts/chart3.xml"/><Relationship Id="rId2" Type="http://schemas.openxmlformats.org/officeDocument/2006/relationships/notesSlide" Target="../notesSlides/notesSlide22.xml"/><Relationship Id="rId1" Type="http://schemas.openxmlformats.org/officeDocument/2006/relationships/slideLayout" Target="../slideLayouts/slideLayout173.xml"/><Relationship Id="rId6" Type="http://schemas.openxmlformats.org/officeDocument/2006/relationships/image" Target="../media/image112.png"/><Relationship Id="rId5" Type="http://schemas.openxmlformats.org/officeDocument/2006/relationships/chart" Target="../charts/chart5.xml"/><Relationship Id="rId4" Type="http://schemas.openxmlformats.org/officeDocument/2006/relationships/chart" Target="../charts/chart4.xml"/></Relationships>
</file>

<file path=ppt/slides/_rels/slide24.xml.rels><?xml version="1.0" encoding="UTF-8" standalone="yes"?>
<Relationships xmlns="http://schemas.openxmlformats.org/package/2006/relationships"><Relationship Id="rId3" Type="http://schemas.openxmlformats.org/officeDocument/2006/relationships/chart" Target="../charts/chart6.xml"/><Relationship Id="rId2" Type="http://schemas.openxmlformats.org/officeDocument/2006/relationships/notesSlide" Target="../notesSlides/notesSlide23.xml"/><Relationship Id="rId1" Type="http://schemas.openxmlformats.org/officeDocument/2006/relationships/slideLayout" Target="../slideLayouts/slideLayout34.xml"/><Relationship Id="rId6" Type="http://schemas.openxmlformats.org/officeDocument/2006/relationships/image" Target="../media/image114.png"/><Relationship Id="rId5" Type="http://schemas.openxmlformats.org/officeDocument/2006/relationships/chart" Target="../charts/chart7.xml"/><Relationship Id="rId4" Type="http://schemas.openxmlformats.org/officeDocument/2006/relationships/image" Target="../media/image113.jpeg"/></Relationships>
</file>

<file path=ppt/slides/_rels/slide25.xml.rels><?xml version="1.0" encoding="UTF-8" standalone="yes"?>
<Relationships xmlns="http://schemas.openxmlformats.org/package/2006/relationships"><Relationship Id="rId8" Type="http://schemas.openxmlformats.org/officeDocument/2006/relationships/image" Target="../media/image65.png"/><Relationship Id="rId3" Type="http://schemas.openxmlformats.org/officeDocument/2006/relationships/image" Target="../media/image61.jpeg"/><Relationship Id="rId7" Type="http://schemas.openxmlformats.org/officeDocument/2006/relationships/image" Target="../media/image16.png"/><Relationship Id="rId2" Type="http://schemas.openxmlformats.org/officeDocument/2006/relationships/notesSlide" Target="../notesSlides/notesSlide24.xml"/><Relationship Id="rId1" Type="http://schemas.openxmlformats.org/officeDocument/2006/relationships/slideLayout" Target="../slideLayouts/slideLayout15.xml"/><Relationship Id="rId6" Type="http://schemas.openxmlformats.org/officeDocument/2006/relationships/image" Target="../media/image64.png"/><Relationship Id="rId5" Type="http://schemas.openxmlformats.org/officeDocument/2006/relationships/image" Target="../media/image63.jpeg"/><Relationship Id="rId4" Type="http://schemas.openxmlformats.org/officeDocument/2006/relationships/image" Target="../media/image62.jpeg"/><Relationship Id="rId9" Type="http://schemas.openxmlformats.org/officeDocument/2006/relationships/image" Target="../media/image66.jpg"/></Relationships>
</file>

<file path=ppt/slides/_rels/slide26.xml.rels><?xml version="1.0" encoding="UTF-8" standalone="yes"?>
<Relationships xmlns="http://schemas.openxmlformats.org/package/2006/relationships"><Relationship Id="rId3" Type="http://schemas.openxmlformats.org/officeDocument/2006/relationships/image" Target="../media/image116.png"/><Relationship Id="rId2" Type="http://schemas.openxmlformats.org/officeDocument/2006/relationships/image" Target="../media/image115.jpeg"/><Relationship Id="rId1" Type="http://schemas.openxmlformats.org/officeDocument/2006/relationships/slideLayout" Target="../slideLayouts/slideLayout215.xml"/></Relationships>
</file>

<file path=ppt/slides/_rels/slide27.xml.rels><?xml version="1.0" encoding="UTF-8" standalone="yes"?>
<Relationships xmlns="http://schemas.openxmlformats.org/package/2006/relationships"><Relationship Id="rId3" Type="http://schemas.openxmlformats.org/officeDocument/2006/relationships/image" Target="../media/image117.png"/><Relationship Id="rId2" Type="http://schemas.openxmlformats.org/officeDocument/2006/relationships/image" Target="../media/image116.png"/><Relationship Id="rId1" Type="http://schemas.openxmlformats.org/officeDocument/2006/relationships/slideLayout" Target="../slideLayouts/slideLayout215.xml"/></Relationships>
</file>

<file path=ppt/slides/_rels/slide28.xml.rels><?xml version="1.0" encoding="UTF-8" standalone="yes"?>
<Relationships xmlns="http://schemas.openxmlformats.org/package/2006/relationships"><Relationship Id="rId3" Type="http://schemas.openxmlformats.org/officeDocument/2006/relationships/image" Target="../media/image118.png"/><Relationship Id="rId2" Type="http://schemas.openxmlformats.org/officeDocument/2006/relationships/image" Target="../media/image116.png"/><Relationship Id="rId1" Type="http://schemas.openxmlformats.org/officeDocument/2006/relationships/slideLayout" Target="../slideLayouts/slideLayout215.xml"/></Relationships>
</file>

<file path=ppt/slides/_rels/slide29.xml.rels><?xml version="1.0" encoding="UTF-8" standalone="yes"?>
<Relationships xmlns="http://schemas.openxmlformats.org/package/2006/relationships"><Relationship Id="rId3" Type="http://schemas.openxmlformats.org/officeDocument/2006/relationships/image" Target="../media/image116.png"/><Relationship Id="rId2" Type="http://schemas.openxmlformats.org/officeDocument/2006/relationships/image" Target="../media/image119.png"/><Relationship Id="rId1" Type="http://schemas.openxmlformats.org/officeDocument/2006/relationships/slideLayout" Target="../slideLayouts/slideLayout215.xml"/></Relationships>
</file>

<file path=ppt/slides/_rels/slide30.xml.rels><?xml version="1.0" encoding="UTF-8" standalone="yes"?>
<Relationships xmlns="http://schemas.openxmlformats.org/package/2006/relationships"><Relationship Id="rId3" Type="http://schemas.openxmlformats.org/officeDocument/2006/relationships/image" Target="../media/image116.png"/><Relationship Id="rId2" Type="http://schemas.openxmlformats.org/officeDocument/2006/relationships/image" Target="../media/image120.png"/><Relationship Id="rId1" Type="http://schemas.openxmlformats.org/officeDocument/2006/relationships/slideLayout" Target="../slideLayouts/slideLayout215.xml"/></Relationships>
</file>

<file path=ppt/slides/_rels/slide31.xml.rels><?xml version="1.0" encoding="UTF-8" standalone="yes"?>
<Relationships xmlns="http://schemas.openxmlformats.org/package/2006/relationships"><Relationship Id="rId3" Type="http://schemas.microsoft.com/office/2007/relationships/hdphoto" Target="../media/hdphoto1.wdp"/><Relationship Id="rId2" Type="http://schemas.openxmlformats.org/officeDocument/2006/relationships/image" Target="../media/image121.png"/><Relationship Id="rId1" Type="http://schemas.openxmlformats.org/officeDocument/2006/relationships/slideLayout" Target="../slideLayouts/slideLayout215.xml"/><Relationship Id="rId4" Type="http://schemas.openxmlformats.org/officeDocument/2006/relationships/image" Target="../media/image116.png"/></Relationships>
</file>

<file path=ppt/slides/_rels/slide32.xml.rels><?xml version="1.0" encoding="UTF-8" standalone="yes"?>
<Relationships xmlns="http://schemas.openxmlformats.org/package/2006/relationships"><Relationship Id="rId3" Type="http://schemas.openxmlformats.org/officeDocument/2006/relationships/image" Target="../media/image123.jpeg"/><Relationship Id="rId2" Type="http://schemas.openxmlformats.org/officeDocument/2006/relationships/image" Target="../media/image122.png"/><Relationship Id="rId1" Type="http://schemas.openxmlformats.org/officeDocument/2006/relationships/slideLayout" Target="../slideLayouts/slideLayout215.xml"/><Relationship Id="rId4" Type="http://schemas.openxmlformats.org/officeDocument/2006/relationships/image" Target="../media/image116.png"/></Relationships>
</file>

<file path=ppt/slides/_rels/slide33.xml.rels><?xml version="1.0" encoding="UTF-8" standalone="yes"?>
<Relationships xmlns="http://schemas.openxmlformats.org/package/2006/relationships"><Relationship Id="rId8" Type="http://schemas.openxmlformats.org/officeDocument/2006/relationships/image" Target="../media/image129.png"/><Relationship Id="rId3" Type="http://schemas.openxmlformats.org/officeDocument/2006/relationships/image" Target="../media/image124.jpeg"/><Relationship Id="rId7" Type="http://schemas.openxmlformats.org/officeDocument/2006/relationships/image" Target="../media/image128.png"/><Relationship Id="rId2" Type="http://schemas.openxmlformats.org/officeDocument/2006/relationships/image" Target="../media/image116.png"/><Relationship Id="rId1" Type="http://schemas.openxmlformats.org/officeDocument/2006/relationships/slideLayout" Target="../slideLayouts/slideLayout215.xml"/><Relationship Id="rId6" Type="http://schemas.openxmlformats.org/officeDocument/2006/relationships/image" Target="../media/image127.png"/><Relationship Id="rId5" Type="http://schemas.openxmlformats.org/officeDocument/2006/relationships/image" Target="../media/image126.png"/><Relationship Id="rId4" Type="http://schemas.openxmlformats.org/officeDocument/2006/relationships/image" Target="../media/image125.png"/><Relationship Id="rId9" Type="http://schemas.openxmlformats.org/officeDocument/2006/relationships/image" Target="../media/image130.png"/></Relationships>
</file>

<file path=ppt/slides/_rels/slide34.xml.rels><?xml version="1.0" encoding="UTF-8" standalone="yes"?>
<Relationships xmlns="http://schemas.openxmlformats.org/package/2006/relationships"><Relationship Id="rId3" Type="http://schemas.openxmlformats.org/officeDocument/2006/relationships/notesSlide" Target="../notesSlides/notesSlide25.xml"/><Relationship Id="rId2" Type="http://schemas.openxmlformats.org/officeDocument/2006/relationships/slideLayout" Target="../slideLayouts/slideLayout214.xml"/><Relationship Id="rId1" Type="http://schemas.openxmlformats.org/officeDocument/2006/relationships/tags" Target="../tags/tag1.xml"/><Relationship Id="rId5" Type="http://schemas.openxmlformats.org/officeDocument/2006/relationships/image" Target="../media/image131.png"/><Relationship Id="rId4" Type="http://schemas.openxmlformats.org/officeDocument/2006/relationships/image" Target="../media/image116.png"/></Relationships>
</file>

<file path=ppt/slides/_rels/slide35.xml.rels><?xml version="1.0" encoding="UTF-8" standalone="yes"?>
<Relationships xmlns="http://schemas.openxmlformats.org/package/2006/relationships"><Relationship Id="rId3" Type="http://schemas.openxmlformats.org/officeDocument/2006/relationships/notesSlide" Target="../notesSlides/notesSlide26.xml"/><Relationship Id="rId2" Type="http://schemas.openxmlformats.org/officeDocument/2006/relationships/slideLayout" Target="../slideLayouts/slideLayout214.xml"/><Relationship Id="rId1" Type="http://schemas.openxmlformats.org/officeDocument/2006/relationships/tags" Target="../tags/tag2.xml"/><Relationship Id="rId5" Type="http://schemas.openxmlformats.org/officeDocument/2006/relationships/image" Target="../media/image132.png"/><Relationship Id="rId4" Type="http://schemas.openxmlformats.org/officeDocument/2006/relationships/image" Target="../media/image116.png"/></Relationships>
</file>

<file path=ppt/slides/_rels/slide36.xml.rels><?xml version="1.0" encoding="UTF-8" standalone="yes"?>
<Relationships xmlns="http://schemas.openxmlformats.org/package/2006/relationships"><Relationship Id="rId3" Type="http://schemas.openxmlformats.org/officeDocument/2006/relationships/notesSlide" Target="../notesSlides/notesSlide27.xml"/><Relationship Id="rId2" Type="http://schemas.openxmlformats.org/officeDocument/2006/relationships/slideLayout" Target="../slideLayouts/slideLayout214.xml"/><Relationship Id="rId1" Type="http://schemas.openxmlformats.org/officeDocument/2006/relationships/tags" Target="../tags/tag3.xml"/><Relationship Id="rId6" Type="http://schemas.openxmlformats.org/officeDocument/2006/relationships/image" Target="../media/image134.png"/><Relationship Id="rId5" Type="http://schemas.openxmlformats.org/officeDocument/2006/relationships/image" Target="../media/image133.png"/><Relationship Id="rId4" Type="http://schemas.openxmlformats.org/officeDocument/2006/relationships/image" Target="../media/image116.png"/></Relationships>
</file>

<file path=ppt/slides/_rels/slide37.xml.rels><?xml version="1.0" encoding="UTF-8" standalone="yes"?>
<Relationships xmlns="http://schemas.openxmlformats.org/package/2006/relationships"><Relationship Id="rId3" Type="http://schemas.openxmlformats.org/officeDocument/2006/relationships/notesSlide" Target="../notesSlides/notesSlide28.xml"/><Relationship Id="rId2" Type="http://schemas.openxmlformats.org/officeDocument/2006/relationships/slideLayout" Target="../slideLayouts/slideLayout214.xml"/><Relationship Id="rId1" Type="http://schemas.openxmlformats.org/officeDocument/2006/relationships/tags" Target="../tags/tag4.xml"/><Relationship Id="rId6" Type="http://schemas.openxmlformats.org/officeDocument/2006/relationships/image" Target="../media/image136.png"/><Relationship Id="rId5" Type="http://schemas.openxmlformats.org/officeDocument/2006/relationships/image" Target="../media/image135.png"/><Relationship Id="rId4" Type="http://schemas.openxmlformats.org/officeDocument/2006/relationships/image" Target="../media/image116.png"/></Relationships>
</file>

<file path=ppt/slides/_rels/slide38.xml.rels><?xml version="1.0" encoding="UTF-8" standalone="yes"?>
<Relationships xmlns="http://schemas.openxmlformats.org/package/2006/relationships"><Relationship Id="rId3" Type="http://schemas.openxmlformats.org/officeDocument/2006/relationships/notesSlide" Target="../notesSlides/notesSlide29.xml"/><Relationship Id="rId2" Type="http://schemas.openxmlformats.org/officeDocument/2006/relationships/slideLayout" Target="../slideLayouts/slideLayout214.xml"/><Relationship Id="rId1" Type="http://schemas.openxmlformats.org/officeDocument/2006/relationships/tags" Target="../tags/tag5.xml"/><Relationship Id="rId6" Type="http://schemas.openxmlformats.org/officeDocument/2006/relationships/image" Target="../media/image138.png"/><Relationship Id="rId5" Type="http://schemas.openxmlformats.org/officeDocument/2006/relationships/image" Target="../media/image137.png"/><Relationship Id="rId4" Type="http://schemas.openxmlformats.org/officeDocument/2006/relationships/image" Target="../media/image116.png"/></Relationships>
</file>

<file path=ppt/slides/_rels/slide39.xml.rels><?xml version="1.0" encoding="UTF-8" standalone="yes"?>
<Relationships xmlns="http://schemas.openxmlformats.org/package/2006/relationships"><Relationship Id="rId3" Type="http://schemas.openxmlformats.org/officeDocument/2006/relationships/image" Target="../media/image139.jpeg"/><Relationship Id="rId2" Type="http://schemas.openxmlformats.org/officeDocument/2006/relationships/notesSlide" Target="../notesSlides/notesSlide30.xml"/><Relationship Id="rId1" Type="http://schemas.openxmlformats.org/officeDocument/2006/relationships/slideLayout" Target="../slideLayouts/slideLayout215.xml"/><Relationship Id="rId4" Type="http://schemas.openxmlformats.org/officeDocument/2006/relationships/image" Target="../media/image116.png"/></Relationships>
</file>

<file path=ppt/slides/_rels/slide40.xml.rels><?xml version="1.0" encoding="UTF-8" standalone="yes"?>
<Relationships xmlns="http://schemas.openxmlformats.org/package/2006/relationships"><Relationship Id="rId3" Type="http://schemas.openxmlformats.org/officeDocument/2006/relationships/image" Target="../media/image140.png"/><Relationship Id="rId2" Type="http://schemas.openxmlformats.org/officeDocument/2006/relationships/notesSlide" Target="../notesSlides/notesSlide31.xml"/><Relationship Id="rId1" Type="http://schemas.openxmlformats.org/officeDocument/2006/relationships/slideLayout" Target="../slideLayouts/slideLayout87.xml"/></Relationships>
</file>

<file path=ppt/slides/_rels/slide41.xml.rels><?xml version="1.0" encoding="UTF-8" standalone="yes"?>
<Relationships xmlns="http://schemas.openxmlformats.org/package/2006/relationships"><Relationship Id="rId3" Type="http://schemas.openxmlformats.org/officeDocument/2006/relationships/image" Target="../media/image141.png"/><Relationship Id="rId2" Type="http://schemas.openxmlformats.org/officeDocument/2006/relationships/notesSlide" Target="../notesSlides/notesSlide32.xml"/><Relationship Id="rId1" Type="http://schemas.openxmlformats.org/officeDocument/2006/relationships/slideLayout" Target="../slideLayouts/slideLayout87.xml"/><Relationship Id="rId4" Type="http://schemas.openxmlformats.org/officeDocument/2006/relationships/image" Target="../media/image142.png"/></Relationships>
</file>

<file path=ppt/slides/_rels/slide42.xml.rels><?xml version="1.0" encoding="UTF-8" standalone="yes"?>
<Relationships xmlns="http://schemas.openxmlformats.org/package/2006/relationships"><Relationship Id="rId3" Type="http://schemas.openxmlformats.org/officeDocument/2006/relationships/image" Target="../media/image143.png"/><Relationship Id="rId2" Type="http://schemas.openxmlformats.org/officeDocument/2006/relationships/hyperlink" Target="https://www.youtube.com/watch?v=nO0FAMv-jN8&amp;t=34s" TargetMode="External"/><Relationship Id="rId1" Type="http://schemas.openxmlformats.org/officeDocument/2006/relationships/slideLayout" Target="../slideLayouts/slideLayout142.xml"/></Relationships>
</file>

<file path=ppt/slides/_rels/slide43.xml.rels><?xml version="1.0" encoding="UTF-8" standalone="yes"?>
<Relationships xmlns="http://schemas.openxmlformats.org/package/2006/relationships"><Relationship Id="rId8" Type="http://schemas.openxmlformats.org/officeDocument/2006/relationships/image" Target="../media/image149.png"/><Relationship Id="rId3" Type="http://schemas.openxmlformats.org/officeDocument/2006/relationships/image" Target="../media/image144.png"/><Relationship Id="rId7" Type="http://schemas.openxmlformats.org/officeDocument/2006/relationships/image" Target="../media/image148.png"/><Relationship Id="rId2" Type="http://schemas.openxmlformats.org/officeDocument/2006/relationships/notesSlide" Target="../notesSlides/notesSlide33.xml"/><Relationship Id="rId1" Type="http://schemas.openxmlformats.org/officeDocument/2006/relationships/slideLayout" Target="../slideLayouts/slideLayout88.xml"/><Relationship Id="rId6" Type="http://schemas.openxmlformats.org/officeDocument/2006/relationships/image" Target="../media/image147.png"/><Relationship Id="rId5" Type="http://schemas.openxmlformats.org/officeDocument/2006/relationships/image" Target="../media/image146.png"/><Relationship Id="rId4" Type="http://schemas.openxmlformats.org/officeDocument/2006/relationships/image" Target="../media/image145.png"/><Relationship Id="rId9" Type="http://schemas.openxmlformats.org/officeDocument/2006/relationships/image" Target="../media/image150.png"/></Relationships>
</file>

<file path=ppt/slides/_rels/slide44.xml.rels><?xml version="1.0" encoding="UTF-8" standalone="yes"?>
<Relationships xmlns="http://schemas.openxmlformats.org/package/2006/relationships"><Relationship Id="rId3" Type="http://schemas.openxmlformats.org/officeDocument/2006/relationships/image" Target="../media/image151.jpeg"/><Relationship Id="rId2" Type="http://schemas.openxmlformats.org/officeDocument/2006/relationships/notesSlide" Target="../notesSlides/notesSlide34.xml"/><Relationship Id="rId1" Type="http://schemas.openxmlformats.org/officeDocument/2006/relationships/slideLayout" Target="../slideLayouts/slideLayout88.xml"/></Relationships>
</file>

<file path=ppt/slides/_rels/slide45.xml.rels><?xml version="1.0" encoding="UTF-8" standalone="yes"?>
<Relationships xmlns="http://schemas.openxmlformats.org/package/2006/relationships"><Relationship Id="rId8" Type="http://schemas.openxmlformats.org/officeDocument/2006/relationships/image" Target="../media/image157.png"/><Relationship Id="rId13" Type="http://schemas.openxmlformats.org/officeDocument/2006/relationships/image" Target="../media/image162.png"/><Relationship Id="rId3" Type="http://schemas.openxmlformats.org/officeDocument/2006/relationships/image" Target="../media/image152.png"/><Relationship Id="rId7" Type="http://schemas.openxmlformats.org/officeDocument/2006/relationships/image" Target="../media/image156.png"/><Relationship Id="rId12" Type="http://schemas.openxmlformats.org/officeDocument/2006/relationships/image" Target="../media/image161.png"/><Relationship Id="rId2" Type="http://schemas.openxmlformats.org/officeDocument/2006/relationships/notesSlide" Target="../notesSlides/notesSlide35.xml"/><Relationship Id="rId1" Type="http://schemas.openxmlformats.org/officeDocument/2006/relationships/slideLayout" Target="../slideLayouts/slideLayout190.xml"/><Relationship Id="rId6" Type="http://schemas.openxmlformats.org/officeDocument/2006/relationships/image" Target="../media/image155.png"/><Relationship Id="rId11" Type="http://schemas.openxmlformats.org/officeDocument/2006/relationships/image" Target="../media/image160.png"/><Relationship Id="rId5" Type="http://schemas.openxmlformats.org/officeDocument/2006/relationships/image" Target="../media/image154.png"/><Relationship Id="rId15" Type="http://schemas.openxmlformats.org/officeDocument/2006/relationships/image" Target="../media/image164.png"/><Relationship Id="rId10" Type="http://schemas.openxmlformats.org/officeDocument/2006/relationships/image" Target="../media/image159.png"/><Relationship Id="rId4" Type="http://schemas.openxmlformats.org/officeDocument/2006/relationships/image" Target="../media/image153.png"/><Relationship Id="rId9" Type="http://schemas.openxmlformats.org/officeDocument/2006/relationships/image" Target="../media/image158.png"/><Relationship Id="rId14" Type="http://schemas.openxmlformats.org/officeDocument/2006/relationships/image" Target="../media/image163.png"/></Relationships>
</file>

<file path=ppt/slides/_rels/slide46.xml.rels><?xml version="1.0" encoding="UTF-8" standalone="yes"?>
<Relationships xmlns="http://schemas.openxmlformats.org/package/2006/relationships"><Relationship Id="rId8" Type="http://schemas.openxmlformats.org/officeDocument/2006/relationships/image" Target="../media/image16.png"/><Relationship Id="rId3" Type="http://schemas.openxmlformats.org/officeDocument/2006/relationships/image" Target="../media/image61.jpeg"/><Relationship Id="rId7" Type="http://schemas.openxmlformats.org/officeDocument/2006/relationships/image" Target="../media/image64.png"/><Relationship Id="rId2" Type="http://schemas.openxmlformats.org/officeDocument/2006/relationships/notesSlide" Target="../notesSlides/notesSlide36.xml"/><Relationship Id="rId1" Type="http://schemas.openxmlformats.org/officeDocument/2006/relationships/slideLayout" Target="../slideLayouts/slideLayout89.xml"/><Relationship Id="rId6" Type="http://schemas.microsoft.com/office/2007/relationships/hdphoto" Target="../media/hdphoto2.wdp"/><Relationship Id="rId5" Type="http://schemas.openxmlformats.org/officeDocument/2006/relationships/image" Target="../media/image165.png"/><Relationship Id="rId10" Type="http://schemas.openxmlformats.org/officeDocument/2006/relationships/image" Target="../media/image66.jpg"/><Relationship Id="rId4" Type="http://schemas.openxmlformats.org/officeDocument/2006/relationships/image" Target="../media/image62.jpeg"/><Relationship Id="rId9" Type="http://schemas.openxmlformats.org/officeDocument/2006/relationships/image" Target="../media/image65.png"/></Relationships>
</file>

<file path=ppt/slides/_rels/slide47.xml.rels><?xml version="1.0" encoding="UTF-8" standalone="yes"?>
<Relationships xmlns="http://schemas.openxmlformats.org/package/2006/relationships"><Relationship Id="rId8" Type="http://schemas.openxmlformats.org/officeDocument/2006/relationships/image" Target="../media/image65.png"/><Relationship Id="rId3" Type="http://schemas.openxmlformats.org/officeDocument/2006/relationships/image" Target="../media/image61.jpeg"/><Relationship Id="rId7" Type="http://schemas.openxmlformats.org/officeDocument/2006/relationships/image" Target="../media/image16.png"/><Relationship Id="rId2" Type="http://schemas.openxmlformats.org/officeDocument/2006/relationships/notesSlide" Target="../notesSlides/notesSlide37.xml"/><Relationship Id="rId1" Type="http://schemas.openxmlformats.org/officeDocument/2006/relationships/slideLayout" Target="../slideLayouts/slideLayout89.xml"/><Relationship Id="rId6" Type="http://schemas.openxmlformats.org/officeDocument/2006/relationships/image" Target="../media/image64.png"/><Relationship Id="rId5" Type="http://schemas.openxmlformats.org/officeDocument/2006/relationships/image" Target="../media/image63.jpeg"/><Relationship Id="rId4" Type="http://schemas.openxmlformats.org/officeDocument/2006/relationships/image" Target="../media/image62.jpeg"/><Relationship Id="rId9" Type="http://schemas.openxmlformats.org/officeDocument/2006/relationships/image" Target="../media/image66.jp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A593D4A-5329-4D34-AACE-B1EFC11F802E}"/>
              </a:ext>
            </a:extLst>
          </p:cNvPr>
          <p:cNvSpPr>
            <a:spLocks noGrp="1"/>
          </p:cNvSpPr>
          <p:nvPr>
            <p:ph type="title"/>
          </p:nvPr>
        </p:nvSpPr>
        <p:spPr/>
        <p:txBody>
          <a:bodyPr/>
          <a:lstStyle/>
          <a:p>
            <a:r>
              <a:rPr lang="en-GB" dirty="0"/>
              <a:t>Your webinar will begin shortly</a:t>
            </a:r>
          </a:p>
        </p:txBody>
      </p:sp>
      <p:sp>
        <p:nvSpPr>
          <p:cNvPr id="3" name="Text Placeholder 2">
            <a:extLst>
              <a:ext uri="{FF2B5EF4-FFF2-40B4-BE49-F238E27FC236}">
                <a16:creationId xmlns:a16="http://schemas.microsoft.com/office/drawing/2014/main" id="{A8D3BFB9-9957-4274-ACFD-8E432143F4F5}"/>
              </a:ext>
            </a:extLst>
          </p:cNvPr>
          <p:cNvSpPr>
            <a:spLocks noGrp="1"/>
          </p:cNvSpPr>
          <p:nvPr>
            <p:ph type="body" sz="quarter" idx="10"/>
          </p:nvPr>
        </p:nvSpPr>
        <p:spPr/>
        <p:txBody>
          <a:bodyPr/>
          <a:lstStyle/>
          <a:p>
            <a:r>
              <a:rPr lang="en-GB" dirty="0"/>
              <a:t>June 16</a:t>
            </a:r>
            <a:r>
              <a:rPr lang="en-GB" baseline="30000" dirty="0"/>
              <a:t>th</a:t>
            </a:r>
            <a:endParaRPr lang="en-GB" dirty="0"/>
          </a:p>
          <a:p>
            <a:r>
              <a:rPr lang="en-GB" dirty="0"/>
              <a:t>Focus: APAC </a:t>
            </a:r>
          </a:p>
          <a:p>
            <a:endParaRPr lang="en-GB" dirty="0"/>
          </a:p>
        </p:txBody>
      </p:sp>
    </p:spTree>
    <p:extLst>
      <p:ext uri="{BB962C8B-B14F-4D97-AF65-F5344CB8AC3E}">
        <p14:creationId xmlns:p14="http://schemas.microsoft.com/office/powerpoint/2010/main" val="1931852529"/>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42E28952-0F1D-4942-9E4B-8F3250E3915A}"/>
              </a:ext>
            </a:extLst>
          </p:cNvPr>
          <p:cNvSpPr>
            <a:spLocks noGrp="1"/>
          </p:cNvSpPr>
          <p:nvPr>
            <p:ph type="body" sz="quarter" idx="10"/>
          </p:nvPr>
        </p:nvSpPr>
        <p:spPr/>
        <p:txBody>
          <a:bodyPr/>
          <a:lstStyle/>
          <a:p>
            <a:r>
              <a:rPr lang="en-GB" dirty="0"/>
              <a:t>June 16</a:t>
            </a:r>
            <a:r>
              <a:rPr lang="en-GB" baseline="30000" dirty="0"/>
              <a:t>th</a:t>
            </a:r>
            <a:endParaRPr lang="en-GB" dirty="0"/>
          </a:p>
          <a:p>
            <a:r>
              <a:rPr lang="en-GB" dirty="0"/>
              <a:t>Focus: APAC </a:t>
            </a:r>
          </a:p>
        </p:txBody>
      </p:sp>
      <p:sp>
        <p:nvSpPr>
          <p:cNvPr id="3" name="Title 2">
            <a:extLst>
              <a:ext uri="{FF2B5EF4-FFF2-40B4-BE49-F238E27FC236}">
                <a16:creationId xmlns:a16="http://schemas.microsoft.com/office/drawing/2014/main" id="{338BD867-8FDE-4908-AE42-A7DEEBBB7A31}"/>
              </a:ext>
            </a:extLst>
          </p:cNvPr>
          <p:cNvSpPr>
            <a:spLocks noGrp="1"/>
          </p:cNvSpPr>
          <p:nvPr>
            <p:ph type="title"/>
          </p:nvPr>
        </p:nvSpPr>
        <p:spPr/>
        <p:txBody>
          <a:bodyPr/>
          <a:lstStyle/>
          <a:p>
            <a:r>
              <a:rPr lang="en-GB" dirty="0">
                <a:latin typeface="+mn-lt"/>
              </a:rPr>
              <a:t>Sustainability &amp; Marketing</a:t>
            </a:r>
          </a:p>
        </p:txBody>
      </p:sp>
    </p:spTree>
    <p:extLst>
      <p:ext uri="{BB962C8B-B14F-4D97-AF65-F5344CB8AC3E}">
        <p14:creationId xmlns:p14="http://schemas.microsoft.com/office/powerpoint/2010/main" val="280812821"/>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4" name="Picture 4" descr="Scott Young">
            <a:extLst>
              <a:ext uri="{FF2B5EF4-FFF2-40B4-BE49-F238E27FC236}">
                <a16:creationId xmlns:a16="http://schemas.microsoft.com/office/drawing/2014/main" id="{B66467D2-4CD7-4246-B07B-C7B24F43DD28}"/>
              </a:ext>
            </a:extLst>
          </p:cNvPr>
          <p:cNvPicPr>
            <a:picLocks noGrp="1" noChangeAspect="1" noChangeArrowheads="1"/>
          </p:cNvPicPr>
          <p:nvPr>
            <p:ph type="pic" sz="quarter" idx="43"/>
          </p:nvPr>
        </p:nvPicPr>
        <p:blipFill>
          <a:blip r:embed="rId3">
            <a:extLst>
              <a:ext uri="{28A0092B-C50C-407E-A947-70E740481C1C}">
                <a14:useLocalDpi xmlns:a14="http://schemas.microsoft.com/office/drawing/2010/main" val="0"/>
              </a:ext>
            </a:extLst>
          </a:blip>
          <a:srcRect l="33" r="33"/>
          <a:stretch>
            <a:fillRect/>
          </a:stretch>
        </p:blipFill>
        <p:spPr bwMode="auto">
          <a:xfrm>
            <a:off x="5994853" y="2076590"/>
            <a:ext cx="2288085" cy="2289600"/>
          </a:xfrm>
          <a:prstGeom prst="ellipse">
            <a:avLst/>
          </a:prstGeom>
          <a:noFill/>
          <a:ln w="12700">
            <a:solidFill>
              <a:srgbClr val="FF0000"/>
            </a:solidFill>
          </a:ln>
          <a:extLst>
            <a:ext uri="{909E8E84-426E-40DD-AFC4-6F175D3DCCD1}">
              <a14:hiddenFill xmlns:a14="http://schemas.microsoft.com/office/drawing/2010/main">
                <a:solidFill>
                  <a:srgbClr val="FFFFFF"/>
                </a:solidFill>
              </a14:hiddenFill>
            </a:ext>
          </a:extLst>
        </p:spPr>
      </p:pic>
      <p:sp>
        <p:nvSpPr>
          <p:cNvPr id="61" name="Text Placeholder 60">
            <a:extLst>
              <a:ext uri="{FF2B5EF4-FFF2-40B4-BE49-F238E27FC236}">
                <a16:creationId xmlns:a16="http://schemas.microsoft.com/office/drawing/2014/main" id="{929E111E-8D53-4E18-ACFE-CA19FD440753}"/>
              </a:ext>
            </a:extLst>
          </p:cNvPr>
          <p:cNvSpPr>
            <a:spLocks noGrp="1"/>
          </p:cNvSpPr>
          <p:nvPr>
            <p:ph type="body" sz="quarter" idx="32"/>
          </p:nvPr>
        </p:nvSpPr>
        <p:spPr>
          <a:xfrm>
            <a:off x="176843" y="4891993"/>
            <a:ext cx="2938018" cy="432048"/>
          </a:xfrm>
        </p:spPr>
        <p:txBody>
          <a:bodyPr/>
          <a:lstStyle/>
          <a:p>
            <a:r>
              <a:rPr lang="en-GB" dirty="0"/>
              <a:t>Rob Dreblow</a:t>
            </a:r>
          </a:p>
        </p:txBody>
      </p:sp>
      <p:sp>
        <p:nvSpPr>
          <p:cNvPr id="3" name="Text Placeholder 2"/>
          <p:cNvSpPr>
            <a:spLocks noGrp="1"/>
          </p:cNvSpPr>
          <p:nvPr>
            <p:ph type="body" sz="quarter" idx="10"/>
          </p:nvPr>
        </p:nvSpPr>
        <p:spPr/>
        <p:txBody>
          <a:bodyPr>
            <a:normAutofit/>
          </a:bodyPr>
          <a:lstStyle/>
          <a:p>
            <a:pPr>
              <a:buNone/>
            </a:pPr>
            <a:r>
              <a:rPr lang="nl-NL" b="0" dirty="0"/>
              <a:t>Introductions </a:t>
            </a:r>
            <a:endParaRPr lang="en-GB" b="0" dirty="0"/>
          </a:p>
        </p:txBody>
      </p:sp>
      <p:sp>
        <p:nvSpPr>
          <p:cNvPr id="67" name="Text Placeholder 66">
            <a:extLst>
              <a:ext uri="{FF2B5EF4-FFF2-40B4-BE49-F238E27FC236}">
                <a16:creationId xmlns:a16="http://schemas.microsoft.com/office/drawing/2014/main" id="{35FDFB3B-D19B-4773-8675-243FD3E50F2F}"/>
              </a:ext>
            </a:extLst>
          </p:cNvPr>
          <p:cNvSpPr>
            <a:spLocks noGrp="1"/>
          </p:cNvSpPr>
          <p:nvPr>
            <p:ph type="body" sz="quarter" idx="38"/>
          </p:nvPr>
        </p:nvSpPr>
        <p:spPr>
          <a:xfrm>
            <a:off x="2869597" y="4890649"/>
            <a:ext cx="2938018" cy="432048"/>
          </a:xfrm>
        </p:spPr>
        <p:txBody>
          <a:bodyPr/>
          <a:lstStyle/>
          <a:p>
            <a:r>
              <a:rPr lang="en-GB" dirty="0"/>
              <a:t>Ioana Danila</a:t>
            </a:r>
          </a:p>
        </p:txBody>
      </p:sp>
      <p:sp>
        <p:nvSpPr>
          <p:cNvPr id="70" name="Text Placeholder 69">
            <a:extLst>
              <a:ext uri="{FF2B5EF4-FFF2-40B4-BE49-F238E27FC236}">
                <a16:creationId xmlns:a16="http://schemas.microsoft.com/office/drawing/2014/main" id="{515E0BAC-F5D9-4766-BD27-7D02679B3180}"/>
              </a:ext>
            </a:extLst>
          </p:cNvPr>
          <p:cNvSpPr>
            <a:spLocks noGrp="1"/>
          </p:cNvSpPr>
          <p:nvPr>
            <p:ph type="body" sz="quarter" idx="41"/>
          </p:nvPr>
        </p:nvSpPr>
        <p:spPr>
          <a:xfrm>
            <a:off x="5801663" y="5322674"/>
            <a:ext cx="2938018" cy="695781"/>
          </a:xfrm>
        </p:spPr>
        <p:txBody>
          <a:bodyPr/>
          <a:lstStyle/>
          <a:p>
            <a:r>
              <a:rPr lang="en-GB" sz="1600" b="1" dirty="0">
                <a:solidFill>
                  <a:schemeClr val="tx1"/>
                </a:solidFill>
                <a:latin typeface="Jungka"/>
                <a:cs typeface="Arial" charset="0"/>
              </a:rPr>
              <a:t>Senior Vice President</a:t>
            </a:r>
            <a:endParaRPr lang="en-IE" sz="1600" b="1" dirty="0">
              <a:solidFill>
                <a:schemeClr val="tx1"/>
              </a:solidFill>
              <a:latin typeface="Jungka"/>
              <a:cs typeface="Arial" charset="0"/>
            </a:endParaRPr>
          </a:p>
          <a:p>
            <a:endParaRPr lang="en-GB" dirty="0">
              <a:solidFill>
                <a:schemeClr val="tx1"/>
              </a:solidFill>
            </a:endParaRPr>
          </a:p>
        </p:txBody>
      </p:sp>
      <p:sp>
        <p:nvSpPr>
          <p:cNvPr id="71" name="Text Placeholder 70">
            <a:extLst>
              <a:ext uri="{FF2B5EF4-FFF2-40B4-BE49-F238E27FC236}">
                <a16:creationId xmlns:a16="http://schemas.microsoft.com/office/drawing/2014/main" id="{90B33FFE-88F8-4411-A747-4025CBB20ABF}"/>
              </a:ext>
            </a:extLst>
          </p:cNvPr>
          <p:cNvSpPr>
            <a:spLocks noGrp="1"/>
          </p:cNvSpPr>
          <p:nvPr>
            <p:ph type="body" sz="quarter" idx="42"/>
          </p:nvPr>
        </p:nvSpPr>
        <p:spPr>
          <a:xfrm>
            <a:off x="5801663" y="4890649"/>
            <a:ext cx="2938018" cy="432048"/>
          </a:xfrm>
        </p:spPr>
        <p:txBody>
          <a:bodyPr/>
          <a:lstStyle/>
          <a:p>
            <a:r>
              <a:rPr lang="en-GB" dirty="0"/>
              <a:t>Scott Young</a:t>
            </a:r>
          </a:p>
        </p:txBody>
      </p:sp>
      <p:sp>
        <p:nvSpPr>
          <p:cNvPr id="74" name="Text Placeholder 73">
            <a:extLst>
              <a:ext uri="{FF2B5EF4-FFF2-40B4-BE49-F238E27FC236}">
                <a16:creationId xmlns:a16="http://schemas.microsoft.com/office/drawing/2014/main" id="{D6C6DAA4-6BB9-4BA4-B37A-131CC80F5CF2}"/>
              </a:ext>
            </a:extLst>
          </p:cNvPr>
          <p:cNvSpPr>
            <a:spLocks noGrp="1"/>
          </p:cNvSpPr>
          <p:nvPr>
            <p:ph type="body" sz="quarter" idx="45"/>
          </p:nvPr>
        </p:nvSpPr>
        <p:spPr>
          <a:xfrm>
            <a:off x="8771916" y="4890649"/>
            <a:ext cx="2938018" cy="432048"/>
          </a:xfrm>
        </p:spPr>
        <p:txBody>
          <a:bodyPr/>
          <a:lstStyle/>
          <a:p>
            <a:r>
              <a:rPr lang="en-GB" sz="1800" b="1" dirty="0">
                <a:latin typeface="Jungka"/>
                <a:cs typeface="Arial" charset="0"/>
              </a:rPr>
              <a:t>Rupen </a:t>
            </a:r>
            <a:r>
              <a:rPr lang="en-GB" sz="1800" dirty="0">
                <a:latin typeface="Jungka"/>
                <a:cs typeface="Arial" charset="0"/>
              </a:rPr>
              <a:t>De</a:t>
            </a:r>
            <a:r>
              <a:rPr lang="en-GB" sz="1800" b="1" dirty="0">
                <a:latin typeface="Jungka"/>
                <a:cs typeface="Arial" charset="0"/>
              </a:rPr>
              <a:t>sai</a:t>
            </a:r>
          </a:p>
          <a:p>
            <a:endParaRPr lang="en-GB" dirty="0"/>
          </a:p>
        </p:txBody>
      </p:sp>
      <p:sp>
        <p:nvSpPr>
          <p:cNvPr id="77" name="Text Placeholder 76">
            <a:extLst>
              <a:ext uri="{FF2B5EF4-FFF2-40B4-BE49-F238E27FC236}">
                <a16:creationId xmlns:a16="http://schemas.microsoft.com/office/drawing/2014/main" id="{6F2F511B-6AEC-4377-B476-9D5EBFD886A3}"/>
              </a:ext>
            </a:extLst>
          </p:cNvPr>
          <p:cNvSpPr>
            <a:spLocks noGrp="1"/>
          </p:cNvSpPr>
          <p:nvPr>
            <p:ph type="body" sz="quarter" idx="48"/>
          </p:nvPr>
        </p:nvSpPr>
        <p:spPr>
          <a:xfrm>
            <a:off x="8771916" y="5333999"/>
            <a:ext cx="2938018" cy="695781"/>
          </a:xfrm>
        </p:spPr>
        <p:txBody>
          <a:bodyPr/>
          <a:lstStyle/>
          <a:p>
            <a:pPr algn="ctr" defTabSz="913943" fontAlgn="base">
              <a:spcBef>
                <a:spcPct val="0"/>
              </a:spcBef>
              <a:spcAft>
                <a:spcPct val="0"/>
              </a:spcAft>
              <a:defRPr/>
            </a:pPr>
            <a:r>
              <a:rPr lang="en-GB" sz="1600" b="1" dirty="0">
                <a:solidFill>
                  <a:schemeClr val="tx1"/>
                </a:solidFill>
                <a:latin typeface="Jungka"/>
                <a:cs typeface="Arial" charset="0"/>
              </a:rPr>
              <a:t>Global Chief Marketing Officer</a:t>
            </a:r>
            <a:endParaRPr lang="en-IE" sz="1600" b="1" dirty="0">
              <a:solidFill>
                <a:schemeClr val="tx1"/>
              </a:solidFill>
              <a:latin typeface="Jungka"/>
              <a:cs typeface="Arial" charset="0"/>
            </a:endParaRPr>
          </a:p>
          <a:p>
            <a:endParaRPr lang="en-GB" dirty="0">
              <a:solidFill>
                <a:schemeClr val="tx1"/>
              </a:solidFill>
            </a:endParaRPr>
          </a:p>
        </p:txBody>
      </p:sp>
      <p:pic>
        <p:nvPicPr>
          <p:cNvPr id="82" name="Picture Placeholder 81" descr="A person standing posing for the camera&#10;&#10;Description automatically generated">
            <a:extLst>
              <a:ext uri="{FF2B5EF4-FFF2-40B4-BE49-F238E27FC236}">
                <a16:creationId xmlns:a16="http://schemas.microsoft.com/office/drawing/2014/main" id="{4F29823E-E9C7-474B-9237-70080620C486}"/>
              </a:ext>
            </a:extLst>
          </p:cNvPr>
          <p:cNvPicPr>
            <a:picLocks noGrp="1" noChangeAspect="1"/>
          </p:cNvPicPr>
          <p:nvPr>
            <p:ph type="pic" sz="quarter" idx="35"/>
          </p:nvPr>
        </p:nvPicPr>
        <p:blipFill rotWithShape="1">
          <a:blip r:embed="rId4" cstate="print">
            <a:extLst>
              <a:ext uri="{28A0092B-C50C-407E-A947-70E740481C1C}">
                <a14:useLocalDpi xmlns:a14="http://schemas.microsoft.com/office/drawing/2010/main" val="0"/>
              </a:ext>
            </a:extLst>
          </a:blip>
          <a:srcRect l="23654" t="6176" r="19500" b="55902"/>
          <a:stretch/>
        </p:blipFill>
        <p:spPr>
          <a:xfrm>
            <a:off x="618354" y="2076590"/>
            <a:ext cx="2288085" cy="2289600"/>
          </a:xfrm>
          <a:prstGeom prst="ellipse">
            <a:avLst/>
          </a:prstGeom>
          <a:ln w="12700">
            <a:solidFill>
              <a:srgbClr val="FF0000"/>
            </a:solidFill>
          </a:ln>
        </p:spPr>
      </p:pic>
      <p:pic>
        <p:nvPicPr>
          <p:cNvPr id="83" name="Picture 2" descr="Profile photo of Ioana Danila">
            <a:extLst>
              <a:ext uri="{FF2B5EF4-FFF2-40B4-BE49-F238E27FC236}">
                <a16:creationId xmlns:a16="http://schemas.microsoft.com/office/drawing/2014/main" id="{BE233CB3-49D0-4D31-86DD-054815C7DEA4}"/>
              </a:ext>
            </a:extLst>
          </p:cNvPr>
          <p:cNvPicPr>
            <a:picLocks noGrp="1" noChangeAspect="1" noChangeArrowheads="1"/>
          </p:cNvPicPr>
          <p:nvPr>
            <p:ph type="pic" sz="quarter" idx="39"/>
          </p:nvPr>
        </p:nvPicPr>
        <p:blipFill>
          <a:blip r:embed="rId5">
            <a:extLst>
              <a:ext uri="{28A0092B-C50C-407E-A947-70E740481C1C}">
                <a14:useLocalDpi xmlns:a14="http://schemas.microsoft.com/office/drawing/2010/main" val="0"/>
              </a:ext>
            </a:extLst>
          </a:blip>
          <a:srcRect l="33" r="33"/>
          <a:stretch>
            <a:fillRect/>
          </a:stretch>
        </p:blipFill>
        <p:spPr bwMode="auto">
          <a:xfrm>
            <a:off x="3168183" y="2076590"/>
            <a:ext cx="2288085" cy="2289600"/>
          </a:xfrm>
          <a:prstGeom prst="ellipse">
            <a:avLst/>
          </a:prstGeom>
          <a:ln w="12700" cap="rnd">
            <a:solidFill>
              <a:srgbClr val="FF0000"/>
            </a:solidFill>
          </a:ln>
          <a:effectLst/>
          <a:scene3d>
            <a:camera prst="orthographicFront"/>
            <a:lightRig rig="contrasting" dir="t">
              <a:rot lat="0" lon="0" rev="3000000"/>
            </a:lightRig>
          </a:scene3d>
          <a:sp3d contourW="7620">
            <a:bevelT w="95250" h="31750"/>
            <a:contourClr>
              <a:srgbClr val="333333"/>
            </a:contourClr>
          </a:sp3d>
          <a:extLst>
            <a:ext uri="{909E8E84-426E-40DD-AFC4-6F175D3DCCD1}">
              <a14:hiddenFill xmlns:a14="http://schemas.microsoft.com/office/drawing/2010/main">
                <a:solidFill>
                  <a:srgbClr val="FFFFFF"/>
                </a:solidFill>
              </a14:hiddenFill>
            </a:ext>
          </a:extLst>
        </p:spPr>
      </p:pic>
      <p:pic>
        <p:nvPicPr>
          <p:cNvPr id="88" name="Picture 6" descr="BVA Nudge Unit – Successful Behavioural Change">
            <a:extLst>
              <a:ext uri="{FF2B5EF4-FFF2-40B4-BE49-F238E27FC236}">
                <a16:creationId xmlns:a16="http://schemas.microsoft.com/office/drawing/2014/main" id="{6499E88A-B60C-4AA4-8442-A2D4F59B2558}"/>
              </a:ext>
            </a:extLst>
          </p:cNvPr>
          <p:cNvPicPr>
            <a:picLocks noGrp="1" noChangeAspect="1" noChangeArrowheads="1"/>
          </p:cNvPicPr>
          <p:nvPr>
            <p:ph type="pic" sz="quarter" idx="44"/>
          </p:nvPr>
        </p:nvPicPr>
        <p:blipFill rotWithShape="1">
          <a:blip r:embed="rId6">
            <a:extLst>
              <a:ext uri="{28A0092B-C50C-407E-A947-70E740481C1C}">
                <a14:useLocalDpi xmlns:a14="http://schemas.microsoft.com/office/drawing/2010/main" val="0"/>
              </a:ext>
            </a:extLst>
          </a:blip>
          <a:srcRect l="-1514" t="-157421" r="-1461" b="-163738"/>
          <a:stretch/>
        </p:blipFill>
        <p:spPr bwMode="auto">
          <a:xfrm>
            <a:off x="7505023" y="3479705"/>
            <a:ext cx="1343025" cy="1343025"/>
          </a:xfrm>
          <a:prstGeom prst="ellipse">
            <a:avLst/>
          </a:prstGeom>
          <a:solidFill>
            <a:schemeClr val="bg1"/>
          </a:solidFill>
        </p:spPr>
      </p:pic>
      <p:pic>
        <p:nvPicPr>
          <p:cNvPr id="90" name="Picture 89" descr="C:\Users\c.cristache\Desktop\wfa_logotype_horizontal.png">
            <a:extLst>
              <a:ext uri="{FF2B5EF4-FFF2-40B4-BE49-F238E27FC236}">
                <a16:creationId xmlns:a16="http://schemas.microsoft.com/office/drawing/2014/main" id="{46D0B94B-A3A1-437B-A7D8-980B3556858D}"/>
              </a:ext>
            </a:extLst>
          </p:cNvPr>
          <p:cNvPicPr>
            <a:picLocks noChangeAspect="1" noChangeArrowheads="1"/>
          </p:cNvPicPr>
          <p:nvPr/>
        </p:nvPicPr>
        <p:blipFill rotWithShape="1">
          <a:blip r:embed="rId7" cstate="print">
            <a:extLst>
              <a:ext uri="{28A0092B-C50C-407E-A947-70E740481C1C}">
                <a14:useLocalDpi xmlns:a14="http://schemas.microsoft.com/office/drawing/2010/main" val="0"/>
              </a:ext>
            </a:extLst>
          </a:blip>
          <a:srcRect l="-11734" t="-182936" r="-8950" b="-151922"/>
          <a:stretch/>
        </p:blipFill>
        <p:spPr bwMode="auto">
          <a:xfrm>
            <a:off x="2341831" y="3609377"/>
            <a:ext cx="1304219" cy="1327223"/>
          </a:xfrm>
          <a:prstGeom prst="ellipse">
            <a:avLst/>
          </a:prstGeom>
          <a:solidFill>
            <a:schemeClr val="bg1"/>
          </a:solidFill>
        </p:spPr>
      </p:pic>
      <p:pic>
        <p:nvPicPr>
          <p:cNvPr id="16" name="Picture 15">
            <a:extLst>
              <a:ext uri="{FF2B5EF4-FFF2-40B4-BE49-F238E27FC236}">
                <a16:creationId xmlns:a16="http://schemas.microsoft.com/office/drawing/2014/main" id="{32DDFB1C-63BF-4FB3-A50D-3EC974BA0E16}"/>
              </a:ext>
            </a:extLst>
          </p:cNvPr>
          <p:cNvPicPr>
            <a:picLocks noChangeAspect="1" noChangeArrowheads="1"/>
          </p:cNvPicPr>
          <p:nvPr/>
        </p:nvPicPr>
        <p:blipFill>
          <a:blip r:embed="rId8">
            <a:extLst>
              <a:ext uri="{28A0092B-C50C-407E-A947-70E740481C1C}">
                <a14:useLocalDpi xmlns:a14="http://schemas.microsoft.com/office/drawing/2010/main" val="0"/>
              </a:ext>
            </a:extLst>
          </a:blip>
          <a:srcRect t="284" b="284"/>
          <a:stretch/>
        </p:blipFill>
        <p:spPr bwMode="auto">
          <a:xfrm>
            <a:off x="9053351" y="2133573"/>
            <a:ext cx="2302681" cy="2289600"/>
          </a:xfrm>
          <a:prstGeom prst="ellipse">
            <a:avLst/>
          </a:prstGeom>
          <a:solidFill>
            <a:schemeClr val="bg1"/>
          </a:solidFill>
          <a:ln w="6350">
            <a:solidFill>
              <a:schemeClr val="accent1"/>
            </a:solidFill>
          </a:ln>
        </p:spPr>
      </p:pic>
      <p:pic>
        <p:nvPicPr>
          <p:cNvPr id="25" name="Picture 6">
            <a:extLst>
              <a:ext uri="{FF2B5EF4-FFF2-40B4-BE49-F238E27FC236}">
                <a16:creationId xmlns:a16="http://schemas.microsoft.com/office/drawing/2014/main" id="{728F3556-8D8E-47D3-9763-0458DCBFA53D}"/>
              </a:ext>
            </a:extLst>
          </p:cNvPr>
          <p:cNvPicPr>
            <a:picLocks noChangeAspect="1" noChangeArrowheads="1"/>
          </p:cNvPicPr>
          <p:nvPr/>
        </p:nvPicPr>
        <p:blipFill rotWithShape="1">
          <a:blip r:embed="rId9">
            <a:extLst>
              <a:ext uri="{28A0092B-C50C-407E-A947-70E740481C1C}">
                <a14:useLocalDpi xmlns:a14="http://schemas.microsoft.com/office/drawing/2010/main" val="0"/>
              </a:ext>
            </a:extLst>
          </a:blip>
          <a:srcRect l="13655" t="-32333" r="7349" b="-18640"/>
          <a:stretch/>
        </p:blipFill>
        <p:spPr bwMode="auto">
          <a:xfrm>
            <a:off x="10473072" y="3479705"/>
            <a:ext cx="1343025" cy="1343025"/>
          </a:xfrm>
          <a:prstGeom prst="ellipse">
            <a:avLst/>
          </a:prstGeom>
          <a:solidFill>
            <a:schemeClr val="bg1"/>
          </a:solidFill>
        </p:spPr>
      </p:pic>
    </p:spTree>
    <p:extLst>
      <p:ext uri="{BB962C8B-B14F-4D97-AF65-F5344CB8AC3E}">
        <p14:creationId xmlns:p14="http://schemas.microsoft.com/office/powerpoint/2010/main" val="986028773"/>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Rectangle 8">
            <a:extLst>
              <a:ext uri="{FF2B5EF4-FFF2-40B4-BE49-F238E27FC236}">
                <a16:creationId xmlns:a16="http://schemas.microsoft.com/office/drawing/2014/main" id="{DCDA1D6F-2D73-4D62-9B9A-567528489217}"/>
              </a:ext>
            </a:extLst>
          </p:cNvPr>
          <p:cNvSpPr/>
          <p:nvPr/>
        </p:nvSpPr>
        <p:spPr>
          <a:xfrm>
            <a:off x="-9350" y="1269885"/>
            <a:ext cx="12201350" cy="5586330"/>
          </a:xfrm>
          <a:prstGeom prst="rect">
            <a:avLst/>
          </a:prstGeom>
          <a:solidFill>
            <a:srgbClr val="FF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E" sz="1799"/>
          </a:p>
        </p:txBody>
      </p:sp>
      <p:pic>
        <p:nvPicPr>
          <p:cNvPr id="8" name="Picture 7" descr="A screenshot of a cell phone&#10;&#10;Description automatically generated">
            <a:extLst>
              <a:ext uri="{FF2B5EF4-FFF2-40B4-BE49-F238E27FC236}">
                <a16:creationId xmlns:a16="http://schemas.microsoft.com/office/drawing/2014/main" id="{2B3B13BE-F1C8-4148-8BD3-01DE46FCB862}"/>
              </a:ext>
            </a:extLst>
          </p:cNvPr>
          <p:cNvPicPr>
            <a:picLocks noChangeAspect="1"/>
          </p:cNvPicPr>
          <p:nvPr/>
        </p:nvPicPr>
        <p:blipFill rotWithShape="1">
          <a:blip r:embed="rId3">
            <a:extLst>
              <a:ext uri="{28A0092B-C50C-407E-A947-70E740481C1C}">
                <a14:useLocalDpi xmlns:a14="http://schemas.microsoft.com/office/drawing/2010/main" val="0"/>
              </a:ext>
            </a:extLst>
          </a:blip>
          <a:srcRect t="92592"/>
          <a:stretch/>
        </p:blipFill>
        <p:spPr>
          <a:xfrm>
            <a:off x="-23546" y="3644912"/>
            <a:ext cx="12201350" cy="540553"/>
          </a:xfrm>
          <a:prstGeom prst="rect">
            <a:avLst/>
          </a:prstGeom>
        </p:spPr>
      </p:pic>
      <p:sp>
        <p:nvSpPr>
          <p:cNvPr id="6" name="Content Placeholder 1">
            <a:extLst>
              <a:ext uri="{FF2B5EF4-FFF2-40B4-BE49-F238E27FC236}">
                <a16:creationId xmlns:a16="http://schemas.microsoft.com/office/drawing/2014/main" id="{024EA83B-DDD1-4505-96B2-D8A372B5D3E8}"/>
              </a:ext>
            </a:extLst>
          </p:cNvPr>
          <p:cNvSpPr txBox="1">
            <a:spLocks/>
          </p:cNvSpPr>
          <p:nvPr/>
        </p:nvSpPr>
        <p:spPr>
          <a:xfrm>
            <a:off x="719624" y="1953625"/>
            <a:ext cx="6959728" cy="4210255"/>
          </a:xfrm>
          <a:prstGeom prst="rect">
            <a:avLst/>
          </a:prstGeom>
        </p:spPr>
        <p:txBody>
          <a:bodyPr/>
          <a:lstStyle>
            <a:lvl1pPr marL="342900" indent="-342900" algn="l" rtl="0" eaLnBrk="1" fontAlgn="base" hangingPunct="1">
              <a:spcBef>
                <a:spcPct val="20000"/>
              </a:spcBef>
              <a:spcAft>
                <a:spcPct val="0"/>
              </a:spcAft>
              <a:buClr>
                <a:srgbClr val="BE000A"/>
              </a:buClr>
              <a:buFont typeface="Arial" charset="0"/>
              <a:defRPr sz="2000" kern="1200">
                <a:solidFill>
                  <a:srgbClr val="1E1E1E"/>
                </a:solidFill>
                <a:latin typeface="+mn-lt"/>
                <a:ea typeface="Jungka" panose="00000500000000000000" pitchFamily="50" charset="0"/>
                <a:cs typeface="Arial" charset="0"/>
              </a:defRPr>
            </a:lvl1pPr>
            <a:lvl2pPr marL="800100" indent="-342900" algn="l" rtl="0" eaLnBrk="1" fontAlgn="base" hangingPunct="1">
              <a:spcBef>
                <a:spcPct val="20000"/>
              </a:spcBef>
              <a:spcAft>
                <a:spcPct val="0"/>
              </a:spcAft>
              <a:buClr>
                <a:srgbClr val="FF003C"/>
              </a:buClr>
              <a:buSzPct val="100000"/>
              <a:buFont typeface="+mj-lt"/>
              <a:buAutoNum type="arabicPeriod"/>
              <a:defRPr sz="1800" b="0" kern="1200">
                <a:solidFill>
                  <a:srgbClr val="1E1E1E"/>
                </a:solidFill>
                <a:latin typeface="+mn-lt"/>
                <a:ea typeface="Jungka" panose="00000500000000000000" pitchFamily="50" charset="0"/>
                <a:cs typeface="Arial" charset="0"/>
              </a:defRPr>
            </a:lvl2pPr>
            <a:lvl3pPr marL="1200150" indent="-285750" algn="l" rtl="0" eaLnBrk="1" fontAlgn="base" hangingPunct="1">
              <a:spcBef>
                <a:spcPct val="20000"/>
              </a:spcBef>
              <a:spcAft>
                <a:spcPct val="0"/>
              </a:spcAft>
              <a:buClr>
                <a:srgbClr val="FF003C"/>
              </a:buClr>
              <a:buSzPct val="150000"/>
              <a:buFont typeface="Arial" charset="0"/>
              <a:buChar char="•"/>
              <a:defRPr sz="1600" kern="1200">
                <a:solidFill>
                  <a:srgbClr val="1E1E1E"/>
                </a:solidFill>
                <a:latin typeface="+mn-lt"/>
                <a:ea typeface="Jungka" panose="00000500000000000000" pitchFamily="50" charset="0"/>
                <a:cs typeface="Arial" charset="0"/>
              </a:defRPr>
            </a:lvl3pPr>
            <a:lvl4pPr marL="1600200" indent="-228600" algn="l" rtl="0" eaLnBrk="1" fontAlgn="base" hangingPunct="1">
              <a:spcBef>
                <a:spcPct val="20000"/>
              </a:spcBef>
              <a:spcAft>
                <a:spcPct val="0"/>
              </a:spcAft>
              <a:buClr>
                <a:srgbClr val="FF003C"/>
              </a:buClr>
              <a:buFont typeface="Courier New" charset="0"/>
              <a:buChar char="o"/>
              <a:defRPr sz="1600" kern="1200">
                <a:solidFill>
                  <a:srgbClr val="1E1E1E"/>
                </a:solidFill>
                <a:latin typeface="+mn-lt"/>
                <a:ea typeface="Jungka" panose="00000500000000000000" pitchFamily="50" charset="0"/>
                <a:cs typeface="Arial" charset="0"/>
              </a:defRPr>
            </a:lvl4pPr>
            <a:lvl5pPr marL="2057400" indent="-228600" algn="l" rtl="0" eaLnBrk="1" fontAlgn="base" hangingPunct="1">
              <a:spcBef>
                <a:spcPct val="20000"/>
              </a:spcBef>
              <a:spcAft>
                <a:spcPct val="0"/>
              </a:spcAft>
              <a:buClr>
                <a:srgbClr val="FF003C"/>
              </a:buClr>
              <a:buFont typeface="Arial" charset="0"/>
              <a:buChar char="»"/>
              <a:defRPr sz="1600" kern="1200">
                <a:solidFill>
                  <a:srgbClr val="1E1E1E"/>
                </a:solidFill>
                <a:latin typeface="+mn-lt"/>
                <a:ea typeface="Jungka" panose="00000500000000000000" pitchFamily="50" charset="0"/>
                <a:cs typeface="Arial" charset="0"/>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342729" indent="-342729" defTabSz="913943">
              <a:defRPr/>
            </a:pPr>
            <a:endParaRPr lang="en-US" sz="1999" dirty="0">
              <a:solidFill>
                <a:srgbClr val="FFFFFF"/>
              </a:solidFill>
              <a:latin typeface="Jungka"/>
            </a:endParaRPr>
          </a:p>
          <a:p>
            <a:pPr marL="342729" indent="-342729" defTabSz="913943">
              <a:defRPr/>
            </a:pPr>
            <a:endParaRPr lang="en-BE" sz="1999" dirty="0">
              <a:solidFill>
                <a:srgbClr val="FFFFFF"/>
              </a:solidFill>
              <a:latin typeface="Jungka"/>
            </a:endParaRPr>
          </a:p>
        </p:txBody>
      </p:sp>
      <p:sp>
        <p:nvSpPr>
          <p:cNvPr id="7" name="Oval 6">
            <a:extLst>
              <a:ext uri="{FF2B5EF4-FFF2-40B4-BE49-F238E27FC236}">
                <a16:creationId xmlns:a16="http://schemas.microsoft.com/office/drawing/2014/main" id="{CBC87999-1347-43BF-BBB3-5BC9E5790106}"/>
              </a:ext>
            </a:extLst>
          </p:cNvPr>
          <p:cNvSpPr/>
          <p:nvPr/>
        </p:nvSpPr>
        <p:spPr>
          <a:xfrm>
            <a:off x="6239941" y="3429000"/>
            <a:ext cx="719705" cy="1079558"/>
          </a:xfrm>
          <a:prstGeom prst="ellipse">
            <a:avLst/>
          </a:prstGeom>
          <a:noFill/>
          <a:ln w="5715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E" sz="1799"/>
          </a:p>
        </p:txBody>
      </p:sp>
      <p:pic>
        <p:nvPicPr>
          <p:cNvPr id="10" name="Picture 9" descr="A close up of a logo&#10;&#10;Description automatically generated">
            <a:extLst>
              <a:ext uri="{FF2B5EF4-FFF2-40B4-BE49-F238E27FC236}">
                <a16:creationId xmlns:a16="http://schemas.microsoft.com/office/drawing/2014/main" id="{26401E08-7DFC-4FE5-95D7-7058751E157D}"/>
              </a:ext>
            </a:extLst>
          </p:cNvPr>
          <p:cNvPicPr>
            <a:picLocks noChangeAspect="1"/>
          </p:cNvPicPr>
          <p:nvPr/>
        </p:nvPicPr>
        <p:blipFill rotWithShape="1">
          <a:blip r:embed="rId4" cstate="screen">
            <a:extLst>
              <a:ext uri="{28A0092B-C50C-407E-A947-70E740481C1C}">
                <a14:useLocalDpi xmlns:a14="http://schemas.microsoft.com/office/drawing/2010/main"/>
              </a:ext>
            </a:extLst>
          </a:blip>
          <a:srcRect t="-7589"/>
          <a:stretch/>
        </p:blipFill>
        <p:spPr>
          <a:xfrm>
            <a:off x="626241" y="40779"/>
            <a:ext cx="1079558" cy="1120589"/>
          </a:xfrm>
          <a:prstGeom prst="ellipse">
            <a:avLst/>
          </a:prstGeom>
          <a:solidFill>
            <a:schemeClr val="bg1"/>
          </a:solidFill>
        </p:spPr>
      </p:pic>
    </p:spTree>
    <p:extLst>
      <p:ext uri="{BB962C8B-B14F-4D97-AF65-F5344CB8AC3E}">
        <p14:creationId xmlns:p14="http://schemas.microsoft.com/office/powerpoint/2010/main" val="203186392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030A594A-6F97-46D6-91B6-46E22F0E4981}"/>
              </a:ext>
            </a:extLst>
          </p:cNvPr>
          <p:cNvSpPr/>
          <p:nvPr/>
        </p:nvSpPr>
        <p:spPr>
          <a:xfrm>
            <a:off x="5077" y="0"/>
            <a:ext cx="12181846"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6" name="Rectangle 5"/>
          <p:cNvSpPr/>
          <p:nvPr/>
        </p:nvSpPr>
        <p:spPr>
          <a:xfrm>
            <a:off x="5077" y="1124050"/>
            <a:ext cx="2895758" cy="5023965"/>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913486"/>
            <a:endParaRPr lang="en-GB" sz="1798">
              <a:solidFill>
                <a:srgbClr val="FFFFFF"/>
              </a:solidFill>
              <a:latin typeface="Arial" panose="020B0604020202020204"/>
            </a:endParaRPr>
          </a:p>
        </p:txBody>
      </p:sp>
      <p:grpSp>
        <p:nvGrpSpPr>
          <p:cNvPr id="36" name="Group 35">
            <a:extLst>
              <a:ext uri="{FF2B5EF4-FFF2-40B4-BE49-F238E27FC236}">
                <a16:creationId xmlns:a16="http://schemas.microsoft.com/office/drawing/2014/main" id="{6FFF5C91-054B-495A-8F17-EB5C2A6129D5}"/>
              </a:ext>
            </a:extLst>
          </p:cNvPr>
          <p:cNvGrpSpPr/>
          <p:nvPr/>
        </p:nvGrpSpPr>
        <p:grpSpPr>
          <a:xfrm>
            <a:off x="1159813" y="558224"/>
            <a:ext cx="10093519" cy="5855594"/>
            <a:chOff x="1403648" y="880022"/>
            <a:chExt cx="6382559" cy="4140000"/>
          </a:xfrm>
          <a:solidFill>
            <a:schemeClr val="bg1">
              <a:lumMod val="65000"/>
            </a:schemeClr>
          </a:solidFill>
        </p:grpSpPr>
        <p:sp>
          <p:nvSpPr>
            <p:cNvPr id="37" name="Freeform 3">
              <a:extLst>
                <a:ext uri="{FF2B5EF4-FFF2-40B4-BE49-F238E27FC236}">
                  <a16:creationId xmlns:a16="http://schemas.microsoft.com/office/drawing/2014/main" id="{6E71FD81-691E-47F7-9F2C-795F093C2DE0}"/>
                </a:ext>
              </a:extLst>
            </p:cNvPr>
            <p:cNvSpPr>
              <a:spLocks/>
            </p:cNvSpPr>
            <p:nvPr/>
          </p:nvSpPr>
          <p:spPr bwMode="auto">
            <a:xfrm>
              <a:off x="4100658" y="3530184"/>
              <a:ext cx="99947" cy="82768"/>
            </a:xfrm>
            <a:custGeom>
              <a:avLst/>
              <a:gdLst>
                <a:gd name="T0" fmla="*/ 2147483647 w 1131"/>
                <a:gd name="T1" fmla="*/ 407494188 h 927"/>
                <a:gd name="T2" fmla="*/ 2147483647 w 1131"/>
                <a:gd name="T3" fmla="*/ 1628469094 h 927"/>
                <a:gd name="T4" fmla="*/ 2147483647 w 1131"/>
                <a:gd name="T5" fmla="*/ 1017606791 h 927"/>
                <a:gd name="T6" fmla="*/ 2147483647 w 1131"/>
                <a:gd name="T7" fmla="*/ 2035963191 h 927"/>
                <a:gd name="T8" fmla="*/ 2147483647 w 1131"/>
                <a:gd name="T9" fmla="*/ 2147483647 h 927"/>
                <a:gd name="T10" fmla="*/ 2147483647 w 1131"/>
                <a:gd name="T11" fmla="*/ 2147483647 h 927"/>
                <a:gd name="T12" fmla="*/ 1562940558 w 1131"/>
                <a:gd name="T13" fmla="*/ 2147483647 h 927"/>
                <a:gd name="T14" fmla="*/ 2147483647 w 1131"/>
                <a:gd name="T15" fmla="*/ 2147483647 h 927"/>
                <a:gd name="T16" fmla="*/ 2147483647 w 1131"/>
                <a:gd name="T17" fmla="*/ 2147483647 h 927"/>
                <a:gd name="T18" fmla="*/ 2147483647 w 1131"/>
                <a:gd name="T19" fmla="*/ 2147483647 h 927"/>
                <a:gd name="T20" fmla="*/ 2147483647 w 1131"/>
                <a:gd name="T21" fmla="*/ 2147483647 h 927"/>
                <a:gd name="T22" fmla="*/ 2147483647 w 1131"/>
                <a:gd name="T23" fmla="*/ 2147483647 h 927"/>
                <a:gd name="T24" fmla="*/ 2147483647 w 1131"/>
                <a:gd name="T25" fmla="*/ 2147483647 h 927"/>
                <a:gd name="T26" fmla="*/ 2147483647 w 1131"/>
                <a:gd name="T27" fmla="*/ 2147483647 h 927"/>
                <a:gd name="T28" fmla="*/ 2147483647 w 1131"/>
                <a:gd name="T29" fmla="*/ 2147483647 h 927"/>
                <a:gd name="T30" fmla="*/ 2147483647 w 1131"/>
                <a:gd name="T31" fmla="*/ 2147483647 h 927"/>
                <a:gd name="T32" fmla="*/ 2147483647 w 1131"/>
                <a:gd name="T33" fmla="*/ 2147483647 h 927"/>
                <a:gd name="T34" fmla="*/ 2147483647 w 1131"/>
                <a:gd name="T35" fmla="*/ 2147483647 h 927"/>
                <a:gd name="T36" fmla="*/ 2147483647 w 1131"/>
                <a:gd name="T37" fmla="*/ 2147483647 h 927"/>
                <a:gd name="T38" fmla="*/ 2147483647 w 1131"/>
                <a:gd name="T39" fmla="*/ 2147483647 h 927"/>
                <a:gd name="T40" fmla="*/ 2147483647 w 1131"/>
                <a:gd name="T41" fmla="*/ 2147483647 h 927"/>
                <a:gd name="T42" fmla="*/ 2147483647 w 1131"/>
                <a:gd name="T43" fmla="*/ 2147483647 h 927"/>
                <a:gd name="T44" fmla="*/ 2147483647 w 1131"/>
                <a:gd name="T45" fmla="*/ 2147483647 h 927"/>
                <a:gd name="T46" fmla="*/ 2147483647 w 1131"/>
                <a:gd name="T47" fmla="*/ 2147483647 h 927"/>
                <a:gd name="T48" fmla="*/ 2147483647 w 1131"/>
                <a:gd name="T49" fmla="*/ 2147483647 h 927"/>
                <a:gd name="T50" fmla="*/ 2147483647 w 1131"/>
                <a:gd name="T51" fmla="*/ 2147483647 h 927"/>
                <a:gd name="T52" fmla="*/ 2147483647 w 1131"/>
                <a:gd name="T53" fmla="*/ 2147483647 h 927"/>
                <a:gd name="T54" fmla="*/ 2147483647 w 1131"/>
                <a:gd name="T55" fmla="*/ 2147483647 h 927"/>
                <a:gd name="T56" fmla="*/ 2147483647 w 1131"/>
                <a:gd name="T57" fmla="*/ 2147483647 h 927"/>
                <a:gd name="T58" fmla="*/ 1172201511 w 1131"/>
                <a:gd name="T59" fmla="*/ 2147483647 h 927"/>
                <a:gd name="T60" fmla="*/ 0 w 1131"/>
                <a:gd name="T61" fmla="*/ 2147483647 h 927"/>
                <a:gd name="T62" fmla="*/ 1757946891 w 1131"/>
                <a:gd name="T63" fmla="*/ 2147483647 h 927"/>
                <a:gd name="T64" fmla="*/ 2147483647 w 1131"/>
                <a:gd name="T65" fmla="*/ 2147483647 h 927"/>
                <a:gd name="T66" fmla="*/ 1953671520 w 1131"/>
                <a:gd name="T67" fmla="*/ 2147483647 h 927"/>
                <a:gd name="T68" fmla="*/ 2147483647 w 1131"/>
                <a:gd name="T69" fmla="*/ 2147483647 h 927"/>
                <a:gd name="T70" fmla="*/ 2147483647 w 1131"/>
                <a:gd name="T71" fmla="*/ 2147483647 h 927"/>
                <a:gd name="T72" fmla="*/ 2147483647 w 1131"/>
                <a:gd name="T73" fmla="*/ 2147483647 h 927"/>
                <a:gd name="T74" fmla="*/ 2147483647 w 1131"/>
                <a:gd name="T75" fmla="*/ 2147483647 h 927"/>
                <a:gd name="T76" fmla="*/ 2147483647 w 1131"/>
                <a:gd name="T77" fmla="*/ 2147483647 h 927"/>
                <a:gd name="T78" fmla="*/ 2147483647 w 1131"/>
                <a:gd name="T79" fmla="*/ 2147483647 h 927"/>
                <a:gd name="T80" fmla="*/ 2147483647 w 1131"/>
                <a:gd name="T81" fmla="*/ 2147483647 h 927"/>
                <a:gd name="T82" fmla="*/ 2147483647 w 1131"/>
                <a:gd name="T83" fmla="*/ 2147483647 h 927"/>
                <a:gd name="T84" fmla="*/ 2147483647 w 1131"/>
                <a:gd name="T85" fmla="*/ 2147483647 h 927"/>
                <a:gd name="T86" fmla="*/ 2147483647 w 1131"/>
                <a:gd name="T87" fmla="*/ 2147483647 h 927"/>
                <a:gd name="T88" fmla="*/ 2147483647 w 1131"/>
                <a:gd name="T89" fmla="*/ 2147483647 h 927"/>
                <a:gd name="T90" fmla="*/ 2147483647 w 1131"/>
                <a:gd name="T91" fmla="*/ 2147483647 h 927"/>
                <a:gd name="T92" fmla="*/ 2147483647 w 1131"/>
                <a:gd name="T93" fmla="*/ 2147483647 h 927"/>
                <a:gd name="T94" fmla="*/ 2147483647 w 1131"/>
                <a:gd name="T95" fmla="*/ 2147483647 h 927"/>
                <a:gd name="T96" fmla="*/ 2147483647 w 1131"/>
                <a:gd name="T97" fmla="*/ 2147483647 h 927"/>
                <a:gd name="T98" fmla="*/ 2147483647 w 1131"/>
                <a:gd name="T99" fmla="*/ 2147483647 h 927"/>
                <a:gd name="T100" fmla="*/ 2147483647 w 1131"/>
                <a:gd name="T101" fmla="*/ 2147483647 h 927"/>
                <a:gd name="T102" fmla="*/ 2147483647 w 1131"/>
                <a:gd name="T103" fmla="*/ 2147483647 h 927"/>
                <a:gd name="T104" fmla="*/ 2147483647 w 1131"/>
                <a:gd name="T105" fmla="*/ 2147483647 h 927"/>
                <a:gd name="T106" fmla="*/ 2147483647 w 1131"/>
                <a:gd name="T107" fmla="*/ 2147483647 h 927"/>
                <a:gd name="T108" fmla="*/ 2147483647 w 1131"/>
                <a:gd name="T109" fmla="*/ 2147483647 h 927"/>
                <a:gd name="T110" fmla="*/ 2147483647 w 1131"/>
                <a:gd name="T111" fmla="*/ 2147483647 h 927"/>
                <a:gd name="T112" fmla="*/ 2147483647 w 1131"/>
                <a:gd name="T113" fmla="*/ 2147483647 h 927"/>
                <a:gd name="T114" fmla="*/ 2147483647 w 1131"/>
                <a:gd name="T115" fmla="*/ 2147483647 h 927"/>
                <a:gd name="T116" fmla="*/ 2147483647 w 1131"/>
                <a:gd name="T117" fmla="*/ 2147483647 h 927"/>
                <a:gd name="T118" fmla="*/ 2147483647 w 1131"/>
                <a:gd name="T119" fmla="*/ 2147483647 h 927"/>
                <a:gd name="T120" fmla="*/ 2147483647 w 1131"/>
                <a:gd name="T121" fmla="*/ 542825875 h 927"/>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60000 65536"/>
                <a:gd name="T175" fmla="*/ 0 60000 65536"/>
                <a:gd name="T176" fmla="*/ 0 60000 65536"/>
                <a:gd name="T177" fmla="*/ 0 60000 65536"/>
                <a:gd name="T178" fmla="*/ 0 60000 65536"/>
                <a:gd name="T179" fmla="*/ 0 60000 65536"/>
                <a:gd name="T180" fmla="*/ 0 60000 65536"/>
                <a:gd name="T181" fmla="*/ 0 60000 65536"/>
                <a:gd name="T182" fmla="*/ 0 60000 65536"/>
                <a:gd name="T183" fmla="*/ 0 w 1131"/>
                <a:gd name="T184" fmla="*/ 0 h 927"/>
                <a:gd name="T185" fmla="*/ 1131 w 1131"/>
                <a:gd name="T186" fmla="*/ 927 h 927"/>
              </a:gdLst>
              <a:ahLst/>
              <a:cxnLst>
                <a:cxn ang="T122">
                  <a:pos x="T0" y="T1"/>
                </a:cxn>
                <a:cxn ang="T123">
                  <a:pos x="T2" y="T3"/>
                </a:cxn>
                <a:cxn ang="T124">
                  <a:pos x="T4" y="T5"/>
                </a:cxn>
                <a:cxn ang="T125">
                  <a:pos x="T6" y="T7"/>
                </a:cxn>
                <a:cxn ang="T126">
                  <a:pos x="T8" y="T9"/>
                </a:cxn>
                <a:cxn ang="T127">
                  <a:pos x="T10" y="T11"/>
                </a:cxn>
                <a:cxn ang="T128">
                  <a:pos x="T12" y="T13"/>
                </a:cxn>
                <a:cxn ang="T129">
                  <a:pos x="T14" y="T15"/>
                </a:cxn>
                <a:cxn ang="T130">
                  <a:pos x="T16" y="T17"/>
                </a:cxn>
                <a:cxn ang="T131">
                  <a:pos x="T18" y="T19"/>
                </a:cxn>
                <a:cxn ang="T132">
                  <a:pos x="T20" y="T21"/>
                </a:cxn>
                <a:cxn ang="T133">
                  <a:pos x="T22" y="T23"/>
                </a:cxn>
                <a:cxn ang="T134">
                  <a:pos x="T24" y="T25"/>
                </a:cxn>
                <a:cxn ang="T135">
                  <a:pos x="T26" y="T27"/>
                </a:cxn>
                <a:cxn ang="T136">
                  <a:pos x="T28" y="T29"/>
                </a:cxn>
                <a:cxn ang="T137">
                  <a:pos x="T30" y="T31"/>
                </a:cxn>
                <a:cxn ang="T138">
                  <a:pos x="T32" y="T33"/>
                </a:cxn>
                <a:cxn ang="T139">
                  <a:pos x="T34" y="T35"/>
                </a:cxn>
                <a:cxn ang="T140">
                  <a:pos x="T36" y="T37"/>
                </a:cxn>
                <a:cxn ang="T141">
                  <a:pos x="T38" y="T39"/>
                </a:cxn>
                <a:cxn ang="T142">
                  <a:pos x="T40" y="T41"/>
                </a:cxn>
                <a:cxn ang="T143">
                  <a:pos x="T42" y="T43"/>
                </a:cxn>
                <a:cxn ang="T144">
                  <a:pos x="T44" y="T45"/>
                </a:cxn>
                <a:cxn ang="T145">
                  <a:pos x="T46" y="T47"/>
                </a:cxn>
                <a:cxn ang="T146">
                  <a:pos x="T48" y="T49"/>
                </a:cxn>
                <a:cxn ang="T147">
                  <a:pos x="T50" y="T51"/>
                </a:cxn>
                <a:cxn ang="T148">
                  <a:pos x="T52" y="T53"/>
                </a:cxn>
                <a:cxn ang="T149">
                  <a:pos x="T54" y="T55"/>
                </a:cxn>
                <a:cxn ang="T150">
                  <a:pos x="T56" y="T57"/>
                </a:cxn>
                <a:cxn ang="T151">
                  <a:pos x="T58" y="T59"/>
                </a:cxn>
                <a:cxn ang="T152">
                  <a:pos x="T60" y="T61"/>
                </a:cxn>
                <a:cxn ang="T153">
                  <a:pos x="T62" y="T63"/>
                </a:cxn>
                <a:cxn ang="T154">
                  <a:pos x="T64" y="T65"/>
                </a:cxn>
                <a:cxn ang="T155">
                  <a:pos x="T66" y="T67"/>
                </a:cxn>
                <a:cxn ang="T156">
                  <a:pos x="T68" y="T69"/>
                </a:cxn>
                <a:cxn ang="T157">
                  <a:pos x="T70" y="T71"/>
                </a:cxn>
                <a:cxn ang="T158">
                  <a:pos x="T72" y="T73"/>
                </a:cxn>
                <a:cxn ang="T159">
                  <a:pos x="T74" y="T75"/>
                </a:cxn>
                <a:cxn ang="T160">
                  <a:pos x="T76" y="T77"/>
                </a:cxn>
                <a:cxn ang="T161">
                  <a:pos x="T78" y="T79"/>
                </a:cxn>
                <a:cxn ang="T162">
                  <a:pos x="T80" y="T81"/>
                </a:cxn>
                <a:cxn ang="T163">
                  <a:pos x="T82" y="T83"/>
                </a:cxn>
                <a:cxn ang="T164">
                  <a:pos x="T84" y="T85"/>
                </a:cxn>
                <a:cxn ang="T165">
                  <a:pos x="T86" y="T87"/>
                </a:cxn>
                <a:cxn ang="T166">
                  <a:pos x="T88" y="T89"/>
                </a:cxn>
                <a:cxn ang="T167">
                  <a:pos x="T90" y="T91"/>
                </a:cxn>
                <a:cxn ang="T168">
                  <a:pos x="T92" y="T93"/>
                </a:cxn>
                <a:cxn ang="T169">
                  <a:pos x="T94" y="T95"/>
                </a:cxn>
                <a:cxn ang="T170">
                  <a:pos x="T96" y="T97"/>
                </a:cxn>
                <a:cxn ang="T171">
                  <a:pos x="T98" y="T99"/>
                </a:cxn>
                <a:cxn ang="T172">
                  <a:pos x="T100" y="T101"/>
                </a:cxn>
                <a:cxn ang="T173">
                  <a:pos x="T102" y="T103"/>
                </a:cxn>
                <a:cxn ang="T174">
                  <a:pos x="T104" y="T105"/>
                </a:cxn>
                <a:cxn ang="T175">
                  <a:pos x="T106" y="T107"/>
                </a:cxn>
                <a:cxn ang="T176">
                  <a:pos x="T108" y="T109"/>
                </a:cxn>
                <a:cxn ang="T177">
                  <a:pos x="T110" y="T111"/>
                </a:cxn>
                <a:cxn ang="T178">
                  <a:pos x="T112" y="T113"/>
                </a:cxn>
                <a:cxn ang="T179">
                  <a:pos x="T114" y="T115"/>
                </a:cxn>
                <a:cxn ang="T180">
                  <a:pos x="T116" y="T117"/>
                </a:cxn>
                <a:cxn ang="T181">
                  <a:pos x="T118" y="T119"/>
                </a:cxn>
                <a:cxn ang="T182">
                  <a:pos x="T120" y="T121"/>
                </a:cxn>
              </a:cxnLst>
              <a:rect l="T183" t="T184" r="T185" b="T186"/>
              <a:pathLst>
                <a:path w="1131" h="927">
                  <a:moveTo>
                    <a:pt x="464" y="8"/>
                  </a:moveTo>
                  <a:lnTo>
                    <a:pt x="420" y="6"/>
                  </a:lnTo>
                  <a:lnTo>
                    <a:pt x="383" y="0"/>
                  </a:lnTo>
                  <a:lnTo>
                    <a:pt x="345" y="24"/>
                  </a:lnTo>
                  <a:lnTo>
                    <a:pt x="318" y="23"/>
                  </a:lnTo>
                  <a:lnTo>
                    <a:pt x="299" y="15"/>
                  </a:lnTo>
                  <a:lnTo>
                    <a:pt x="281" y="36"/>
                  </a:lnTo>
                  <a:lnTo>
                    <a:pt x="204" y="30"/>
                  </a:lnTo>
                  <a:lnTo>
                    <a:pt x="197" y="58"/>
                  </a:lnTo>
                  <a:lnTo>
                    <a:pt x="135" y="113"/>
                  </a:lnTo>
                  <a:lnTo>
                    <a:pt x="100" y="201"/>
                  </a:lnTo>
                  <a:lnTo>
                    <a:pt x="65" y="296"/>
                  </a:lnTo>
                  <a:lnTo>
                    <a:pt x="3" y="351"/>
                  </a:lnTo>
                  <a:lnTo>
                    <a:pt x="24" y="487"/>
                  </a:lnTo>
                  <a:lnTo>
                    <a:pt x="86" y="514"/>
                  </a:lnTo>
                  <a:lnTo>
                    <a:pt x="100" y="582"/>
                  </a:lnTo>
                  <a:lnTo>
                    <a:pt x="72" y="657"/>
                  </a:lnTo>
                  <a:lnTo>
                    <a:pt x="134" y="656"/>
                  </a:lnTo>
                  <a:lnTo>
                    <a:pt x="239" y="659"/>
                  </a:lnTo>
                  <a:lnTo>
                    <a:pt x="291" y="660"/>
                  </a:lnTo>
                  <a:lnTo>
                    <a:pt x="300" y="632"/>
                  </a:lnTo>
                  <a:lnTo>
                    <a:pt x="321" y="621"/>
                  </a:lnTo>
                  <a:lnTo>
                    <a:pt x="341" y="626"/>
                  </a:lnTo>
                  <a:lnTo>
                    <a:pt x="377" y="609"/>
                  </a:lnTo>
                  <a:lnTo>
                    <a:pt x="407" y="618"/>
                  </a:lnTo>
                  <a:lnTo>
                    <a:pt x="429" y="635"/>
                  </a:lnTo>
                  <a:lnTo>
                    <a:pt x="432" y="650"/>
                  </a:lnTo>
                  <a:lnTo>
                    <a:pt x="449" y="657"/>
                  </a:lnTo>
                  <a:lnTo>
                    <a:pt x="473" y="648"/>
                  </a:lnTo>
                  <a:lnTo>
                    <a:pt x="488" y="656"/>
                  </a:lnTo>
                  <a:lnTo>
                    <a:pt x="500" y="675"/>
                  </a:lnTo>
                  <a:lnTo>
                    <a:pt x="524" y="687"/>
                  </a:lnTo>
                  <a:lnTo>
                    <a:pt x="554" y="681"/>
                  </a:lnTo>
                  <a:lnTo>
                    <a:pt x="572" y="671"/>
                  </a:lnTo>
                  <a:lnTo>
                    <a:pt x="599" y="663"/>
                  </a:lnTo>
                  <a:lnTo>
                    <a:pt x="626" y="683"/>
                  </a:lnTo>
                  <a:lnTo>
                    <a:pt x="629" y="702"/>
                  </a:lnTo>
                  <a:lnTo>
                    <a:pt x="617" y="717"/>
                  </a:lnTo>
                  <a:lnTo>
                    <a:pt x="600" y="722"/>
                  </a:lnTo>
                  <a:lnTo>
                    <a:pt x="569" y="728"/>
                  </a:lnTo>
                  <a:lnTo>
                    <a:pt x="560" y="744"/>
                  </a:lnTo>
                  <a:lnTo>
                    <a:pt x="534" y="741"/>
                  </a:lnTo>
                  <a:lnTo>
                    <a:pt x="510" y="738"/>
                  </a:lnTo>
                  <a:lnTo>
                    <a:pt x="486" y="726"/>
                  </a:lnTo>
                  <a:lnTo>
                    <a:pt x="461" y="717"/>
                  </a:lnTo>
                  <a:lnTo>
                    <a:pt x="440" y="705"/>
                  </a:lnTo>
                  <a:lnTo>
                    <a:pt x="413" y="698"/>
                  </a:lnTo>
                  <a:lnTo>
                    <a:pt x="387" y="683"/>
                  </a:lnTo>
                  <a:lnTo>
                    <a:pt x="363" y="665"/>
                  </a:lnTo>
                  <a:lnTo>
                    <a:pt x="353" y="672"/>
                  </a:lnTo>
                  <a:lnTo>
                    <a:pt x="344" y="686"/>
                  </a:lnTo>
                  <a:lnTo>
                    <a:pt x="339" y="705"/>
                  </a:lnTo>
                  <a:lnTo>
                    <a:pt x="315" y="710"/>
                  </a:lnTo>
                  <a:lnTo>
                    <a:pt x="285" y="705"/>
                  </a:lnTo>
                  <a:lnTo>
                    <a:pt x="254" y="714"/>
                  </a:lnTo>
                  <a:lnTo>
                    <a:pt x="224" y="716"/>
                  </a:lnTo>
                  <a:lnTo>
                    <a:pt x="222" y="750"/>
                  </a:lnTo>
                  <a:lnTo>
                    <a:pt x="44" y="749"/>
                  </a:lnTo>
                  <a:lnTo>
                    <a:pt x="27" y="770"/>
                  </a:lnTo>
                  <a:lnTo>
                    <a:pt x="18" y="759"/>
                  </a:lnTo>
                  <a:lnTo>
                    <a:pt x="11" y="773"/>
                  </a:lnTo>
                  <a:lnTo>
                    <a:pt x="0" y="809"/>
                  </a:lnTo>
                  <a:lnTo>
                    <a:pt x="18" y="875"/>
                  </a:lnTo>
                  <a:lnTo>
                    <a:pt x="27" y="870"/>
                  </a:lnTo>
                  <a:lnTo>
                    <a:pt x="63" y="857"/>
                  </a:lnTo>
                  <a:lnTo>
                    <a:pt x="50" y="873"/>
                  </a:lnTo>
                  <a:lnTo>
                    <a:pt x="24" y="881"/>
                  </a:lnTo>
                  <a:lnTo>
                    <a:pt x="30" y="905"/>
                  </a:lnTo>
                  <a:lnTo>
                    <a:pt x="36" y="924"/>
                  </a:lnTo>
                  <a:lnTo>
                    <a:pt x="96" y="924"/>
                  </a:lnTo>
                  <a:lnTo>
                    <a:pt x="132" y="902"/>
                  </a:lnTo>
                  <a:lnTo>
                    <a:pt x="186" y="903"/>
                  </a:lnTo>
                  <a:lnTo>
                    <a:pt x="246" y="909"/>
                  </a:lnTo>
                  <a:lnTo>
                    <a:pt x="291" y="879"/>
                  </a:lnTo>
                  <a:lnTo>
                    <a:pt x="326" y="851"/>
                  </a:lnTo>
                  <a:lnTo>
                    <a:pt x="612" y="857"/>
                  </a:lnTo>
                  <a:lnTo>
                    <a:pt x="720" y="860"/>
                  </a:lnTo>
                  <a:lnTo>
                    <a:pt x="773" y="870"/>
                  </a:lnTo>
                  <a:lnTo>
                    <a:pt x="785" y="897"/>
                  </a:lnTo>
                  <a:lnTo>
                    <a:pt x="816" y="882"/>
                  </a:lnTo>
                  <a:lnTo>
                    <a:pt x="849" y="903"/>
                  </a:lnTo>
                  <a:lnTo>
                    <a:pt x="905" y="912"/>
                  </a:lnTo>
                  <a:lnTo>
                    <a:pt x="932" y="927"/>
                  </a:lnTo>
                  <a:lnTo>
                    <a:pt x="977" y="905"/>
                  </a:lnTo>
                  <a:lnTo>
                    <a:pt x="1020" y="900"/>
                  </a:lnTo>
                  <a:lnTo>
                    <a:pt x="1053" y="905"/>
                  </a:lnTo>
                  <a:lnTo>
                    <a:pt x="1091" y="899"/>
                  </a:lnTo>
                  <a:lnTo>
                    <a:pt x="1122" y="896"/>
                  </a:lnTo>
                  <a:lnTo>
                    <a:pt x="1131" y="888"/>
                  </a:lnTo>
                  <a:lnTo>
                    <a:pt x="1116" y="869"/>
                  </a:lnTo>
                  <a:lnTo>
                    <a:pt x="1122" y="833"/>
                  </a:lnTo>
                  <a:lnTo>
                    <a:pt x="1115" y="804"/>
                  </a:lnTo>
                  <a:lnTo>
                    <a:pt x="1127" y="783"/>
                  </a:lnTo>
                  <a:lnTo>
                    <a:pt x="1110" y="764"/>
                  </a:lnTo>
                  <a:lnTo>
                    <a:pt x="1089" y="731"/>
                  </a:lnTo>
                  <a:lnTo>
                    <a:pt x="1071" y="696"/>
                  </a:lnTo>
                  <a:lnTo>
                    <a:pt x="1047" y="693"/>
                  </a:lnTo>
                  <a:lnTo>
                    <a:pt x="1025" y="710"/>
                  </a:lnTo>
                  <a:lnTo>
                    <a:pt x="1017" y="681"/>
                  </a:lnTo>
                  <a:lnTo>
                    <a:pt x="977" y="626"/>
                  </a:lnTo>
                  <a:lnTo>
                    <a:pt x="1005" y="609"/>
                  </a:lnTo>
                  <a:lnTo>
                    <a:pt x="1001" y="581"/>
                  </a:lnTo>
                  <a:lnTo>
                    <a:pt x="989" y="557"/>
                  </a:lnTo>
                  <a:lnTo>
                    <a:pt x="986" y="510"/>
                  </a:lnTo>
                  <a:lnTo>
                    <a:pt x="971" y="495"/>
                  </a:lnTo>
                  <a:lnTo>
                    <a:pt x="944" y="467"/>
                  </a:lnTo>
                  <a:lnTo>
                    <a:pt x="961" y="425"/>
                  </a:lnTo>
                  <a:lnTo>
                    <a:pt x="903" y="387"/>
                  </a:lnTo>
                  <a:lnTo>
                    <a:pt x="890" y="351"/>
                  </a:lnTo>
                  <a:lnTo>
                    <a:pt x="848" y="338"/>
                  </a:lnTo>
                  <a:lnTo>
                    <a:pt x="815" y="308"/>
                  </a:lnTo>
                  <a:lnTo>
                    <a:pt x="804" y="281"/>
                  </a:lnTo>
                  <a:lnTo>
                    <a:pt x="782" y="254"/>
                  </a:lnTo>
                  <a:lnTo>
                    <a:pt x="743" y="219"/>
                  </a:lnTo>
                  <a:lnTo>
                    <a:pt x="720" y="174"/>
                  </a:lnTo>
                  <a:lnTo>
                    <a:pt x="708" y="132"/>
                  </a:lnTo>
                  <a:lnTo>
                    <a:pt x="686" y="116"/>
                  </a:lnTo>
                  <a:lnTo>
                    <a:pt x="653" y="113"/>
                  </a:lnTo>
                  <a:lnTo>
                    <a:pt x="612" y="110"/>
                  </a:lnTo>
                  <a:lnTo>
                    <a:pt x="576" y="54"/>
                  </a:lnTo>
                  <a:lnTo>
                    <a:pt x="527" y="17"/>
                  </a:lnTo>
                  <a:lnTo>
                    <a:pt x="506" y="8"/>
                  </a:lnTo>
                  <a:lnTo>
                    <a:pt x="464" y="8"/>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grpSp>
          <p:nvGrpSpPr>
            <p:cNvPr id="38" name="Group 37">
              <a:extLst>
                <a:ext uri="{FF2B5EF4-FFF2-40B4-BE49-F238E27FC236}">
                  <a16:creationId xmlns:a16="http://schemas.microsoft.com/office/drawing/2014/main" id="{464E0480-AA39-4B39-8FC2-080A075D7995}"/>
                </a:ext>
              </a:extLst>
            </p:cNvPr>
            <p:cNvGrpSpPr>
              <a:grpSpLocks noChangeAspect="1"/>
            </p:cNvGrpSpPr>
            <p:nvPr/>
          </p:nvGrpSpPr>
          <p:grpSpPr bwMode="auto">
            <a:xfrm>
              <a:off x="6608705" y="3973699"/>
              <a:ext cx="64029" cy="26546"/>
              <a:chOff x="2271" y="8155"/>
              <a:chExt cx="22863" cy="9728"/>
            </a:xfrm>
            <a:grpFill/>
          </p:grpSpPr>
          <p:sp>
            <p:nvSpPr>
              <p:cNvPr id="326" name="Freeform 7">
                <a:extLst>
                  <a:ext uri="{FF2B5EF4-FFF2-40B4-BE49-F238E27FC236}">
                    <a16:creationId xmlns:a16="http://schemas.microsoft.com/office/drawing/2014/main" id="{26831148-9D16-40FC-BA7A-DD1FCAE3BD46}"/>
                  </a:ext>
                </a:extLst>
              </p:cNvPr>
              <p:cNvSpPr>
                <a:spLocks noChangeAspect="1"/>
              </p:cNvSpPr>
              <p:nvPr/>
            </p:nvSpPr>
            <p:spPr bwMode="auto">
              <a:xfrm>
                <a:off x="8487" y="9499"/>
                <a:ext cx="16647" cy="8014"/>
              </a:xfrm>
              <a:custGeom>
                <a:avLst/>
                <a:gdLst>
                  <a:gd name="T0" fmla="*/ 11697 w 16647"/>
                  <a:gd name="T1" fmla="*/ 1013 h 8014"/>
                  <a:gd name="T2" fmla="*/ 11057 w 16647"/>
                  <a:gd name="T3" fmla="*/ 933 h 8014"/>
                  <a:gd name="T4" fmla="*/ 10305 w 16647"/>
                  <a:gd name="T5" fmla="*/ 677 h 8014"/>
                  <a:gd name="T6" fmla="*/ 9753 w 16647"/>
                  <a:gd name="T7" fmla="*/ 893 h 8014"/>
                  <a:gd name="T8" fmla="*/ 9161 w 16647"/>
                  <a:gd name="T9" fmla="*/ 1253 h 8014"/>
                  <a:gd name="T10" fmla="*/ 8305 w 16647"/>
                  <a:gd name="T11" fmla="*/ 1325 h 8014"/>
                  <a:gd name="T12" fmla="*/ 7593 w 16647"/>
                  <a:gd name="T13" fmla="*/ 1285 h 8014"/>
                  <a:gd name="T14" fmla="*/ 6929 w 16647"/>
                  <a:gd name="T15" fmla="*/ 1165 h 8014"/>
                  <a:gd name="T16" fmla="*/ 6177 w 16647"/>
                  <a:gd name="T17" fmla="*/ 1269 h 8014"/>
                  <a:gd name="T18" fmla="*/ 5497 w 16647"/>
                  <a:gd name="T19" fmla="*/ 1445 h 8014"/>
                  <a:gd name="T20" fmla="*/ 4849 w 16647"/>
                  <a:gd name="T21" fmla="*/ 1461 h 8014"/>
                  <a:gd name="T22" fmla="*/ 4369 w 16647"/>
                  <a:gd name="T23" fmla="*/ 1621 h 8014"/>
                  <a:gd name="T24" fmla="*/ 3956 w 16647"/>
                  <a:gd name="T25" fmla="*/ 1649 h 8014"/>
                  <a:gd name="T26" fmla="*/ 3353 w 16647"/>
                  <a:gd name="T27" fmla="*/ 1701 h 8014"/>
                  <a:gd name="T28" fmla="*/ 2617 w 16647"/>
                  <a:gd name="T29" fmla="*/ 1909 h 8014"/>
                  <a:gd name="T30" fmla="*/ 1945 w 16647"/>
                  <a:gd name="T31" fmla="*/ 2045 h 8014"/>
                  <a:gd name="T32" fmla="*/ 1145 w 16647"/>
                  <a:gd name="T33" fmla="*/ 2533 h 8014"/>
                  <a:gd name="T34" fmla="*/ 1081 w 16647"/>
                  <a:gd name="T35" fmla="*/ 3197 h 8014"/>
                  <a:gd name="T36" fmla="*/ 753 w 16647"/>
                  <a:gd name="T37" fmla="*/ 3597 h 8014"/>
                  <a:gd name="T38" fmla="*/ 345 w 16647"/>
                  <a:gd name="T39" fmla="*/ 4189 h 8014"/>
                  <a:gd name="T40" fmla="*/ 71 w 16647"/>
                  <a:gd name="T41" fmla="*/ 4658 h 8014"/>
                  <a:gd name="T42" fmla="*/ 138 w 16647"/>
                  <a:gd name="T43" fmla="*/ 5168 h 8014"/>
                  <a:gd name="T44" fmla="*/ 561 w 16647"/>
                  <a:gd name="T45" fmla="*/ 5179 h 8014"/>
                  <a:gd name="T46" fmla="*/ 1146 w 16647"/>
                  <a:gd name="T47" fmla="*/ 4784 h 8014"/>
                  <a:gd name="T48" fmla="*/ 1514 w 16647"/>
                  <a:gd name="T49" fmla="*/ 4783 h 8014"/>
                  <a:gd name="T50" fmla="*/ 1728 w 16647"/>
                  <a:gd name="T51" fmla="*/ 5414 h 8014"/>
                  <a:gd name="T52" fmla="*/ 1707 w 16647"/>
                  <a:gd name="T53" fmla="*/ 6034 h 8014"/>
                  <a:gd name="T54" fmla="*/ 1005 w 16647"/>
                  <a:gd name="T55" fmla="*/ 6043 h 8014"/>
                  <a:gd name="T56" fmla="*/ 402 w 16647"/>
                  <a:gd name="T57" fmla="*/ 6079 h 8014"/>
                  <a:gd name="T58" fmla="*/ 491 w 16647"/>
                  <a:gd name="T59" fmla="*/ 6749 h 8014"/>
                  <a:gd name="T60" fmla="*/ 857 w 16647"/>
                  <a:gd name="T61" fmla="*/ 7321 h 8014"/>
                  <a:gd name="T62" fmla="*/ 1056 w 16647"/>
                  <a:gd name="T63" fmla="*/ 7924 h 8014"/>
                  <a:gd name="T64" fmla="*/ 1673 w 16647"/>
                  <a:gd name="T65" fmla="*/ 7757 h 8014"/>
                  <a:gd name="T66" fmla="*/ 2265 w 16647"/>
                  <a:gd name="T67" fmla="*/ 7325 h 8014"/>
                  <a:gd name="T68" fmla="*/ 2793 w 16647"/>
                  <a:gd name="T69" fmla="*/ 6957 h 8014"/>
                  <a:gd name="T70" fmla="*/ 3745 w 16647"/>
                  <a:gd name="T71" fmla="*/ 6557 h 8014"/>
                  <a:gd name="T72" fmla="*/ 4561 w 16647"/>
                  <a:gd name="T73" fmla="*/ 6173 h 8014"/>
                  <a:gd name="T74" fmla="*/ 5441 w 16647"/>
                  <a:gd name="T75" fmla="*/ 6165 h 8014"/>
                  <a:gd name="T76" fmla="*/ 6105 w 16647"/>
                  <a:gd name="T77" fmla="*/ 5861 h 8014"/>
                  <a:gd name="T78" fmla="*/ 6785 w 16647"/>
                  <a:gd name="T79" fmla="*/ 5749 h 8014"/>
                  <a:gd name="T80" fmla="*/ 7465 w 16647"/>
                  <a:gd name="T81" fmla="*/ 5557 h 8014"/>
                  <a:gd name="T82" fmla="*/ 8169 w 16647"/>
                  <a:gd name="T83" fmla="*/ 5021 h 8014"/>
                  <a:gd name="T84" fmla="*/ 8785 w 16647"/>
                  <a:gd name="T85" fmla="*/ 4637 h 8014"/>
                  <a:gd name="T86" fmla="*/ 9697 w 16647"/>
                  <a:gd name="T87" fmla="*/ 4621 h 8014"/>
                  <a:gd name="T88" fmla="*/ 10529 w 16647"/>
                  <a:gd name="T89" fmla="*/ 4469 h 8014"/>
                  <a:gd name="T90" fmla="*/ 11081 w 16647"/>
                  <a:gd name="T91" fmla="*/ 4085 h 8014"/>
                  <a:gd name="T92" fmla="*/ 11497 w 16647"/>
                  <a:gd name="T93" fmla="*/ 3541 h 8014"/>
                  <a:gd name="T94" fmla="*/ 12025 w 16647"/>
                  <a:gd name="T95" fmla="*/ 3253 h 8014"/>
                  <a:gd name="T96" fmla="*/ 12777 w 16647"/>
                  <a:gd name="T97" fmla="*/ 3017 h 8014"/>
                  <a:gd name="T98" fmla="*/ 13703 w 16647"/>
                  <a:gd name="T99" fmla="*/ 2899 h 8014"/>
                  <a:gd name="T100" fmla="*/ 14599 w 16647"/>
                  <a:gd name="T101" fmla="*/ 2615 h 8014"/>
                  <a:gd name="T102" fmla="*/ 15248 w 16647"/>
                  <a:gd name="T103" fmla="*/ 1920 h 8014"/>
                  <a:gd name="T104" fmla="*/ 15815 w 16647"/>
                  <a:gd name="T105" fmla="*/ 1472 h 8014"/>
                  <a:gd name="T106" fmla="*/ 16436 w 16647"/>
                  <a:gd name="T107" fmla="*/ 887 h 8014"/>
                  <a:gd name="T108" fmla="*/ 16537 w 16647"/>
                  <a:gd name="T109" fmla="*/ 467 h 8014"/>
                  <a:gd name="T110" fmla="*/ 15732 w 16647"/>
                  <a:gd name="T111" fmla="*/ 110 h 8014"/>
                  <a:gd name="T112" fmla="*/ 15010 w 16647"/>
                  <a:gd name="T113" fmla="*/ 302 h 8014"/>
                  <a:gd name="T114" fmla="*/ 14206 w 16647"/>
                  <a:gd name="T115" fmla="*/ 0 h 8014"/>
                  <a:gd name="T116" fmla="*/ 13547 w 16647"/>
                  <a:gd name="T117" fmla="*/ 403 h 8014"/>
                  <a:gd name="T118" fmla="*/ 12880 w 16647"/>
                  <a:gd name="T119" fmla="*/ 677 h 8014"/>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60000 65536"/>
                  <a:gd name="T175" fmla="*/ 0 60000 65536"/>
                  <a:gd name="T176" fmla="*/ 0 60000 65536"/>
                  <a:gd name="T177" fmla="*/ 0 60000 65536"/>
                  <a:gd name="T178" fmla="*/ 0 60000 65536"/>
                  <a:gd name="T179" fmla="*/ 0 60000 65536"/>
                  <a:gd name="T180" fmla="*/ 0 w 16647"/>
                  <a:gd name="T181" fmla="*/ 0 h 8014"/>
                  <a:gd name="T182" fmla="*/ 16647 w 16647"/>
                  <a:gd name="T183" fmla="*/ 8014 h 8014"/>
                </a:gdLst>
                <a:ahLst/>
                <a:cxnLst>
                  <a:cxn ang="T120">
                    <a:pos x="T0" y="T1"/>
                  </a:cxn>
                  <a:cxn ang="T121">
                    <a:pos x="T2" y="T3"/>
                  </a:cxn>
                  <a:cxn ang="T122">
                    <a:pos x="T4" y="T5"/>
                  </a:cxn>
                  <a:cxn ang="T123">
                    <a:pos x="T6" y="T7"/>
                  </a:cxn>
                  <a:cxn ang="T124">
                    <a:pos x="T8" y="T9"/>
                  </a:cxn>
                  <a:cxn ang="T125">
                    <a:pos x="T10" y="T11"/>
                  </a:cxn>
                  <a:cxn ang="T126">
                    <a:pos x="T12" y="T13"/>
                  </a:cxn>
                  <a:cxn ang="T127">
                    <a:pos x="T14" y="T15"/>
                  </a:cxn>
                  <a:cxn ang="T128">
                    <a:pos x="T16" y="T17"/>
                  </a:cxn>
                  <a:cxn ang="T129">
                    <a:pos x="T18" y="T19"/>
                  </a:cxn>
                  <a:cxn ang="T130">
                    <a:pos x="T20" y="T21"/>
                  </a:cxn>
                  <a:cxn ang="T131">
                    <a:pos x="T22" y="T23"/>
                  </a:cxn>
                  <a:cxn ang="T132">
                    <a:pos x="T24" y="T25"/>
                  </a:cxn>
                  <a:cxn ang="T133">
                    <a:pos x="T26" y="T27"/>
                  </a:cxn>
                  <a:cxn ang="T134">
                    <a:pos x="T28" y="T29"/>
                  </a:cxn>
                  <a:cxn ang="T135">
                    <a:pos x="T30" y="T31"/>
                  </a:cxn>
                  <a:cxn ang="T136">
                    <a:pos x="T32" y="T33"/>
                  </a:cxn>
                  <a:cxn ang="T137">
                    <a:pos x="T34" y="T35"/>
                  </a:cxn>
                  <a:cxn ang="T138">
                    <a:pos x="T36" y="T37"/>
                  </a:cxn>
                  <a:cxn ang="T139">
                    <a:pos x="T38" y="T39"/>
                  </a:cxn>
                  <a:cxn ang="T140">
                    <a:pos x="T40" y="T41"/>
                  </a:cxn>
                  <a:cxn ang="T141">
                    <a:pos x="T42" y="T43"/>
                  </a:cxn>
                  <a:cxn ang="T142">
                    <a:pos x="T44" y="T45"/>
                  </a:cxn>
                  <a:cxn ang="T143">
                    <a:pos x="T46" y="T47"/>
                  </a:cxn>
                  <a:cxn ang="T144">
                    <a:pos x="T48" y="T49"/>
                  </a:cxn>
                  <a:cxn ang="T145">
                    <a:pos x="T50" y="T51"/>
                  </a:cxn>
                  <a:cxn ang="T146">
                    <a:pos x="T52" y="T53"/>
                  </a:cxn>
                  <a:cxn ang="T147">
                    <a:pos x="T54" y="T55"/>
                  </a:cxn>
                  <a:cxn ang="T148">
                    <a:pos x="T56" y="T57"/>
                  </a:cxn>
                  <a:cxn ang="T149">
                    <a:pos x="T58" y="T59"/>
                  </a:cxn>
                  <a:cxn ang="T150">
                    <a:pos x="T60" y="T61"/>
                  </a:cxn>
                  <a:cxn ang="T151">
                    <a:pos x="T62" y="T63"/>
                  </a:cxn>
                  <a:cxn ang="T152">
                    <a:pos x="T64" y="T65"/>
                  </a:cxn>
                  <a:cxn ang="T153">
                    <a:pos x="T66" y="T67"/>
                  </a:cxn>
                  <a:cxn ang="T154">
                    <a:pos x="T68" y="T69"/>
                  </a:cxn>
                  <a:cxn ang="T155">
                    <a:pos x="T70" y="T71"/>
                  </a:cxn>
                  <a:cxn ang="T156">
                    <a:pos x="T72" y="T73"/>
                  </a:cxn>
                  <a:cxn ang="T157">
                    <a:pos x="T74" y="T75"/>
                  </a:cxn>
                  <a:cxn ang="T158">
                    <a:pos x="T76" y="T77"/>
                  </a:cxn>
                  <a:cxn ang="T159">
                    <a:pos x="T78" y="T79"/>
                  </a:cxn>
                  <a:cxn ang="T160">
                    <a:pos x="T80" y="T81"/>
                  </a:cxn>
                  <a:cxn ang="T161">
                    <a:pos x="T82" y="T83"/>
                  </a:cxn>
                  <a:cxn ang="T162">
                    <a:pos x="T84" y="T85"/>
                  </a:cxn>
                  <a:cxn ang="T163">
                    <a:pos x="T86" y="T87"/>
                  </a:cxn>
                  <a:cxn ang="T164">
                    <a:pos x="T88" y="T89"/>
                  </a:cxn>
                  <a:cxn ang="T165">
                    <a:pos x="T90" y="T91"/>
                  </a:cxn>
                  <a:cxn ang="T166">
                    <a:pos x="T92" y="T93"/>
                  </a:cxn>
                  <a:cxn ang="T167">
                    <a:pos x="T94" y="T95"/>
                  </a:cxn>
                  <a:cxn ang="T168">
                    <a:pos x="T96" y="T97"/>
                  </a:cxn>
                  <a:cxn ang="T169">
                    <a:pos x="T98" y="T99"/>
                  </a:cxn>
                  <a:cxn ang="T170">
                    <a:pos x="T100" y="T101"/>
                  </a:cxn>
                  <a:cxn ang="T171">
                    <a:pos x="T102" y="T103"/>
                  </a:cxn>
                  <a:cxn ang="T172">
                    <a:pos x="T104" y="T105"/>
                  </a:cxn>
                  <a:cxn ang="T173">
                    <a:pos x="T106" y="T107"/>
                  </a:cxn>
                  <a:cxn ang="T174">
                    <a:pos x="T108" y="T109"/>
                  </a:cxn>
                  <a:cxn ang="T175">
                    <a:pos x="T110" y="T111"/>
                  </a:cxn>
                  <a:cxn ang="T176">
                    <a:pos x="T112" y="T113"/>
                  </a:cxn>
                  <a:cxn ang="T177">
                    <a:pos x="T114" y="T115"/>
                  </a:cxn>
                  <a:cxn ang="T178">
                    <a:pos x="T116" y="T117"/>
                  </a:cxn>
                  <a:cxn ang="T179">
                    <a:pos x="T118" y="T119"/>
                  </a:cxn>
                </a:cxnLst>
                <a:rect l="T180" t="T181" r="T182" b="T183"/>
                <a:pathLst>
                  <a:path w="16647" h="8014">
                    <a:moveTo>
                      <a:pt x="12453" y="701"/>
                    </a:moveTo>
                    <a:lnTo>
                      <a:pt x="12273" y="733"/>
                    </a:lnTo>
                    <a:lnTo>
                      <a:pt x="12145" y="789"/>
                    </a:lnTo>
                    <a:lnTo>
                      <a:pt x="12001" y="861"/>
                    </a:lnTo>
                    <a:lnTo>
                      <a:pt x="11841" y="925"/>
                    </a:lnTo>
                    <a:lnTo>
                      <a:pt x="11697" y="1013"/>
                    </a:lnTo>
                    <a:lnTo>
                      <a:pt x="11609" y="1077"/>
                    </a:lnTo>
                    <a:lnTo>
                      <a:pt x="11489" y="1077"/>
                    </a:lnTo>
                    <a:lnTo>
                      <a:pt x="11361" y="1077"/>
                    </a:lnTo>
                    <a:lnTo>
                      <a:pt x="11249" y="1053"/>
                    </a:lnTo>
                    <a:lnTo>
                      <a:pt x="11169" y="989"/>
                    </a:lnTo>
                    <a:lnTo>
                      <a:pt x="11057" y="933"/>
                    </a:lnTo>
                    <a:lnTo>
                      <a:pt x="10937" y="845"/>
                    </a:lnTo>
                    <a:lnTo>
                      <a:pt x="10777" y="821"/>
                    </a:lnTo>
                    <a:lnTo>
                      <a:pt x="10673" y="765"/>
                    </a:lnTo>
                    <a:lnTo>
                      <a:pt x="10585" y="693"/>
                    </a:lnTo>
                    <a:lnTo>
                      <a:pt x="10441" y="645"/>
                    </a:lnTo>
                    <a:lnTo>
                      <a:pt x="10305" y="677"/>
                    </a:lnTo>
                    <a:lnTo>
                      <a:pt x="10201" y="709"/>
                    </a:lnTo>
                    <a:lnTo>
                      <a:pt x="10081" y="693"/>
                    </a:lnTo>
                    <a:lnTo>
                      <a:pt x="9993" y="741"/>
                    </a:lnTo>
                    <a:lnTo>
                      <a:pt x="9945" y="821"/>
                    </a:lnTo>
                    <a:lnTo>
                      <a:pt x="9897" y="885"/>
                    </a:lnTo>
                    <a:lnTo>
                      <a:pt x="9753" y="893"/>
                    </a:lnTo>
                    <a:lnTo>
                      <a:pt x="9657" y="941"/>
                    </a:lnTo>
                    <a:lnTo>
                      <a:pt x="9577" y="1021"/>
                    </a:lnTo>
                    <a:lnTo>
                      <a:pt x="9481" y="1093"/>
                    </a:lnTo>
                    <a:lnTo>
                      <a:pt x="9353" y="1141"/>
                    </a:lnTo>
                    <a:lnTo>
                      <a:pt x="9233" y="1205"/>
                    </a:lnTo>
                    <a:lnTo>
                      <a:pt x="9161" y="1253"/>
                    </a:lnTo>
                    <a:lnTo>
                      <a:pt x="9073" y="1229"/>
                    </a:lnTo>
                    <a:lnTo>
                      <a:pt x="8857" y="1229"/>
                    </a:lnTo>
                    <a:lnTo>
                      <a:pt x="8745" y="1269"/>
                    </a:lnTo>
                    <a:lnTo>
                      <a:pt x="8609" y="1261"/>
                    </a:lnTo>
                    <a:lnTo>
                      <a:pt x="8449" y="1317"/>
                    </a:lnTo>
                    <a:lnTo>
                      <a:pt x="8305" y="1325"/>
                    </a:lnTo>
                    <a:lnTo>
                      <a:pt x="8177" y="1373"/>
                    </a:lnTo>
                    <a:lnTo>
                      <a:pt x="8049" y="1413"/>
                    </a:lnTo>
                    <a:lnTo>
                      <a:pt x="7977" y="1373"/>
                    </a:lnTo>
                    <a:lnTo>
                      <a:pt x="7841" y="1333"/>
                    </a:lnTo>
                    <a:lnTo>
                      <a:pt x="7705" y="1325"/>
                    </a:lnTo>
                    <a:lnTo>
                      <a:pt x="7593" y="1285"/>
                    </a:lnTo>
                    <a:lnTo>
                      <a:pt x="7481" y="1245"/>
                    </a:lnTo>
                    <a:lnTo>
                      <a:pt x="7385" y="1205"/>
                    </a:lnTo>
                    <a:lnTo>
                      <a:pt x="7241" y="1189"/>
                    </a:lnTo>
                    <a:lnTo>
                      <a:pt x="7153" y="1141"/>
                    </a:lnTo>
                    <a:lnTo>
                      <a:pt x="7017" y="1109"/>
                    </a:lnTo>
                    <a:lnTo>
                      <a:pt x="6929" y="1165"/>
                    </a:lnTo>
                    <a:lnTo>
                      <a:pt x="6833" y="1133"/>
                    </a:lnTo>
                    <a:lnTo>
                      <a:pt x="6721" y="1125"/>
                    </a:lnTo>
                    <a:lnTo>
                      <a:pt x="6569" y="1141"/>
                    </a:lnTo>
                    <a:lnTo>
                      <a:pt x="6385" y="1109"/>
                    </a:lnTo>
                    <a:lnTo>
                      <a:pt x="6249" y="1213"/>
                    </a:lnTo>
                    <a:lnTo>
                      <a:pt x="6177" y="1269"/>
                    </a:lnTo>
                    <a:lnTo>
                      <a:pt x="6057" y="1317"/>
                    </a:lnTo>
                    <a:lnTo>
                      <a:pt x="5961" y="1309"/>
                    </a:lnTo>
                    <a:lnTo>
                      <a:pt x="5849" y="1349"/>
                    </a:lnTo>
                    <a:lnTo>
                      <a:pt x="5729" y="1397"/>
                    </a:lnTo>
                    <a:lnTo>
                      <a:pt x="5657" y="1445"/>
                    </a:lnTo>
                    <a:lnTo>
                      <a:pt x="5497" y="1445"/>
                    </a:lnTo>
                    <a:lnTo>
                      <a:pt x="5377" y="1509"/>
                    </a:lnTo>
                    <a:lnTo>
                      <a:pt x="5305" y="1557"/>
                    </a:lnTo>
                    <a:lnTo>
                      <a:pt x="5233" y="1509"/>
                    </a:lnTo>
                    <a:lnTo>
                      <a:pt x="5153" y="1477"/>
                    </a:lnTo>
                    <a:lnTo>
                      <a:pt x="4985" y="1477"/>
                    </a:lnTo>
                    <a:lnTo>
                      <a:pt x="4849" y="1461"/>
                    </a:lnTo>
                    <a:lnTo>
                      <a:pt x="4737" y="1461"/>
                    </a:lnTo>
                    <a:lnTo>
                      <a:pt x="4729" y="1525"/>
                    </a:lnTo>
                    <a:lnTo>
                      <a:pt x="4721" y="1597"/>
                    </a:lnTo>
                    <a:lnTo>
                      <a:pt x="4601" y="1613"/>
                    </a:lnTo>
                    <a:lnTo>
                      <a:pt x="4481" y="1629"/>
                    </a:lnTo>
                    <a:lnTo>
                      <a:pt x="4369" y="1621"/>
                    </a:lnTo>
                    <a:lnTo>
                      <a:pt x="4313" y="1581"/>
                    </a:lnTo>
                    <a:lnTo>
                      <a:pt x="4217" y="1597"/>
                    </a:lnTo>
                    <a:lnTo>
                      <a:pt x="4153" y="1629"/>
                    </a:lnTo>
                    <a:lnTo>
                      <a:pt x="4097" y="1621"/>
                    </a:lnTo>
                    <a:lnTo>
                      <a:pt x="4033" y="1661"/>
                    </a:lnTo>
                    <a:lnTo>
                      <a:pt x="3956" y="1649"/>
                    </a:lnTo>
                    <a:lnTo>
                      <a:pt x="3897" y="1661"/>
                    </a:lnTo>
                    <a:lnTo>
                      <a:pt x="3825" y="1717"/>
                    </a:lnTo>
                    <a:lnTo>
                      <a:pt x="3761" y="1765"/>
                    </a:lnTo>
                    <a:lnTo>
                      <a:pt x="3601" y="1765"/>
                    </a:lnTo>
                    <a:lnTo>
                      <a:pt x="3457" y="1749"/>
                    </a:lnTo>
                    <a:lnTo>
                      <a:pt x="3353" y="1701"/>
                    </a:lnTo>
                    <a:lnTo>
                      <a:pt x="3201" y="1741"/>
                    </a:lnTo>
                    <a:lnTo>
                      <a:pt x="3081" y="1789"/>
                    </a:lnTo>
                    <a:lnTo>
                      <a:pt x="2961" y="1821"/>
                    </a:lnTo>
                    <a:lnTo>
                      <a:pt x="2841" y="1853"/>
                    </a:lnTo>
                    <a:lnTo>
                      <a:pt x="2737" y="1901"/>
                    </a:lnTo>
                    <a:lnTo>
                      <a:pt x="2617" y="1909"/>
                    </a:lnTo>
                    <a:lnTo>
                      <a:pt x="2545" y="1981"/>
                    </a:lnTo>
                    <a:lnTo>
                      <a:pt x="2449" y="2021"/>
                    </a:lnTo>
                    <a:lnTo>
                      <a:pt x="2345" y="2029"/>
                    </a:lnTo>
                    <a:lnTo>
                      <a:pt x="2225" y="1981"/>
                    </a:lnTo>
                    <a:lnTo>
                      <a:pt x="2097" y="2013"/>
                    </a:lnTo>
                    <a:lnTo>
                      <a:pt x="1945" y="2045"/>
                    </a:lnTo>
                    <a:lnTo>
                      <a:pt x="1785" y="2085"/>
                    </a:lnTo>
                    <a:lnTo>
                      <a:pt x="1641" y="2133"/>
                    </a:lnTo>
                    <a:lnTo>
                      <a:pt x="1457" y="2197"/>
                    </a:lnTo>
                    <a:lnTo>
                      <a:pt x="1281" y="2285"/>
                    </a:lnTo>
                    <a:lnTo>
                      <a:pt x="1209" y="2413"/>
                    </a:lnTo>
                    <a:lnTo>
                      <a:pt x="1145" y="2533"/>
                    </a:lnTo>
                    <a:lnTo>
                      <a:pt x="1105" y="2645"/>
                    </a:lnTo>
                    <a:lnTo>
                      <a:pt x="1121" y="2805"/>
                    </a:lnTo>
                    <a:lnTo>
                      <a:pt x="1089" y="2893"/>
                    </a:lnTo>
                    <a:lnTo>
                      <a:pt x="1089" y="3037"/>
                    </a:lnTo>
                    <a:lnTo>
                      <a:pt x="1073" y="3093"/>
                    </a:lnTo>
                    <a:lnTo>
                      <a:pt x="1081" y="3197"/>
                    </a:lnTo>
                    <a:lnTo>
                      <a:pt x="1097" y="3333"/>
                    </a:lnTo>
                    <a:lnTo>
                      <a:pt x="1057" y="3397"/>
                    </a:lnTo>
                    <a:lnTo>
                      <a:pt x="1009" y="3469"/>
                    </a:lnTo>
                    <a:lnTo>
                      <a:pt x="953" y="3517"/>
                    </a:lnTo>
                    <a:lnTo>
                      <a:pt x="865" y="3565"/>
                    </a:lnTo>
                    <a:lnTo>
                      <a:pt x="753" y="3597"/>
                    </a:lnTo>
                    <a:lnTo>
                      <a:pt x="657" y="3629"/>
                    </a:lnTo>
                    <a:lnTo>
                      <a:pt x="537" y="3741"/>
                    </a:lnTo>
                    <a:lnTo>
                      <a:pt x="465" y="3845"/>
                    </a:lnTo>
                    <a:lnTo>
                      <a:pt x="449" y="3941"/>
                    </a:lnTo>
                    <a:lnTo>
                      <a:pt x="441" y="4069"/>
                    </a:lnTo>
                    <a:lnTo>
                      <a:pt x="345" y="4189"/>
                    </a:lnTo>
                    <a:lnTo>
                      <a:pt x="305" y="4317"/>
                    </a:lnTo>
                    <a:lnTo>
                      <a:pt x="265" y="4413"/>
                    </a:lnTo>
                    <a:lnTo>
                      <a:pt x="145" y="4453"/>
                    </a:lnTo>
                    <a:lnTo>
                      <a:pt x="98" y="4483"/>
                    </a:lnTo>
                    <a:lnTo>
                      <a:pt x="153" y="4573"/>
                    </a:lnTo>
                    <a:lnTo>
                      <a:pt x="71" y="4658"/>
                    </a:lnTo>
                    <a:lnTo>
                      <a:pt x="8" y="4781"/>
                    </a:lnTo>
                    <a:lnTo>
                      <a:pt x="78" y="4910"/>
                    </a:lnTo>
                    <a:lnTo>
                      <a:pt x="0" y="4939"/>
                    </a:lnTo>
                    <a:lnTo>
                      <a:pt x="26" y="5038"/>
                    </a:lnTo>
                    <a:lnTo>
                      <a:pt x="78" y="5140"/>
                    </a:lnTo>
                    <a:lnTo>
                      <a:pt x="138" y="5168"/>
                    </a:lnTo>
                    <a:lnTo>
                      <a:pt x="192" y="5240"/>
                    </a:lnTo>
                    <a:lnTo>
                      <a:pt x="261" y="5194"/>
                    </a:lnTo>
                    <a:lnTo>
                      <a:pt x="318" y="5258"/>
                    </a:lnTo>
                    <a:lnTo>
                      <a:pt x="383" y="5206"/>
                    </a:lnTo>
                    <a:lnTo>
                      <a:pt x="483" y="5284"/>
                    </a:lnTo>
                    <a:lnTo>
                      <a:pt x="561" y="5179"/>
                    </a:lnTo>
                    <a:lnTo>
                      <a:pt x="648" y="5093"/>
                    </a:lnTo>
                    <a:lnTo>
                      <a:pt x="738" y="5017"/>
                    </a:lnTo>
                    <a:lnTo>
                      <a:pt x="866" y="5002"/>
                    </a:lnTo>
                    <a:lnTo>
                      <a:pt x="977" y="4993"/>
                    </a:lnTo>
                    <a:lnTo>
                      <a:pt x="1041" y="4876"/>
                    </a:lnTo>
                    <a:lnTo>
                      <a:pt x="1146" y="4784"/>
                    </a:lnTo>
                    <a:lnTo>
                      <a:pt x="1145" y="4663"/>
                    </a:lnTo>
                    <a:lnTo>
                      <a:pt x="1217" y="4567"/>
                    </a:lnTo>
                    <a:lnTo>
                      <a:pt x="1248" y="4648"/>
                    </a:lnTo>
                    <a:lnTo>
                      <a:pt x="1322" y="4726"/>
                    </a:lnTo>
                    <a:lnTo>
                      <a:pt x="1338" y="4805"/>
                    </a:lnTo>
                    <a:lnTo>
                      <a:pt x="1514" y="4783"/>
                    </a:lnTo>
                    <a:lnTo>
                      <a:pt x="1653" y="4888"/>
                    </a:lnTo>
                    <a:lnTo>
                      <a:pt x="1760" y="5014"/>
                    </a:lnTo>
                    <a:lnTo>
                      <a:pt x="1769" y="5146"/>
                    </a:lnTo>
                    <a:lnTo>
                      <a:pt x="1764" y="5257"/>
                    </a:lnTo>
                    <a:lnTo>
                      <a:pt x="1817" y="5348"/>
                    </a:lnTo>
                    <a:lnTo>
                      <a:pt x="1728" y="5414"/>
                    </a:lnTo>
                    <a:lnTo>
                      <a:pt x="1760" y="5503"/>
                    </a:lnTo>
                    <a:lnTo>
                      <a:pt x="1704" y="5543"/>
                    </a:lnTo>
                    <a:lnTo>
                      <a:pt x="1688" y="5680"/>
                    </a:lnTo>
                    <a:lnTo>
                      <a:pt x="1719" y="5858"/>
                    </a:lnTo>
                    <a:lnTo>
                      <a:pt x="1760" y="5983"/>
                    </a:lnTo>
                    <a:lnTo>
                      <a:pt x="1707" y="6034"/>
                    </a:lnTo>
                    <a:lnTo>
                      <a:pt x="1602" y="6005"/>
                    </a:lnTo>
                    <a:lnTo>
                      <a:pt x="1484" y="6007"/>
                    </a:lnTo>
                    <a:lnTo>
                      <a:pt x="1385" y="6088"/>
                    </a:lnTo>
                    <a:lnTo>
                      <a:pt x="1266" y="6155"/>
                    </a:lnTo>
                    <a:lnTo>
                      <a:pt x="1169" y="6236"/>
                    </a:lnTo>
                    <a:lnTo>
                      <a:pt x="1005" y="6043"/>
                    </a:lnTo>
                    <a:lnTo>
                      <a:pt x="867" y="5981"/>
                    </a:lnTo>
                    <a:lnTo>
                      <a:pt x="732" y="6043"/>
                    </a:lnTo>
                    <a:lnTo>
                      <a:pt x="657" y="5981"/>
                    </a:lnTo>
                    <a:lnTo>
                      <a:pt x="554" y="6041"/>
                    </a:lnTo>
                    <a:lnTo>
                      <a:pt x="480" y="6001"/>
                    </a:lnTo>
                    <a:lnTo>
                      <a:pt x="402" y="6079"/>
                    </a:lnTo>
                    <a:lnTo>
                      <a:pt x="419" y="6166"/>
                    </a:lnTo>
                    <a:lnTo>
                      <a:pt x="354" y="6289"/>
                    </a:lnTo>
                    <a:lnTo>
                      <a:pt x="344" y="6454"/>
                    </a:lnTo>
                    <a:lnTo>
                      <a:pt x="392" y="6589"/>
                    </a:lnTo>
                    <a:lnTo>
                      <a:pt x="419" y="6694"/>
                    </a:lnTo>
                    <a:lnTo>
                      <a:pt x="491" y="6749"/>
                    </a:lnTo>
                    <a:lnTo>
                      <a:pt x="446" y="6893"/>
                    </a:lnTo>
                    <a:lnTo>
                      <a:pt x="561" y="6886"/>
                    </a:lnTo>
                    <a:lnTo>
                      <a:pt x="692" y="7052"/>
                    </a:lnTo>
                    <a:lnTo>
                      <a:pt x="767" y="7066"/>
                    </a:lnTo>
                    <a:lnTo>
                      <a:pt x="840" y="7117"/>
                    </a:lnTo>
                    <a:lnTo>
                      <a:pt x="857" y="7321"/>
                    </a:lnTo>
                    <a:lnTo>
                      <a:pt x="918" y="7408"/>
                    </a:lnTo>
                    <a:lnTo>
                      <a:pt x="983" y="7478"/>
                    </a:lnTo>
                    <a:lnTo>
                      <a:pt x="1040" y="7565"/>
                    </a:lnTo>
                    <a:lnTo>
                      <a:pt x="1010" y="7651"/>
                    </a:lnTo>
                    <a:lnTo>
                      <a:pt x="1068" y="7790"/>
                    </a:lnTo>
                    <a:lnTo>
                      <a:pt x="1056" y="7924"/>
                    </a:lnTo>
                    <a:lnTo>
                      <a:pt x="1118" y="8014"/>
                    </a:lnTo>
                    <a:lnTo>
                      <a:pt x="1227" y="7939"/>
                    </a:lnTo>
                    <a:lnTo>
                      <a:pt x="1337" y="7845"/>
                    </a:lnTo>
                    <a:lnTo>
                      <a:pt x="1433" y="7773"/>
                    </a:lnTo>
                    <a:lnTo>
                      <a:pt x="1561" y="7765"/>
                    </a:lnTo>
                    <a:lnTo>
                      <a:pt x="1673" y="7757"/>
                    </a:lnTo>
                    <a:lnTo>
                      <a:pt x="1809" y="7749"/>
                    </a:lnTo>
                    <a:lnTo>
                      <a:pt x="1913" y="7741"/>
                    </a:lnTo>
                    <a:lnTo>
                      <a:pt x="2057" y="7613"/>
                    </a:lnTo>
                    <a:lnTo>
                      <a:pt x="2161" y="7501"/>
                    </a:lnTo>
                    <a:lnTo>
                      <a:pt x="2225" y="7397"/>
                    </a:lnTo>
                    <a:lnTo>
                      <a:pt x="2265" y="7325"/>
                    </a:lnTo>
                    <a:lnTo>
                      <a:pt x="2321" y="7293"/>
                    </a:lnTo>
                    <a:lnTo>
                      <a:pt x="2369" y="7373"/>
                    </a:lnTo>
                    <a:lnTo>
                      <a:pt x="2473" y="7285"/>
                    </a:lnTo>
                    <a:lnTo>
                      <a:pt x="2545" y="7133"/>
                    </a:lnTo>
                    <a:lnTo>
                      <a:pt x="2689" y="7037"/>
                    </a:lnTo>
                    <a:lnTo>
                      <a:pt x="2793" y="6957"/>
                    </a:lnTo>
                    <a:lnTo>
                      <a:pt x="2929" y="6853"/>
                    </a:lnTo>
                    <a:lnTo>
                      <a:pt x="2945" y="6773"/>
                    </a:lnTo>
                    <a:lnTo>
                      <a:pt x="3161" y="6693"/>
                    </a:lnTo>
                    <a:lnTo>
                      <a:pt x="3385" y="6637"/>
                    </a:lnTo>
                    <a:lnTo>
                      <a:pt x="3593" y="6597"/>
                    </a:lnTo>
                    <a:lnTo>
                      <a:pt x="3745" y="6557"/>
                    </a:lnTo>
                    <a:lnTo>
                      <a:pt x="3817" y="6477"/>
                    </a:lnTo>
                    <a:lnTo>
                      <a:pt x="3977" y="6413"/>
                    </a:lnTo>
                    <a:lnTo>
                      <a:pt x="4129" y="6373"/>
                    </a:lnTo>
                    <a:lnTo>
                      <a:pt x="4273" y="6349"/>
                    </a:lnTo>
                    <a:lnTo>
                      <a:pt x="4401" y="6261"/>
                    </a:lnTo>
                    <a:lnTo>
                      <a:pt x="4561" y="6173"/>
                    </a:lnTo>
                    <a:lnTo>
                      <a:pt x="4729" y="6109"/>
                    </a:lnTo>
                    <a:lnTo>
                      <a:pt x="4857" y="6133"/>
                    </a:lnTo>
                    <a:lnTo>
                      <a:pt x="4969" y="6189"/>
                    </a:lnTo>
                    <a:lnTo>
                      <a:pt x="5097" y="6237"/>
                    </a:lnTo>
                    <a:lnTo>
                      <a:pt x="5209" y="6237"/>
                    </a:lnTo>
                    <a:lnTo>
                      <a:pt x="5441" y="6165"/>
                    </a:lnTo>
                    <a:lnTo>
                      <a:pt x="5481" y="6085"/>
                    </a:lnTo>
                    <a:lnTo>
                      <a:pt x="5577" y="6013"/>
                    </a:lnTo>
                    <a:lnTo>
                      <a:pt x="5737" y="6029"/>
                    </a:lnTo>
                    <a:lnTo>
                      <a:pt x="5857" y="6005"/>
                    </a:lnTo>
                    <a:lnTo>
                      <a:pt x="5937" y="5909"/>
                    </a:lnTo>
                    <a:lnTo>
                      <a:pt x="6105" y="5861"/>
                    </a:lnTo>
                    <a:lnTo>
                      <a:pt x="6225" y="5877"/>
                    </a:lnTo>
                    <a:lnTo>
                      <a:pt x="6337" y="5765"/>
                    </a:lnTo>
                    <a:lnTo>
                      <a:pt x="6449" y="5709"/>
                    </a:lnTo>
                    <a:lnTo>
                      <a:pt x="6601" y="5701"/>
                    </a:lnTo>
                    <a:lnTo>
                      <a:pt x="6681" y="5733"/>
                    </a:lnTo>
                    <a:lnTo>
                      <a:pt x="6785" y="5749"/>
                    </a:lnTo>
                    <a:lnTo>
                      <a:pt x="6929" y="5765"/>
                    </a:lnTo>
                    <a:lnTo>
                      <a:pt x="7017" y="5765"/>
                    </a:lnTo>
                    <a:lnTo>
                      <a:pt x="7129" y="5741"/>
                    </a:lnTo>
                    <a:lnTo>
                      <a:pt x="7233" y="5685"/>
                    </a:lnTo>
                    <a:lnTo>
                      <a:pt x="7361" y="5621"/>
                    </a:lnTo>
                    <a:lnTo>
                      <a:pt x="7465" y="5557"/>
                    </a:lnTo>
                    <a:lnTo>
                      <a:pt x="7593" y="5429"/>
                    </a:lnTo>
                    <a:lnTo>
                      <a:pt x="7697" y="5341"/>
                    </a:lnTo>
                    <a:lnTo>
                      <a:pt x="7833" y="5301"/>
                    </a:lnTo>
                    <a:lnTo>
                      <a:pt x="8009" y="5221"/>
                    </a:lnTo>
                    <a:lnTo>
                      <a:pt x="8089" y="5117"/>
                    </a:lnTo>
                    <a:lnTo>
                      <a:pt x="8169" y="5021"/>
                    </a:lnTo>
                    <a:lnTo>
                      <a:pt x="8249" y="4917"/>
                    </a:lnTo>
                    <a:lnTo>
                      <a:pt x="8361" y="4837"/>
                    </a:lnTo>
                    <a:lnTo>
                      <a:pt x="8497" y="4765"/>
                    </a:lnTo>
                    <a:lnTo>
                      <a:pt x="8609" y="4693"/>
                    </a:lnTo>
                    <a:lnTo>
                      <a:pt x="8697" y="4629"/>
                    </a:lnTo>
                    <a:lnTo>
                      <a:pt x="8785" y="4637"/>
                    </a:lnTo>
                    <a:lnTo>
                      <a:pt x="8969" y="4629"/>
                    </a:lnTo>
                    <a:lnTo>
                      <a:pt x="9129" y="4645"/>
                    </a:lnTo>
                    <a:lnTo>
                      <a:pt x="9281" y="4597"/>
                    </a:lnTo>
                    <a:lnTo>
                      <a:pt x="9393" y="4621"/>
                    </a:lnTo>
                    <a:lnTo>
                      <a:pt x="9537" y="4637"/>
                    </a:lnTo>
                    <a:lnTo>
                      <a:pt x="9697" y="4621"/>
                    </a:lnTo>
                    <a:lnTo>
                      <a:pt x="9865" y="4533"/>
                    </a:lnTo>
                    <a:lnTo>
                      <a:pt x="10033" y="4485"/>
                    </a:lnTo>
                    <a:lnTo>
                      <a:pt x="10169" y="4461"/>
                    </a:lnTo>
                    <a:lnTo>
                      <a:pt x="10289" y="4445"/>
                    </a:lnTo>
                    <a:lnTo>
                      <a:pt x="10449" y="4429"/>
                    </a:lnTo>
                    <a:lnTo>
                      <a:pt x="10529" y="4469"/>
                    </a:lnTo>
                    <a:lnTo>
                      <a:pt x="10641" y="4461"/>
                    </a:lnTo>
                    <a:lnTo>
                      <a:pt x="10785" y="4413"/>
                    </a:lnTo>
                    <a:lnTo>
                      <a:pt x="10873" y="4373"/>
                    </a:lnTo>
                    <a:lnTo>
                      <a:pt x="10985" y="4309"/>
                    </a:lnTo>
                    <a:lnTo>
                      <a:pt x="10993" y="4181"/>
                    </a:lnTo>
                    <a:lnTo>
                      <a:pt x="11081" y="4085"/>
                    </a:lnTo>
                    <a:lnTo>
                      <a:pt x="11153" y="3957"/>
                    </a:lnTo>
                    <a:lnTo>
                      <a:pt x="11217" y="3877"/>
                    </a:lnTo>
                    <a:lnTo>
                      <a:pt x="11265" y="3757"/>
                    </a:lnTo>
                    <a:lnTo>
                      <a:pt x="11329" y="3653"/>
                    </a:lnTo>
                    <a:lnTo>
                      <a:pt x="11393" y="3581"/>
                    </a:lnTo>
                    <a:lnTo>
                      <a:pt x="11497" y="3541"/>
                    </a:lnTo>
                    <a:lnTo>
                      <a:pt x="11649" y="3373"/>
                    </a:lnTo>
                    <a:lnTo>
                      <a:pt x="11673" y="3421"/>
                    </a:lnTo>
                    <a:lnTo>
                      <a:pt x="11769" y="3445"/>
                    </a:lnTo>
                    <a:lnTo>
                      <a:pt x="11849" y="3397"/>
                    </a:lnTo>
                    <a:lnTo>
                      <a:pt x="11913" y="3333"/>
                    </a:lnTo>
                    <a:lnTo>
                      <a:pt x="12025" y="3253"/>
                    </a:lnTo>
                    <a:lnTo>
                      <a:pt x="12137" y="3205"/>
                    </a:lnTo>
                    <a:lnTo>
                      <a:pt x="12265" y="3149"/>
                    </a:lnTo>
                    <a:lnTo>
                      <a:pt x="12433" y="3109"/>
                    </a:lnTo>
                    <a:lnTo>
                      <a:pt x="12617" y="3077"/>
                    </a:lnTo>
                    <a:lnTo>
                      <a:pt x="12705" y="3061"/>
                    </a:lnTo>
                    <a:lnTo>
                      <a:pt x="12777" y="3017"/>
                    </a:lnTo>
                    <a:lnTo>
                      <a:pt x="12933" y="3029"/>
                    </a:lnTo>
                    <a:lnTo>
                      <a:pt x="13089" y="3089"/>
                    </a:lnTo>
                    <a:lnTo>
                      <a:pt x="13245" y="3101"/>
                    </a:lnTo>
                    <a:lnTo>
                      <a:pt x="13401" y="3101"/>
                    </a:lnTo>
                    <a:lnTo>
                      <a:pt x="13566" y="3008"/>
                    </a:lnTo>
                    <a:lnTo>
                      <a:pt x="13703" y="2899"/>
                    </a:lnTo>
                    <a:lnTo>
                      <a:pt x="13886" y="2771"/>
                    </a:lnTo>
                    <a:lnTo>
                      <a:pt x="14050" y="2679"/>
                    </a:lnTo>
                    <a:lnTo>
                      <a:pt x="14187" y="2579"/>
                    </a:lnTo>
                    <a:lnTo>
                      <a:pt x="14352" y="2579"/>
                    </a:lnTo>
                    <a:lnTo>
                      <a:pt x="14516" y="2560"/>
                    </a:lnTo>
                    <a:lnTo>
                      <a:pt x="14599" y="2615"/>
                    </a:lnTo>
                    <a:lnTo>
                      <a:pt x="14690" y="2533"/>
                    </a:lnTo>
                    <a:lnTo>
                      <a:pt x="14827" y="2396"/>
                    </a:lnTo>
                    <a:lnTo>
                      <a:pt x="14946" y="2268"/>
                    </a:lnTo>
                    <a:lnTo>
                      <a:pt x="15019" y="2140"/>
                    </a:lnTo>
                    <a:lnTo>
                      <a:pt x="15129" y="2012"/>
                    </a:lnTo>
                    <a:lnTo>
                      <a:pt x="15248" y="1920"/>
                    </a:lnTo>
                    <a:lnTo>
                      <a:pt x="15312" y="1820"/>
                    </a:lnTo>
                    <a:lnTo>
                      <a:pt x="15394" y="1747"/>
                    </a:lnTo>
                    <a:lnTo>
                      <a:pt x="15504" y="1719"/>
                    </a:lnTo>
                    <a:lnTo>
                      <a:pt x="15604" y="1628"/>
                    </a:lnTo>
                    <a:lnTo>
                      <a:pt x="15714" y="1546"/>
                    </a:lnTo>
                    <a:lnTo>
                      <a:pt x="15815" y="1472"/>
                    </a:lnTo>
                    <a:lnTo>
                      <a:pt x="15897" y="1418"/>
                    </a:lnTo>
                    <a:lnTo>
                      <a:pt x="15988" y="1271"/>
                    </a:lnTo>
                    <a:lnTo>
                      <a:pt x="16126" y="1152"/>
                    </a:lnTo>
                    <a:lnTo>
                      <a:pt x="16263" y="1107"/>
                    </a:lnTo>
                    <a:lnTo>
                      <a:pt x="16363" y="997"/>
                    </a:lnTo>
                    <a:lnTo>
                      <a:pt x="16436" y="887"/>
                    </a:lnTo>
                    <a:lnTo>
                      <a:pt x="16537" y="832"/>
                    </a:lnTo>
                    <a:lnTo>
                      <a:pt x="16628" y="805"/>
                    </a:lnTo>
                    <a:lnTo>
                      <a:pt x="16647" y="686"/>
                    </a:lnTo>
                    <a:lnTo>
                      <a:pt x="16647" y="595"/>
                    </a:lnTo>
                    <a:lnTo>
                      <a:pt x="16601" y="531"/>
                    </a:lnTo>
                    <a:lnTo>
                      <a:pt x="16537" y="467"/>
                    </a:lnTo>
                    <a:lnTo>
                      <a:pt x="16382" y="430"/>
                    </a:lnTo>
                    <a:lnTo>
                      <a:pt x="16208" y="430"/>
                    </a:lnTo>
                    <a:lnTo>
                      <a:pt x="16089" y="348"/>
                    </a:lnTo>
                    <a:lnTo>
                      <a:pt x="15998" y="220"/>
                    </a:lnTo>
                    <a:lnTo>
                      <a:pt x="15888" y="110"/>
                    </a:lnTo>
                    <a:lnTo>
                      <a:pt x="15732" y="110"/>
                    </a:lnTo>
                    <a:lnTo>
                      <a:pt x="15641" y="211"/>
                    </a:lnTo>
                    <a:lnTo>
                      <a:pt x="15568" y="293"/>
                    </a:lnTo>
                    <a:lnTo>
                      <a:pt x="15422" y="330"/>
                    </a:lnTo>
                    <a:lnTo>
                      <a:pt x="15248" y="339"/>
                    </a:lnTo>
                    <a:lnTo>
                      <a:pt x="15156" y="293"/>
                    </a:lnTo>
                    <a:lnTo>
                      <a:pt x="15010" y="302"/>
                    </a:lnTo>
                    <a:lnTo>
                      <a:pt x="14928" y="211"/>
                    </a:lnTo>
                    <a:lnTo>
                      <a:pt x="14846" y="119"/>
                    </a:lnTo>
                    <a:lnTo>
                      <a:pt x="14672" y="119"/>
                    </a:lnTo>
                    <a:lnTo>
                      <a:pt x="14590" y="46"/>
                    </a:lnTo>
                    <a:lnTo>
                      <a:pt x="14425" y="10"/>
                    </a:lnTo>
                    <a:lnTo>
                      <a:pt x="14206" y="0"/>
                    </a:lnTo>
                    <a:lnTo>
                      <a:pt x="14096" y="64"/>
                    </a:lnTo>
                    <a:lnTo>
                      <a:pt x="14004" y="156"/>
                    </a:lnTo>
                    <a:lnTo>
                      <a:pt x="13913" y="238"/>
                    </a:lnTo>
                    <a:lnTo>
                      <a:pt x="13803" y="284"/>
                    </a:lnTo>
                    <a:lnTo>
                      <a:pt x="13648" y="357"/>
                    </a:lnTo>
                    <a:lnTo>
                      <a:pt x="13547" y="403"/>
                    </a:lnTo>
                    <a:lnTo>
                      <a:pt x="13447" y="476"/>
                    </a:lnTo>
                    <a:lnTo>
                      <a:pt x="13328" y="522"/>
                    </a:lnTo>
                    <a:lnTo>
                      <a:pt x="13227" y="595"/>
                    </a:lnTo>
                    <a:lnTo>
                      <a:pt x="13118" y="595"/>
                    </a:lnTo>
                    <a:lnTo>
                      <a:pt x="12990" y="677"/>
                    </a:lnTo>
                    <a:lnTo>
                      <a:pt x="12880" y="677"/>
                    </a:lnTo>
                    <a:lnTo>
                      <a:pt x="12770" y="613"/>
                    </a:lnTo>
                    <a:lnTo>
                      <a:pt x="12679" y="558"/>
                    </a:lnTo>
                    <a:lnTo>
                      <a:pt x="12560" y="576"/>
                    </a:lnTo>
                    <a:lnTo>
                      <a:pt x="12487" y="640"/>
                    </a:lnTo>
                    <a:lnTo>
                      <a:pt x="12453" y="701"/>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327" name="Freeform 8">
                <a:extLst>
                  <a:ext uri="{FF2B5EF4-FFF2-40B4-BE49-F238E27FC236}">
                    <a16:creationId xmlns:a16="http://schemas.microsoft.com/office/drawing/2014/main" id="{A5DC2EBC-7D28-4564-9315-70AEB9A2D14C}"/>
                  </a:ext>
                </a:extLst>
              </p:cNvPr>
              <p:cNvSpPr>
                <a:spLocks noChangeAspect="1"/>
              </p:cNvSpPr>
              <p:nvPr/>
            </p:nvSpPr>
            <p:spPr bwMode="auto">
              <a:xfrm>
                <a:off x="2271" y="15480"/>
                <a:ext cx="3041" cy="2403"/>
              </a:xfrm>
              <a:custGeom>
                <a:avLst/>
                <a:gdLst>
                  <a:gd name="T0" fmla="*/ 1101 w 3041"/>
                  <a:gd name="T1" fmla="*/ 588 h 2403"/>
                  <a:gd name="T2" fmla="*/ 813 w 3041"/>
                  <a:gd name="T3" fmla="*/ 708 h 2403"/>
                  <a:gd name="T4" fmla="*/ 657 w 3041"/>
                  <a:gd name="T5" fmla="*/ 972 h 2403"/>
                  <a:gd name="T6" fmla="*/ 441 w 3041"/>
                  <a:gd name="T7" fmla="*/ 1044 h 2403"/>
                  <a:gd name="T8" fmla="*/ 213 w 3041"/>
                  <a:gd name="T9" fmla="*/ 1164 h 2403"/>
                  <a:gd name="T10" fmla="*/ 30 w 3041"/>
                  <a:gd name="T11" fmla="*/ 1251 h 2403"/>
                  <a:gd name="T12" fmla="*/ 57 w 3041"/>
                  <a:gd name="T13" fmla="*/ 1599 h 2403"/>
                  <a:gd name="T14" fmla="*/ 345 w 3041"/>
                  <a:gd name="T15" fmla="*/ 1776 h 2403"/>
                  <a:gd name="T16" fmla="*/ 536 w 3041"/>
                  <a:gd name="T17" fmla="*/ 1800 h 2403"/>
                  <a:gd name="T18" fmla="*/ 682 w 3041"/>
                  <a:gd name="T19" fmla="*/ 1827 h 2403"/>
                  <a:gd name="T20" fmla="*/ 783 w 3041"/>
                  <a:gd name="T21" fmla="*/ 1736 h 2403"/>
                  <a:gd name="T22" fmla="*/ 792 w 3041"/>
                  <a:gd name="T23" fmla="*/ 1608 h 2403"/>
                  <a:gd name="T24" fmla="*/ 984 w 3041"/>
                  <a:gd name="T25" fmla="*/ 1507 h 2403"/>
                  <a:gd name="T26" fmla="*/ 1240 w 3041"/>
                  <a:gd name="T27" fmla="*/ 1462 h 2403"/>
                  <a:gd name="T28" fmla="*/ 1432 w 3041"/>
                  <a:gd name="T29" fmla="*/ 1608 h 2403"/>
                  <a:gd name="T30" fmla="*/ 1542 w 3041"/>
                  <a:gd name="T31" fmla="*/ 1782 h 2403"/>
                  <a:gd name="T32" fmla="*/ 1624 w 3041"/>
                  <a:gd name="T33" fmla="*/ 1974 h 2403"/>
                  <a:gd name="T34" fmla="*/ 1670 w 3041"/>
                  <a:gd name="T35" fmla="*/ 2175 h 2403"/>
                  <a:gd name="T36" fmla="*/ 1624 w 3041"/>
                  <a:gd name="T37" fmla="*/ 2394 h 2403"/>
                  <a:gd name="T38" fmla="*/ 1779 w 3041"/>
                  <a:gd name="T39" fmla="*/ 2321 h 2403"/>
                  <a:gd name="T40" fmla="*/ 1971 w 3041"/>
                  <a:gd name="T41" fmla="*/ 2275 h 2403"/>
                  <a:gd name="T42" fmla="*/ 2163 w 3041"/>
                  <a:gd name="T43" fmla="*/ 2248 h 2403"/>
                  <a:gd name="T44" fmla="*/ 2236 w 3041"/>
                  <a:gd name="T45" fmla="*/ 2083 h 2403"/>
                  <a:gd name="T46" fmla="*/ 2127 w 3041"/>
                  <a:gd name="T47" fmla="*/ 1946 h 2403"/>
                  <a:gd name="T48" fmla="*/ 2200 w 3041"/>
                  <a:gd name="T49" fmla="*/ 1818 h 2403"/>
                  <a:gd name="T50" fmla="*/ 2346 w 3041"/>
                  <a:gd name="T51" fmla="*/ 1626 h 2403"/>
                  <a:gd name="T52" fmla="*/ 2264 w 3041"/>
                  <a:gd name="T53" fmla="*/ 1498 h 2403"/>
                  <a:gd name="T54" fmla="*/ 2410 w 3041"/>
                  <a:gd name="T55" fmla="*/ 1370 h 2403"/>
                  <a:gd name="T56" fmla="*/ 2502 w 3041"/>
                  <a:gd name="T57" fmla="*/ 1224 h 2403"/>
                  <a:gd name="T58" fmla="*/ 2666 w 3041"/>
                  <a:gd name="T59" fmla="*/ 1187 h 2403"/>
                  <a:gd name="T60" fmla="*/ 2739 w 3041"/>
                  <a:gd name="T61" fmla="*/ 1050 h 2403"/>
                  <a:gd name="T62" fmla="*/ 2895 w 3041"/>
                  <a:gd name="T63" fmla="*/ 1005 h 2403"/>
                  <a:gd name="T64" fmla="*/ 2876 w 3041"/>
                  <a:gd name="T65" fmla="*/ 867 h 2403"/>
                  <a:gd name="T66" fmla="*/ 2922 w 3041"/>
                  <a:gd name="T67" fmla="*/ 611 h 2403"/>
                  <a:gd name="T68" fmla="*/ 2940 w 3041"/>
                  <a:gd name="T69" fmla="*/ 301 h 2403"/>
                  <a:gd name="T70" fmla="*/ 3032 w 3041"/>
                  <a:gd name="T71" fmla="*/ 81 h 2403"/>
                  <a:gd name="T72" fmla="*/ 2793 w 3041"/>
                  <a:gd name="T73" fmla="*/ 60 h 2403"/>
                  <a:gd name="T74" fmla="*/ 2433 w 3041"/>
                  <a:gd name="T75" fmla="*/ 96 h 2403"/>
                  <a:gd name="T76" fmla="*/ 2181 w 3041"/>
                  <a:gd name="T77" fmla="*/ 264 h 2403"/>
                  <a:gd name="T78" fmla="*/ 1725 w 3041"/>
                  <a:gd name="T79" fmla="*/ 300 h 2403"/>
                  <a:gd name="T80" fmla="*/ 1425 w 3041"/>
                  <a:gd name="T81" fmla="*/ 468 h 2403"/>
                  <a:gd name="T82" fmla="*/ 1197 w 3041"/>
                  <a:gd name="T83" fmla="*/ 540 h 2403"/>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w 3041"/>
                  <a:gd name="T127" fmla="*/ 0 h 2403"/>
                  <a:gd name="T128" fmla="*/ 3041 w 3041"/>
                  <a:gd name="T129" fmla="*/ 2403 h 2403"/>
                </a:gdLst>
                <a:ahLst/>
                <a:cxnLst>
                  <a:cxn ang="T84">
                    <a:pos x="T0" y="T1"/>
                  </a:cxn>
                  <a:cxn ang="T85">
                    <a:pos x="T2" y="T3"/>
                  </a:cxn>
                  <a:cxn ang="T86">
                    <a:pos x="T4" y="T5"/>
                  </a:cxn>
                  <a:cxn ang="T87">
                    <a:pos x="T6" y="T7"/>
                  </a:cxn>
                  <a:cxn ang="T88">
                    <a:pos x="T8" y="T9"/>
                  </a:cxn>
                  <a:cxn ang="T89">
                    <a:pos x="T10" y="T11"/>
                  </a:cxn>
                  <a:cxn ang="T90">
                    <a:pos x="T12" y="T13"/>
                  </a:cxn>
                  <a:cxn ang="T91">
                    <a:pos x="T14" y="T15"/>
                  </a:cxn>
                  <a:cxn ang="T92">
                    <a:pos x="T16" y="T17"/>
                  </a:cxn>
                  <a:cxn ang="T93">
                    <a:pos x="T18" y="T19"/>
                  </a:cxn>
                  <a:cxn ang="T94">
                    <a:pos x="T20" y="T21"/>
                  </a:cxn>
                  <a:cxn ang="T95">
                    <a:pos x="T22" y="T23"/>
                  </a:cxn>
                  <a:cxn ang="T96">
                    <a:pos x="T24" y="T25"/>
                  </a:cxn>
                  <a:cxn ang="T97">
                    <a:pos x="T26" y="T27"/>
                  </a:cxn>
                  <a:cxn ang="T98">
                    <a:pos x="T28" y="T29"/>
                  </a:cxn>
                  <a:cxn ang="T99">
                    <a:pos x="T30" y="T31"/>
                  </a:cxn>
                  <a:cxn ang="T100">
                    <a:pos x="T32" y="T33"/>
                  </a:cxn>
                  <a:cxn ang="T101">
                    <a:pos x="T34" y="T35"/>
                  </a:cxn>
                  <a:cxn ang="T102">
                    <a:pos x="T36" y="T37"/>
                  </a:cxn>
                  <a:cxn ang="T103">
                    <a:pos x="T38" y="T39"/>
                  </a:cxn>
                  <a:cxn ang="T104">
                    <a:pos x="T40" y="T41"/>
                  </a:cxn>
                  <a:cxn ang="T105">
                    <a:pos x="T42" y="T43"/>
                  </a:cxn>
                  <a:cxn ang="T106">
                    <a:pos x="T44" y="T45"/>
                  </a:cxn>
                  <a:cxn ang="T107">
                    <a:pos x="T46" y="T47"/>
                  </a:cxn>
                  <a:cxn ang="T108">
                    <a:pos x="T48" y="T49"/>
                  </a:cxn>
                  <a:cxn ang="T109">
                    <a:pos x="T50" y="T51"/>
                  </a:cxn>
                  <a:cxn ang="T110">
                    <a:pos x="T52" y="T53"/>
                  </a:cxn>
                  <a:cxn ang="T111">
                    <a:pos x="T54" y="T55"/>
                  </a:cxn>
                  <a:cxn ang="T112">
                    <a:pos x="T56" y="T57"/>
                  </a:cxn>
                  <a:cxn ang="T113">
                    <a:pos x="T58" y="T59"/>
                  </a:cxn>
                  <a:cxn ang="T114">
                    <a:pos x="T60" y="T61"/>
                  </a:cxn>
                  <a:cxn ang="T115">
                    <a:pos x="T62" y="T63"/>
                  </a:cxn>
                  <a:cxn ang="T116">
                    <a:pos x="T64" y="T65"/>
                  </a:cxn>
                  <a:cxn ang="T117">
                    <a:pos x="T66" y="T67"/>
                  </a:cxn>
                  <a:cxn ang="T118">
                    <a:pos x="T68" y="T69"/>
                  </a:cxn>
                  <a:cxn ang="T119">
                    <a:pos x="T70" y="T71"/>
                  </a:cxn>
                  <a:cxn ang="T120">
                    <a:pos x="T72" y="T73"/>
                  </a:cxn>
                  <a:cxn ang="T121">
                    <a:pos x="T74" y="T75"/>
                  </a:cxn>
                  <a:cxn ang="T122">
                    <a:pos x="T76" y="T77"/>
                  </a:cxn>
                  <a:cxn ang="T123">
                    <a:pos x="T78" y="T79"/>
                  </a:cxn>
                  <a:cxn ang="T124">
                    <a:pos x="T80" y="T81"/>
                  </a:cxn>
                  <a:cxn ang="T125">
                    <a:pos x="T82" y="T83"/>
                  </a:cxn>
                </a:cxnLst>
                <a:rect l="T126" t="T127" r="T128" b="T129"/>
                <a:pathLst>
                  <a:path w="3041" h="2403">
                    <a:moveTo>
                      <a:pt x="1197" y="540"/>
                    </a:moveTo>
                    <a:lnTo>
                      <a:pt x="1101" y="588"/>
                    </a:lnTo>
                    <a:lnTo>
                      <a:pt x="945" y="636"/>
                    </a:lnTo>
                    <a:lnTo>
                      <a:pt x="813" y="708"/>
                    </a:lnTo>
                    <a:lnTo>
                      <a:pt x="741" y="864"/>
                    </a:lnTo>
                    <a:lnTo>
                      <a:pt x="657" y="972"/>
                    </a:lnTo>
                    <a:lnTo>
                      <a:pt x="525" y="972"/>
                    </a:lnTo>
                    <a:lnTo>
                      <a:pt x="441" y="1044"/>
                    </a:lnTo>
                    <a:lnTo>
                      <a:pt x="345" y="1104"/>
                    </a:lnTo>
                    <a:lnTo>
                      <a:pt x="213" y="1164"/>
                    </a:lnTo>
                    <a:lnTo>
                      <a:pt x="129" y="1212"/>
                    </a:lnTo>
                    <a:lnTo>
                      <a:pt x="30" y="1251"/>
                    </a:lnTo>
                    <a:lnTo>
                      <a:pt x="0" y="1428"/>
                    </a:lnTo>
                    <a:lnTo>
                      <a:pt x="57" y="1599"/>
                    </a:lnTo>
                    <a:lnTo>
                      <a:pt x="141" y="1743"/>
                    </a:lnTo>
                    <a:lnTo>
                      <a:pt x="345" y="1776"/>
                    </a:lnTo>
                    <a:lnTo>
                      <a:pt x="472" y="1718"/>
                    </a:lnTo>
                    <a:lnTo>
                      <a:pt x="536" y="1800"/>
                    </a:lnTo>
                    <a:lnTo>
                      <a:pt x="591" y="1837"/>
                    </a:lnTo>
                    <a:lnTo>
                      <a:pt x="682" y="1827"/>
                    </a:lnTo>
                    <a:lnTo>
                      <a:pt x="783" y="1818"/>
                    </a:lnTo>
                    <a:lnTo>
                      <a:pt x="783" y="1736"/>
                    </a:lnTo>
                    <a:lnTo>
                      <a:pt x="856" y="1681"/>
                    </a:lnTo>
                    <a:lnTo>
                      <a:pt x="792" y="1608"/>
                    </a:lnTo>
                    <a:lnTo>
                      <a:pt x="920" y="1562"/>
                    </a:lnTo>
                    <a:lnTo>
                      <a:pt x="984" y="1507"/>
                    </a:lnTo>
                    <a:lnTo>
                      <a:pt x="1121" y="1443"/>
                    </a:lnTo>
                    <a:lnTo>
                      <a:pt x="1240" y="1462"/>
                    </a:lnTo>
                    <a:lnTo>
                      <a:pt x="1340" y="1507"/>
                    </a:lnTo>
                    <a:lnTo>
                      <a:pt x="1432" y="1608"/>
                    </a:lnTo>
                    <a:lnTo>
                      <a:pt x="1496" y="1672"/>
                    </a:lnTo>
                    <a:lnTo>
                      <a:pt x="1542" y="1782"/>
                    </a:lnTo>
                    <a:lnTo>
                      <a:pt x="1569" y="1873"/>
                    </a:lnTo>
                    <a:lnTo>
                      <a:pt x="1624" y="1974"/>
                    </a:lnTo>
                    <a:lnTo>
                      <a:pt x="1633" y="2083"/>
                    </a:lnTo>
                    <a:lnTo>
                      <a:pt x="1670" y="2175"/>
                    </a:lnTo>
                    <a:lnTo>
                      <a:pt x="1587" y="2312"/>
                    </a:lnTo>
                    <a:lnTo>
                      <a:pt x="1624" y="2394"/>
                    </a:lnTo>
                    <a:lnTo>
                      <a:pt x="1697" y="2403"/>
                    </a:lnTo>
                    <a:lnTo>
                      <a:pt x="1779" y="2321"/>
                    </a:lnTo>
                    <a:lnTo>
                      <a:pt x="1862" y="2349"/>
                    </a:lnTo>
                    <a:lnTo>
                      <a:pt x="1971" y="2275"/>
                    </a:lnTo>
                    <a:lnTo>
                      <a:pt x="2054" y="2239"/>
                    </a:lnTo>
                    <a:lnTo>
                      <a:pt x="2163" y="2248"/>
                    </a:lnTo>
                    <a:lnTo>
                      <a:pt x="2154" y="2120"/>
                    </a:lnTo>
                    <a:lnTo>
                      <a:pt x="2236" y="2083"/>
                    </a:lnTo>
                    <a:lnTo>
                      <a:pt x="2191" y="1992"/>
                    </a:lnTo>
                    <a:lnTo>
                      <a:pt x="2127" y="1946"/>
                    </a:lnTo>
                    <a:lnTo>
                      <a:pt x="2090" y="1864"/>
                    </a:lnTo>
                    <a:lnTo>
                      <a:pt x="2200" y="1818"/>
                    </a:lnTo>
                    <a:lnTo>
                      <a:pt x="2246" y="1709"/>
                    </a:lnTo>
                    <a:lnTo>
                      <a:pt x="2346" y="1626"/>
                    </a:lnTo>
                    <a:lnTo>
                      <a:pt x="2300" y="1571"/>
                    </a:lnTo>
                    <a:lnTo>
                      <a:pt x="2264" y="1498"/>
                    </a:lnTo>
                    <a:lnTo>
                      <a:pt x="2328" y="1352"/>
                    </a:lnTo>
                    <a:lnTo>
                      <a:pt x="2410" y="1370"/>
                    </a:lnTo>
                    <a:lnTo>
                      <a:pt x="2474" y="1315"/>
                    </a:lnTo>
                    <a:lnTo>
                      <a:pt x="2502" y="1224"/>
                    </a:lnTo>
                    <a:lnTo>
                      <a:pt x="2584" y="1197"/>
                    </a:lnTo>
                    <a:lnTo>
                      <a:pt x="2666" y="1187"/>
                    </a:lnTo>
                    <a:lnTo>
                      <a:pt x="2748" y="1169"/>
                    </a:lnTo>
                    <a:lnTo>
                      <a:pt x="2739" y="1050"/>
                    </a:lnTo>
                    <a:lnTo>
                      <a:pt x="2794" y="995"/>
                    </a:lnTo>
                    <a:lnTo>
                      <a:pt x="2895" y="1005"/>
                    </a:lnTo>
                    <a:lnTo>
                      <a:pt x="2931" y="922"/>
                    </a:lnTo>
                    <a:lnTo>
                      <a:pt x="2876" y="867"/>
                    </a:lnTo>
                    <a:lnTo>
                      <a:pt x="2831" y="712"/>
                    </a:lnTo>
                    <a:lnTo>
                      <a:pt x="2922" y="611"/>
                    </a:lnTo>
                    <a:lnTo>
                      <a:pt x="2931" y="465"/>
                    </a:lnTo>
                    <a:lnTo>
                      <a:pt x="2940" y="301"/>
                    </a:lnTo>
                    <a:lnTo>
                      <a:pt x="3041" y="246"/>
                    </a:lnTo>
                    <a:lnTo>
                      <a:pt x="3032" y="81"/>
                    </a:lnTo>
                    <a:lnTo>
                      <a:pt x="2949" y="84"/>
                    </a:lnTo>
                    <a:lnTo>
                      <a:pt x="2793" y="60"/>
                    </a:lnTo>
                    <a:lnTo>
                      <a:pt x="2613" y="0"/>
                    </a:lnTo>
                    <a:lnTo>
                      <a:pt x="2433" y="96"/>
                    </a:lnTo>
                    <a:lnTo>
                      <a:pt x="2313" y="180"/>
                    </a:lnTo>
                    <a:lnTo>
                      <a:pt x="2181" y="264"/>
                    </a:lnTo>
                    <a:lnTo>
                      <a:pt x="1965" y="276"/>
                    </a:lnTo>
                    <a:lnTo>
                      <a:pt x="1725" y="300"/>
                    </a:lnTo>
                    <a:lnTo>
                      <a:pt x="1581" y="396"/>
                    </a:lnTo>
                    <a:lnTo>
                      <a:pt x="1425" y="468"/>
                    </a:lnTo>
                    <a:lnTo>
                      <a:pt x="1317" y="540"/>
                    </a:lnTo>
                    <a:lnTo>
                      <a:pt x="1197" y="54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328" name="Freeform 9">
                <a:extLst>
                  <a:ext uri="{FF2B5EF4-FFF2-40B4-BE49-F238E27FC236}">
                    <a16:creationId xmlns:a16="http://schemas.microsoft.com/office/drawing/2014/main" id="{6092E484-F140-410D-BB43-E21333605597}"/>
                  </a:ext>
                </a:extLst>
              </p:cNvPr>
              <p:cNvSpPr>
                <a:spLocks noChangeAspect="1"/>
              </p:cNvSpPr>
              <p:nvPr/>
            </p:nvSpPr>
            <p:spPr bwMode="auto">
              <a:xfrm>
                <a:off x="12462" y="8155"/>
                <a:ext cx="1051" cy="1271"/>
              </a:xfrm>
              <a:custGeom>
                <a:avLst/>
                <a:gdLst>
                  <a:gd name="T0" fmla="*/ 905 w 1051"/>
                  <a:gd name="T1" fmla="*/ 0 h 1271"/>
                  <a:gd name="T2" fmla="*/ 685 w 1051"/>
                  <a:gd name="T3" fmla="*/ 192 h 1271"/>
                  <a:gd name="T4" fmla="*/ 548 w 1051"/>
                  <a:gd name="T5" fmla="*/ 339 h 1271"/>
                  <a:gd name="T6" fmla="*/ 466 w 1051"/>
                  <a:gd name="T7" fmla="*/ 458 h 1271"/>
                  <a:gd name="T8" fmla="*/ 375 w 1051"/>
                  <a:gd name="T9" fmla="*/ 613 h 1271"/>
                  <a:gd name="T10" fmla="*/ 247 w 1051"/>
                  <a:gd name="T11" fmla="*/ 640 h 1271"/>
                  <a:gd name="T12" fmla="*/ 164 w 1051"/>
                  <a:gd name="T13" fmla="*/ 704 h 1271"/>
                  <a:gd name="T14" fmla="*/ 155 w 1051"/>
                  <a:gd name="T15" fmla="*/ 787 h 1271"/>
                  <a:gd name="T16" fmla="*/ 0 w 1051"/>
                  <a:gd name="T17" fmla="*/ 979 h 1271"/>
                  <a:gd name="T18" fmla="*/ 109 w 1051"/>
                  <a:gd name="T19" fmla="*/ 1088 h 1271"/>
                  <a:gd name="T20" fmla="*/ 247 w 1051"/>
                  <a:gd name="T21" fmla="*/ 1189 h 1271"/>
                  <a:gd name="T22" fmla="*/ 393 w 1051"/>
                  <a:gd name="T23" fmla="*/ 1226 h 1271"/>
                  <a:gd name="T24" fmla="*/ 539 w 1051"/>
                  <a:gd name="T25" fmla="*/ 1262 h 1271"/>
                  <a:gd name="T26" fmla="*/ 631 w 1051"/>
                  <a:gd name="T27" fmla="*/ 1271 h 1271"/>
                  <a:gd name="T28" fmla="*/ 685 w 1051"/>
                  <a:gd name="T29" fmla="*/ 1189 h 1271"/>
                  <a:gd name="T30" fmla="*/ 759 w 1051"/>
                  <a:gd name="T31" fmla="*/ 1079 h 1271"/>
                  <a:gd name="T32" fmla="*/ 804 w 1051"/>
                  <a:gd name="T33" fmla="*/ 970 h 1271"/>
                  <a:gd name="T34" fmla="*/ 795 w 1051"/>
                  <a:gd name="T35" fmla="*/ 787 h 1271"/>
                  <a:gd name="T36" fmla="*/ 777 w 1051"/>
                  <a:gd name="T37" fmla="*/ 677 h 1271"/>
                  <a:gd name="T38" fmla="*/ 841 w 1051"/>
                  <a:gd name="T39" fmla="*/ 558 h 1271"/>
                  <a:gd name="T40" fmla="*/ 1015 w 1051"/>
                  <a:gd name="T41" fmla="*/ 375 h 1271"/>
                  <a:gd name="T42" fmla="*/ 1051 w 1051"/>
                  <a:gd name="T43" fmla="*/ 229 h 1271"/>
                  <a:gd name="T44" fmla="*/ 987 w 1051"/>
                  <a:gd name="T45" fmla="*/ 74 h 1271"/>
                  <a:gd name="T46" fmla="*/ 905 w 1051"/>
                  <a:gd name="T47" fmla="*/ 0 h 1271"/>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w 1051"/>
                  <a:gd name="T73" fmla="*/ 0 h 1271"/>
                  <a:gd name="T74" fmla="*/ 1051 w 1051"/>
                  <a:gd name="T75" fmla="*/ 1271 h 1271"/>
                </a:gdLst>
                <a:ahLst/>
                <a:cxnLst>
                  <a:cxn ang="T48">
                    <a:pos x="T0" y="T1"/>
                  </a:cxn>
                  <a:cxn ang="T49">
                    <a:pos x="T2" y="T3"/>
                  </a:cxn>
                  <a:cxn ang="T50">
                    <a:pos x="T4" y="T5"/>
                  </a:cxn>
                  <a:cxn ang="T51">
                    <a:pos x="T6" y="T7"/>
                  </a:cxn>
                  <a:cxn ang="T52">
                    <a:pos x="T8" y="T9"/>
                  </a:cxn>
                  <a:cxn ang="T53">
                    <a:pos x="T10" y="T11"/>
                  </a:cxn>
                  <a:cxn ang="T54">
                    <a:pos x="T12" y="T13"/>
                  </a:cxn>
                  <a:cxn ang="T55">
                    <a:pos x="T14" y="T15"/>
                  </a:cxn>
                  <a:cxn ang="T56">
                    <a:pos x="T16" y="T17"/>
                  </a:cxn>
                  <a:cxn ang="T57">
                    <a:pos x="T18" y="T19"/>
                  </a:cxn>
                  <a:cxn ang="T58">
                    <a:pos x="T20" y="T21"/>
                  </a:cxn>
                  <a:cxn ang="T59">
                    <a:pos x="T22" y="T23"/>
                  </a:cxn>
                  <a:cxn ang="T60">
                    <a:pos x="T24" y="T25"/>
                  </a:cxn>
                  <a:cxn ang="T61">
                    <a:pos x="T26" y="T27"/>
                  </a:cxn>
                  <a:cxn ang="T62">
                    <a:pos x="T28" y="T29"/>
                  </a:cxn>
                  <a:cxn ang="T63">
                    <a:pos x="T30" y="T31"/>
                  </a:cxn>
                  <a:cxn ang="T64">
                    <a:pos x="T32" y="T33"/>
                  </a:cxn>
                  <a:cxn ang="T65">
                    <a:pos x="T34" y="T35"/>
                  </a:cxn>
                  <a:cxn ang="T66">
                    <a:pos x="T36" y="T37"/>
                  </a:cxn>
                  <a:cxn ang="T67">
                    <a:pos x="T38" y="T39"/>
                  </a:cxn>
                  <a:cxn ang="T68">
                    <a:pos x="T40" y="T41"/>
                  </a:cxn>
                  <a:cxn ang="T69">
                    <a:pos x="T42" y="T43"/>
                  </a:cxn>
                  <a:cxn ang="T70">
                    <a:pos x="T44" y="T45"/>
                  </a:cxn>
                  <a:cxn ang="T71">
                    <a:pos x="T46" y="T47"/>
                  </a:cxn>
                </a:cxnLst>
                <a:rect l="T72" t="T73" r="T74" b="T75"/>
                <a:pathLst>
                  <a:path w="1051" h="1271">
                    <a:moveTo>
                      <a:pt x="905" y="0"/>
                    </a:moveTo>
                    <a:lnTo>
                      <a:pt x="685" y="192"/>
                    </a:lnTo>
                    <a:lnTo>
                      <a:pt x="548" y="339"/>
                    </a:lnTo>
                    <a:lnTo>
                      <a:pt x="466" y="458"/>
                    </a:lnTo>
                    <a:lnTo>
                      <a:pt x="375" y="613"/>
                    </a:lnTo>
                    <a:lnTo>
                      <a:pt x="247" y="640"/>
                    </a:lnTo>
                    <a:lnTo>
                      <a:pt x="164" y="704"/>
                    </a:lnTo>
                    <a:lnTo>
                      <a:pt x="155" y="787"/>
                    </a:lnTo>
                    <a:lnTo>
                      <a:pt x="0" y="979"/>
                    </a:lnTo>
                    <a:lnTo>
                      <a:pt x="109" y="1088"/>
                    </a:lnTo>
                    <a:lnTo>
                      <a:pt x="247" y="1189"/>
                    </a:lnTo>
                    <a:lnTo>
                      <a:pt x="393" y="1226"/>
                    </a:lnTo>
                    <a:lnTo>
                      <a:pt x="539" y="1262"/>
                    </a:lnTo>
                    <a:lnTo>
                      <a:pt x="631" y="1271"/>
                    </a:lnTo>
                    <a:lnTo>
                      <a:pt x="685" y="1189"/>
                    </a:lnTo>
                    <a:lnTo>
                      <a:pt x="759" y="1079"/>
                    </a:lnTo>
                    <a:lnTo>
                      <a:pt x="804" y="970"/>
                    </a:lnTo>
                    <a:lnTo>
                      <a:pt x="795" y="787"/>
                    </a:lnTo>
                    <a:lnTo>
                      <a:pt x="777" y="677"/>
                    </a:lnTo>
                    <a:lnTo>
                      <a:pt x="841" y="558"/>
                    </a:lnTo>
                    <a:lnTo>
                      <a:pt x="1015" y="375"/>
                    </a:lnTo>
                    <a:lnTo>
                      <a:pt x="1051" y="229"/>
                    </a:lnTo>
                    <a:lnTo>
                      <a:pt x="987" y="74"/>
                    </a:lnTo>
                    <a:lnTo>
                      <a:pt x="905" y="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grpSp>
        <p:sp>
          <p:nvSpPr>
            <p:cNvPr id="39" name="Freeform 65">
              <a:extLst>
                <a:ext uri="{FF2B5EF4-FFF2-40B4-BE49-F238E27FC236}">
                  <a16:creationId xmlns:a16="http://schemas.microsoft.com/office/drawing/2014/main" id="{C7385E7E-35A3-44C1-ADAD-10A3B6701293}"/>
                </a:ext>
              </a:extLst>
            </p:cNvPr>
            <p:cNvSpPr>
              <a:spLocks noChangeAspect="1"/>
            </p:cNvSpPr>
            <p:nvPr/>
          </p:nvSpPr>
          <p:spPr bwMode="auto">
            <a:xfrm>
              <a:off x="6604021" y="3989317"/>
              <a:ext cx="26548" cy="26548"/>
            </a:xfrm>
            <a:custGeom>
              <a:avLst/>
              <a:gdLst>
                <a:gd name="T0" fmla="*/ 2147483647 w 214"/>
                <a:gd name="T1" fmla="*/ 2147483647 h 209"/>
                <a:gd name="T2" fmla="*/ 2147483647 w 214"/>
                <a:gd name="T3" fmla="*/ 2147483647 h 209"/>
                <a:gd name="T4" fmla="*/ 0 w 214"/>
                <a:gd name="T5" fmla="*/ 2147483647 h 209"/>
                <a:gd name="T6" fmla="*/ 2147483647 w 214"/>
                <a:gd name="T7" fmla="*/ 2147483647 h 209"/>
                <a:gd name="T8" fmla="*/ 2147483647 w 214"/>
                <a:gd name="T9" fmla="*/ 2147483647 h 209"/>
                <a:gd name="T10" fmla="*/ 2147483647 w 214"/>
                <a:gd name="T11" fmla="*/ 2147483647 h 209"/>
                <a:gd name="T12" fmla="*/ 2147483647 w 214"/>
                <a:gd name="T13" fmla="*/ 2147483647 h 209"/>
                <a:gd name="T14" fmla="*/ 2147483647 w 214"/>
                <a:gd name="T15" fmla="*/ 0 h 209"/>
                <a:gd name="T16" fmla="*/ 2147483647 w 214"/>
                <a:gd name="T17" fmla="*/ 2147483647 h 209"/>
                <a:gd name="T18" fmla="*/ 2147483647 w 214"/>
                <a:gd name="T19" fmla="*/ 2147483647 h 209"/>
                <a:gd name="T20" fmla="*/ 2147483647 w 214"/>
                <a:gd name="T21" fmla="*/ 2147483647 h 209"/>
                <a:gd name="T22" fmla="*/ 2147483647 w 214"/>
                <a:gd name="T23" fmla="*/ 2147483647 h 209"/>
                <a:gd name="T24" fmla="*/ 2147483647 w 214"/>
                <a:gd name="T25" fmla="*/ 2147483647 h 209"/>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w 214"/>
                <a:gd name="T40" fmla="*/ 0 h 209"/>
                <a:gd name="T41" fmla="*/ 197 w 214"/>
                <a:gd name="T42" fmla="*/ 227 h 209"/>
              </a:gdLst>
              <a:ahLst/>
              <a:cxnLst>
                <a:cxn ang="T26">
                  <a:pos x="T0" y="T1"/>
                </a:cxn>
                <a:cxn ang="T27">
                  <a:pos x="T2" y="T3"/>
                </a:cxn>
                <a:cxn ang="T28">
                  <a:pos x="T4" y="T5"/>
                </a:cxn>
                <a:cxn ang="T29">
                  <a:pos x="T6" y="T7"/>
                </a:cxn>
                <a:cxn ang="T30">
                  <a:pos x="T8" y="T9"/>
                </a:cxn>
                <a:cxn ang="T31">
                  <a:pos x="T10" y="T11"/>
                </a:cxn>
                <a:cxn ang="T32">
                  <a:pos x="T12" y="T13"/>
                </a:cxn>
                <a:cxn ang="T33">
                  <a:pos x="T14" y="T15"/>
                </a:cxn>
                <a:cxn ang="T34">
                  <a:pos x="T16" y="T17"/>
                </a:cxn>
                <a:cxn ang="T35">
                  <a:pos x="T18" y="T19"/>
                </a:cxn>
                <a:cxn ang="T36">
                  <a:pos x="T20" y="T21"/>
                </a:cxn>
                <a:cxn ang="T37">
                  <a:pos x="T22" y="T23"/>
                </a:cxn>
                <a:cxn ang="T38">
                  <a:pos x="T24" y="T25"/>
                </a:cxn>
              </a:cxnLst>
              <a:rect l="T39" t="T40" r="T41" b="T42"/>
              <a:pathLst>
                <a:path w="214" h="209">
                  <a:moveTo>
                    <a:pt x="107" y="209"/>
                  </a:moveTo>
                  <a:lnTo>
                    <a:pt x="36" y="207"/>
                  </a:lnTo>
                  <a:lnTo>
                    <a:pt x="0" y="149"/>
                  </a:lnTo>
                  <a:lnTo>
                    <a:pt x="6" y="85"/>
                  </a:lnTo>
                  <a:lnTo>
                    <a:pt x="32" y="68"/>
                  </a:lnTo>
                  <a:lnTo>
                    <a:pt x="42" y="75"/>
                  </a:lnTo>
                  <a:lnTo>
                    <a:pt x="57" y="78"/>
                  </a:lnTo>
                  <a:lnTo>
                    <a:pt x="67" y="71"/>
                  </a:lnTo>
                  <a:lnTo>
                    <a:pt x="78" y="78"/>
                  </a:lnTo>
                  <a:lnTo>
                    <a:pt x="78" y="92"/>
                  </a:lnTo>
                  <a:lnTo>
                    <a:pt x="93" y="84"/>
                  </a:lnTo>
                  <a:lnTo>
                    <a:pt x="91" y="71"/>
                  </a:lnTo>
                  <a:lnTo>
                    <a:pt x="102" y="62"/>
                  </a:lnTo>
                  <a:lnTo>
                    <a:pt x="108" y="47"/>
                  </a:lnTo>
                  <a:lnTo>
                    <a:pt x="137" y="44"/>
                  </a:lnTo>
                  <a:lnTo>
                    <a:pt x="154" y="29"/>
                  </a:lnTo>
                  <a:lnTo>
                    <a:pt x="160" y="15"/>
                  </a:lnTo>
                  <a:lnTo>
                    <a:pt x="174" y="2"/>
                  </a:lnTo>
                  <a:lnTo>
                    <a:pt x="186" y="0"/>
                  </a:lnTo>
                  <a:lnTo>
                    <a:pt x="180" y="9"/>
                  </a:lnTo>
                  <a:lnTo>
                    <a:pt x="181" y="23"/>
                  </a:lnTo>
                  <a:lnTo>
                    <a:pt x="190" y="21"/>
                  </a:lnTo>
                  <a:lnTo>
                    <a:pt x="202" y="12"/>
                  </a:lnTo>
                  <a:lnTo>
                    <a:pt x="214" y="17"/>
                  </a:lnTo>
                  <a:lnTo>
                    <a:pt x="214" y="27"/>
                  </a:lnTo>
                  <a:lnTo>
                    <a:pt x="213" y="42"/>
                  </a:lnTo>
                  <a:lnTo>
                    <a:pt x="202" y="41"/>
                  </a:lnTo>
                  <a:lnTo>
                    <a:pt x="193" y="36"/>
                  </a:lnTo>
                  <a:lnTo>
                    <a:pt x="184" y="48"/>
                  </a:lnTo>
                  <a:lnTo>
                    <a:pt x="193" y="62"/>
                  </a:lnTo>
                  <a:lnTo>
                    <a:pt x="198" y="71"/>
                  </a:lnTo>
                  <a:lnTo>
                    <a:pt x="196" y="84"/>
                  </a:lnTo>
                  <a:lnTo>
                    <a:pt x="181" y="114"/>
                  </a:lnTo>
                  <a:lnTo>
                    <a:pt x="168" y="143"/>
                  </a:lnTo>
                  <a:lnTo>
                    <a:pt x="137" y="166"/>
                  </a:lnTo>
                  <a:lnTo>
                    <a:pt x="107" y="209"/>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40" name="Freeform 4">
              <a:extLst>
                <a:ext uri="{FF2B5EF4-FFF2-40B4-BE49-F238E27FC236}">
                  <a16:creationId xmlns:a16="http://schemas.microsoft.com/office/drawing/2014/main" id="{1A03D9D5-C842-496F-8481-06CD08C5CDFF}"/>
                </a:ext>
              </a:extLst>
            </p:cNvPr>
            <p:cNvSpPr>
              <a:spLocks/>
            </p:cNvSpPr>
            <p:nvPr/>
          </p:nvSpPr>
          <p:spPr bwMode="auto">
            <a:xfrm>
              <a:off x="5715428" y="2700935"/>
              <a:ext cx="1093171" cy="762097"/>
            </a:xfrm>
            <a:custGeom>
              <a:avLst/>
              <a:gdLst>
                <a:gd name="T0" fmla="*/ 2147483647 w 3501"/>
                <a:gd name="T1" fmla="*/ 2147483647 h 2441"/>
                <a:gd name="T2" fmla="*/ 2147483647 w 3501"/>
                <a:gd name="T3" fmla="*/ 2147483647 h 2441"/>
                <a:gd name="T4" fmla="*/ 2147483647 w 3501"/>
                <a:gd name="T5" fmla="*/ 2147483647 h 2441"/>
                <a:gd name="T6" fmla="*/ 2147483647 w 3501"/>
                <a:gd name="T7" fmla="*/ 2147483647 h 2441"/>
                <a:gd name="T8" fmla="*/ 2147483647 w 3501"/>
                <a:gd name="T9" fmla="*/ 2147483647 h 2441"/>
                <a:gd name="T10" fmla="*/ 2147483647 w 3501"/>
                <a:gd name="T11" fmla="*/ 2147483647 h 2441"/>
                <a:gd name="T12" fmla="*/ 2147483647 w 3501"/>
                <a:gd name="T13" fmla="*/ 2147483647 h 2441"/>
                <a:gd name="T14" fmla="*/ 2147483647 w 3501"/>
                <a:gd name="T15" fmla="*/ 2147483647 h 2441"/>
                <a:gd name="T16" fmla="*/ 2147483647 w 3501"/>
                <a:gd name="T17" fmla="*/ 2147483647 h 2441"/>
                <a:gd name="T18" fmla="*/ 2147483647 w 3501"/>
                <a:gd name="T19" fmla="*/ 2147483647 h 2441"/>
                <a:gd name="T20" fmla="*/ 2147483647 w 3501"/>
                <a:gd name="T21" fmla="*/ 2147483647 h 2441"/>
                <a:gd name="T22" fmla="*/ 2147483647 w 3501"/>
                <a:gd name="T23" fmla="*/ 2147483647 h 2441"/>
                <a:gd name="T24" fmla="*/ 2147483647 w 3501"/>
                <a:gd name="T25" fmla="*/ 2147483647 h 2441"/>
                <a:gd name="T26" fmla="*/ 2147483647 w 3501"/>
                <a:gd name="T27" fmla="*/ 2147483647 h 2441"/>
                <a:gd name="T28" fmla="*/ 2147483647 w 3501"/>
                <a:gd name="T29" fmla="*/ 2147483647 h 2441"/>
                <a:gd name="T30" fmla="*/ 2147483647 w 3501"/>
                <a:gd name="T31" fmla="*/ 2147483647 h 2441"/>
                <a:gd name="T32" fmla="*/ 2147483647 w 3501"/>
                <a:gd name="T33" fmla="*/ 2147483647 h 2441"/>
                <a:gd name="T34" fmla="*/ 2147483647 w 3501"/>
                <a:gd name="T35" fmla="*/ 2147483647 h 2441"/>
                <a:gd name="T36" fmla="*/ 2147483647 w 3501"/>
                <a:gd name="T37" fmla="*/ 2147483647 h 2441"/>
                <a:gd name="T38" fmla="*/ 2147483647 w 3501"/>
                <a:gd name="T39" fmla="*/ 2147483647 h 2441"/>
                <a:gd name="T40" fmla="*/ 2147483647 w 3501"/>
                <a:gd name="T41" fmla="*/ 2147483647 h 2441"/>
                <a:gd name="T42" fmla="*/ 2147483647 w 3501"/>
                <a:gd name="T43" fmla="*/ 2147483647 h 2441"/>
                <a:gd name="T44" fmla="*/ 2147483647 w 3501"/>
                <a:gd name="T45" fmla="*/ 2147483647 h 2441"/>
                <a:gd name="T46" fmla="*/ 2147483647 w 3501"/>
                <a:gd name="T47" fmla="*/ 2147483647 h 2441"/>
                <a:gd name="T48" fmla="*/ 2147483647 w 3501"/>
                <a:gd name="T49" fmla="*/ 2147483647 h 2441"/>
                <a:gd name="T50" fmla="*/ 2147483647 w 3501"/>
                <a:gd name="T51" fmla="*/ 2147483647 h 2441"/>
                <a:gd name="T52" fmla="*/ 2147483647 w 3501"/>
                <a:gd name="T53" fmla="*/ 2147483647 h 2441"/>
                <a:gd name="T54" fmla="*/ 2147483647 w 3501"/>
                <a:gd name="T55" fmla="*/ 2147483647 h 2441"/>
                <a:gd name="T56" fmla="*/ 2147483647 w 3501"/>
                <a:gd name="T57" fmla="*/ 2147483647 h 2441"/>
                <a:gd name="T58" fmla="*/ 2147483647 w 3501"/>
                <a:gd name="T59" fmla="*/ 2147483647 h 2441"/>
                <a:gd name="T60" fmla="*/ 2147483647 w 3501"/>
                <a:gd name="T61" fmla="*/ 2147483647 h 2441"/>
                <a:gd name="T62" fmla="*/ 2147483647 w 3501"/>
                <a:gd name="T63" fmla="*/ 2147483647 h 2441"/>
                <a:gd name="T64" fmla="*/ 2147483647 w 3501"/>
                <a:gd name="T65" fmla="*/ 2147483647 h 2441"/>
                <a:gd name="T66" fmla="*/ 2147483647 w 3501"/>
                <a:gd name="T67" fmla="*/ 2147483647 h 2441"/>
                <a:gd name="T68" fmla="*/ 2147483647 w 3501"/>
                <a:gd name="T69" fmla="*/ 2147483647 h 2441"/>
                <a:gd name="T70" fmla="*/ 2147483647 w 3501"/>
                <a:gd name="T71" fmla="*/ 2147483647 h 2441"/>
                <a:gd name="T72" fmla="*/ 2147483647 w 3501"/>
                <a:gd name="T73" fmla="*/ 2147483647 h 2441"/>
                <a:gd name="T74" fmla="*/ 2147483647 w 3501"/>
                <a:gd name="T75" fmla="*/ 2147483647 h 2441"/>
                <a:gd name="T76" fmla="*/ 2147483647 w 3501"/>
                <a:gd name="T77" fmla="*/ 2147483647 h 2441"/>
                <a:gd name="T78" fmla="*/ 2147483647 w 3501"/>
                <a:gd name="T79" fmla="*/ 2147483647 h 2441"/>
                <a:gd name="T80" fmla="*/ 2147483647 w 3501"/>
                <a:gd name="T81" fmla="*/ 2147483647 h 2441"/>
                <a:gd name="T82" fmla="*/ 2147483647 w 3501"/>
                <a:gd name="T83" fmla="*/ 2147483647 h 2441"/>
                <a:gd name="T84" fmla="*/ 2147483647 w 3501"/>
                <a:gd name="T85" fmla="*/ 2147483647 h 2441"/>
                <a:gd name="T86" fmla="*/ 2147483647 w 3501"/>
                <a:gd name="T87" fmla="*/ 2147483647 h 2441"/>
                <a:gd name="T88" fmla="*/ 2147483647 w 3501"/>
                <a:gd name="T89" fmla="*/ 2147483647 h 2441"/>
                <a:gd name="T90" fmla="*/ 2147483647 w 3501"/>
                <a:gd name="T91" fmla="*/ 2147483647 h 2441"/>
                <a:gd name="T92" fmla="*/ 2147483647 w 3501"/>
                <a:gd name="T93" fmla="*/ 2147483647 h 2441"/>
                <a:gd name="T94" fmla="*/ 2147483647 w 3501"/>
                <a:gd name="T95" fmla="*/ 2147483647 h 2441"/>
                <a:gd name="T96" fmla="*/ 2147483647 w 3501"/>
                <a:gd name="T97" fmla="*/ 2147483647 h 2441"/>
                <a:gd name="T98" fmla="*/ 2147483647 w 3501"/>
                <a:gd name="T99" fmla="*/ 2147483647 h 2441"/>
                <a:gd name="T100" fmla="*/ 2147483647 w 3501"/>
                <a:gd name="T101" fmla="*/ 2147483647 h 2441"/>
                <a:gd name="T102" fmla="*/ 2147483647 w 3501"/>
                <a:gd name="T103" fmla="*/ 2147483647 h 2441"/>
                <a:gd name="T104" fmla="*/ 2147483647 w 3501"/>
                <a:gd name="T105" fmla="*/ 2147483647 h 2441"/>
                <a:gd name="T106" fmla="*/ 2147483647 w 3501"/>
                <a:gd name="T107" fmla="*/ 2147483647 h 2441"/>
                <a:gd name="T108" fmla="*/ 2147483647 w 3501"/>
                <a:gd name="T109" fmla="*/ 2147483647 h 2441"/>
                <a:gd name="T110" fmla="*/ 2147483647 w 3501"/>
                <a:gd name="T111" fmla="*/ 2147483647 h 2441"/>
                <a:gd name="T112" fmla="*/ 2147483647 w 3501"/>
                <a:gd name="T113" fmla="*/ 2147483647 h 2441"/>
                <a:gd name="T114" fmla="*/ 2147483647 w 3501"/>
                <a:gd name="T115" fmla="*/ 2147483647 h 2441"/>
                <a:gd name="T116" fmla="*/ 2147483647 w 3501"/>
                <a:gd name="T117" fmla="*/ 2147483647 h 2441"/>
                <a:gd name="T118" fmla="*/ 2147483647 w 3501"/>
                <a:gd name="T119" fmla="*/ 2147483647 h 2441"/>
                <a:gd name="T120" fmla="*/ 2147483647 w 3501"/>
                <a:gd name="T121" fmla="*/ 2147483647 h 2441"/>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60000 65536"/>
                <a:gd name="T175" fmla="*/ 0 60000 65536"/>
                <a:gd name="T176" fmla="*/ 0 60000 65536"/>
                <a:gd name="T177" fmla="*/ 0 60000 65536"/>
                <a:gd name="T178" fmla="*/ 0 60000 65536"/>
                <a:gd name="T179" fmla="*/ 0 60000 65536"/>
                <a:gd name="T180" fmla="*/ 0 60000 65536"/>
                <a:gd name="T181" fmla="*/ 0 60000 65536"/>
                <a:gd name="T182" fmla="*/ 0 60000 65536"/>
                <a:gd name="T183" fmla="*/ 0 w 3501"/>
                <a:gd name="T184" fmla="*/ 0 h 2441"/>
                <a:gd name="T185" fmla="*/ 4098 w 3501"/>
                <a:gd name="T186" fmla="*/ 2853 h 2441"/>
              </a:gdLst>
              <a:ahLst/>
              <a:cxnLst>
                <a:cxn ang="T122">
                  <a:pos x="T0" y="T1"/>
                </a:cxn>
                <a:cxn ang="T123">
                  <a:pos x="T2" y="T3"/>
                </a:cxn>
                <a:cxn ang="T124">
                  <a:pos x="T4" y="T5"/>
                </a:cxn>
                <a:cxn ang="T125">
                  <a:pos x="T6" y="T7"/>
                </a:cxn>
                <a:cxn ang="T126">
                  <a:pos x="T8" y="T9"/>
                </a:cxn>
                <a:cxn ang="T127">
                  <a:pos x="T10" y="T11"/>
                </a:cxn>
                <a:cxn ang="T128">
                  <a:pos x="T12" y="T13"/>
                </a:cxn>
                <a:cxn ang="T129">
                  <a:pos x="T14" y="T15"/>
                </a:cxn>
                <a:cxn ang="T130">
                  <a:pos x="T16" y="T17"/>
                </a:cxn>
                <a:cxn ang="T131">
                  <a:pos x="T18" y="T19"/>
                </a:cxn>
                <a:cxn ang="T132">
                  <a:pos x="T20" y="T21"/>
                </a:cxn>
                <a:cxn ang="T133">
                  <a:pos x="T22" y="T23"/>
                </a:cxn>
                <a:cxn ang="T134">
                  <a:pos x="T24" y="T25"/>
                </a:cxn>
                <a:cxn ang="T135">
                  <a:pos x="T26" y="T27"/>
                </a:cxn>
                <a:cxn ang="T136">
                  <a:pos x="T28" y="T29"/>
                </a:cxn>
                <a:cxn ang="T137">
                  <a:pos x="T30" y="T31"/>
                </a:cxn>
                <a:cxn ang="T138">
                  <a:pos x="T32" y="T33"/>
                </a:cxn>
                <a:cxn ang="T139">
                  <a:pos x="T34" y="T35"/>
                </a:cxn>
                <a:cxn ang="T140">
                  <a:pos x="T36" y="T37"/>
                </a:cxn>
                <a:cxn ang="T141">
                  <a:pos x="T38" y="T39"/>
                </a:cxn>
                <a:cxn ang="T142">
                  <a:pos x="T40" y="T41"/>
                </a:cxn>
                <a:cxn ang="T143">
                  <a:pos x="T42" y="T43"/>
                </a:cxn>
                <a:cxn ang="T144">
                  <a:pos x="T44" y="T45"/>
                </a:cxn>
                <a:cxn ang="T145">
                  <a:pos x="T46" y="T47"/>
                </a:cxn>
                <a:cxn ang="T146">
                  <a:pos x="T48" y="T49"/>
                </a:cxn>
                <a:cxn ang="T147">
                  <a:pos x="T50" y="T51"/>
                </a:cxn>
                <a:cxn ang="T148">
                  <a:pos x="T52" y="T53"/>
                </a:cxn>
                <a:cxn ang="T149">
                  <a:pos x="T54" y="T55"/>
                </a:cxn>
                <a:cxn ang="T150">
                  <a:pos x="T56" y="T57"/>
                </a:cxn>
                <a:cxn ang="T151">
                  <a:pos x="T58" y="T59"/>
                </a:cxn>
                <a:cxn ang="T152">
                  <a:pos x="T60" y="T61"/>
                </a:cxn>
                <a:cxn ang="T153">
                  <a:pos x="T62" y="T63"/>
                </a:cxn>
                <a:cxn ang="T154">
                  <a:pos x="T64" y="T65"/>
                </a:cxn>
                <a:cxn ang="T155">
                  <a:pos x="T66" y="T67"/>
                </a:cxn>
                <a:cxn ang="T156">
                  <a:pos x="T68" y="T69"/>
                </a:cxn>
                <a:cxn ang="T157">
                  <a:pos x="T70" y="T71"/>
                </a:cxn>
                <a:cxn ang="T158">
                  <a:pos x="T72" y="T73"/>
                </a:cxn>
                <a:cxn ang="T159">
                  <a:pos x="T74" y="T75"/>
                </a:cxn>
                <a:cxn ang="T160">
                  <a:pos x="T76" y="T77"/>
                </a:cxn>
                <a:cxn ang="T161">
                  <a:pos x="T78" y="T79"/>
                </a:cxn>
                <a:cxn ang="T162">
                  <a:pos x="T80" y="T81"/>
                </a:cxn>
                <a:cxn ang="T163">
                  <a:pos x="T82" y="T83"/>
                </a:cxn>
                <a:cxn ang="T164">
                  <a:pos x="T84" y="T85"/>
                </a:cxn>
                <a:cxn ang="T165">
                  <a:pos x="T86" y="T87"/>
                </a:cxn>
                <a:cxn ang="T166">
                  <a:pos x="T88" y="T89"/>
                </a:cxn>
                <a:cxn ang="T167">
                  <a:pos x="T90" y="T91"/>
                </a:cxn>
                <a:cxn ang="T168">
                  <a:pos x="T92" y="T93"/>
                </a:cxn>
                <a:cxn ang="T169">
                  <a:pos x="T94" y="T95"/>
                </a:cxn>
                <a:cxn ang="T170">
                  <a:pos x="T96" y="T97"/>
                </a:cxn>
                <a:cxn ang="T171">
                  <a:pos x="T98" y="T99"/>
                </a:cxn>
                <a:cxn ang="T172">
                  <a:pos x="T100" y="T101"/>
                </a:cxn>
                <a:cxn ang="T173">
                  <a:pos x="T102" y="T103"/>
                </a:cxn>
                <a:cxn ang="T174">
                  <a:pos x="T104" y="T105"/>
                </a:cxn>
                <a:cxn ang="T175">
                  <a:pos x="T106" y="T107"/>
                </a:cxn>
                <a:cxn ang="T176">
                  <a:pos x="T108" y="T109"/>
                </a:cxn>
                <a:cxn ang="T177">
                  <a:pos x="T110" y="T111"/>
                </a:cxn>
                <a:cxn ang="T178">
                  <a:pos x="T112" y="T113"/>
                </a:cxn>
                <a:cxn ang="T179">
                  <a:pos x="T114" y="T115"/>
                </a:cxn>
                <a:cxn ang="T180">
                  <a:pos x="T116" y="T117"/>
                </a:cxn>
                <a:cxn ang="T181">
                  <a:pos x="T118" y="T119"/>
                </a:cxn>
                <a:cxn ang="T182">
                  <a:pos x="T120" y="T121"/>
                </a:cxn>
              </a:cxnLst>
              <a:rect l="T183" t="T184" r="T185" b="T186"/>
              <a:pathLst>
                <a:path w="3501" h="2441">
                  <a:moveTo>
                    <a:pt x="687" y="461"/>
                  </a:moveTo>
                  <a:lnTo>
                    <a:pt x="676" y="495"/>
                  </a:lnTo>
                  <a:lnTo>
                    <a:pt x="681" y="536"/>
                  </a:lnTo>
                  <a:lnTo>
                    <a:pt x="656" y="588"/>
                  </a:lnTo>
                  <a:lnTo>
                    <a:pt x="610" y="590"/>
                  </a:lnTo>
                  <a:lnTo>
                    <a:pt x="556" y="557"/>
                  </a:lnTo>
                  <a:lnTo>
                    <a:pt x="520" y="603"/>
                  </a:lnTo>
                  <a:lnTo>
                    <a:pt x="504" y="733"/>
                  </a:lnTo>
                  <a:lnTo>
                    <a:pt x="454" y="721"/>
                  </a:lnTo>
                  <a:lnTo>
                    <a:pt x="415" y="724"/>
                  </a:lnTo>
                  <a:lnTo>
                    <a:pt x="366" y="734"/>
                  </a:lnTo>
                  <a:lnTo>
                    <a:pt x="363" y="764"/>
                  </a:lnTo>
                  <a:lnTo>
                    <a:pt x="402" y="818"/>
                  </a:lnTo>
                  <a:lnTo>
                    <a:pt x="399" y="888"/>
                  </a:lnTo>
                  <a:lnTo>
                    <a:pt x="369" y="946"/>
                  </a:lnTo>
                  <a:lnTo>
                    <a:pt x="343" y="1005"/>
                  </a:lnTo>
                  <a:lnTo>
                    <a:pt x="297" y="1040"/>
                  </a:lnTo>
                  <a:lnTo>
                    <a:pt x="243" y="1051"/>
                  </a:lnTo>
                  <a:lnTo>
                    <a:pt x="181" y="1065"/>
                  </a:lnTo>
                  <a:lnTo>
                    <a:pt x="138" y="1113"/>
                  </a:lnTo>
                  <a:lnTo>
                    <a:pt x="92" y="1088"/>
                  </a:lnTo>
                  <a:lnTo>
                    <a:pt x="69" y="1121"/>
                  </a:lnTo>
                  <a:lnTo>
                    <a:pt x="0" y="1175"/>
                  </a:lnTo>
                  <a:lnTo>
                    <a:pt x="28" y="1234"/>
                  </a:lnTo>
                  <a:lnTo>
                    <a:pt x="61" y="1281"/>
                  </a:lnTo>
                  <a:lnTo>
                    <a:pt x="66" y="1336"/>
                  </a:lnTo>
                  <a:lnTo>
                    <a:pt x="118" y="1373"/>
                  </a:lnTo>
                  <a:lnTo>
                    <a:pt x="164" y="1403"/>
                  </a:lnTo>
                  <a:lnTo>
                    <a:pt x="199" y="1443"/>
                  </a:lnTo>
                  <a:lnTo>
                    <a:pt x="238" y="1460"/>
                  </a:lnTo>
                  <a:lnTo>
                    <a:pt x="287" y="1476"/>
                  </a:lnTo>
                  <a:lnTo>
                    <a:pt x="311" y="1506"/>
                  </a:lnTo>
                  <a:lnTo>
                    <a:pt x="302" y="1543"/>
                  </a:lnTo>
                  <a:lnTo>
                    <a:pt x="300" y="1578"/>
                  </a:lnTo>
                  <a:lnTo>
                    <a:pt x="312" y="1612"/>
                  </a:lnTo>
                  <a:lnTo>
                    <a:pt x="332" y="1639"/>
                  </a:lnTo>
                  <a:lnTo>
                    <a:pt x="312" y="1665"/>
                  </a:lnTo>
                  <a:lnTo>
                    <a:pt x="284" y="1697"/>
                  </a:lnTo>
                  <a:lnTo>
                    <a:pt x="305" y="1738"/>
                  </a:lnTo>
                  <a:lnTo>
                    <a:pt x="343" y="1774"/>
                  </a:lnTo>
                  <a:lnTo>
                    <a:pt x="395" y="1815"/>
                  </a:lnTo>
                  <a:lnTo>
                    <a:pt x="438" y="1807"/>
                  </a:lnTo>
                  <a:lnTo>
                    <a:pt x="497" y="1816"/>
                  </a:lnTo>
                  <a:lnTo>
                    <a:pt x="586" y="1864"/>
                  </a:lnTo>
                  <a:lnTo>
                    <a:pt x="664" y="1932"/>
                  </a:lnTo>
                  <a:lnTo>
                    <a:pt x="713" y="1963"/>
                  </a:lnTo>
                  <a:lnTo>
                    <a:pt x="789" y="1963"/>
                  </a:lnTo>
                  <a:lnTo>
                    <a:pt x="825" y="1960"/>
                  </a:lnTo>
                  <a:lnTo>
                    <a:pt x="890" y="1970"/>
                  </a:lnTo>
                  <a:lnTo>
                    <a:pt x="975" y="1956"/>
                  </a:lnTo>
                  <a:lnTo>
                    <a:pt x="1053" y="1938"/>
                  </a:lnTo>
                  <a:lnTo>
                    <a:pt x="1110" y="1916"/>
                  </a:lnTo>
                  <a:lnTo>
                    <a:pt x="1209" y="1905"/>
                  </a:lnTo>
                  <a:lnTo>
                    <a:pt x="1262" y="1901"/>
                  </a:lnTo>
                  <a:lnTo>
                    <a:pt x="1311" y="1930"/>
                  </a:lnTo>
                  <a:lnTo>
                    <a:pt x="1322" y="1956"/>
                  </a:lnTo>
                  <a:lnTo>
                    <a:pt x="1381" y="1938"/>
                  </a:lnTo>
                  <a:lnTo>
                    <a:pt x="1432" y="2004"/>
                  </a:lnTo>
                  <a:lnTo>
                    <a:pt x="1439" y="2041"/>
                  </a:lnTo>
                  <a:lnTo>
                    <a:pt x="1417" y="2087"/>
                  </a:lnTo>
                  <a:lnTo>
                    <a:pt x="1411" y="2140"/>
                  </a:lnTo>
                  <a:lnTo>
                    <a:pt x="1381" y="2179"/>
                  </a:lnTo>
                  <a:lnTo>
                    <a:pt x="1369" y="2220"/>
                  </a:lnTo>
                  <a:lnTo>
                    <a:pt x="1417" y="2225"/>
                  </a:lnTo>
                  <a:lnTo>
                    <a:pt x="1467" y="2246"/>
                  </a:lnTo>
                  <a:lnTo>
                    <a:pt x="1467" y="2297"/>
                  </a:lnTo>
                  <a:lnTo>
                    <a:pt x="1499" y="2337"/>
                  </a:lnTo>
                  <a:lnTo>
                    <a:pt x="1551" y="2374"/>
                  </a:lnTo>
                  <a:lnTo>
                    <a:pt x="1594" y="2358"/>
                  </a:lnTo>
                  <a:lnTo>
                    <a:pt x="1609" y="2319"/>
                  </a:lnTo>
                  <a:lnTo>
                    <a:pt x="1666" y="2302"/>
                  </a:lnTo>
                  <a:lnTo>
                    <a:pt x="1699" y="2287"/>
                  </a:lnTo>
                  <a:lnTo>
                    <a:pt x="1732" y="2314"/>
                  </a:lnTo>
                  <a:lnTo>
                    <a:pt x="1807" y="2254"/>
                  </a:lnTo>
                  <a:lnTo>
                    <a:pt x="1878" y="2282"/>
                  </a:lnTo>
                  <a:lnTo>
                    <a:pt x="1907" y="2325"/>
                  </a:lnTo>
                  <a:lnTo>
                    <a:pt x="1932" y="2356"/>
                  </a:lnTo>
                  <a:lnTo>
                    <a:pt x="1984" y="2371"/>
                  </a:lnTo>
                  <a:lnTo>
                    <a:pt x="2027" y="2364"/>
                  </a:lnTo>
                  <a:lnTo>
                    <a:pt x="2058" y="2369"/>
                  </a:lnTo>
                  <a:lnTo>
                    <a:pt x="2061" y="2405"/>
                  </a:lnTo>
                  <a:lnTo>
                    <a:pt x="2079" y="2441"/>
                  </a:lnTo>
                  <a:lnTo>
                    <a:pt x="2098" y="2436"/>
                  </a:lnTo>
                  <a:lnTo>
                    <a:pt x="2097" y="2407"/>
                  </a:lnTo>
                  <a:lnTo>
                    <a:pt x="2132" y="2371"/>
                  </a:lnTo>
                  <a:lnTo>
                    <a:pt x="2193" y="2388"/>
                  </a:lnTo>
                  <a:lnTo>
                    <a:pt x="2228" y="2378"/>
                  </a:lnTo>
                  <a:lnTo>
                    <a:pt x="2278" y="2341"/>
                  </a:lnTo>
                  <a:lnTo>
                    <a:pt x="2281" y="2301"/>
                  </a:lnTo>
                  <a:lnTo>
                    <a:pt x="2317" y="2341"/>
                  </a:lnTo>
                  <a:lnTo>
                    <a:pt x="2363" y="2308"/>
                  </a:lnTo>
                  <a:lnTo>
                    <a:pt x="2423" y="2293"/>
                  </a:lnTo>
                  <a:lnTo>
                    <a:pt x="2472" y="2272"/>
                  </a:lnTo>
                  <a:lnTo>
                    <a:pt x="2540" y="2213"/>
                  </a:lnTo>
                  <a:lnTo>
                    <a:pt x="2578" y="2176"/>
                  </a:lnTo>
                  <a:lnTo>
                    <a:pt x="2607" y="2118"/>
                  </a:lnTo>
                  <a:lnTo>
                    <a:pt x="2630" y="2061"/>
                  </a:lnTo>
                  <a:lnTo>
                    <a:pt x="2667" y="2033"/>
                  </a:lnTo>
                  <a:lnTo>
                    <a:pt x="2692" y="1982"/>
                  </a:lnTo>
                  <a:lnTo>
                    <a:pt x="2728" y="1956"/>
                  </a:lnTo>
                  <a:lnTo>
                    <a:pt x="2745" y="1916"/>
                  </a:lnTo>
                  <a:lnTo>
                    <a:pt x="2766" y="1883"/>
                  </a:lnTo>
                  <a:lnTo>
                    <a:pt x="2738" y="1843"/>
                  </a:lnTo>
                  <a:lnTo>
                    <a:pt x="2678" y="1828"/>
                  </a:lnTo>
                  <a:lnTo>
                    <a:pt x="2713" y="1787"/>
                  </a:lnTo>
                  <a:lnTo>
                    <a:pt x="2753" y="1758"/>
                  </a:lnTo>
                  <a:lnTo>
                    <a:pt x="2724" y="1715"/>
                  </a:lnTo>
                  <a:lnTo>
                    <a:pt x="2717" y="1670"/>
                  </a:lnTo>
                  <a:lnTo>
                    <a:pt x="2682" y="1652"/>
                  </a:lnTo>
                  <a:lnTo>
                    <a:pt x="2671" y="1609"/>
                  </a:lnTo>
                  <a:lnTo>
                    <a:pt x="2664" y="1542"/>
                  </a:lnTo>
                  <a:lnTo>
                    <a:pt x="2614" y="1538"/>
                  </a:lnTo>
                  <a:lnTo>
                    <a:pt x="2596" y="1506"/>
                  </a:lnTo>
                  <a:lnTo>
                    <a:pt x="2614" y="1461"/>
                  </a:lnTo>
                  <a:lnTo>
                    <a:pt x="2639" y="1418"/>
                  </a:lnTo>
                  <a:lnTo>
                    <a:pt x="2692" y="1378"/>
                  </a:lnTo>
                  <a:lnTo>
                    <a:pt x="2738" y="1359"/>
                  </a:lnTo>
                  <a:lnTo>
                    <a:pt x="2784" y="1362"/>
                  </a:lnTo>
                  <a:lnTo>
                    <a:pt x="2794" y="1323"/>
                  </a:lnTo>
                  <a:lnTo>
                    <a:pt x="2759" y="1323"/>
                  </a:lnTo>
                  <a:lnTo>
                    <a:pt x="2710" y="1289"/>
                  </a:lnTo>
                  <a:lnTo>
                    <a:pt x="2671" y="1289"/>
                  </a:lnTo>
                  <a:lnTo>
                    <a:pt x="2654" y="1307"/>
                  </a:lnTo>
                  <a:lnTo>
                    <a:pt x="2621" y="1348"/>
                  </a:lnTo>
                  <a:lnTo>
                    <a:pt x="2586" y="1326"/>
                  </a:lnTo>
                  <a:lnTo>
                    <a:pt x="2568" y="1278"/>
                  </a:lnTo>
                  <a:lnTo>
                    <a:pt x="2536" y="1289"/>
                  </a:lnTo>
                  <a:lnTo>
                    <a:pt x="2522" y="1271"/>
                  </a:lnTo>
                  <a:lnTo>
                    <a:pt x="2501" y="1241"/>
                  </a:lnTo>
                  <a:lnTo>
                    <a:pt x="2529" y="1205"/>
                  </a:lnTo>
                  <a:lnTo>
                    <a:pt x="2575" y="1194"/>
                  </a:lnTo>
                  <a:lnTo>
                    <a:pt x="2621" y="1153"/>
                  </a:lnTo>
                  <a:lnTo>
                    <a:pt x="2664" y="1117"/>
                  </a:lnTo>
                  <a:lnTo>
                    <a:pt x="2703" y="1076"/>
                  </a:lnTo>
                  <a:lnTo>
                    <a:pt x="2742" y="1051"/>
                  </a:lnTo>
                  <a:lnTo>
                    <a:pt x="2770" y="1073"/>
                  </a:lnTo>
                  <a:lnTo>
                    <a:pt x="2770" y="1099"/>
                  </a:lnTo>
                  <a:lnTo>
                    <a:pt x="2728" y="1132"/>
                  </a:lnTo>
                  <a:lnTo>
                    <a:pt x="2706" y="1153"/>
                  </a:lnTo>
                  <a:lnTo>
                    <a:pt x="2735" y="1179"/>
                  </a:lnTo>
                  <a:lnTo>
                    <a:pt x="2728" y="1223"/>
                  </a:lnTo>
                  <a:lnTo>
                    <a:pt x="2766" y="1183"/>
                  </a:lnTo>
                  <a:lnTo>
                    <a:pt x="2819" y="1161"/>
                  </a:lnTo>
                  <a:lnTo>
                    <a:pt x="2865" y="1146"/>
                  </a:lnTo>
                  <a:lnTo>
                    <a:pt x="2901" y="1095"/>
                  </a:lnTo>
                  <a:lnTo>
                    <a:pt x="2958" y="1081"/>
                  </a:lnTo>
                  <a:lnTo>
                    <a:pt x="2982" y="1040"/>
                  </a:lnTo>
                  <a:lnTo>
                    <a:pt x="3014" y="1011"/>
                  </a:lnTo>
                  <a:lnTo>
                    <a:pt x="3060" y="1040"/>
                  </a:lnTo>
                  <a:lnTo>
                    <a:pt x="3082" y="1015"/>
                  </a:lnTo>
                  <a:lnTo>
                    <a:pt x="3092" y="986"/>
                  </a:lnTo>
                  <a:lnTo>
                    <a:pt x="3121" y="963"/>
                  </a:lnTo>
                  <a:lnTo>
                    <a:pt x="3152" y="956"/>
                  </a:lnTo>
                  <a:lnTo>
                    <a:pt x="3195" y="898"/>
                  </a:lnTo>
                  <a:lnTo>
                    <a:pt x="3220" y="945"/>
                  </a:lnTo>
                  <a:lnTo>
                    <a:pt x="3269" y="930"/>
                  </a:lnTo>
                  <a:lnTo>
                    <a:pt x="3305" y="897"/>
                  </a:lnTo>
                  <a:lnTo>
                    <a:pt x="3291" y="749"/>
                  </a:lnTo>
                  <a:lnTo>
                    <a:pt x="3369" y="738"/>
                  </a:lnTo>
                  <a:lnTo>
                    <a:pt x="3450" y="631"/>
                  </a:lnTo>
                  <a:lnTo>
                    <a:pt x="3493" y="548"/>
                  </a:lnTo>
                  <a:lnTo>
                    <a:pt x="3501" y="489"/>
                  </a:lnTo>
                  <a:lnTo>
                    <a:pt x="3485" y="449"/>
                  </a:lnTo>
                  <a:lnTo>
                    <a:pt x="3398" y="502"/>
                  </a:lnTo>
                  <a:lnTo>
                    <a:pt x="3327" y="513"/>
                  </a:lnTo>
                  <a:lnTo>
                    <a:pt x="3269" y="500"/>
                  </a:lnTo>
                  <a:lnTo>
                    <a:pt x="3228" y="421"/>
                  </a:lnTo>
                  <a:lnTo>
                    <a:pt x="3175" y="399"/>
                  </a:lnTo>
                  <a:lnTo>
                    <a:pt x="3117" y="363"/>
                  </a:lnTo>
                  <a:lnTo>
                    <a:pt x="3083" y="357"/>
                  </a:lnTo>
                  <a:lnTo>
                    <a:pt x="3071" y="295"/>
                  </a:lnTo>
                  <a:lnTo>
                    <a:pt x="3034" y="181"/>
                  </a:lnTo>
                  <a:lnTo>
                    <a:pt x="2999" y="80"/>
                  </a:lnTo>
                  <a:lnTo>
                    <a:pt x="2929" y="33"/>
                  </a:lnTo>
                  <a:lnTo>
                    <a:pt x="2853" y="0"/>
                  </a:lnTo>
                  <a:lnTo>
                    <a:pt x="2742" y="22"/>
                  </a:lnTo>
                  <a:lnTo>
                    <a:pt x="2660" y="64"/>
                  </a:lnTo>
                  <a:lnTo>
                    <a:pt x="2689" y="118"/>
                  </a:lnTo>
                  <a:lnTo>
                    <a:pt x="2642" y="217"/>
                  </a:lnTo>
                  <a:lnTo>
                    <a:pt x="2608" y="279"/>
                  </a:lnTo>
                  <a:lnTo>
                    <a:pt x="2598" y="334"/>
                  </a:lnTo>
                  <a:lnTo>
                    <a:pt x="2521" y="349"/>
                  </a:lnTo>
                  <a:lnTo>
                    <a:pt x="2440" y="338"/>
                  </a:lnTo>
                  <a:lnTo>
                    <a:pt x="2398" y="472"/>
                  </a:lnTo>
                  <a:lnTo>
                    <a:pt x="2401" y="509"/>
                  </a:lnTo>
                  <a:lnTo>
                    <a:pt x="2451" y="524"/>
                  </a:lnTo>
                  <a:lnTo>
                    <a:pt x="2501" y="498"/>
                  </a:lnTo>
                  <a:lnTo>
                    <a:pt x="2547" y="490"/>
                  </a:lnTo>
                  <a:lnTo>
                    <a:pt x="2593" y="535"/>
                  </a:lnTo>
                  <a:lnTo>
                    <a:pt x="2614" y="553"/>
                  </a:lnTo>
                  <a:lnTo>
                    <a:pt x="2630" y="584"/>
                  </a:lnTo>
                  <a:lnTo>
                    <a:pt x="2622" y="613"/>
                  </a:lnTo>
                  <a:lnTo>
                    <a:pt x="2552" y="610"/>
                  </a:lnTo>
                  <a:lnTo>
                    <a:pt x="2511" y="613"/>
                  </a:lnTo>
                  <a:lnTo>
                    <a:pt x="2466" y="626"/>
                  </a:lnTo>
                  <a:lnTo>
                    <a:pt x="2430" y="663"/>
                  </a:lnTo>
                  <a:lnTo>
                    <a:pt x="2388" y="707"/>
                  </a:lnTo>
                  <a:lnTo>
                    <a:pt x="2353" y="715"/>
                  </a:lnTo>
                  <a:lnTo>
                    <a:pt x="2334" y="736"/>
                  </a:lnTo>
                  <a:lnTo>
                    <a:pt x="2304" y="759"/>
                  </a:lnTo>
                  <a:lnTo>
                    <a:pt x="2262" y="765"/>
                  </a:lnTo>
                  <a:lnTo>
                    <a:pt x="2220" y="749"/>
                  </a:lnTo>
                  <a:lnTo>
                    <a:pt x="2194" y="752"/>
                  </a:lnTo>
                  <a:lnTo>
                    <a:pt x="2167" y="774"/>
                  </a:lnTo>
                  <a:lnTo>
                    <a:pt x="2180" y="821"/>
                  </a:lnTo>
                  <a:lnTo>
                    <a:pt x="2188" y="854"/>
                  </a:lnTo>
                  <a:lnTo>
                    <a:pt x="2126" y="898"/>
                  </a:lnTo>
                  <a:lnTo>
                    <a:pt x="2079" y="939"/>
                  </a:lnTo>
                  <a:lnTo>
                    <a:pt x="2020" y="945"/>
                  </a:lnTo>
                  <a:lnTo>
                    <a:pt x="1970" y="952"/>
                  </a:lnTo>
                  <a:lnTo>
                    <a:pt x="1917" y="949"/>
                  </a:lnTo>
                  <a:lnTo>
                    <a:pt x="1856" y="960"/>
                  </a:lnTo>
                  <a:lnTo>
                    <a:pt x="1832" y="996"/>
                  </a:lnTo>
                  <a:lnTo>
                    <a:pt x="1786" y="1007"/>
                  </a:lnTo>
                  <a:lnTo>
                    <a:pt x="1747" y="999"/>
                  </a:lnTo>
                  <a:lnTo>
                    <a:pt x="1711" y="981"/>
                  </a:lnTo>
                  <a:lnTo>
                    <a:pt x="1651" y="967"/>
                  </a:lnTo>
                  <a:lnTo>
                    <a:pt x="1602" y="934"/>
                  </a:lnTo>
                  <a:lnTo>
                    <a:pt x="1534" y="945"/>
                  </a:lnTo>
                  <a:lnTo>
                    <a:pt x="1474" y="934"/>
                  </a:lnTo>
                  <a:lnTo>
                    <a:pt x="1382" y="930"/>
                  </a:lnTo>
                  <a:lnTo>
                    <a:pt x="1318" y="938"/>
                  </a:lnTo>
                  <a:lnTo>
                    <a:pt x="1305" y="898"/>
                  </a:lnTo>
                  <a:lnTo>
                    <a:pt x="1283" y="857"/>
                  </a:lnTo>
                  <a:lnTo>
                    <a:pt x="1247" y="798"/>
                  </a:lnTo>
                  <a:lnTo>
                    <a:pt x="1198" y="791"/>
                  </a:lnTo>
                  <a:lnTo>
                    <a:pt x="1170" y="761"/>
                  </a:lnTo>
                  <a:lnTo>
                    <a:pt x="1113" y="732"/>
                  </a:lnTo>
                  <a:lnTo>
                    <a:pt x="1082" y="750"/>
                  </a:lnTo>
                  <a:lnTo>
                    <a:pt x="1014" y="729"/>
                  </a:lnTo>
                  <a:lnTo>
                    <a:pt x="988" y="690"/>
                  </a:lnTo>
                  <a:lnTo>
                    <a:pt x="1007" y="619"/>
                  </a:lnTo>
                  <a:lnTo>
                    <a:pt x="993" y="549"/>
                  </a:lnTo>
                  <a:lnTo>
                    <a:pt x="929" y="487"/>
                  </a:lnTo>
                  <a:lnTo>
                    <a:pt x="897" y="458"/>
                  </a:lnTo>
                  <a:lnTo>
                    <a:pt x="842" y="448"/>
                  </a:lnTo>
                  <a:lnTo>
                    <a:pt x="836" y="413"/>
                  </a:lnTo>
                  <a:lnTo>
                    <a:pt x="771" y="400"/>
                  </a:lnTo>
                  <a:lnTo>
                    <a:pt x="687" y="461"/>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b="1" kern="0">
                <a:solidFill>
                  <a:srgbClr val="000000"/>
                </a:solidFill>
                <a:ea typeface="黑体" panose="02010609060101010101" pitchFamily="49" charset="-122"/>
              </a:endParaRPr>
            </a:p>
          </p:txBody>
        </p:sp>
        <p:sp>
          <p:nvSpPr>
            <p:cNvPr id="41" name="Freeform 5">
              <a:extLst>
                <a:ext uri="{FF2B5EF4-FFF2-40B4-BE49-F238E27FC236}">
                  <a16:creationId xmlns:a16="http://schemas.microsoft.com/office/drawing/2014/main" id="{F2C6B3B2-82D3-4CD2-B865-AC636C13F032}"/>
                </a:ext>
              </a:extLst>
            </p:cNvPr>
            <p:cNvSpPr>
              <a:spLocks/>
            </p:cNvSpPr>
            <p:nvPr/>
          </p:nvSpPr>
          <p:spPr bwMode="auto">
            <a:xfrm>
              <a:off x="4890864" y="1557789"/>
              <a:ext cx="2895343" cy="1471098"/>
            </a:xfrm>
            <a:custGeom>
              <a:avLst/>
              <a:gdLst>
                <a:gd name="T0" fmla="*/ 2147483647 w 10860"/>
                <a:gd name="T1" fmla="*/ 2147483647 h 5516"/>
                <a:gd name="T2" fmla="*/ 2147483647 w 10860"/>
                <a:gd name="T3" fmla="*/ 2147483647 h 5516"/>
                <a:gd name="T4" fmla="*/ 2147483647 w 10860"/>
                <a:gd name="T5" fmla="*/ 2147483647 h 5516"/>
                <a:gd name="T6" fmla="*/ 2147483647 w 10860"/>
                <a:gd name="T7" fmla="*/ 2147483647 h 5516"/>
                <a:gd name="T8" fmla="*/ 2147483647 w 10860"/>
                <a:gd name="T9" fmla="*/ 2147483647 h 5516"/>
                <a:gd name="T10" fmla="*/ 2147483647 w 10860"/>
                <a:gd name="T11" fmla="*/ 2147483647 h 5516"/>
                <a:gd name="T12" fmla="*/ 2147483647 w 10860"/>
                <a:gd name="T13" fmla="*/ 2147483647 h 5516"/>
                <a:gd name="T14" fmla="*/ 2147483647 w 10860"/>
                <a:gd name="T15" fmla="*/ 2147483647 h 5516"/>
                <a:gd name="T16" fmla="*/ 2147483647 w 10860"/>
                <a:gd name="T17" fmla="*/ 2147483647 h 5516"/>
                <a:gd name="T18" fmla="*/ 2147483647 w 10860"/>
                <a:gd name="T19" fmla="*/ 2147483647 h 5516"/>
                <a:gd name="T20" fmla="*/ 2147483647 w 10860"/>
                <a:gd name="T21" fmla="*/ 2147483647 h 5516"/>
                <a:gd name="T22" fmla="*/ 2147483647 w 10860"/>
                <a:gd name="T23" fmla="*/ 2147483647 h 5516"/>
                <a:gd name="T24" fmla="*/ 2147483647 w 10860"/>
                <a:gd name="T25" fmla="*/ 2147483647 h 5516"/>
                <a:gd name="T26" fmla="*/ 2147483647 w 10860"/>
                <a:gd name="T27" fmla="*/ 2147483647 h 5516"/>
                <a:gd name="T28" fmla="*/ 2147483647 w 10860"/>
                <a:gd name="T29" fmla="*/ 2147483647 h 5516"/>
                <a:gd name="T30" fmla="*/ 2147483647 w 10860"/>
                <a:gd name="T31" fmla="*/ 2147483647 h 5516"/>
                <a:gd name="T32" fmla="*/ 2147483647 w 10860"/>
                <a:gd name="T33" fmla="*/ 2147483647 h 5516"/>
                <a:gd name="T34" fmla="*/ 2147483647 w 10860"/>
                <a:gd name="T35" fmla="*/ 2147483647 h 5516"/>
                <a:gd name="T36" fmla="*/ 2147483647 w 10860"/>
                <a:gd name="T37" fmla="*/ 2147483647 h 5516"/>
                <a:gd name="T38" fmla="*/ 2147483647 w 10860"/>
                <a:gd name="T39" fmla="*/ 2147483647 h 5516"/>
                <a:gd name="T40" fmla="*/ 2147483647 w 10860"/>
                <a:gd name="T41" fmla="*/ 2147483647 h 5516"/>
                <a:gd name="T42" fmla="*/ 2147483647 w 10860"/>
                <a:gd name="T43" fmla="*/ 2147483647 h 5516"/>
                <a:gd name="T44" fmla="*/ 2147483647 w 10860"/>
                <a:gd name="T45" fmla="*/ 2147483647 h 5516"/>
                <a:gd name="T46" fmla="*/ 2147483647 w 10860"/>
                <a:gd name="T47" fmla="*/ 2147483647 h 5516"/>
                <a:gd name="T48" fmla="*/ 2147483647 w 10860"/>
                <a:gd name="T49" fmla="*/ 2147483647 h 5516"/>
                <a:gd name="T50" fmla="*/ 2147483647 w 10860"/>
                <a:gd name="T51" fmla="*/ 2147483647 h 5516"/>
                <a:gd name="T52" fmla="*/ 2147483647 w 10860"/>
                <a:gd name="T53" fmla="*/ 2147483647 h 5516"/>
                <a:gd name="T54" fmla="*/ 2147483647 w 10860"/>
                <a:gd name="T55" fmla="*/ 2147483647 h 5516"/>
                <a:gd name="T56" fmla="*/ 2147483647 w 10860"/>
                <a:gd name="T57" fmla="*/ 2147483647 h 5516"/>
                <a:gd name="T58" fmla="*/ 2147483647 w 10860"/>
                <a:gd name="T59" fmla="*/ 2147483647 h 5516"/>
                <a:gd name="T60" fmla="*/ 2147483647 w 10860"/>
                <a:gd name="T61" fmla="*/ 2147483647 h 5516"/>
                <a:gd name="T62" fmla="*/ 2147483647 w 10860"/>
                <a:gd name="T63" fmla="*/ 2147483647 h 5516"/>
                <a:gd name="T64" fmla="*/ 2147483647 w 10860"/>
                <a:gd name="T65" fmla="*/ 2147483647 h 5516"/>
                <a:gd name="T66" fmla="*/ 2147483647 w 10860"/>
                <a:gd name="T67" fmla="*/ 2147483647 h 5516"/>
                <a:gd name="T68" fmla="*/ 2147483647 w 10860"/>
                <a:gd name="T69" fmla="*/ 2147483647 h 5516"/>
                <a:gd name="T70" fmla="*/ 2147483647 w 10860"/>
                <a:gd name="T71" fmla="*/ 2147483647 h 5516"/>
                <a:gd name="T72" fmla="*/ 2147483647 w 10860"/>
                <a:gd name="T73" fmla="*/ 2147483647 h 5516"/>
                <a:gd name="T74" fmla="*/ 2147483647 w 10860"/>
                <a:gd name="T75" fmla="*/ 2147483647 h 5516"/>
                <a:gd name="T76" fmla="*/ 2147483647 w 10860"/>
                <a:gd name="T77" fmla="*/ 2147483647 h 5516"/>
                <a:gd name="T78" fmla="*/ 2147483647 w 10860"/>
                <a:gd name="T79" fmla="*/ 2147483647 h 5516"/>
                <a:gd name="T80" fmla="*/ 2147483647 w 10860"/>
                <a:gd name="T81" fmla="*/ 2147483647 h 5516"/>
                <a:gd name="T82" fmla="*/ 2147483647 w 10860"/>
                <a:gd name="T83" fmla="*/ 2147483647 h 5516"/>
                <a:gd name="T84" fmla="*/ 2147483647 w 10860"/>
                <a:gd name="T85" fmla="*/ 2147483647 h 5516"/>
                <a:gd name="T86" fmla="*/ 2147483647 w 10860"/>
                <a:gd name="T87" fmla="*/ 2147483647 h 5516"/>
                <a:gd name="T88" fmla="*/ 2147483647 w 10860"/>
                <a:gd name="T89" fmla="*/ 2147483647 h 5516"/>
                <a:gd name="T90" fmla="*/ 2147483647 w 10860"/>
                <a:gd name="T91" fmla="*/ 2147483647 h 5516"/>
                <a:gd name="T92" fmla="*/ 2147483647 w 10860"/>
                <a:gd name="T93" fmla="*/ 2147483647 h 5516"/>
                <a:gd name="T94" fmla="*/ 2147483647 w 10860"/>
                <a:gd name="T95" fmla="*/ 2147483647 h 5516"/>
                <a:gd name="T96" fmla="*/ 2147483647 w 10860"/>
                <a:gd name="T97" fmla="*/ 2147483647 h 5516"/>
                <a:gd name="T98" fmla="*/ 2147483647 w 10860"/>
                <a:gd name="T99" fmla="*/ 2147483647 h 5516"/>
                <a:gd name="T100" fmla="*/ 2147483647 w 10860"/>
                <a:gd name="T101" fmla="*/ 2147483647 h 5516"/>
                <a:gd name="T102" fmla="*/ 2147483647 w 10860"/>
                <a:gd name="T103" fmla="*/ 2147483647 h 5516"/>
                <a:gd name="T104" fmla="*/ 2147483647 w 10860"/>
                <a:gd name="T105" fmla="*/ 2147483647 h 5516"/>
                <a:gd name="T106" fmla="*/ 2147483647 w 10860"/>
                <a:gd name="T107" fmla="*/ 2147483647 h 5516"/>
                <a:gd name="T108" fmla="*/ 2147483647 w 10860"/>
                <a:gd name="T109" fmla="*/ 2147483647 h 5516"/>
                <a:gd name="T110" fmla="*/ 2147483647 w 10860"/>
                <a:gd name="T111" fmla="*/ 2147483647 h 5516"/>
                <a:gd name="T112" fmla="*/ 2147483647 w 10860"/>
                <a:gd name="T113" fmla="*/ 2147483647 h 5516"/>
                <a:gd name="T114" fmla="*/ 2147483647 w 10860"/>
                <a:gd name="T115" fmla="*/ 2147483647 h 5516"/>
                <a:gd name="T116" fmla="*/ 2147483647 w 10860"/>
                <a:gd name="T117" fmla="*/ 2147483647 h 5516"/>
                <a:gd name="T118" fmla="*/ 2147483647 w 10860"/>
                <a:gd name="T119" fmla="*/ 2147483647 h 5516"/>
                <a:gd name="T120" fmla="*/ 2147483647 w 10860"/>
                <a:gd name="T121" fmla="*/ 2147483647 h 551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60000 65536"/>
                <a:gd name="T175" fmla="*/ 0 60000 65536"/>
                <a:gd name="T176" fmla="*/ 0 60000 65536"/>
                <a:gd name="T177" fmla="*/ 0 60000 65536"/>
                <a:gd name="T178" fmla="*/ 0 60000 65536"/>
                <a:gd name="T179" fmla="*/ 0 60000 65536"/>
                <a:gd name="T180" fmla="*/ 0 60000 65536"/>
                <a:gd name="T181" fmla="*/ 0 60000 65536"/>
                <a:gd name="T182" fmla="*/ 0 60000 65536"/>
                <a:gd name="T183" fmla="*/ 0 w 10860"/>
                <a:gd name="T184" fmla="*/ 0 h 5516"/>
                <a:gd name="T185" fmla="*/ 10860 w 10860"/>
                <a:gd name="T186" fmla="*/ 5516 h 5516"/>
              </a:gdLst>
              <a:ahLst/>
              <a:cxnLst>
                <a:cxn ang="T122">
                  <a:pos x="T0" y="T1"/>
                </a:cxn>
                <a:cxn ang="T123">
                  <a:pos x="T2" y="T3"/>
                </a:cxn>
                <a:cxn ang="T124">
                  <a:pos x="T4" y="T5"/>
                </a:cxn>
                <a:cxn ang="T125">
                  <a:pos x="T6" y="T7"/>
                </a:cxn>
                <a:cxn ang="T126">
                  <a:pos x="T8" y="T9"/>
                </a:cxn>
                <a:cxn ang="T127">
                  <a:pos x="T10" y="T11"/>
                </a:cxn>
                <a:cxn ang="T128">
                  <a:pos x="T12" y="T13"/>
                </a:cxn>
                <a:cxn ang="T129">
                  <a:pos x="T14" y="T15"/>
                </a:cxn>
                <a:cxn ang="T130">
                  <a:pos x="T16" y="T17"/>
                </a:cxn>
                <a:cxn ang="T131">
                  <a:pos x="T18" y="T19"/>
                </a:cxn>
                <a:cxn ang="T132">
                  <a:pos x="T20" y="T21"/>
                </a:cxn>
                <a:cxn ang="T133">
                  <a:pos x="T22" y="T23"/>
                </a:cxn>
                <a:cxn ang="T134">
                  <a:pos x="T24" y="T25"/>
                </a:cxn>
                <a:cxn ang="T135">
                  <a:pos x="T26" y="T27"/>
                </a:cxn>
                <a:cxn ang="T136">
                  <a:pos x="T28" y="T29"/>
                </a:cxn>
                <a:cxn ang="T137">
                  <a:pos x="T30" y="T31"/>
                </a:cxn>
                <a:cxn ang="T138">
                  <a:pos x="T32" y="T33"/>
                </a:cxn>
                <a:cxn ang="T139">
                  <a:pos x="T34" y="T35"/>
                </a:cxn>
                <a:cxn ang="T140">
                  <a:pos x="T36" y="T37"/>
                </a:cxn>
                <a:cxn ang="T141">
                  <a:pos x="T38" y="T39"/>
                </a:cxn>
                <a:cxn ang="T142">
                  <a:pos x="T40" y="T41"/>
                </a:cxn>
                <a:cxn ang="T143">
                  <a:pos x="T42" y="T43"/>
                </a:cxn>
                <a:cxn ang="T144">
                  <a:pos x="T44" y="T45"/>
                </a:cxn>
                <a:cxn ang="T145">
                  <a:pos x="T46" y="T47"/>
                </a:cxn>
                <a:cxn ang="T146">
                  <a:pos x="T48" y="T49"/>
                </a:cxn>
                <a:cxn ang="T147">
                  <a:pos x="T50" y="T51"/>
                </a:cxn>
                <a:cxn ang="T148">
                  <a:pos x="T52" y="T53"/>
                </a:cxn>
                <a:cxn ang="T149">
                  <a:pos x="T54" y="T55"/>
                </a:cxn>
                <a:cxn ang="T150">
                  <a:pos x="T56" y="T57"/>
                </a:cxn>
                <a:cxn ang="T151">
                  <a:pos x="T58" y="T59"/>
                </a:cxn>
                <a:cxn ang="T152">
                  <a:pos x="T60" y="T61"/>
                </a:cxn>
                <a:cxn ang="T153">
                  <a:pos x="T62" y="T63"/>
                </a:cxn>
                <a:cxn ang="T154">
                  <a:pos x="T64" y="T65"/>
                </a:cxn>
                <a:cxn ang="T155">
                  <a:pos x="T66" y="T67"/>
                </a:cxn>
                <a:cxn ang="T156">
                  <a:pos x="T68" y="T69"/>
                </a:cxn>
                <a:cxn ang="T157">
                  <a:pos x="T70" y="T71"/>
                </a:cxn>
                <a:cxn ang="T158">
                  <a:pos x="T72" y="T73"/>
                </a:cxn>
                <a:cxn ang="T159">
                  <a:pos x="T74" y="T75"/>
                </a:cxn>
                <a:cxn ang="T160">
                  <a:pos x="T76" y="T77"/>
                </a:cxn>
                <a:cxn ang="T161">
                  <a:pos x="T78" y="T79"/>
                </a:cxn>
                <a:cxn ang="T162">
                  <a:pos x="T80" y="T81"/>
                </a:cxn>
                <a:cxn ang="T163">
                  <a:pos x="T82" y="T83"/>
                </a:cxn>
                <a:cxn ang="T164">
                  <a:pos x="T84" y="T85"/>
                </a:cxn>
                <a:cxn ang="T165">
                  <a:pos x="T86" y="T87"/>
                </a:cxn>
                <a:cxn ang="T166">
                  <a:pos x="T88" y="T89"/>
                </a:cxn>
                <a:cxn ang="T167">
                  <a:pos x="T90" y="T91"/>
                </a:cxn>
                <a:cxn ang="T168">
                  <a:pos x="T92" y="T93"/>
                </a:cxn>
                <a:cxn ang="T169">
                  <a:pos x="T94" y="T95"/>
                </a:cxn>
                <a:cxn ang="T170">
                  <a:pos x="T96" y="T97"/>
                </a:cxn>
                <a:cxn ang="T171">
                  <a:pos x="T98" y="T99"/>
                </a:cxn>
                <a:cxn ang="T172">
                  <a:pos x="T100" y="T101"/>
                </a:cxn>
                <a:cxn ang="T173">
                  <a:pos x="T102" y="T103"/>
                </a:cxn>
                <a:cxn ang="T174">
                  <a:pos x="T104" y="T105"/>
                </a:cxn>
                <a:cxn ang="T175">
                  <a:pos x="T106" y="T107"/>
                </a:cxn>
                <a:cxn ang="T176">
                  <a:pos x="T108" y="T109"/>
                </a:cxn>
                <a:cxn ang="T177">
                  <a:pos x="T110" y="T111"/>
                </a:cxn>
                <a:cxn ang="T178">
                  <a:pos x="T112" y="T113"/>
                </a:cxn>
                <a:cxn ang="T179">
                  <a:pos x="T114" y="T115"/>
                </a:cxn>
                <a:cxn ang="T180">
                  <a:pos x="T116" y="T117"/>
                </a:cxn>
                <a:cxn ang="T181">
                  <a:pos x="T118" y="T119"/>
                </a:cxn>
                <a:cxn ang="T182">
                  <a:pos x="T120" y="T121"/>
                </a:cxn>
              </a:cxnLst>
              <a:rect l="T183" t="T184" r="T185" b="T186"/>
              <a:pathLst>
                <a:path w="10860" h="5516">
                  <a:moveTo>
                    <a:pt x="5143" y="0"/>
                  </a:moveTo>
                  <a:lnTo>
                    <a:pt x="5194" y="57"/>
                  </a:lnTo>
                  <a:lnTo>
                    <a:pt x="5259" y="84"/>
                  </a:lnTo>
                  <a:lnTo>
                    <a:pt x="5254" y="123"/>
                  </a:lnTo>
                  <a:lnTo>
                    <a:pt x="5210" y="142"/>
                  </a:lnTo>
                  <a:lnTo>
                    <a:pt x="5167" y="195"/>
                  </a:lnTo>
                  <a:lnTo>
                    <a:pt x="5233" y="215"/>
                  </a:lnTo>
                  <a:lnTo>
                    <a:pt x="5312" y="203"/>
                  </a:lnTo>
                  <a:lnTo>
                    <a:pt x="5349" y="248"/>
                  </a:lnTo>
                  <a:lnTo>
                    <a:pt x="5316" y="305"/>
                  </a:lnTo>
                  <a:lnTo>
                    <a:pt x="5292" y="348"/>
                  </a:lnTo>
                  <a:lnTo>
                    <a:pt x="5349" y="354"/>
                  </a:lnTo>
                  <a:lnTo>
                    <a:pt x="5386" y="344"/>
                  </a:lnTo>
                  <a:lnTo>
                    <a:pt x="5389" y="303"/>
                  </a:lnTo>
                  <a:lnTo>
                    <a:pt x="5427" y="294"/>
                  </a:lnTo>
                  <a:lnTo>
                    <a:pt x="5490" y="291"/>
                  </a:lnTo>
                  <a:lnTo>
                    <a:pt x="5568" y="290"/>
                  </a:lnTo>
                  <a:lnTo>
                    <a:pt x="5651" y="309"/>
                  </a:lnTo>
                  <a:lnTo>
                    <a:pt x="5732" y="444"/>
                  </a:lnTo>
                  <a:lnTo>
                    <a:pt x="5793" y="540"/>
                  </a:lnTo>
                  <a:lnTo>
                    <a:pt x="5791" y="603"/>
                  </a:lnTo>
                  <a:lnTo>
                    <a:pt x="5727" y="572"/>
                  </a:lnTo>
                  <a:lnTo>
                    <a:pt x="5722" y="621"/>
                  </a:lnTo>
                  <a:lnTo>
                    <a:pt x="5791" y="683"/>
                  </a:lnTo>
                  <a:lnTo>
                    <a:pt x="5736" y="750"/>
                  </a:lnTo>
                  <a:lnTo>
                    <a:pt x="5635" y="846"/>
                  </a:lnTo>
                  <a:lnTo>
                    <a:pt x="5526" y="950"/>
                  </a:lnTo>
                  <a:lnTo>
                    <a:pt x="5421" y="1064"/>
                  </a:lnTo>
                  <a:lnTo>
                    <a:pt x="5329" y="1134"/>
                  </a:lnTo>
                  <a:lnTo>
                    <a:pt x="5259" y="1200"/>
                  </a:lnTo>
                  <a:lnTo>
                    <a:pt x="5368" y="1223"/>
                  </a:lnTo>
                  <a:lnTo>
                    <a:pt x="5526" y="1149"/>
                  </a:lnTo>
                  <a:lnTo>
                    <a:pt x="5480" y="1057"/>
                  </a:lnTo>
                  <a:lnTo>
                    <a:pt x="5528" y="998"/>
                  </a:lnTo>
                  <a:lnTo>
                    <a:pt x="5626" y="1065"/>
                  </a:lnTo>
                  <a:lnTo>
                    <a:pt x="5740" y="1065"/>
                  </a:lnTo>
                  <a:lnTo>
                    <a:pt x="5846" y="1107"/>
                  </a:lnTo>
                  <a:lnTo>
                    <a:pt x="5940" y="1094"/>
                  </a:lnTo>
                  <a:lnTo>
                    <a:pt x="6030" y="1125"/>
                  </a:lnTo>
                  <a:lnTo>
                    <a:pt x="6116" y="1116"/>
                  </a:lnTo>
                  <a:lnTo>
                    <a:pt x="6074" y="1208"/>
                  </a:lnTo>
                  <a:lnTo>
                    <a:pt x="6129" y="1230"/>
                  </a:lnTo>
                  <a:lnTo>
                    <a:pt x="6172" y="1208"/>
                  </a:lnTo>
                  <a:lnTo>
                    <a:pt x="6234" y="1254"/>
                  </a:lnTo>
                  <a:lnTo>
                    <a:pt x="6318" y="1257"/>
                  </a:lnTo>
                  <a:lnTo>
                    <a:pt x="6369" y="1265"/>
                  </a:lnTo>
                  <a:lnTo>
                    <a:pt x="6420" y="1265"/>
                  </a:lnTo>
                  <a:lnTo>
                    <a:pt x="6414" y="1134"/>
                  </a:lnTo>
                  <a:lnTo>
                    <a:pt x="6450" y="1098"/>
                  </a:lnTo>
                  <a:lnTo>
                    <a:pt x="6481" y="1057"/>
                  </a:lnTo>
                  <a:lnTo>
                    <a:pt x="6579" y="1125"/>
                  </a:lnTo>
                  <a:lnTo>
                    <a:pt x="6645" y="1151"/>
                  </a:lnTo>
                  <a:lnTo>
                    <a:pt x="6688" y="1097"/>
                  </a:lnTo>
                  <a:lnTo>
                    <a:pt x="6758" y="1167"/>
                  </a:lnTo>
                  <a:lnTo>
                    <a:pt x="6807" y="1220"/>
                  </a:lnTo>
                  <a:lnTo>
                    <a:pt x="6813" y="1280"/>
                  </a:lnTo>
                  <a:lnTo>
                    <a:pt x="6807" y="1342"/>
                  </a:lnTo>
                  <a:lnTo>
                    <a:pt x="6791" y="1426"/>
                  </a:lnTo>
                  <a:lnTo>
                    <a:pt x="6777" y="1497"/>
                  </a:lnTo>
                  <a:lnTo>
                    <a:pt x="6775" y="1594"/>
                  </a:lnTo>
                  <a:lnTo>
                    <a:pt x="6831" y="1669"/>
                  </a:lnTo>
                  <a:lnTo>
                    <a:pt x="6889" y="1712"/>
                  </a:lnTo>
                  <a:lnTo>
                    <a:pt x="6931" y="1748"/>
                  </a:lnTo>
                  <a:lnTo>
                    <a:pt x="6970" y="1709"/>
                  </a:lnTo>
                  <a:lnTo>
                    <a:pt x="6979" y="1649"/>
                  </a:lnTo>
                  <a:lnTo>
                    <a:pt x="7006" y="1565"/>
                  </a:lnTo>
                  <a:lnTo>
                    <a:pt x="7036" y="1511"/>
                  </a:lnTo>
                  <a:lnTo>
                    <a:pt x="7062" y="1520"/>
                  </a:lnTo>
                  <a:lnTo>
                    <a:pt x="7076" y="1560"/>
                  </a:lnTo>
                  <a:lnTo>
                    <a:pt x="7116" y="1614"/>
                  </a:lnTo>
                  <a:lnTo>
                    <a:pt x="7171" y="1611"/>
                  </a:lnTo>
                  <a:lnTo>
                    <a:pt x="7204" y="1563"/>
                  </a:lnTo>
                  <a:lnTo>
                    <a:pt x="7247" y="1527"/>
                  </a:lnTo>
                  <a:lnTo>
                    <a:pt x="7328" y="1620"/>
                  </a:lnTo>
                  <a:lnTo>
                    <a:pt x="7389" y="1554"/>
                  </a:lnTo>
                  <a:lnTo>
                    <a:pt x="7443" y="1552"/>
                  </a:lnTo>
                  <a:lnTo>
                    <a:pt x="7471" y="1589"/>
                  </a:lnTo>
                  <a:lnTo>
                    <a:pt x="7497" y="1605"/>
                  </a:lnTo>
                  <a:lnTo>
                    <a:pt x="7528" y="1581"/>
                  </a:lnTo>
                  <a:lnTo>
                    <a:pt x="7501" y="1536"/>
                  </a:lnTo>
                  <a:lnTo>
                    <a:pt x="7501" y="1496"/>
                  </a:lnTo>
                  <a:lnTo>
                    <a:pt x="7533" y="1449"/>
                  </a:lnTo>
                  <a:lnTo>
                    <a:pt x="7488" y="1451"/>
                  </a:lnTo>
                  <a:lnTo>
                    <a:pt x="7470" y="1424"/>
                  </a:lnTo>
                  <a:lnTo>
                    <a:pt x="7504" y="1346"/>
                  </a:lnTo>
                  <a:lnTo>
                    <a:pt x="7543" y="1367"/>
                  </a:lnTo>
                  <a:lnTo>
                    <a:pt x="7570" y="1370"/>
                  </a:lnTo>
                  <a:lnTo>
                    <a:pt x="7584" y="1293"/>
                  </a:lnTo>
                  <a:lnTo>
                    <a:pt x="7631" y="1266"/>
                  </a:lnTo>
                  <a:lnTo>
                    <a:pt x="7651" y="1314"/>
                  </a:lnTo>
                  <a:lnTo>
                    <a:pt x="7707" y="1326"/>
                  </a:lnTo>
                  <a:lnTo>
                    <a:pt x="7782" y="1325"/>
                  </a:lnTo>
                  <a:lnTo>
                    <a:pt x="7833" y="1347"/>
                  </a:lnTo>
                  <a:lnTo>
                    <a:pt x="7913" y="1342"/>
                  </a:lnTo>
                  <a:lnTo>
                    <a:pt x="7972" y="1413"/>
                  </a:lnTo>
                  <a:lnTo>
                    <a:pt x="8029" y="1394"/>
                  </a:lnTo>
                  <a:lnTo>
                    <a:pt x="8111" y="1402"/>
                  </a:lnTo>
                  <a:lnTo>
                    <a:pt x="8187" y="1464"/>
                  </a:lnTo>
                  <a:lnTo>
                    <a:pt x="8208" y="1518"/>
                  </a:lnTo>
                  <a:lnTo>
                    <a:pt x="8127" y="1523"/>
                  </a:lnTo>
                  <a:lnTo>
                    <a:pt x="8128" y="1554"/>
                  </a:lnTo>
                  <a:lnTo>
                    <a:pt x="8242" y="1589"/>
                  </a:lnTo>
                  <a:lnTo>
                    <a:pt x="8310" y="1635"/>
                  </a:lnTo>
                  <a:lnTo>
                    <a:pt x="8341" y="1709"/>
                  </a:lnTo>
                  <a:lnTo>
                    <a:pt x="8419" y="1730"/>
                  </a:lnTo>
                  <a:lnTo>
                    <a:pt x="8566" y="1691"/>
                  </a:lnTo>
                  <a:lnTo>
                    <a:pt x="8682" y="1679"/>
                  </a:lnTo>
                  <a:lnTo>
                    <a:pt x="8770" y="1712"/>
                  </a:lnTo>
                  <a:lnTo>
                    <a:pt x="8845" y="1770"/>
                  </a:lnTo>
                  <a:lnTo>
                    <a:pt x="8859" y="1836"/>
                  </a:lnTo>
                  <a:lnTo>
                    <a:pt x="8838" y="1913"/>
                  </a:lnTo>
                  <a:lnTo>
                    <a:pt x="8859" y="1956"/>
                  </a:lnTo>
                  <a:lnTo>
                    <a:pt x="8911" y="1967"/>
                  </a:lnTo>
                  <a:lnTo>
                    <a:pt x="8929" y="2057"/>
                  </a:lnTo>
                  <a:lnTo>
                    <a:pt x="8970" y="2058"/>
                  </a:lnTo>
                  <a:lnTo>
                    <a:pt x="8988" y="1968"/>
                  </a:lnTo>
                  <a:lnTo>
                    <a:pt x="9072" y="1970"/>
                  </a:lnTo>
                  <a:lnTo>
                    <a:pt x="9104" y="1922"/>
                  </a:lnTo>
                  <a:lnTo>
                    <a:pt x="9165" y="1968"/>
                  </a:lnTo>
                  <a:lnTo>
                    <a:pt x="9228" y="1939"/>
                  </a:lnTo>
                  <a:lnTo>
                    <a:pt x="9315" y="1983"/>
                  </a:lnTo>
                  <a:lnTo>
                    <a:pt x="9372" y="1956"/>
                  </a:lnTo>
                  <a:lnTo>
                    <a:pt x="9423" y="1884"/>
                  </a:lnTo>
                  <a:lnTo>
                    <a:pt x="9495" y="1916"/>
                  </a:lnTo>
                  <a:lnTo>
                    <a:pt x="9474" y="1964"/>
                  </a:lnTo>
                  <a:lnTo>
                    <a:pt x="9424" y="1959"/>
                  </a:lnTo>
                  <a:lnTo>
                    <a:pt x="9418" y="2025"/>
                  </a:lnTo>
                  <a:lnTo>
                    <a:pt x="9468" y="2049"/>
                  </a:lnTo>
                  <a:lnTo>
                    <a:pt x="9499" y="2082"/>
                  </a:lnTo>
                  <a:lnTo>
                    <a:pt x="9508" y="2114"/>
                  </a:lnTo>
                  <a:lnTo>
                    <a:pt x="9556" y="2111"/>
                  </a:lnTo>
                  <a:lnTo>
                    <a:pt x="9597" y="2069"/>
                  </a:lnTo>
                  <a:lnTo>
                    <a:pt x="9577" y="1982"/>
                  </a:lnTo>
                  <a:lnTo>
                    <a:pt x="9558" y="1931"/>
                  </a:lnTo>
                  <a:lnTo>
                    <a:pt x="9571" y="1854"/>
                  </a:lnTo>
                  <a:lnTo>
                    <a:pt x="9626" y="1872"/>
                  </a:lnTo>
                  <a:lnTo>
                    <a:pt x="9756" y="1905"/>
                  </a:lnTo>
                  <a:lnTo>
                    <a:pt x="9861" y="1919"/>
                  </a:lnTo>
                  <a:lnTo>
                    <a:pt x="9944" y="1922"/>
                  </a:lnTo>
                  <a:lnTo>
                    <a:pt x="10008" y="1972"/>
                  </a:lnTo>
                  <a:lnTo>
                    <a:pt x="10117" y="2016"/>
                  </a:lnTo>
                  <a:lnTo>
                    <a:pt x="10192" y="2084"/>
                  </a:lnTo>
                  <a:lnTo>
                    <a:pt x="10243" y="2129"/>
                  </a:lnTo>
                  <a:lnTo>
                    <a:pt x="10334" y="2225"/>
                  </a:lnTo>
                  <a:lnTo>
                    <a:pt x="10424" y="2299"/>
                  </a:lnTo>
                  <a:lnTo>
                    <a:pt x="10461" y="2340"/>
                  </a:lnTo>
                  <a:lnTo>
                    <a:pt x="10498" y="2373"/>
                  </a:lnTo>
                  <a:lnTo>
                    <a:pt x="10530" y="2401"/>
                  </a:lnTo>
                  <a:lnTo>
                    <a:pt x="10519" y="2457"/>
                  </a:lnTo>
                  <a:lnTo>
                    <a:pt x="10524" y="2505"/>
                  </a:lnTo>
                  <a:lnTo>
                    <a:pt x="10549" y="2538"/>
                  </a:lnTo>
                  <a:lnTo>
                    <a:pt x="10591" y="2543"/>
                  </a:lnTo>
                  <a:lnTo>
                    <a:pt x="10581" y="2495"/>
                  </a:lnTo>
                  <a:lnTo>
                    <a:pt x="10579" y="2441"/>
                  </a:lnTo>
                  <a:lnTo>
                    <a:pt x="10612" y="2409"/>
                  </a:lnTo>
                  <a:lnTo>
                    <a:pt x="10686" y="2450"/>
                  </a:lnTo>
                  <a:lnTo>
                    <a:pt x="10744" y="2477"/>
                  </a:lnTo>
                  <a:lnTo>
                    <a:pt x="10792" y="2528"/>
                  </a:lnTo>
                  <a:lnTo>
                    <a:pt x="10860" y="2586"/>
                  </a:lnTo>
                  <a:lnTo>
                    <a:pt x="10809" y="2621"/>
                  </a:lnTo>
                  <a:lnTo>
                    <a:pt x="10777" y="2682"/>
                  </a:lnTo>
                  <a:lnTo>
                    <a:pt x="10735" y="2699"/>
                  </a:lnTo>
                  <a:lnTo>
                    <a:pt x="10684" y="2676"/>
                  </a:lnTo>
                  <a:lnTo>
                    <a:pt x="10687" y="2715"/>
                  </a:lnTo>
                  <a:lnTo>
                    <a:pt x="10696" y="2774"/>
                  </a:lnTo>
                  <a:lnTo>
                    <a:pt x="10663" y="2784"/>
                  </a:lnTo>
                  <a:lnTo>
                    <a:pt x="10668" y="2858"/>
                  </a:lnTo>
                  <a:lnTo>
                    <a:pt x="10632" y="2883"/>
                  </a:lnTo>
                  <a:lnTo>
                    <a:pt x="10563" y="2840"/>
                  </a:lnTo>
                  <a:lnTo>
                    <a:pt x="10527" y="2816"/>
                  </a:lnTo>
                  <a:lnTo>
                    <a:pt x="10491" y="2805"/>
                  </a:lnTo>
                  <a:lnTo>
                    <a:pt x="10453" y="2778"/>
                  </a:lnTo>
                  <a:lnTo>
                    <a:pt x="10446" y="2703"/>
                  </a:lnTo>
                  <a:lnTo>
                    <a:pt x="10398" y="2682"/>
                  </a:lnTo>
                  <a:lnTo>
                    <a:pt x="10342" y="2693"/>
                  </a:lnTo>
                  <a:lnTo>
                    <a:pt x="10310" y="2678"/>
                  </a:lnTo>
                  <a:lnTo>
                    <a:pt x="10276" y="2693"/>
                  </a:lnTo>
                  <a:lnTo>
                    <a:pt x="10258" y="2624"/>
                  </a:lnTo>
                  <a:lnTo>
                    <a:pt x="10272" y="2565"/>
                  </a:lnTo>
                  <a:lnTo>
                    <a:pt x="10198" y="2580"/>
                  </a:lnTo>
                  <a:lnTo>
                    <a:pt x="10183" y="2630"/>
                  </a:lnTo>
                  <a:lnTo>
                    <a:pt x="10215" y="2698"/>
                  </a:lnTo>
                  <a:lnTo>
                    <a:pt x="10182" y="2744"/>
                  </a:lnTo>
                  <a:lnTo>
                    <a:pt x="10170" y="2787"/>
                  </a:lnTo>
                  <a:lnTo>
                    <a:pt x="10117" y="2819"/>
                  </a:lnTo>
                  <a:lnTo>
                    <a:pt x="10047" y="2804"/>
                  </a:lnTo>
                  <a:lnTo>
                    <a:pt x="9970" y="2777"/>
                  </a:lnTo>
                  <a:lnTo>
                    <a:pt x="9975" y="2853"/>
                  </a:lnTo>
                  <a:lnTo>
                    <a:pt x="10110" y="2919"/>
                  </a:lnTo>
                  <a:lnTo>
                    <a:pt x="10101" y="2985"/>
                  </a:lnTo>
                  <a:lnTo>
                    <a:pt x="10179" y="3095"/>
                  </a:lnTo>
                  <a:lnTo>
                    <a:pt x="10147" y="3147"/>
                  </a:lnTo>
                  <a:lnTo>
                    <a:pt x="10102" y="3171"/>
                  </a:lnTo>
                  <a:lnTo>
                    <a:pt x="10035" y="3137"/>
                  </a:lnTo>
                  <a:lnTo>
                    <a:pt x="10000" y="3156"/>
                  </a:lnTo>
                  <a:lnTo>
                    <a:pt x="9934" y="3176"/>
                  </a:lnTo>
                  <a:lnTo>
                    <a:pt x="9855" y="3221"/>
                  </a:lnTo>
                  <a:lnTo>
                    <a:pt x="9754" y="3284"/>
                  </a:lnTo>
                  <a:lnTo>
                    <a:pt x="9658" y="3377"/>
                  </a:lnTo>
                  <a:lnTo>
                    <a:pt x="9579" y="3431"/>
                  </a:lnTo>
                  <a:lnTo>
                    <a:pt x="9546" y="3498"/>
                  </a:lnTo>
                  <a:lnTo>
                    <a:pt x="9512" y="3426"/>
                  </a:lnTo>
                  <a:lnTo>
                    <a:pt x="9450" y="3422"/>
                  </a:lnTo>
                  <a:lnTo>
                    <a:pt x="9390" y="3450"/>
                  </a:lnTo>
                  <a:lnTo>
                    <a:pt x="9308" y="3434"/>
                  </a:lnTo>
                  <a:lnTo>
                    <a:pt x="9219" y="3483"/>
                  </a:lnTo>
                  <a:lnTo>
                    <a:pt x="9154" y="3485"/>
                  </a:lnTo>
                  <a:lnTo>
                    <a:pt x="9103" y="3528"/>
                  </a:lnTo>
                  <a:lnTo>
                    <a:pt x="9076" y="3581"/>
                  </a:lnTo>
                  <a:lnTo>
                    <a:pt x="9036" y="3648"/>
                  </a:lnTo>
                  <a:lnTo>
                    <a:pt x="8995" y="3717"/>
                  </a:lnTo>
                  <a:lnTo>
                    <a:pt x="9015" y="3778"/>
                  </a:lnTo>
                  <a:lnTo>
                    <a:pt x="9067" y="3768"/>
                  </a:lnTo>
                  <a:lnTo>
                    <a:pt x="9084" y="3797"/>
                  </a:lnTo>
                  <a:lnTo>
                    <a:pt x="9046" y="3864"/>
                  </a:lnTo>
                  <a:lnTo>
                    <a:pt x="9076" y="3926"/>
                  </a:lnTo>
                  <a:lnTo>
                    <a:pt x="9094" y="3998"/>
                  </a:lnTo>
                  <a:lnTo>
                    <a:pt x="9022" y="3980"/>
                  </a:lnTo>
                  <a:lnTo>
                    <a:pt x="8989" y="4020"/>
                  </a:lnTo>
                  <a:lnTo>
                    <a:pt x="8971" y="4071"/>
                  </a:lnTo>
                  <a:lnTo>
                    <a:pt x="9001" y="4124"/>
                  </a:lnTo>
                  <a:lnTo>
                    <a:pt x="9006" y="4169"/>
                  </a:lnTo>
                  <a:lnTo>
                    <a:pt x="8933" y="4173"/>
                  </a:lnTo>
                  <a:lnTo>
                    <a:pt x="8854" y="4238"/>
                  </a:lnTo>
                  <a:lnTo>
                    <a:pt x="8847" y="4314"/>
                  </a:lnTo>
                  <a:lnTo>
                    <a:pt x="8767" y="4344"/>
                  </a:lnTo>
                  <a:lnTo>
                    <a:pt x="8772" y="4421"/>
                  </a:lnTo>
                  <a:lnTo>
                    <a:pt x="8719" y="4493"/>
                  </a:lnTo>
                  <a:lnTo>
                    <a:pt x="8671" y="4553"/>
                  </a:lnTo>
                  <a:lnTo>
                    <a:pt x="8607" y="4534"/>
                  </a:lnTo>
                  <a:lnTo>
                    <a:pt x="8611" y="4457"/>
                  </a:lnTo>
                  <a:lnTo>
                    <a:pt x="8590" y="4332"/>
                  </a:lnTo>
                  <a:lnTo>
                    <a:pt x="8574" y="4145"/>
                  </a:lnTo>
                  <a:lnTo>
                    <a:pt x="8577" y="4011"/>
                  </a:lnTo>
                  <a:lnTo>
                    <a:pt x="8601" y="3902"/>
                  </a:lnTo>
                  <a:lnTo>
                    <a:pt x="8659" y="3840"/>
                  </a:lnTo>
                  <a:lnTo>
                    <a:pt x="8653" y="3767"/>
                  </a:lnTo>
                  <a:lnTo>
                    <a:pt x="8769" y="3743"/>
                  </a:lnTo>
                  <a:lnTo>
                    <a:pt x="8818" y="3659"/>
                  </a:lnTo>
                  <a:lnTo>
                    <a:pt x="8859" y="3591"/>
                  </a:lnTo>
                  <a:lnTo>
                    <a:pt x="8940" y="3501"/>
                  </a:lnTo>
                  <a:lnTo>
                    <a:pt x="9019" y="3419"/>
                  </a:lnTo>
                  <a:lnTo>
                    <a:pt x="9111" y="3330"/>
                  </a:lnTo>
                  <a:lnTo>
                    <a:pt x="9145" y="3210"/>
                  </a:lnTo>
                  <a:lnTo>
                    <a:pt x="9192" y="3153"/>
                  </a:lnTo>
                  <a:lnTo>
                    <a:pt x="9163" y="3114"/>
                  </a:lnTo>
                  <a:lnTo>
                    <a:pt x="9112" y="3139"/>
                  </a:lnTo>
                  <a:lnTo>
                    <a:pt x="9070" y="3167"/>
                  </a:lnTo>
                  <a:lnTo>
                    <a:pt x="9057" y="3215"/>
                  </a:lnTo>
                  <a:lnTo>
                    <a:pt x="9024" y="3255"/>
                  </a:lnTo>
                  <a:lnTo>
                    <a:pt x="8955" y="3353"/>
                  </a:lnTo>
                  <a:lnTo>
                    <a:pt x="8886" y="3375"/>
                  </a:lnTo>
                  <a:lnTo>
                    <a:pt x="8859" y="3357"/>
                  </a:lnTo>
                  <a:lnTo>
                    <a:pt x="8896" y="3258"/>
                  </a:lnTo>
                  <a:lnTo>
                    <a:pt x="8851" y="3246"/>
                  </a:lnTo>
                  <a:lnTo>
                    <a:pt x="8787" y="3224"/>
                  </a:lnTo>
                  <a:lnTo>
                    <a:pt x="8689" y="3248"/>
                  </a:lnTo>
                  <a:lnTo>
                    <a:pt x="8638" y="3315"/>
                  </a:lnTo>
                  <a:lnTo>
                    <a:pt x="8562" y="3392"/>
                  </a:lnTo>
                  <a:lnTo>
                    <a:pt x="8514" y="3444"/>
                  </a:lnTo>
                  <a:lnTo>
                    <a:pt x="8496" y="3515"/>
                  </a:lnTo>
                  <a:lnTo>
                    <a:pt x="8481" y="3560"/>
                  </a:lnTo>
                  <a:lnTo>
                    <a:pt x="8544" y="3560"/>
                  </a:lnTo>
                  <a:lnTo>
                    <a:pt x="8562" y="3593"/>
                  </a:lnTo>
                  <a:lnTo>
                    <a:pt x="8515" y="3612"/>
                  </a:lnTo>
                  <a:lnTo>
                    <a:pt x="8425" y="3627"/>
                  </a:lnTo>
                  <a:lnTo>
                    <a:pt x="8297" y="3636"/>
                  </a:lnTo>
                  <a:lnTo>
                    <a:pt x="8299" y="3563"/>
                  </a:lnTo>
                  <a:lnTo>
                    <a:pt x="8226" y="3557"/>
                  </a:lnTo>
                  <a:lnTo>
                    <a:pt x="8167" y="3524"/>
                  </a:lnTo>
                  <a:lnTo>
                    <a:pt x="8139" y="3555"/>
                  </a:lnTo>
                  <a:lnTo>
                    <a:pt x="8118" y="3576"/>
                  </a:lnTo>
                  <a:lnTo>
                    <a:pt x="8086" y="3590"/>
                  </a:lnTo>
                  <a:lnTo>
                    <a:pt x="8005" y="3567"/>
                  </a:lnTo>
                  <a:lnTo>
                    <a:pt x="7883" y="3593"/>
                  </a:lnTo>
                  <a:lnTo>
                    <a:pt x="7744" y="3588"/>
                  </a:lnTo>
                  <a:lnTo>
                    <a:pt x="7669" y="3626"/>
                  </a:lnTo>
                  <a:lnTo>
                    <a:pt x="7632" y="3684"/>
                  </a:lnTo>
                  <a:lnTo>
                    <a:pt x="7575" y="3732"/>
                  </a:lnTo>
                  <a:lnTo>
                    <a:pt x="7551" y="3791"/>
                  </a:lnTo>
                  <a:lnTo>
                    <a:pt x="7491" y="3820"/>
                  </a:lnTo>
                  <a:lnTo>
                    <a:pt x="7360" y="3992"/>
                  </a:lnTo>
                  <a:lnTo>
                    <a:pt x="7299" y="4032"/>
                  </a:lnTo>
                  <a:lnTo>
                    <a:pt x="7261" y="4092"/>
                  </a:lnTo>
                  <a:lnTo>
                    <a:pt x="7203" y="4118"/>
                  </a:lnTo>
                  <a:lnTo>
                    <a:pt x="7239" y="4148"/>
                  </a:lnTo>
                  <a:lnTo>
                    <a:pt x="7264" y="4170"/>
                  </a:lnTo>
                  <a:lnTo>
                    <a:pt x="7296" y="4163"/>
                  </a:lnTo>
                  <a:lnTo>
                    <a:pt x="7324" y="4188"/>
                  </a:lnTo>
                  <a:lnTo>
                    <a:pt x="7299" y="4241"/>
                  </a:lnTo>
                  <a:lnTo>
                    <a:pt x="7380" y="4304"/>
                  </a:lnTo>
                  <a:lnTo>
                    <a:pt x="7427" y="4283"/>
                  </a:lnTo>
                  <a:lnTo>
                    <a:pt x="7440" y="4232"/>
                  </a:lnTo>
                  <a:lnTo>
                    <a:pt x="7496" y="4214"/>
                  </a:lnTo>
                  <a:lnTo>
                    <a:pt x="7535" y="4253"/>
                  </a:lnTo>
                  <a:lnTo>
                    <a:pt x="7548" y="4292"/>
                  </a:lnTo>
                  <a:lnTo>
                    <a:pt x="7581" y="4304"/>
                  </a:lnTo>
                  <a:lnTo>
                    <a:pt x="7606" y="4311"/>
                  </a:lnTo>
                  <a:lnTo>
                    <a:pt x="7611" y="4343"/>
                  </a:lnTo>
                  <a:lnTo>
                    <a:pt x="7589" y="4391"/>
                  </a:lnTo>
                  <a:lnTo>
                    <a:pt x="7604" y="4444"/>
                  </a:lnTo>
                  <a:lnTo>
                    <a:pt x="7599" y="4469"/>
                  </a:lnTo>
                  <a:lnTo>
                    <a:pt x="7572" y="4496"/>
                  </a:lnTo>
                  <a:lnTo>
                    <a:pt x="7551" y="4565"/>
                  </a:lnTo>
                  <a:lnTo>
                    <a:pt x="7548" y="4676"/>
                  </a:lnTo>
                  <a:lnTo>
                    <a:pt x="7527" y="4814"/>
                  </a:lnTo>
                  <a:lnTo>
                    <a:pt x="7475" y="4901"/>
                  </a:lnTo>
                  <a:lnTo>
                    <a:pt x="7422" y="4991"/>
                  </a:lnTo>
                  <a:lnTo>
                    <a:pt x="7379" y="5063"/>
                  </a:lnTo>
                  <a:lnTo>
                    <a:pt x="7320" y="5147"/>
                  </a:lnTo>
                  <a:lnTo>
                    <a:pt x="7247" y="5214"/>
                  </a:lnTo>
                  <a:lnTo>
                    <a:pt x="7157" y="5323"/>
                  </a:lnTo>
                  <a:lnTo>
                    <a:pt x="7076" y="5379"/>
                  </a:lnTo>
                  <a:lnTo>
                    <a:pt x="7027" y="5357"/>
                  </a:lnTo>
                  <a:lnTo>
                    <a:pt x="6958" y="5340"/>
                  </a:lnTo>
                  <a:lnTo>
                    <a:pt x="6943" y="5166"/>
                  </a:lnTo>
                  <a:lnTo>
                    <a:pt x="7032" y="5154"/>
                  </a:lnTo>
                  <a:lnTo>
                    <a:pt x="7128" y="5033"/>
                  </a:lnTo>
                  <a:lnTo>
                    <a:pt x="7180" y="4929"/>
                  </a:lnTo>
                  <a:lnTo>
                    <a:pt x="7188" y="4860"/>
                  </a:lnTo>
                  <a:lnTo>
                    <a:pt x="7168" y="4815"/>
                  </a:lnTo>
                  <a:lnTo>
                    <a:pt x="7068" y="4878"/>
                  </a:lnTo>
                  <a:lnTo>
                    <a:pt x="6984" y="4887"/>
                  </a:lnTo>
                  <a:lnTo>
                    <a:pt x="6915" y="4872"/>
                  </a:lnTo>
                  <a:lnTo>
                    <a:pt x="6871" y="4784"/>
                  </a:lnTo>
                  <a:lnTo>
                    <a:pt x="6804" y="4755"/>
                  </a:lnTo>
                  <a:lnTo>
                    <a:pt x="6739" y="4716"/>
                  </a:lnTo>
                  <a:lnTo>
                    <a:pt x="6700" y="4704"/>
                  </a:lnTo>
                  <a:lnTo>
                    <a:pt x="6684" y="4632"/>
                  </a:lnTo>
                  <a:lnTo>
                    <a:pt x="6642" y="4500"/>
                  </a:lnTo>
                  <a:lnTo>
                    <a:pt x="6603" y="4383"/>
                  </a:lnTo>
                  <a:lnTo>
                    <a:pt x="6525" y="4331"/>
                  </a:lnTo>
                  <a:lnTo>
                    <a:pt x="6430" y="4290"/>
                  </a:lnTo>
                  <a:lnTo>
                    <a:pt x="6306" y="4315"/>
                  </a:lnTo>
                  <a:lnTo>
                    <a:pt x="6207" y="4367"/>
                  </a:lnTo>
                  <a:lnTo>
                    <a:pt x="6239" y="4427"/>
                  </a:lnTo>
                  <a:lnTo>
                    <a:pt x="6216" y="4477"/>
                  </a:lnTo>
                  <a:lnTo>
                    <a:pt x="6179" y="4556"/>
                  </a:lnTo>
                  <a:lnTo>
                    <a:pt x="6146" y="4616"/>
                  </a:lnTo>
                  <a:lnTo>
                    <a:pt x="6132" y="4679"/>
                  </a:lnTo>
                  <a:lnTo>
                    <a:pt x="6045" y="4698"/>
                  </a:lnTo>
                  <a:lnTo>
                    <a:pt x="5958" y="4685"/>
                  </a:lnTo>
                  <a:lnTo>
                    <a:pt x="5862" y="4658"/>
                  </a:lnTo>
                  <a:lnTo>
                    <a:pt x="5789" y="4664"/>
                  </a:lnTo>
                  <a:lnTo>
                    <a:pt x="5732" y="4700"/>
                  </a:lnTo>
                  <a:lnTo>
                    <a:pt x="5654" y="4739"/>
                  </a:lnTo>
                  <a:lnTo>
                    <a:pt x="5554" y="4747"/>
                  </a:lnTo>
                  <a:lnTo>
                    <a:pt x="5455" y="4748"/>
                  </a:lnTo>
                  <a:lnTo>
                    <a:pt x="5411" y="4705"/>
                  </a:lnTo>
                  <a:lnTo>
                    <a:pt x="5292" y="4639"/>
                  </a:lnTo>
                  <a:lnTo>
                    <a:pt x="5234" y="4646"/>
                  </a:lnTo>
                  <a:lnTo>
                    <a:pt x="5178" y="4651"/>
                  </a:lnTo>
                  <a:lnTo>
                    <a:pt x="5123" y="4654"/>
                  </a:lnTo>
                  <a:lnTo>
                    <a:pt x="5066" y="4654"/>
                  </a:lnTo>
                  <a:lnTo>
                    <a:pt x="5027" y="4617"/>
                  </a:lnTo>
                  <a:lnTo>
                    <a:pt x="4992" y="4582"/>
                  </a:lnTo>
                  <a:lnTo>
                    <a:pt x="4978" y="4520"/>
                  </a:lnTo>
                  <a:lnTo>
                    <a:pt x="4912" y="4479"/>
                  </a:lnTo>
                  <a:lnTo>
                    <a:pt x="4863" y="4461"/>
                  </a:lnTo>
                  <a:lnTo>
                    <a:pt x="4770" y="4457"/>
                  </a:lnTo>
                  <a:lnTo>
                    <a:pt x="4711" y="4495"/>
                  </a:lnTo>
                  <a:lnTo>
                    <a:pt x="4713" y="4549"/>
                  </a:lnTo>
                  <a:lnTo>
                    <a:pt x="4719" y="4624"/>
                  </a:lnTo>
                  <a:lnTo>
                    <a:pt x="4688" y="4671"/>
                  </a:lnTo>
                  <a:lnTo>
                    <a:pt x="4642" y="4680"/>
                  </a:lnTo>
                  <a:lnTo>
                    <a:pt x="4521" y="4682"/>
                  </a:lnTo>
                  <a:lnTo>
                    <a:pt x="4476" y="4612"/>
                  </a:lnTo>
                  <a:lnTo>
                    <a:pt x="4420" y="4605"/>
                  </a:lnTo>
                  <a:lnTo>
                    <a:pt x="4344" y="4589"/>
                  </a:lnTo>
                  <a:lnTo>
                    <a:pt x="4284" y="4594"/>
                  </a:lnTo>
                  <a:lnTo>
                    <a:pt x="4250" y="4634"/>
                  </a:lnTo>
                  <a:lnTo>
                    <a:pt x="4209" y="4663"/>
                  </a:lnTo>
                  <a:lnTo>
                    <a:pt x="4142" y="4680"/>
                  </a:lnTo>
                  <a:lnTo>
                    <a:pt x="4062" y="4739"/>
                  </a:lnTo>
                  <a:lnTo>
                    <a:pt x="3995" y="4756"/>
                  </a:lnTo>
                  <a:lnTo>
                    <a:pt x="3957" y="4708"/>
                  </a:lnTo>
                  <a:lnTo>
                    <a:pt x="3863" y="4720"/>
                  </a:lnTo>
                  <a:lnTo>
                    <a:pt x="3810" y="4657"/>
                  </a:lnTo>
                  <a:lnTo>
                    <a:pt x="3758" y="4580"/>
                  </a:lnTo>
                  <a:lnTo>
                    <a:pt x="3707" y="4577"/>
                  </a:lnTo>
                  <a:lnTo>
                    <a:pt x="3625" y="4563"/>
                  </a:lnTo>
                  <a:lnTo>
                    <a:pt x="3540" y="4607"/>
                  </a:lnTo>
                  <a:lnTo>
                    <a:pt x="3468" y="4510"/>
                  </a:lnTo>
                  <a:lnTo>
                    <a:pt x="3407" y="4412"/>
                  </a:lnTo>
                  <a:lnTo>
                    <a:pt x="3381" y="4337"/>
                  </a:lnTo>
                  <a:lnTo>
                    <a:pt x="3326" y="4279"/>
                  </a:lnTo>
                  <a:lnTo>
                    <a:pt x="3285" y="4189"/>
                  </a:lnTo>
                  <a:lnTo>
                    <a:pt x="3266" y="4221"/>
                  </a:lnTo>
                  <a:lnTo>
                    <a:pt x="3153" y="4266"/>
                  </a:lnTo>
                  <a:lnTo>
                    <a:pt x="3135" y="4309"/>
                  </a:lnTo>
                  <a:lnTo>
                    <a:pt x="3074" y="4318"/>
                  </a:lnTo>
                  <a:lnTo>
                    <a:pt x="3072" y="4234"/>
                  </a:lnTo>
                  <a:lnTo>
                    <a:pt x="2988" y="4223"/>
                  </a:lnTo>
                  <a:lnTo>
                    <a:pt x="2915" y="4213"/>
                  </a:lnTo>
                  <a:lnTo>
                    <a:pt x="2883" y="4111"/>
                  </a:lnTo>
                  <a:lnTo>
                    <a:pt x="2775" y="4082"/>
                  </a:lnTo>
                  <a:lnTo>
                    <a:pt x="2695" y="4131"/>
                  </a:lnTo>
                  <a:lnTo>
                    <a:pt x="2624" y="4163"/>
                  </a:lnTo>
                  <a:lnTo>
                    <a:pt x="2553" y="4166"/>
                  </a:lnTo>
                  <a:lnTo>
                    <a:pt x="2492" y="4217"/>
                  </a:lnTo>
                  <a:lnTo>
                    <a:pt x="2402" y="4231"/>
                  </a:lnTo>
                  <a:lnTo>
                    <a:pt x="2306" y="4229"/>
                  </a:lnTo>
                  <a:lnTo>
                    <a:pt x="2237" y="4262"/>
                  </a:lnTo>
                  <a:lnTo>
                    <a:pt x="2264" y="4315"/>
                  </a:lnTo>
                  <a:lnTo>
                    <a:pt x="2301" y="4354"/>
                  </a:lnTo>
                  <a:lnTo>
                    <a:pt x="2243" y="4358"/>
                  </a:lnTo>
                  <a:lnTo>
                    <a:pt x="2234" y="4399"/>
                  </a:lnTo>
                  <a:lnTo>
                    <a:pt x="2235" y="4432"/>
                  </a:lnTo>
                  <a:lnTo>
                    <a:pt x="2183" y="4466"/>
                  </a:lnTo>
                  <a:lnTo>
                    <a:pt x="2255" y="4511"/>
                  </a:lnTo>
                  <a:lnTo>
                    <a:pt x="2280" y="4540"/>
                  </a:lnTo>
                  <a:lnTo>
                    <a:pt x="2280" y="4571"/>
                  </a:lnTo>
                  <a:lnTo>
                    <a:pt x="2243" y="4585"/>
                  </a:lnTo>
                  <a:lnTo>
                    <a:pt x="2211" y="4592"/>
                  </a:lnTo>
                  <a:lnTo>
                    <a:pt x="2169" y="4577"/>
                  </a:lnTo>
                  <a:lnTo>
                    <a:pt x="2144" y="4609"/>
                  </a:lnTo>
                  <a:lnTo>
                    <a:pt x="2100" y="4595"/>
                  </a:lnTo>
                  <a:lnTo>
                    <a:pt x="2069" y="4553"/>
                  </a:lnTo>
                  <a:lnTo>
                    <a:pt x="2051" y="4575"/>
                  </a:lnTo>
                  <a:lnTo>
                    <a:pt x="2008" y="4572"/>
                  </a:lnTo>
                  <a:lnTo>
                    <a:pt x="1966" y="4602"/>
                  </a:lnTo>
                  <a:lnTo>
                    <a:pt x="1939" y="4577"/>
                  </a:lnTo>
                  <a:lnTo>
                    <a:pt x="1848" y="4597"/>
                  </a:lnTo>
                  <a:lnTo>
                    <a:pt x="1791" y="4601"/>
                  </a:lnTo>
                  <a:lnTo>
                    <a:pt x="1746" y="4546"/>
                  </a:lnTo>
                  <a:lnTo>
                    <a:pt x="1709" y="4519"/>
                  </a:lnTo>
                  <a:lnTo>
                    <a:pt x="1668" y="4493"/>
                  </a:lnTo>
                  <a:lnTo>
                    <a:pt x="1598" y="4528"/>
                  </a:lnTo>
                  <a:lnTo>
                    <a:pt x="1557" y="4486"/>
                  </a:lnTo>
                  <a:lnTo>
                    <a:pt x="1535" y="4505"/>
                  </a:lnTo>
                  <a:lnTo>
                    <a:pt x="1496" y="4537"/>
                  </a:lnTo>
                  <a:lnTo>
                    <a:pt x="1473" y="4562"/>
                  </a:lnTo>
                  <a:lnTo>
                    <a:pt x="1452" y="4580"/>
                  </a:lnTo>
                  <a:lnTo>
                    <a:pt x="1413" y="4603"/>
                  </a:lnTo>
                  <a:lnTo>
                    <a:pt x="1420" y="4704"/>
                  </a:lnTo>
                  <a:lnTo>
                    <a:pt x="1341" y="4636"/>
                  </a:lnTo>
                  <a:lnTo>
                    <a:pt x="1317" y="4693"/>
                  </a:lnTo>
                  <a:lnTo>
                    <a:pt x="1293" y="4730"/>
                  </a:lnTo>
                  <a:lnTo>
                    <a:pt x="1295" y="4769"/>
                  </a:lnTo>
                  <a:lnTo>
                    <a:pt x="1284" y="4816"/>
                  </a:lnTo>
                  <a:lnTo>
                    <a:pt x="1310" y="4862"/>
                  </a:lnTo>
                  <a:lnTo>
                    <a:pt x="1311" y="4901"/>
                  </a:lnTo>
                  <a:lnTo>
                    <a:pt x="1341" y="4921"/>
                  </a:lnTo>
                  <a:lnTo>
                    <a:pt x="1404" y="4936"/>
                  </a:lnTo>
                  <a:lnTo>
                    <a:pt x="1431" y="4988"/>
                  </a:lnTo>
                  <a:lnTo>
                    <a:pt x="1437" y="5032"/>
                  </a:lnTo>
                  <a:lnTo>
                    <a:pt x="1454" y="5060"/>
                  </a:lnTo>
                  <a:lnTo>
                    <a:pt x="1395" y="5101"/>
                  </a:lnTo>
                  <a:lnTo>
                    <a:pt x="1349" y="5146"/>
                  </a:lnTo>
                  <a:lnTo>
                    <a:pt x="1305" y="5210"/>
                  </a:lnTo>
                  <a:lnTo>
                    <a:pt x="1341" y="5275"/>
                  </a:lnTo>
                  <a:lnTo>
                    <a:pt x="1341" y="5353"/>
                  </a:lnTo>
                  <a:lnTo>
                    <a:pt x="1380" y="5402"/>
                  </a:lnTo>
                  <a:lnTo>
                    <a:pt x="1416" y="5465"/>
                  </a:lnTo>
                  <a:lnTo>
                    <a:pt x="1344" y="5516"/>
                  </a:lnTo>
                  <a:lnTo>
                    <a:pt x="1292" y="5482"/>
                  </a:lnTo>
                  <a:lnTo>
                    <a:pt x="1236" y="5417"/>
                  </a:lnTo>
                  <a:lnTo>
                    <a:pt x="1168" y="5381"/>
                  </a:lnTo>
                  <a:lnTo>
                    <a:pt x="1085" y="5389"/>
                  </a:lnTo>
                  <a:lnTo>
                    <a:pt x="1040" y="5330"/>
                  </a:lnTo>
                  <a:lnTo>
                    <a:pt x="971" y="5336"/>
                  </a:lnTo>
                  <a:lnTo>
                    <a:pt x="876" y="5321"/>
                  </a:lnTo>
                  <a:lnTo>
                    <a:pt x="803" y="5293"/>
                  </a:lnTo>
                  <a:lnTo>
                    <a:pt x="753" y="5237"/>
                  </a:lnTo>
                  <a:lnTo>
                    <a:pt x="699" y="5206"/>
                  </a:lnTo>
                  <a:lnTo>
                    <a:pt x="650" y="5176"/>
                  </a:lnTo>
                  <a:lnTo>
                    <a:pt x="648" y="5149"/>
                  </a:lnTo>
                  <a:lnTo>
                    <a:pt x="680" y="5135"/>
                  </a:lnTo>
                  <a:lnTo>
                    <a:pt x="696" y="5090"/>
                  </a:lnTo>
                  <a:lnTo>
                    <a:pt x="705" y="5059"/>
                  </a:lnTo>
                  <a:lnTo>
                    <a:pt x="695" y="5016"/>
                  </a:lnTo>
                  <a:lnTo>
                    <a:pt x="732" y="4994"/>
                  </a:lnTo>
                  <a:lnTo>
                    <a:pt x="794" y="4982"/>
                  </a:lnTo>
                  <a:lnTo>
                    <a:pt x="734" y="4930"/>
                  </a:lnTo>
                  <a:lnTo>
                    <a:pt x="818" y="4892"/>
                  </a:lnTo>
                  <a:lnTo>
                    <a:pt x="834" y="4852"/>
                  </a:lnTo>
                  <a:lnTo>
                    <a:pt x="824" y="4814"/>
                  </a:lnTo>
                  <a:lnTo>
                    <a:pt x="825" y="4774"/>
                  </a:lnTo>
                  <a:lnTo>
                    <a:pt x="825" y="4750"/>
                  </a:lnTo>
                  <a:lnTo>
                    <a:pt x="836" y="4717"/>
                  </a:lnTo>
                  <a:lnTo>
                    <a:pt x="809" y="4702"/>
                  </a:lnTo>
                  <a:lnTo>
                    <a:pt x="777" y="4705"/>
                  </a:lnTo>
                  <a:lnTo>
                    <a:pt x="746" y="4691"/>
                  </a:lnTo>
                  <a:lnTo>
                    <a:pt x="707" y="4688"/>
                  </a:lnTo>
                  <a:lnTo>
                    <a:pt x="690" y="4667"/>
                  </a:lnTo>
                  <a:lnTo>
                    <a:pt x="671" y="4640"/>
                  </a:lnTo>
                  <a:lnTo>
                    <a:pt x="629" y="4630"/>
                  </a:lnTo>
                  <a:lnTo>
                    <a:pt x="590" y="4627"/>
                  </a:lnTo>
                  <a:lnTo>
                    <a:pt x="555" y="4588"/>
                  </a:lnTo>
                  <a:lnTo>
                    <a:pt x="500" y="4552"/>
                  </a:lnTo>
                  <a:lnTo>
                    <a:pt x="449" y="4526"/>
                  </a:lnTo>
                  <a:lnTo>
                    <a:pt x="459" y="4475"/>
                  </a:lnTo>
                  <a:lnTo>
                    <a:pt x="429" y="4427"/>
                  </a:lnTo>
                  <a:lnTo>
                    <a:pt x="399" y="4421"/>
                  </a:lnTo>
                  <a:lnTo>
                    <a:pt x="354" y="4451"/>
                  </a:lnTo>
                  <a:lnTo>
                    <a:pt x="290" y="4451"/>
                  </a:lnTo>
                  <a:lnTo>
                    <a:pt x="269" y="4412"/>
                  </a:lnTo>
                  <a:lnTo>
                    <a:pt x="255" y="4364"/>
                  </a:lnTo>
                  <a:lnTo>
                    <a:pt x="306" y="4346"/>
                  </a:lnTo>
                  <a:lnTo>
                    <a:pt x="350" y="4327"/>
                  </a:lnTo>
                  <a:lnTo>
                    <a:pt x="329" y="4291"/>
                  </a:lnTo>
                  <a:lnTo>
                    <a:pt x="297" y="4270"/>
                  </a:lnTo>
                  <a:lnTo>
                    <a:pt x="290" y="4237"/>
                  </a:lnTo>
                  <a:lnTo>
                    <a:pt x="276" y="4214"/>
                  </a:lnTo>
                  <a:lnTo>
                    <a:pt x="251" y="4183"/>
                  </a:lnTo>
                  <a:lnTo>
                    <a:pt x="230" y="4159"/>
                  </a:lnTo>
                  <a:lnTo>
                    <a:pt x="219" y="4124"/>
                  </a:lnTo>
                  <a:lnTo>
                    <a:pt x="233" y="4076"/>
                  </a:lnTo>
                  <a:lnTo>
                    <a:pt x="209" y="4045"/>
                  </a:lnTo>
                  <a:lnTo>
                    <a:pt x="165" y="4025"/>
                  </a:lnTo>
                  <a:lnTo>
                    <a:pt x="87" y="4006"/>
                  </a:lnTo>
                  <a:lnTo>
                    <a:pt x="29" y="3979"/>
                  </a:lnTo>
                  <a:lnTo>
                    <a:pt x="27" y="3866"/>
                  </a:lnTo>
                  <a:lnTo>
                    <a:pt x="0" y="3812"/>
                  </a:lnTo>
                  <a:lnTo>
                    <a:pt x="20" y="3743"/>
                  </a:lnTo>
                  <a:lnTo>
                    <a:pt x="21" y="3671"/>
                  </a:lnTo>
                  <a:lnTo>
                    <a:pt x="33" y="3617"/>
                  </a:lnTo>
                  <a:lnTo>
                    <a:pt x="47" y="3568"/>
                  </a:lnTo>
                  <a:lnTo>
                    <a:pt x="62" y="3545"/>
                  </a:lnTo>
                  <a:lnTo>
                    <a:pt x="123" y="3530"/>
                  </a:lnTo>
                  <a:lnTo>
                    <a:pt x="161" y="3524"/>
                  </a:lnTo>
                  <a:lnTo>
                    <a:pt x="158" y="3484"/>
                  </a:lnTo>
                  <a:lnTo>
                    <a:pt x="76" y="3428"/>
                  </a:lnTo>
                  <a:lnTo>
                    <a:pt x="99" y="3377"/>
                  </a:lnTo>
                  <a:lnTo>
                    <a:pt x="139" y="3314"/>
                  </a:lnTo>
                  <a:lnTo>
                    <a:pt x="166" y="3272"/>
                  </a:lnTo>
                  <a:lnTo>
                    <a:pt x="204" y="3204"/>
                  </a:lnTo>
                  <a:lnTo>
                    <a:pt x="252" y="3149"/>
                  </a:lnTo>
                  <a:lnTo>
                    <a:pt x="273" y="3074"/>
                  </a:lnTo>
                  <a:lnTo>
                    <a:pt x="237" y="3029"/>
                  </a:lnTo>
                  <a:lnTo>
                    <a:pt x="202" y="3002"/>
                  </a:lnTo>
                  <a:lnTo>
                    <a:pt x="189" y="2963"/>
                  </a:lnTo>
                  <a:lnTo>
                    <a:pt x="216" y="2904"/>
                  </a:lnTo>
                  <a:lnTo>
                    <a:pt x="174" y="2790"/>
                  </a:lnTo>
                  <a:lnTo>
                    <a:pt x="165" y="2693"/>
                  </a:lnTo>
                  <a:lnTo>
                    <a:pt x="183" y="2618"/>
                  </a:lnTo>
                  <a:lnTo>
                    <a:pt x="132" y="2514"/>
                  </a:lnTo>
                  <a:lnTo>
                    <a:pt x="172" y="2330"/>
                  </a:lnTo>
                  <a:lnTo>
                    <a:pt x="99" y="2240"/>
                  </a:lnTo>
                  <a:lnTo>
                    <a:pt x="106" y="2180"/>
                  </a:lnTo>
                  <a:lnTo>
                    <a:pt x="117" y="2064"/>
                  </a:lnTo>
                  <a:lnTo>
                    <a:pt x="142" y="2012"/>
                  </a:lnTo>
                  <a:lnTo>
                    <a:pt x="180" y="1965"/>
                  </a:lnTo>
                  <a:lnTo>
                    <a:pt x="183" y="1928"/>
                  </a:lnTo>
                  <a:lnTo>
                    <a:pt x="228" y="1934"/>
                  </a:lnTo>
                  <a:lnTo>
                    <a:pt x="272" y="1945"/>
                  </a:lnTo>
                  <a:lnTo>
                    <a:pt x="312" y="1910"/>
                  </a:lnTo>
                  <a:lnTo>
                    <a:pt x="366" y="1939"/>
                  </a:lnTo>
                  <a:lnTo>
                    <a:pt x="380" y="1963"/>
                  </a:lnTo>
                  <a:lnTo>
                    <a:pt x="365" y="2002"/>
                  </a:lnTo>
                  <a:lnTo>
                    <a:pt x="428" y="2030"/>
                  </a:lnTo>
                  <a:lnTo>
                    <a:pt x="558" y="2066"/>
                  </a:lnTo>
                  <a:lnTo>
                    <a:pt x="659" y="2134"/>
                  </a:lnTo>
                  <a:lnTo>
                    <a:pt x="768" y="2219"/>
                  </a:lnTo>
                  <a:lnTo>
                    <a:pt x="890" y="2309"/>
                  </a:lnTo>
                  <a:lnTo>
                    <a:pt x="926" y="2410"/>
                  </a:lnTo>
                  <a:lnTo>
                    <a:pt x="924" y="2488"/>
                  </a:lnTo>
                  <a:lnTo>
                    <a:pt x="872" y="2557"/>
                  </a:lnTo>
                  <a:lnTo>
                    <a:pt x="795" y="2602"/>
                  </a:lnTo>
                  <a:lnTo>
                    <a:pt x="645" y="2585"/>
                  </a:lnTo>
                  <a:lnTo>
                    <a:pt x="524" y="2537"/>
                  </a:lnTo>
                  <a:lnTo>
                    <a:pt x="420" y="2486"/>
                  </a:lnTo>
                  <a:lnTo>
                    <a:pt x="338" y="2435"/>
                  </a:lnTo>
                  <a:lnTo>
                    <a:pt x="332" y="2456"/>
                  </a:lnTo>
                  <a:lnTo>
                    <a:pt x="386" y="2525"/>
                  </a:lnTo>
                  <a:lnTo>
                    <a:pt x="414" y="2566"/>
                  </a:lnTo>
                  <a:lnTo>
                    <a:pt x="494" y="2641"/>
                  </a:lnTo>
                  <a:lnTo>
                    <a:pt x="495" y="2699"/>
                  </a:lnTo>
                  <a:lnTo>
                    <a:pt x="471" y="2725"/>
                  </a:lnTo>
                  <a:lnTo>
                    <a:pt x="489" y="2758"/>
                  </a:lnTo>
                  <a:lnTo>
                    <a:pt x="488" y="2819"/>
                  </a:lnTo>
                  <a:lnTo>
                    <a:pt x="519" y="2881"/>
                  </a:lnTo>
                  <a:lnTo>
                    <a:pt x="567" y="2897"/>
                  </a:lnTo>
                  <a:lnTo>
                    <a:pt x="608" y="2957"/>
                  </a:lnTo>
                  <a:lnTo>
                    <a:pt x="684" y="2968"/>
                  </a:lnTo>
                  <a:lnTo>
                    <a:pt x="689" y="2880"/>
                  </a:lnTo>
                  <a:lnTo>
                    <a:pt x="648" y="2786"/>
                  </a:lnTo>
                  <a:lnTo>
                    <a:pt x="722" y="2720"/>
                  </a:lnTo>
                  <a:lnTo>
                    <a:pt x="811" y="2761"/>
                  </a:lnTo>
                  <a:lnTo>
                    <a:pt x="901" y="2794"/>
                  </a:lnTo>
                  <a:lnTo>
                    <a:pt x="892" y="2670"/>
                  </a:lnTo>
                  <a:lnTo>
                    <a:pt x="958" y="2585"/>
                  </a:lnTo>
                  <a:lnTo>
                    <a:pt x="1040" y="2509"/>
                  </a:lnTo>
                  <a:lnTo>
                    <a:pt x="1089" y="2459"/>
                  </a:lnTo>
                  <a:lnTo>
                    <a:pt x="1153" y="2543"/>
                  </a:lnTo>
                  <a:lnTo>
                    <a:pt x="1202" y="2476"/>
                  </a:lnTo>
                  <a:lnTo>
                    <a:pt x="1153" y="2417"/>
                  </a:lnTo>
                  <a:lnTo>
                    <a:pt x="1153" y="2324"/>
                  </a:lnTo>
                  <a:lnTo>
                    <a:pt x="1186" y="2241"/>
                  </a:lnTo>
                  <a:lnTo>
                    <a:pt x="1137" y="2191"/>
                  </a:lnTo>
                  <a:lnTo>
                    <a:pt x="1159" y="2113"/>
                  </a:lnTo>
                  <a:lnTo>
                    <a:pt x="1244" y="2132"/>
                  </a:lnTo>
                  <a:lnTo>
                    <a:pt x="1337" y="2175"/>
                  </a:lnTo>
                  <a:lnTo>
                    <a:pt x="1358" y="2249"/>
                  </a:lnTo>
                  <a:lnTo>
                    <a:pt x="1309" y="2308"/>
                  </a:lnTo>
                  <a:lnTo>
                    <a:pt x="1244" y="2316"/>
                  </a:lnTo>
                  <a:lnTo>
                    <a:pt x="1276" y="2383"/>
                  </a:lnTo>
                  <a:lnTo>
                    <a:pt x="1316" y="2425"/>
                  </a:lnTo>
                  <a:lnTo>
                    <a:pt x="1397" y="2401"/>
                  </a:lnTo>
                  <a:lnTo>
                    <a:pt x="1431" y="2308"/>
                  </a:lnTo>
                  <a:lnTo>
                    <a:pt x="1520" y="2215"/>
                  </a:lnTo>
                  <a:lnTo>
                    <a:pt x="1651" y="2148"/>
                  </a:lnTo>
                  <a:lnTo>
                    <a:pt x="1723" y="2064"/>
                  </a:lnTo>
                  <a:lnTo>
                    <a:pt x="1805" y="2047"/>
                  </a:lnTo>
                  <a:lnTo>
                    <a:pt x="1789" y="2174"/>
                  </a:lnTo>
                  <a:lnTo>
                    <a:pt x="1854" y="2191"/>
                  </a:lnTo>
                  <a:lnTo>
                    <a:pt x="1928" y="2157"/>
                  </a:lnTo>
                  <a:lnTo>
                    <a:pt x="2051" y="2072"/>
                  </a:lnTo>
                  <a:lnTo>
                    <a:pt x="2139" y="2064"/>
                  </a:lnTo>
                  <a:lnTo>
                    <a:pt x="2203" y="2115"/>
                  </a:lnTo>
                  <a:lnTo>
                    <a:pt x="2238" y="2061"/>
                  </a:lnTo>
                  <a:lnTo>
                    <a:pt x="2191" y="1970"/>
                  </a:lnTo>
                  <a:lnTo>
                    <a:pt x="2082" y="1869"/>
                  </a:lnTo>
                  <a:lnTo>
                    <a:pt x="2116" y="1808"/>
                  </a:lnTo>
                  <a:lnTo>
                    <a:pt x="2185" y="1859"/>
                  </a:lnTo>
                  <a:lnTo>
                    <a:pt x="2256" y="1928"/>
                  </a:lnTo>
                  <a:lnTo>
                    <a:pt x="2338" y="1929"/>
                  </a:lnTo>
                  <a:lnTo>
                    <a:pt x="2413" y="1956"/>
                  </a:lnTo>
                  <a:lnTo>
                    <a:pt x="2490" y="1989"/>
                  </a:lnTo>
                  <a:lnTo>
                    <a:pt x="2553" y="2052"/>
                  </a:lnTo>
                  <a:lnTo>
                    <a:pt x="2652" y="2090"/>
                  </a:lnTo>
                  <a:lnTo>
                    <a:pt x="2682" y="2147"/>
                  </a:lnTo>
                  <a:lnTo>
                    <a:pt x="2743" y="2223"/>
                  </a:lnTo>
                  <a:lnTo>
                    <a:pt x="2792" y="2115"/>
                  </a:lnTo>
                  <a:lnTo>
                    <a:pt x="2739" y="2072"/>
                  </a:lnTo>
                  <a:lnTo>
                    <a:pt x="2722" y="2016"/>
                  </a:lnTo>
                  <a:lnTo>
                    <a:pt x="2693" y="1972"/>
                  </a:lnTo>
                  <a:lnTo>
                    <a:pt x="2646" y="1938"/>
                  </a:lnTo>
                  <a:lnTo>
                    <a:pt x="2660" y="1881"/>
                  </a:lnTo>
                  <a:lnTo>
                    <a:pt x="2677" y="1779"/>
                  </a:lnTo>
                  <a:lnTo>
                    <a:pt x="2623" y="1650"/>
                  </a:lnTo>
                  <a:lnTo>
                    <a:pt x="2709" y="1552"/>
                  </a:lnTo>
                  <a:lnTo>
                    <a:pt x="2784" y="1426"/>
                  </a:lnTo>
                  <a:lnTo>
                    <a:pt x="2800" y="1250"/>
                  </a:lnTo>
                  <a:lnTo>
                    <a:pt x="2877" y="1131"/>
                  </a:lnTo>
                  <a:lnTo>
                    <a:pt x="2962" y="1176"/>
                  </a:lnTo>
                  <a:lnTo>
                    <a:pt x="2961" y="1238"/>
                  </a:lnTo>
                  <a:lnTo>
                    <a:pt x="3048" y="1361"/>
                  </a:lnTo>
                  <a:lnTo>
                    <a:pt x="3000" y="1560"/>
                  </a:lnTo>
                  <a:lnTo>
                    <a:pt x="2971" y="1611"/>
                  </a:lnTo>
                  <a:lnTo>
                    <a:pt x="3027" y="1689"/>
                  </a:lnTo>
                  <a:lnTo>
                    <a:pt x="3039" y="1793"/>
                  </a:lnTo>
                  <a:lnTo>
                    <a:pt x="3010" y="1854"/>
                  </a:lnTo>
                  <a:lnTo>
                    <a:pt x="3044" y="2005"/>
                  </a:lnTo>
                  <a:lnTo>
                    <a:pt x="3024" y="2070"/>
                  </a:lnTo>
                  <a:lnTo>
                    <a:pt x="3085" y="2132"/>
                  </a:lnTo>
                  <a:lnTo>
                    <a:pt x="3092" y="2249"/>
                  </a:lnTo>
                  <a:lnTo>
                    <a:pt x="3036" y="2351"/>
                  </a:lnTo>
                  <a:lnTo>
                    <a:pt x="2946" y="2442"/>
                  </a:lnTo>
                  <a:lnTo>
                    <a:pt x="2874" y="2495"/>
                  </a:lnTo>
                  <a:lnTo>
                    <a:pt x="2865" y="2518"/>
                  </a:lnTo>
                  <a:lnTo>
                    <a:pt x="2877" y="2553"/>
                  </a:lnTo>
                  <a:lnTo>
                    <a:pt x="2932" y="2561"/>
                  </a:lnTo>
                  <a:lnTo>
                    <a:pt x="2997" y="2561"/>
                  </a:lnTo>
                  <a:lnTo>
                    <a:pt x="3016" y="2498"/>
                  </a:lnTo>
                  <a:lnTo>
                    <a:pt x="3109" y="2442"/>
                  </a:lnTo>
                  <a:lnTo>
                    <a:pt x="3165" y="2324"/>
                  </a:lnTo>
                  <a:lnTo>
                    <a:pt x="3182" y="2249"/>
                  </a:lnTo>
                  <a:lnTo>
                    <a:pt x="3149" y="2148"/>
                  </a:lnTo>
                  <a:lnTo>
                    <a:pt x="3182" y="2115"/>
                  </a:lnTo>
                  <a:lnTo>
                    <a:pt x="3252" y="2082"/>
                  </a:lnTo>
                  <a:lnTo>
                    <a:pt x="3231" y="2040"/>
                  </a:lnTo>
                  <a:lnTo>
                    <a:pt x="3114" y="2073"/>
                  </a:lnTo>
                  <a:lnTo>
                    <a:pt x="3117" y="1972"/>
                  </a:lnTo>
                  <a:lnTo>
                    <a:pt x="3126" y="1837"/>
                  </a:lnTo>
                  <a:lnTo>
                    <a:pt x="3134" y="1762"/>
                  </a:lnTo>
                  <a:lnTo>
                    <a:pt x="3064" y="1605"/>
                  </a:lnTo>
                  <a:lnTo>
                    <a:pt x="3092" y="1560"/>
                  </a:lnTo>
                  <a:lnTo>
                    <a:pt x="3117" y="1460"/>
                  </a:lnTo>
                  <a:lnTo>
                    <a:pt x="3165" y="1418"/>
                  </a:lnTo>
                  <a:lnTo>
                    <a:pt x="3171" y="1346"/>
                  </a:lnTo>
                  <a:lnTo>
                    <a:pt x="3145" y="1271"/>
                  </a:lnTo>
                  <a:lnTo>
                    <a:pt x="3126" y="1239"/>
                  </a:lnTo>
                  <a:lnTo>
                    <a:pt x="3162" y="1226"/>
                  </a:lnTo>
                  <a:lnTo>
                    <a:pt x="3220" y="1331"/>
                  </a:lnTo>
                  <a:lnTo>
                    <a:pt x="3238" y="1419"/>
                  </a:lnTo>
                  <a:lnTo>
                    <a:pt x="3208" y="1484"/>
                  </a:lnTo>
                  <a:lnTo>
                    <a:pt x="3216" y="1547"/>
                  </a:lnTo>
                  <a:lnTo>
                    <a:pt x="3213" y="1611"/>
                  </a:lnTo>
                  <a:lnTo>
                    <a:pt x="3270" y="1643"/>
                  </a:lnTo>
                  <a:lnTo>
                    <a:pt x="3327" y="1652"/>
                  </a:lnTo>
                  <a:lnTo>
                    <a:pt x="3406" y="1707"/>
                  </a:lnTo>
                  <a:lnTo>
                    <a:pt x="3427" y="1667"/>
                  </a:lnTo>
                  <a:lnTo>
                    <a:pt x="3369" y="1626"/>
                  </a:lnTo>
                  <a:lnTo>
                    <a:pt x="3292" y="1593"/>
                  </a:lnTo>
                  <a:lnTo>
                    <a:pt x="3264" y="1541"/>
                  </a:lnTo>
                  <a:lnTo>
                    <a:pt x="3258" y="1494"/>
                  </a:lnTo>
                  <a:lnTo>
                    <a:pt x="3288" y="1469"/>
                  </a:lnTo>
                  <a:lnTo>
                    <a:pt x="3328" y="1478"/>
                  </a:lnTo>
                  <a:lnTo>
                    <a:pt x="3363" y="1512"/>
                  </a:lnTo>
                  <a:lnTo>
                    <a:pt x="3402" y="1487"/>
                  </a:lnTo>
                  <a:lnTo>
                    <a:pt x="3363" y="1457"/>
                  </a:lnTo>
                  <a:lnTo>
                    <a:pt x="3361" y="1419"/>
                  </a:lnTo>
                  <a:lnTo>
                    <a:pt x="3310" y="1403"/>
                  </a:lnTo>
                  <a:lnTo>
                    <a:pt x="3354" y="1350"/>
                  </a:lnTo>
                  <a:lnTo>
                    <a:pt x="3409" y="1356"/>
                  </a:lnTo>
                  <a:lnTo>
                    <a:pt x="3477" y="1397"/>
                  </a:lnTo>
                  <a:lnTo>
                    <a:pt x="3565" y="1469"/>
                  </a:lnTo>
                  <a:lnTo>
                    <a:pt x="3636" y="1550"/>
                  </a:lnTo>
                  <a:lnTo>
                    <a:pt x="3690" y="1541"/>
                  </a:lnTo>
                  <a:lnTo>
                    <a:pt x="3696" y="1493"/>
                  </a:lnTo>
                  <a:lnTo>
                    <a:pt x="3676" y="1445"/>
                  </a:lnTo>
                  <a:lnTo>
                    <a:pt x="3585" y="1379"/>
                  </a:lnTo>
                  <a:lnTo>
                    <a:pt x="3582" y="1324"/>
                  </a:lnTo>
                  <a:lnTo>
                    <a:pt x="3565" y="1149"/>
                  </a:lnTo>
                  <a:lnTo>
                    <a:pt x="3651" y="1106"/>
                  </a:lnTo>
                  <a:lnTo>
                    <a:pt x="3756" y="1116"/>
                  </a:lnTo>
                  <a:lnTo>
                    <a:pt x="3886" y="1077"/>
                  </a:lnTo>
                  <a:lnTo>
                    <a:pt x="3988" y="1039"/>
                  </a:lnTo>
                  <a:lnTo>
                    <a:pt x="3914" y="964"/>
                  </a:lnTo>
                  <a:lnTo>
                    <a:pt x="3908" y="881"/>
                  </a:lnTo>
                  <a:lnTo>
                    <a:pt x="3924" y="804"/>
                  </a:lnTo>
                  <a:lnTo>
                    <a:pt x="3996" y="713"/>
                  </a:lnTo>
                  <a:lnTo>
                    <a:pt x="4056" y="717"/>
                  </a:lnTo>
                  <a:lnTo>
                    <a:pt x="4104" y="674"/>
                  </a:lnTo>
                  <a:lnTo>
                    <a:pt x="4218" y="611"/>
                  </a:lnTo>
                  <a:lnTo>
                    <a:pt x="4314" y="576"/>
                  </a:lnTo>
                  <a:lnTo>
                    <a:pt x="4399" y="548"/>
                  </a:lnTo>
                  <a:lnTo>
                    <a:pt x="4363" y="510"/>
                  </a:lnTo>
                  <a:lnTo>
                    <a:pt x="4413" y="473"/>
                  </a:lnTo>
                  <a:lnTo>
                    <a:pt x="4495" y="452"/>
                  </a:lnTo>
                  <a:lnTo>
                    <a:pt x="4566" y="416"/>
                  </a:lnTo>
                  <a:lnTo>
                    <a:pt x="4647" y="402"/>
                  </a:lnTo>
                  <a:lnTo>
                    <a:pt x="4657" y="449"/>
                  </a:lnTo>
                  <a:lnTo>
                    <a:pt x="4620" y="504"/>
                  </a:lnTo>
                  <a:lnTo>
                    <a:pt x="4701" y="485"/>
                  </a:lnTo>
                  <a:lnTo>
                    <a:pt x="4773" y="434"/>
                  </a:lnTo>
                  <a:lnTo>
                    <a:pt x="4762" y="360"/>
                  </a:lnTo>
                  <a:lnTo>
                    <a:pt x="4812" y="359"/>
                  </a:lnTo>
                  <a:lnTo>
                    <a:pt x="4887" y="372"/>
                  </a:lnTo>
                  <a:lnTo>
                    <a:pt x="4947" y="344"/>
                  </a:lnTo>
                  <a:lnTo>
                    <a:pt x="4917" y="279"/>
                  </a:lnTo>
                  <a:lnTo>
                    <a:pt x="4929" y="234"/>
                  </a:lnTo>
                  <a:lnTo>
                    <a:pt x="4969" y="141"/>
                  </a:lnTo>
                  <a:lnTo>
                    <a:pt x="5061" y="54"/>
                  </a:lnTo>
                  <a:lnTo>
                    <a:pt x="5143" y="0"/>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dirty="0">
                <a:solidFill>
                  <a:sysClr val="windowText" lastClr="000000"/>
                </a:solidFill>
                <a:ea typeface="黑体" panose="02010609060101010101" pitchFamily="49" charset="-122"/>
              </a:endParaRPr>
            </a:p>
          </p:txBody>
        </p:sp>
        <p:sp>
          <p:nvSpPr>
            <p:cNvPr id="42" name="Freeform 6">
              <a:extLst>
                <a:ext uri="{FF2B5EF4-FFF2-40B4-BE49-F238E27FC236}">
                  <a16:creationId xmlns:a16="http://schemas.microsoft.com/office/drawing/2014/main" id="{2EDC1479-98EB-4E2A-89F4-AEE8B6ADC2DE}"/>
                </a:ext>
              </a:extLst>
            </p:cNvPr>
            <p:cNvSpPr>
              <a:spLocks/>
            </p:cNvSpPr>
            <p:nvPr/>
          </p:nvSpPr>
          <p:spPr bwMode="auto">
            <a:xfrm>
              <a:off x="5234433" y="2646277"/>
              <a:ext cx="721493" cy="387295"/>
            </a:xfrm>
            <a:custGeom>
              <a:avLst/>
              <a:gdLst>
                <a:gd name="T0" fmla="*/ 2147483647 w 2709"/>
                <a:gd name="T1" fmla="*/ 2147483647 h 1449"/>
                <a:gd name="T2" fmla="*/ 2147483647 w 2709"/>
                <a:gd name="T3" fmla="*/ 2147483647 h 1449"/>
                <a:gd name="T4" fmla="*/ 2147483647 w 2709"/>
                <a:gd name="T5" fmla="*/ 2147483647 h 1449"/>
                <a:gd name="T6" fmla="*/ 2147483647 w 2709"/>
                <a:gd name="T7" fmla="*/ 2147483647 h 1449"/>
                <a:gd name="T8" fmla="*/ 2147483647 w 2709"/>
                <a:gd name="T9" fmla="*/ 2147483647 h 1449"/>
                <a:gd name="T10" fmla="*/ 2147483647 w 2709"/>
                <a:gd name="T11" fmla="*/ 2147483647 h 1449"/>
                <a:gd name="T12" fmla="*/ 2147483647 w 2709"/>
                <a:gd name="T13" fmla="*/ 2147483647 h 1449"/>
                <a:gd name="T14" fmla="*/ 2147483647 w 2709"/>
                <a:gd name="T15" fmla="*/ 2147483647 h 1449"/>
                <a:gd name="T16" fmla="*/ 2147483647 w 2709"/>
                <a:gd name="T17" fmla="*/ 2147483647 h 1449"/>
                <a:gd name="T18" fmla="*/ 2147483647 w 2709"/>
                <a:gd name="T19" fmla="*/ 2147483647 h 1449"/>
                <a:gd name="T20" fmla="*/ 2147483647 w 2709"/>
                <a:gd name="T21" fmla="*/ 2147483647 h 1449"/>
                <a:gd name="T22" fmla="*/ 2147483647 w 2709"/>
                <a:gd name="T23" fmla="*/ 2147483647 h 1449"/>
                <a:gd name="T24" fmla="*/ 2147483647 w 2709"/>
                <a:gd name="T25" fmla="*/ 2147483647 h 1449"/>
                <a:gd name="T26" fmla="*/ 2147483647 w 2709"/>
                <a:gd name="T27" fmla="*/ 2147483647 h 1449"/>
                <a:gd name="T28" fmla="*/ 2147483647 w 2709"/>
                <a:gd name="T29" fmla="*/ 2147483647 h 1449"/>
                <a:gd name="T30" fmla="*/ 2147483647 w 2709"/>
                <a:gd name="T31" fmla="*/ 2147483647 h 1449"/>
                <a:gd name="T32" fmla="*/ 2147483647 w 2709"/>
                <a:gd name="T33" fmla="*/ 2147483647 h 1449"/>
                <a:gd name="T34" fmla="*/ 2147483647 w 2709"/>
                <a:gd name="T35" fmla="*/ 2147483647 h 1449"/>
                <a:gd name="T36" fmla="*/ 2147483647 w 2709"/>
                <a:gd name="T37" fmla="*/ 2147483647 h 1449"/>
                <a:gd name="T38" fmla="*/ 2147483647 w 2709"/>
                <a:gd name="T39" fmla="*/ 2147483647 h 1449"/>
                <a:gd name="T40" fmla="*/ 2147483647 w 2709"/>
                <a:gd name="T41" fmla="*/ 2147483647 h 1449"/>
                <a:gd name="T42" fmla="*/ 2147483647 w 2709"/>
                <a:gd name="T43" fmla="*/ 2147483647 h 1449"/>
                <a:gd name="T44" fmla="*/ 2147483647 w 2709"/>
                <a:gd name="T45" fmla="*/ 2147483647 h 1449"/>
                <a:gd name="T46" fmla="*/ 2147483647 w 2709"/>
                <a:gd name="T47" fmla="*/ 2147483647 h 1449"/>
                <a:gd name="T48" fmla="*/ 2147483647 w 2709"/>
                <a:gd name="T49" fmla="*/ 2147483647 h 1449"/>
                <a:gd name="T50" fmla="*/ 2147483647 w 2709"/>
                <a:gd name="T51" fmla="*/ 2147483647 h 1449"/>
                <a:gd name="T52" fmla="*/ 2147483647 w 2709"/>
                <a:gd name="T53" fmla="*/ 2147483647 h 1449"/>
                <a:gd name="T54" fmla="*/ 2147483647 w 2709"/>
                <a:gd name="T55" fmla="*/ 2147483647 h 1449"/>
                <a:gd name="T56" fmla="*/ 2147483647 w 2709"/>
                <a:gd name="T57" fmla="*/ 2147483647 h 1449"/>
                <a:gd name="T58" fmla="*/ 2147483647 w 2709"/>
                <a:gd name="T59" fmla="*/ 2147483647 h 1449"/>
                <a:gd name="T60" fmla="*/ 2147483647 w 2709"/>
                <a:gd name="T61" fmla="*/ 2147483647 h 1449"/>
                <a:gd name="T62" fmla="*/ 2147483647 w 2709"/>
                <a:gd name="T63" fmla="*/ 2147483647 h 1449"/>
                <a:gd name="T64" fmla="*/ 2147483647 w 2709"/>
                <a:gd name="T65" fmla="*/ 2147483647 h 1449"/>
                <a:gd name="T66" fmla="*/ 2147483647 w 2709"/>
                <a:gd name="T67" fmla="*/ 2147483647 h 1449"/>
                <a:gd name="T68" fmla="*/ 2147483647 w 2709"/>
                <a:gd name="T69" fmla="*/ 2147483647 h 1449"/>
                <a:gd name="T70" fmla="*/ 2147483647 w 2709"/>
                <a:gd name="T71" fmla="*/ 2147483647 h 1449"/>
                <a:gd name="T72" fmla="*/ 2147483647 w 2709"/>
                <a:gd name="T73" fmla="*/ 2147483647 h 1449"/>
                <a:gd name="T74" fmla="*/ 2147483647 w 2709"/>
                <a:gd name="T75" fmla="*/ 2147483647 h 1449"/>
                <a:gd name="T76" fmla="*/ 2147483647 w 2709"/>
                <a:gd name="T77" fmla="*/ 2147483647 h 1449"/>
                <a:gd name="T78" fmla="*/ 2147483647 w 2709"/>
                <a:gd name="T79" fmla="*/ 2147483647 h 1449"/>
                <a:gd name="T80" fmla="*/ 2147483647 w 2709"/>
                <a:gd name="T81" fmla="*/ 2147483647 h 1449"/>
                <a:gd name="T82" fmla="*/ 2147483647 w 2709"/>
                <a:gd name="T83" fmla="*/ 2147483647 h 1449"/>
                <a:gd name="T84" fmla="*/ 2147483647 w 2709"/>
                <a:gd name="T85" fmla="*/ 2147483647 h 1449"/>
                <a:gd name="T86" fmla="*/ 2147483647 w 2709"/>
                <a:gd name="T87" fmla="*/ 2147483647 h 1449"/>
                <a:gd name="T88" fmla="*/ 2147483647 w 2709"/>
                <a:gd name="T89" fmla="*/ 2147483647 h 1449"/>
                <a:gd name="T90" fmla="*/ 2147483647 w 2709"/>
                <a:gd name="T91" fmla="*/ 2147483647 h 1449"/>
                <a:gd name="T92" fmla="*/ 2147483647 w 2709"/>
                <a:gd name="T93" fmla="*/ 2147483647 h 1449"/>
                <a:gd name="T94" fmla="*/ 2147483647 w 2709"/>
                <a:gd name="T95" fmla="*/ 2147483647 h 1449"/>
                <a:gd name="T96" fmla="*/ 2147483647 w 2709"/>
                <a:gd name="T97" fmla="*/ 2147483647 h 1449"/>
                <a:gd name="T98" fmla="*/ 2147483647 w 2709"/>
                <a:gd name="T99" fmla="*/ 2147483647 h 1449"/>
                <a:gd name="T100" fmla="*/ 2147483647 w 2709"/>
                <a:gd name="T101" fmla="*/ 2147483647 h 1449"/>
                <a:gd name="T102" fmla="*/ 2147483647 w 2709"/>
                <a:gd name="T103" fmla="*/ 2147483647 h 1449"/>
                <a:gd name="T104" fmla="*/ 2147483647 w 2709"/>
                <a:gd name="T105" fmla="*/ 2147483647 h 1449"/>
                <a:gd name="T106" fmla="*/ 2147483647 w 2709"/>
                <a:gd name="T107" fmla="*/ 2147483647 h 1449"/>
                <a:gd name="T108" fmla="*/ 2147483647 w 2709"/>
                <a:gd name="T109" fmla="*/ 2147483647 h 1449"/>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w 2709"/>
                <a:gd name="T166" fmla="*/ 0 h 1449"/>
                <a:gd name="T167" fmla="*/ 2709 w 2709"/>
                <a:gd name="T168" fmla="*/ 1449 h 1449"/>
              </a:gdLst>
              <a:ahLst/>
              <a:cxnLst>
                <a:cxn ang="T110">
                  <a:pos x="T0" y="T1"/>
                </a:cxn>
                <a:cxn ang="T111">
                  <a:pos x="T2" y="T3"/>
                </a:cxn>
                <a:cxn ang="T112">
                  <a:pos x="T4" y="T5"/>
                </a:cxn>
                <a:cxn ang="T113">
                  <a:pos x="T6" y="T7"/>
                </a:cxn>
                <a:cxn ang="T114">
                  <a:pos x="T8" y="T9"/>
                </a:cxn>
                <a:cxn ang="T115">
                  <a:pos x="T10" y="T11"/>
                </a:cxn>
                <a:cxn ang="T116">
                  <a:pos x="T12" y="T13"/>
                </a:cxn>
                <a:cxn ang="T117">
                  <a:pos x="T14" y="T15"/>
                </a:cxn>
                <a:cxn ang="T118">
                  <a:pos x="T16" y="T17"/>
                </a:cxn>
                <a:cxn ang="T119">
                  <a:pos x="T18" y="T19"/>
                </a:cxn>
                <a:cxn ang="T120">
                  <a:pos x="T20" y="T21"/>
                </a:cxn>
                <a:cxn ang="T121">
                  <a:pos x="T22" y="T23"/>
                </a:cxn>
                <a:cxn ang="T122">
                  <a:pos x="T24" y="T25"/>
                </a:cxn>
                <a:cxn ang="T123">
                  <a:pos x="T26" y="T27"/>
                </a:cxn>
                <a:cxn ang="T124">
                  <a:pos x="T28" y="T29"/>
                </a:cxn>
                <a:cxn ang="T125">
                  <a:pos x="T30" y="T31"/>
                </a:cxn>
                <a:cxn ang="T126">
                  <a:pos x="T32" y="T33"/>
                </a:cxn>
                <a:cxn ang="T127">
                  <a:pos x="T34" y="T35"/>
                </a:cxn>
                <a:cxn ang="T128">
                  <a:pos x="T36" y="T37"/>
                </a:cxn>
                <a:cxn ang="T129">
                  <a:pos x="T38" y="T39"/>
                </a:cxn>
                <a:cxn ang="T130">
                  <a:pos x="T40" y="T41"/>
                </a:cxn>
                <a:cxn ang="T131">
                  <a:pos x="T42" y="T43"/>
                </a:cxn>
                <a:cxn ang="T132">
                  <a:pos x="T44" y="T45"/>
                </a:cxn>
                <a:cxn ang="T133">
                  <a:pos x="T46" y="T47"/>
                </a:cxn>
                <a:cxn ang="T134">
                  <a:pos x="T48" y="T49"/>
                </a:cxn>
                <a:cxn ang="T135">
                  <a:pos x="T50" y="T51"/>
                </a:cxn>
                <a:cxn ang="T136">
                  <a:pos x="T52" y="T53"/>
                </a:cxn>
                <a:cxn ang="T137">
                  <a:pos x="T54" y="T55"/>
                </a:cxn>
                <a:cxn ang="T138">
                  <a:pos x="T56" y="T57"/>
                </a:cxn>
                <a:cxn ang="T139">
                  <a:pos x="T58" y="T59"/>
                </a:cxn>
                <a:cxn ang="T140">
                  <a:pos x="T60" y="T61"/>
                </a:cxn>
                <a:cxn ang="T141">
                  <a:pos x="T62" y="T63"/>
                </a:cxn>
                <a:cxn ang="T142">
                  <a:pos x="T64" y="T65"/>
                </a:cxn>
                <a:cxn ang="T143">
                  <a:pos x="T66" y="T67"/>
                </a:cxn>
                <a:cxn ang="T144">
                  <a:pos x="T68" y="T69"/>
                </a:cxn>
                <a:cxn ang="T145">
                  <a:pos x="T70" y="T71"/>
                </a:cxn>
                <a:cxn ang="T146">
                  <a:pos x="T72" y="T73"/>
                </a:cxn>
                <a:cxn ang="T147">
                  <a:pos x="T74" y="T75"/>
                </a:cxn>
                <a:cxn ang="T148">
                  <a:pos x="T76" y="T77"/>
                </a:cxn>
                <a:cxn ang="T149">
                  <a:pos x="T78" y="T79"/>
                </a:cxn>
                <a:cxn ang="T150">
                  <a:pos x="T80" y="T81"/>
                </a:cxn>
                <a:cxn ang="T151">
                  <a:pos x="T82" y="T83"/>
                </a:cxn>
                <a:cxn ang="T152">
                  <a:pos x="T84" y="T85"/>
                </a:cxn>
                <a:cxn ang="T153">
                  <a:pos x="T86" y="T87"/>
                </a:cxn>
                <a:cxn ang="T154">
                  <a:pos x="T88" y="T89"/>
                </a:cxn>
                <a:cxn ang="T155">
                  <a:pos x="T90" y="T91"/>
                </a:cxn>
                <a:cxn ang="T156">
                  <a:pos x="T92" y="T93"/>
                </a:cxn>
                <a:cxn ang="T157">
                  <a:pos x="T94" y="T95"/>
                </a:cxn>
                <a:cxn ang="T158">
                  <a:pos x="T96" y="T97"/>
                </a:cxn>
                <a:cxn ang="T159">
                  <a:pos x="T98" y="T99"/>
                </a:cxn>
                <a:cxn ang="T160">
                  <a:pos x="T100" y="T101"/>
                </a:cxn>
                <a:cxn ang="T161">
                  <a:pos x="T102" y="T103"/>
                </a:cxn>
                <a:cxn ang="T162">
                  <a:pos x="T104" y="T105"/>
                </a:cxn>
                <a:cxn ang="T163">
                  <a:pos x="T106" y="T107"/>
                </a:cxn>
                <a:cxn ang="T164">
                  <a:pos x="T108" y="T109"/>
                </a:cxn>
              </a:cxnLst>
              <a:rect l="T165" t="T166" r="T167" b="T168"/>
              <a:pathLst>
                <a:path w="2709" h="1449">
                  <a:moveTo>
                    <a:pt x="312" y="444"/>
                  </a:moveTo>
                  <a:lnTo>
                    <a:pt x="273" y="405"/>
                  </a:lnTo>
                  <a:lnTo>
                    <a:pt x="210" y="454"/>
                  </a:lnTo>
                  <a:lnTo>
                    <a:pt x="174" y="495"/>
                  </a:lnTo>
                  <a:lnTo>
                    <a:pt x="129" y="520"/>
                  </a:lnTo>
                  <a:lnTo>
                    <a:pt x="134" y="621"/>
                  </a:lnTo>
                  <a:lnTo>
                    <a:pt x="54" y="553"/>
                  </a:lnTo>
                  <a:lnTo>
                    <a:pt x="33" y="609"/>
                  </a:lnTo>
                  <a:lnTo>
                    <a:pt x="9" y="648"/>
                  </a:lnTo>
                  <a:lnTo>
                    <a:pt x="8" y="688"/>
                  </a:lnTo>
                  <a:lnTo>
                    <a:pt x="0" y="733"/>
                  </a:lnTo>
                  <a:lnTo>
                    <a:pt x="24" y="780"/>
                  </a:lnTo>
                  <a:lnTo>
                    <a:pt x="27" y="820"/>
                  </a:lnTo>
                  <a:lnTo>
                    <a:pt x="59" y="840"/>
                  </a:lnTo>
                  <a:lnTo>
                    <a:pt x="117" y="853"/>
                  </a:lnTo>
                  <a:lnTo>
                    <a:pt x="147" y="909"/>
                  </a:lnTo>
                  <a:lnTo>
                    <a:pt x="152" y="948"/>
                  </a:lnTo>
                  <a:lnTo>
                    <a:pt x="170" y="978"/>
                  </a:lnTo>
                  <a:lnTo>
                    <a:pt x="213" y="934"/>
                  </a:lnTo>
                  <a:lnTo>
                    <a:pt x="246" y="923"/>
                  </a:lnTo>
                  <a:lnTo>
                    <a:pt x="308" y="889"/>
                  </a:lnTo>
                  <a:lnTo>
                    <a:pt x="353" y="906"/>
                  </a:lnTo>
                  <a:lnTo>
                    <a:pt x="394" y="893"/>
                  </a:lnTo>
                  <a:lnTo>
                    <a:pt x="423" y="914"/>
                  </a:lnTo>
                  <a:lnTo>
                    <a:pt x="415" y="949"/>
                  </a:lnTo>
                  <a:lnTo>
                    <a:pt x="419" y="991"/>
                  </a:lnTo>
                  <a:lnTo>
                    <a:pt x="444" y="1015"/>
                  </a:lnTo>
                  <a:lnTo>
                    <a:pt x="440" y="1056"/>
                  </a:lnTo>
                  <a:lnTo>
                    <a:pt x="403" y="1061"/>
                  </a:lnTo>
                  <a:lnTo>
                    <a:pt x="353" y="1056"/>
                  </a:lnTo>
                  <a:lnTo>
                    <a:pt x="316" y="1060"/>
                  </a:lnTo>
                  <a:lnTo>
                    <a:pt x="299" y="1081"/>
                  </a:lnTo>
                  <a:lnTo>
                    <a:pt x="295" y="1107"/>
                  </a:lnTo>
                  <a:lnTo>
                    <a:pt x="248" y="1104"/>
                  </a:lnTo>
                  <a:lnTo>
                    <a:pt x="248" y="1147"/>
                  </a:lnTo>
                  <a:lnTo>
                    <a:pt x="290" y="1185"/>
                  </a:lnTo>
                  <a:lnTo>
                    <a:pt x="317" y="1228"/>
                  </a:lnTo>
                  <a:lnTo>
                    <a:pt x="332" y="1269"/>
                  </a:lnTo>
                  <a:lnTo>
                    <a:pt x="374" y="1291"/>
                  </a:lnTo>
                  <a:lnTo>
                    <a:pt x="407" y="1308"/>
                  </a:lnTo>
                  <a:lnTo>
                    <a:pt x="390" y="1344"/>
                  </a:lnTo>
                  <a:lnTo>
                    <a:pt x="387" y="1402"/>
                  </a:lnTo>
                  <a:lnTo>
                    <a:pt x="416" y="1392"/>
                  </a:lnTo>
                  <a:lnTo>
                    <a:pt x="435" y="1354"/>
                  </a:lnTo>
                  <a:lnTo>
                    <a:pt x="481" y="1329"/>
                  </a:lnTo>
                  <a:lnTo>
                    <a:pt x="527" y="1333"/>
                  </a:lnTo>
                  <a:lnTo>
                    <a:pt x="551" y="1372"/>
                  </a:lnTo>
                  <a:lnTo>
                    <a:pt x="593" y="1423"/>
                  </a:lnTo>
                  <a:lnTo>
                    <a:pt x="644" y="1407"/>
                  </a:lnTo>
                  <a:lnTo>
                    <a:pt x="647" y="1359"/>
                  </a:lnTo>
                  <a:lnTo>
                    <a:pt x="654" y="1299"/>
                  </a:lnTo>
                  <a:lnTo>
                    <a:pt x="630" y="1249"/>
                  </a:lnTo>
                  <a:lnTo>
                    <a:pt x="644" y="1182"/>
                  </a:lnTo>
                  <a:lnTo>
                    <a:pt x="632" y="1153"/>
                  </a:lnTo>
                  <a:lnTo>
                    <a:pt x="642" y="1095"/>
                  </a:lnTo>
                  <a:lnTo>
                    <a:pt x="678" y="1078"/>
                  </a:lnTo>
                  <a:lnTo>
                    <a:pt x="709" y="1064"/>
                  </a:lnTo>
                  <a:lnTo>
                    <a:pt x="749" y="1054"/>
                  </a:lnTo>
                  <a:lnTo>
                    <a:pt x="792" y="1059"/>
                  </a:lnTo>
                  <a:lnTo>
                    <a:pt x="767" y="1017"/>
                  </a:lnTo>
                  <a:lnTo>
                    <a:pt x="819" y="985"/>
                  </a:lnTo>
                  <a:lnTo>
                    <a:pt x="861" y="941"/>
                  </a:lnTo>
                  <a:lnTo>
                    <a:pt x="908" y="914"/>
                  </a:lnTo>
                  <a:lnTo>
                    <a:pt x="957" y="902"/>
                  </a:lnTo>
                  <a:lnTo>
                    <a:pt x="982" y="927"/>
                  </a:lnTo>
                  <a:lnTo>
                    <a:pt x="970" y="962"/>
                  </a:lnTo>
                  <a:lnTo>
                    <a:pt x="957" y="1017"/>
                  </a:lnTo>
                  <a:lnTo>
                    <a:pt x="1007" y="1021"/>
                  </a:lnTo>
                  <a:lnTo>
                    <a:pt x="978" y="1090"/>
                  </a:lnTo>
                  <a:lnTo>
                    <a:pt x="945" y="1137"/>
                  </a:lnTo>
                  <a:lnTo>
                    <a:pt x="945" y="1171"/>
                  </a:lnTo>
                  <a:lnTo>
                    <a:pt x="995" y="1201"/>
                  </a:lnTo>
                  <a:lnTo>
                    <a:pt x="1048" y="1205"/>
                  </a:lnTo>
                  <a:lnTo>
                    <a:pt x="1107" y="1210"/>
                  </a:lnTo>
                  <a:lnTo>
                    <a:pt x="1168" y="1188"/>
                  </a:lnTo>
                  <a:lnTo>
                    <a:pt x="1218" y="1197"/>
                  </a:lnTo>
                  <a:lnTo>
                    <a:pt x="1251" y="1235"/>
                  </a:lnTo>
                  <a:lnTo>
                    <a:pt x="1287" y="1266"/>
                  </a:lnTo>
                  <a:lnTo>
                    <a:pt x="1288" y="1321"/>
                  </a:lnTo>
                  <a:lnTo>
                    <a:pt x="1320" y="1368"/>
                  </a:lnTo>
                  <a:lnTo>
                    <a:pt x="1331" y="1404"/>
                  </a:lnTo>
                  <a:lnTo>
                    <a:pt x="1363" y="1441"/>
                  </a:lnTo>
                  <a:lnTo>
                    <a:pt x="1417" y="1449"/>
                  </a:lnTo>
                  <a:lnTo>
                    <a:pt x="1487" y="1419"/>
                  </a:lnTo>
                  <a:lnTo>
                    <a:pt x="1528" y="1376"/>
                  </a:lnTo>
                  <a:lnTo>
                    <a:pt x="1574" y="1347"/>
                  </a:lnTo>
                  <a:lnTo>
                    <a:pt x="1624" y="1304"/>
                  </a:lnTo>
                  <a:lnTo>
                    <a:pt x="1682" y="1304"/>
                  </a:lnTo>
                  <a:lnTo>
                    <a:pt x="1744" y="1299"/>
                  </a:lnTo>
                  <a:lnTo>
                    <a:pt x="1802" y="1253"/>
                  </a:lnTo>
                  <a:lnTo>
                    <a:pt x="1850" y="1243"/>
                  </a:lnTo>
                  <a:lnTo>
                    <a:pt x="1877" y="1273"/>
                  </a:lnTo>
                  <a:lnTo>
                    <a:pt x="1950" y="1287"/>
                  </a:lnTo>
                  <a:lnTo>
                    <a:pt x="2021" y="1282"/>
                  </a:lnTo>
                  <a:lnTo>
                    <a:pt x="2103" y="1299"/>
                  </a:lnTo>
                  <a:lnTo>
                    <a:pt x="2153" y="1308"/>
                  </a:lnTo>
                  <a:lnTo>
                    <a:pt x="2196" y="1288"/>
                  </a:lnTo>
                  <a:lnTo>
                    <a:pt x="2237" y="1313"/>
                  </a:lnTo>
                  <a:lnTo>
                    <a:pt x="2273" y="1243"/>
                  </a:lnTo>
                  <a:lnTo>
                    <a:pt x="2275" y="1163"/>
                  </a:lnTo>
                  <a:lnTo>
                    <a:pt x="2229" y="1099"/>
                  </a:lnTo>
                  <a:lnTo>
                    <a:pt x="2237" y="1065"/>
                  </a:lnTo>
                  <a:lnTo>
                    <a:pt x="2298" y="1055"/>
                  </a:lnTo>
                  <a:lnTo>
                    <a:pt x="2344" y="1052"/>
                  </a:lnTo>
                  <a:lnTo>
                    <a:pt x="2397" y="1067"/>
                  </a:lnTo>
                  <a:lnTo>
                    <a:pt x="2407" y="993"/>
                  </a:lnTo>
                  <a:lnTo>
                    <a:pt x="2415" y="911"/>
                  </a:lnTo>
                  <a:lnTo>
                    <a:pt x="2459" y="861"/>
                  </a:lnTo>
                  <a:lnTo>
                    <a:pt x="2522" y="897"/>
                  </a:lnTo>
                  <a:lnTo>
                    <a:pt x="2577" y="895"/>
                  </a:lnTo>
                  <a:lnTo>
                    <a:pt x="2601" y="833"/>
                  </a:lnTo>
                  <a:lnTo>
                    <a:pt x="2599" y="781"/>
                  </a:lnTo>
                  <a:lnTo>
                    <a:pt x="2609" y="748"/>
                  </a:lnTo>
                  <a:lnTo>
                    <a:pt x="2709" y="673"/>
                  </a:lnTo>
                  <a:lnTo>
                    <a:pt x="2673" y="628"/>
                  </a:lnTo>
                  <a:lnTo>
                    <a:pt x="2574" y="637"/>
                  </a:lnTo>
                  <a:lnTo>
                    <a:pt x="2522" y="571"/>
                  </a:lnTo>
                  <a:lnTo>
                    <a:pt x="2474" y="498"/>
                  </a:lnTo>
                  <a:lnTo>
                    <a:pt x="2430" y="496"/>
                  </a:lnTo>
                  <a:lnTo>
                    <a:pt x="2340" y="483"/>
                  </a:lnTo>
                  <a:lnTo>
                    <a:pt x="2253" y="523"/>
                  </a:lnTo>
                  <a:lnTo>
                    <a:pt x="2184" y="430"/>
                  </a:lnTo>
                  <a:lnTo>
                    <a:pt x="2121" y="331"/>
                  </a:lnTo>
                  <a:lnTo>
                    <a:pt x="2096" y="256"/>
                  </a:lnTo>
                  <a:lnTo>
                    <a:pt x="2039" y="193"/>
                  </a:lnTo>
                  <a:lnTo>
                    <a:pt x="2000" y="106"/>
                  </a:lnTo>
                  <a:lnTo>
                    <a:pt x="1977" y="141"/>
                  </a:lnTo>
                  <a:lnTo>
                    <a:pt x="1866" y="184"/>
                  </a:lnTo>
                  <a:lnTo>
                    <a:pt x="1848" y="228"/>
                  </a:lnTo>
                  <a:lnTo>
                    <a:pt x="1788" y="237"/>
                  </a:lnTo>
                  <a:lnTo>
                    <a:pt x="1788" y="154"/>
                  </a:lnTo>
                  <a:lnTo>
                    <a:pt x="1629" y="130"/>
                  </a:lnTo>
                  <a:lnTo>
                    <a:pt x="1598" y="30"/>
                  </a:lnTo>
                  <a:lnTo>
                    <a:pt x="1491" y="0"/>
                  </a:lnTo>
                  <a:lnTo>
                    <a:pt x="1415" y="46"/>
                  </a:lnTo>
                  <a:lnTo>
                    <a:pt x="1340" y="81"/>
                  </a:lnTo>
                  <a:lnTo>
                    <a:pt x="1266" y="85"/>
                  </a:lnTo>
                  <a:lnTo>
                    <a:pt x="1209" y="133"/>
                  </a:lnTo>
                  <a:lnTo>
                    <a:pt x="1112" y="151"/>
                  </a:lnTo>
                  <a:lnTo>
                    <a:pt x="1020" y="147"/>
                  </a:lnTo>
                  <a:lnTo>
                    <a:pt x="951" y="180"/>
                  </a:lnTo>
                  <a:lnTo>
                    <a:pt x="977" y="232"/>
                  </a:lnTo>
                  <a:lnTo>
                    <a:pt x="1017" y="270"/>
                  </a:lnTo>
                  <a:lnTo>
                    <a:pt x="957" y="277"/>
                  </a:lnTo>
                  <a:lnTo>
                    <a:pt x="950" y="315"/>
                  </a:lnTo>
                  <a:lnTo>
                    <a:pt x="951" y="349"/>
                  </a:lnTo>
                  <a:lnTo>
                    <a:pt x="902" y="384"/>
                  </a:lnTo>
                  <a:lnTo>
                    <a:pt x="972" y="432"/>
                  </a:lnTo>
                  <a:lnTo>
                    <a:pt x="993" y="457"/>
                  </a:lnTo>
                  <a:lnTo>
                    <a:pt x="995" y="490"/>
                  </a:lnTo>
                  <a:lnTo>
                    <a:pt x="963" y="501"/>
                  </a:lnTo>
                  <a:lnTo>
                    <a:pt x="927" y="510"/>
                  </a:lnTo>
                  <a:lnTo>
                    <a:pt x="887" y="496"/>
                  </a:lnTo>
                  <a:lnTo>
                    <a:pt x="858" y="526"/>
                  </a:lnTo>
                  <a:lnTo>
                    <a:pt x="812" y="511"/>
                  </a:lnTo>
                  <a:lnTo>
                    <a:pt x="786" y="472"/>
                  </a:lnTo>
                  <a:lnTo>
                    <a:pt x="764" y="492"/>
                  </a:lnTo>
                  <a:lnTo>
                    <a:pt x="720" y="492"/>
                  </a:lnTo>
                  <a:lnTo>
                    <a:pt x="681" y="522"/>
                  </a:lnTo>
                  <a:lnTo>
                    <a:pt x="656" y="496"/>
                  </a:lnTo>
                  <a:lnTo>
                    <a:pt x="554" y="517"/>
                  </a:lnTo>
                  <a:lnTo>
                    <a:pt x="506" y="519"/>
                  </a:lnTo>
                  <a:lnTo>
                    <a:pt x="461" y="463"/>
                  </a:lnTo>
                  <a:lnTo>
                    <a:pt x="381" y="412"/>
                  </a:lnTo>
                  <a:lnTo>
                    <a:pt x="312" y="444"/>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43" name="Freeform 7">
              <a:extLst>
                <a:ext uri="{FF2B5EF4-FFF2-40B4-BE49-F238E27FC236}">
                  <a16:creationId xmlns:a16="http://schemas.microsoft.com/office/drawing/2014/main" id="{4AEDC97E-A4D2-4BA9-98F2-0E8F465D4D49}"/>
                </a:ext>
              </a:extLst>
            </p:cNvPr>
            <p:cNvSpPr>
              <a:spLocks/>
            </p:cNvSpPr>
            <p:nvPr/>
          </p:nvSpPr>
          <p:spPr bwMode="auto">
            <a:xfrm>
              <a:off x="6344783" y="3762873"/>
              <a:ext cx="178031" cy="151483"/>
            </a:xfrm>
            <a:custGeom>
              <a:avLst/>
              <a:gdLst>
                <a:gd name="T0" fmla="*/ 24 w 1063626"/>
                <a:gd name="T1" fmla="*/ 61 h 901451"/>
                <a:gd name="T2" fmla="*/ 12 w 1063626"/>
                <a:gd name="T3" fmla="*/ 47 h 901451"/>
                <a:gd name="T4" fmla="*/ 4 w 1063626"/>
                <a:gd name="T5" fmla="*/ 52 h 901451"/>
                <a:gd name="T6" fmla="*/ 0 w 1063626"/>
                <a:gd name="T7" fmla="*/ 59 h 901451"/>
                <a:gd name="T8" fmla="*/ 1 w 1063626"/>
                <a:gd name="T9" fmla="*/ 68 h 901451"/>
                <a:gd name="T10" fmla="*/ 2 w 1063626"/>
                <a:gd name="T11" fmla="*/ 77 h 901451"/>
                <a:gd name="T12" fmla="*/ 6 w 1063626"/>
                <a:gd name="T13" fmla="*/ 88 h 901451"/>
                <a:gd name="T14" fmla="*/ 14 w 1063626"/>
                <a:gd name="T15" fmla="*/ 88 h 901451"/>
                <a:gd name="T16" fmla="*/ 18 w 1063626"/>
                <a:gd name="T17" fmla="*/ 93 h 901451"/>
                <a:gd name="T18" fmla="*/ 15 w 1063626"/>
                <a:gd name="T19" fmla="*/ 100 h 901451"/>
                <a:gd name="T20" fmla="*/ 17 w 1063626"/>
                <a:gd name="T21" fmla="*/ 106 h 901451"/>
                <a:gd name="T22" fmla="*/ 22 w 1063626"/>
                <a:gd name="T23" fmla="*/ 112 h 901451"/>
                <a:gd name="T24" fmla="*/ 29 w 1063626"/>
                <a:gd name="T25" fmla="*/ 116 h 901451"/>
                <a:gd name="T26" fmla="*/ 37 w 1063626"/>
                <a:gd name="T27" fmla="*/ 115 h 901451"/>
                <a:gd name="T28" fmla="*/ 42 w 1063626"/>
                <a:gd name="T29" fmla="*/ 114 h 901451"/>
                <a:gd name="T30" fmla="*/ 44 w 1063626"/>
                <a:gd name="T31" fmla="*/ 123 h 901451"/>
                <a:gd name="T32" fmla="*/ 53 w 1063626"/>
                <a:gd name="T33" fmla="*/ 126 h 901451"/>
                <a:gd name="T34" fmla="*/ 61 w 1063626"/>
                <a:gd name="T35" fmla="*/ 123 h 901451"/>
                <a:gd name="T36" fmla="*/ 66 w 1063626"/>
                <a:gd name="T37" fmla="*/ 115 h 901451"/>
                <a:gd name="T38" fmla="*/ 71 w 1063626"/>
                <a:gd name="T39" fmla="*/ 123 h 901451"/>
                <a:gd name="T40" fmla="*/ 80 w 1063626"/>
                <a:gd name="T41" fmla="*/ 128 h 901451"/>
                <a:gd name="T42" fmla="*/ 92 w 1063626"/>
                <a:gd name="T43" fmla="*/ 131 h 901451"/>
                <a:gd name="T44" fmla="*/ 103 w 1063626"/>
                <a:gd name="T45" fmla="*/ 125 h 901451"/>
                <a:gd name="T46" fmla="*/ 111 w 1063626"/>
                <a:gd name="T47" fmla="*/ 120 h 901451"/>
                <a:gd name="T48" fmla="*/ 120 w 1063626"/>
                <a:gd name="T49" fmla="*/ 108 h 901451"/>
                <a:gd name="T50" fmla="*/ 116 w 1063626"/>
                <a:gd name="T51" fmla="*/ 102 h 901451"/>
                <a:gd name="T52" fmla="*/ 117 w 1063626"/>
                <a:gd name="T53" fmla="*/ 93 h 901451"/>
                <a:gd name="T54" fmla="*/ 124 w 1063626"/>
                <a:gd name="T55" fmla="*/ 89 h 901451"/>
                <a:gd name="T56" fmla="*/ 132 w 1063626"/>
                <a:gd name="T57" fmla="*/ 78 h 901451"/>
                <a:gd name="T58" fmla="*/ 131 w 1063626"/>
                <a:gd name="T59" fmla="*/ 70 h 901451"/>
                <a:gd name="T60" fmla="*/ 133 w 1063626"/>
                <a:gd name="T61" fmla="*/ 63 h 901451"/>
                <a:gd name="T62" fmla="*/ 136 w 1063626"/>
                <a:gd name="T63" fmla="*/ 57 h 901451"/>
                <a:gd name="T64" fmla="*/ 143 w 1063626"/>
                <a:gd name="T65" fmla="*/ 55 h 901451"/>
                <a:gd name="T66" fmla="*/ 152 w 1063626"/>
                <a:gd name="T67" fmla="*/ 57 h 901451"/>
                <a:gd name="T68" fmla="*/ 150 w 1063626"/>
                <a:gd name="T69" fmla="*/ 49 h 901451"/>
                <a:gd name="T70" fmla="*/ 141 w 1063626"/>
                <a:gd name="T71" fmla="*/ 44 h 901451"/>
                <a:gd name="T72" fmla="*/ 136 w 1063626"/>
                <a:gd name="T73" fmla="*/ 39 h 901451"/>
                <a:gd name="T74" fmla="*/ 139 w 1063626"/>
                <a:gd name="T75" fmla="*/ 34 h 901451"/>
                <a:gd name="T76" fmla="*/ 133 w 1063626"/>
                <a:gd name="T77" fmla="*/ 29 h 901451"/>
                <a:gd name="T78" fmla="*/ 128 w 1063626"/>
                <a:gd name="T79" fmla="*/ 23 h 901451"/>
                <a:gd name="T80" fmla="*/ 132 w 1063626"/>
                <a:gd name="T81" fmla="*/ 13 h 901451"/>
                <a:gd name="T82" fmla="*/ 131 w 1063626"/>
                <a:gd name="T83" fmla="*/ 7 h 901451"/>
                <a:gd name="T84" fmla="*/ 129 w 1063626"/>
                <a:gd name="T85" fmla="*/ 1 h 901451"/>
                <a:gd name="T86" fmla="*/ 121 w 1063626"/>
                <a:gd name="T87" fmla="*/ 4 h 901451"/>
                <a:gd name="T88" fmla="*/ 114 w 1063626"/>
                <a:gd name="T89" fmla="*/ 2 h 901451"/>
                <a:gd name="T90" fmla="*/ 106 w 1063626"/>
                <a:gd name="T91" fmla="*/ 0 h 901451"/>
                <a:gd name="T92" fmla="*/ 101 w 1063626"/>
                <a:gd name="T93" fmla="*/ 4 h 901451"/>
                <a:gd name="T94" fmla="*/ 97 w 1063626"/>
                <a:gd name="T95" fmla="*/ 11 h 901451"/>
                <a:gd name="T96" fmla="*/ 97 w 1063626"/>
                <a:gd name="T97" fmla="*/ 20 h 901451"/>
                <a:gd name="T98" fmla="*/ 90 w 1063626"/>
                <a:gd name="T99" fmla="*/ 28 h 901451"/>
                <a:gd name="T100" fmla="*/ 88 w 1063626"/>
                <a:gd name="T101" fmla="*/ 36 h 901451"/>
                <a:gd name="T102" fmla="*/ 84 w 1063626"/>
                <a:gd name="T103" fmla="*/ 47 h 901451"/>
                <a:gd name="T104" fmla="*/ 73 w 1063626"/>
                <a:gd name="T105" fmla="*/ 48 h 901451"/>
                <a:gd name="T106" fmla="*/ 62 w 1063626"/>
                <a:gd name="T107" fmla="*/ 47 h 901451"/>
                <a:gd name="T108" fmla="*/ 54 w 1063626"/>
                <a:gd name="T109" fmla="*/ 45 h 901451"/>
                <a:gd name="T110" fmla="*/ 48 w 1063626"/>
                <a:gd name="T111" fmla="*/ 53 h 901451"/>
                <a:gd name="T112" fmla="*/ 35 w 1063626"/>
                <a:gd name="T113" fmla="*/ 55 h 901451"/>
                <a:gd name="T114" fmla="*/ 24 w 1063626"/>
                <a:gd name="T115" fmla="*/ 61 h 901451"/>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w 1063626"/>
                <a:gd name="T175" fmla="*/ 0 h 901451"/>
                <a:gd name="T176" fmla="*/ 1063626 w 1063626"/>
                <a:gd name="T177" fmla="*/ 901451 h 901451"/>
              </a:gdLst>
              <a:ahLst/>
              <a:cxnLst>
                <a:cxn ang="T116">
                  <a:pos x="T0" y="T1"/>
                </a:cxn>
                <a:cxn ang="T117">
                  <a:pos x="T2" y="T3"/>
                </a:cxn>
                <a:cxn ang="T118">
                  <a:pos x="T4" y="T5"/>
                </a:cxn>
                <a:cxn ang="T119">
                  <a:pos x="T6" y="T7"/>
                </a:cxn>
                <a:cxn ang="T120">
                  <a:pos x="T8" y="T9"/>
                </a:cxn>
                <a:cxn ang="T121">
                  <a:pos x="T10" y="T11"/>
                </a:cxn>
                <a:cxn ang="T122">
                  <a:pos x="T12" y="T13"/>
                </a:cxn>
                <a:cxn ang="T123">
                  <a:pos x="T14" y="T15"/>
                </a:cxn>
                <a:cxn ang="T124">
                  <a:pos x="T16" y="T17"/>
                </a:cxn>
                <a:cxn ang="T125">
                  <a:pos x="T18" y="T19"/>
                </a:cxn>
                <a:cxn ang="T126">
                  <a:pos x="T20" y="T21"/>
                </a:cxn>
                <a:cxn ang="T127">
                  <a:pos x="T22" y="T23"/>
                </a:cxn>
                <a:cxn ang="T128">
                  <a:pos x="T24" y="T25"/>
                </a:cxn>
                <a:cxn ang="T129">
                  <a:pos x="T26" y="T27"/>
                </a:cxn>
                <a:cxn ang="T130">
                  <a:pos x="T28" y="T29"/>
                </a:cxn>
                <a:cxn ang="T131">
                  <a:pos x="T30" y="T31"/>
                </a:cxn>
                <a:cxn ang="T132">
                  <a:pos x="T32" y="T33"/>
                </a:cxn>
                <a:cxn ang="T133">
                  <a:pos x="T34" y="T35"/>
                </a:cxn>
                <a:cxn ang="T134">
                  <a:pos x="T36" y="T37"/>
                </a:cxn>
                <a:cxn ang="T135">
                  <a:pos x="T38" y="T39"/>
                </a:cxn>
                <a:cxn ang="T136">
                  <a:pos x="T40" y="T41"/>
                </a:cxn>
                <a:cxn ang="T137">
                  <a:pos x="T42" y="T43"/>
                </a:cxn>
                <a:cxn ang="T138">
                  <a:pos x="T44" y="T45"/>
                </a:cxn>
                <a:cxn ang="T139">
                  <a:pos x="T46" y="T47"/>
                </a:cxn>
                <a:cxn ang="T140">
                  <a:pos x="T48" y="T49"/>
                </a:cxn>
                <a:cxn ang="T141">
                  <a:pos x="T50" y="T51"/>
                </a:cxn>
                <a:cxn ang="T142">
                  <a:pos x="T52" y="T53"/>
                </a:cxn>
                <a:cxn ang="T143">
                  <a:pos x="T54" y="T55"/>
                </a:cxn>
                <a:cxn ang="T144">
                  <a:pos x="T56" y="T57"/>
                </a:cxn>
                <a:cxn ang="T145">
                  <a:pos x="T58" y="T59"/>
                </a:cxn>
                <a:cxn ang="T146">
                  <a:pos x="T60" y="T61"/>
                </a:cxn>
                <a:cxn ang="T147">
                  <a:pos x="T62" y="T63"/>
                </a:cxn>
                <a:cxn ang="T148">
                  <a:pos x="T64" y="T65"/>
                </a:cxn>
                <a:cxn ang="T149">
                  <a:pos x="T66" y="T67"/>
                </a:cxn>
                <a:cxn ang="T150">
                  <a:pos x="T68" y="T69"/>
                </a:cxn>
                <a:cxn ang="T151">
                  <a:pos x="T70" y="T71"/>
                </a:cxn>
                <a:cxn ang="T152">
                  <a:pos x="T72" y="T73"/>
                </a:cxn>
                <a:cxn ang="T153">
                  <a:pos x="T74" y="T75"/>
                </a:cxn>
                <a:cxn ang="T154">
                  <a:pos x="T76" y="T77"/>
                </a:cxn>
                <a:cxn ang="T155">
                  <a:pos x="T78" y="T79"/>
                </a:cxn>
                <a:cxn ang="T156">
                  <a:pos x="T80" y="T81"/>
                </a:cxn>
                <a:cxn ang="T157">
                  <a:pos x="T82" y="T83"/>
                </a:cxn>
                <a:cxn ang="T158">
                  <a:pos x="T84" y="T85"/>
                </a:cxn>
                <a:cxn ang="T159">
                  <a:pos x="T86" y="T87"/>
                </a:cxn>
                <a:cxn ang="T160">
                  <a:pos x="T88" y="T89"/>
                </a:cxn>
                <a:cxn ang="T161">
                  <a:pos x="T90" y="T91"/>
                </a:cxn>
                <a:cxn ang="T162">
                  <a:pos x="T92" y="T93"/>
                </a:cxn>
                <a:cxn ang="T163">
                  <a:pos x="T94" y="T95"/>
                </a:cxn>
                <a:cxn ang="T164">
                  <a:pos x="T96" y="T97"/>
                </a:cxn>
                <a:cxn ang="T165">
                  <a:pos x="T98" y="T99"/>
                </a:cxn>
                <a:cxn ang="T166">
                  <a:pos x="T100" y="T101"/>
                </a:cxn>
                <a:cxn ang="T167">
                  <a:pos x="T102" y="T103"/>
                </a:cxn>
                <a:cxn ang="T168">
                  <a:pos x="T104" y="T105"/>
                </a:cxn>
                <a:cxn ang="T169">
                  <a:pos x="T106" y="T107"/>
                </a:cxn>
                <a:cxn ang="T170">
                  <a:pos x="T108" y="T109"/>
                </a:cxn>
                <a:cxn ang="T171">
                  <a:pos x="T110" y="T111"/>
                </a:cxn>
                <a:cxn ang="T172">
                  <a:pos x="T112" y="T113"/>
                </a:cxn>
                <a:cxn ang="T173">
                  <a:pos x="T114" y="T115"/>
                </a:cxn>
              </a:cxnLst>
              <a:rect l="T174" t="T175" r="T176" b="T177"/>
              <a:pathLst>
                <a:path w="1063626" h="901451">
                  <a:moveTo>
                    <a:pt x="169312" y="419514"/>
                  </a:moveTo>
                  <a:lnTo>
                    <a:pt x="86827" y="325804"/>
                  </a:lnTo>
                  <a:lnTo>
                    <a:pt x="30389" y="357041"/>
                  </a:lnTo>
                  <a:lnTo>
                    <a:pt x="0" y="406127"/>
                  </a:lnTo>
                  <a:lnTo>
                    <a:pt x="8683" y="468600"/>
                  </a:lnTo>
                  <a:lnTo>
                    <a:pt x="13024" y="531074"/>
                  </a:lnTo>
                  <a:lnTo>
                    <a:pt x="43413" y="602472"/>
                  </a:lnTo>
                  <a:lnTo>
                    <a:pt x="99851" y="606934"/>
                  </a:lnTo>
                  <a:lnTo>
                    <a:pt x="125899" y="638171"/>
                  </a:lnTo>
                  <a:lnTo>
                    <a:pt x="104192" y="687257"/>
                  </a:lnTo>
                  <a:lnTo>
                    <a:pt x="117216" y="730393"/>
                  </a:lnTo>
                  <a:lnTo>
                    <a:pt x="151947" y="772042"/>
                  </a:lnTo>
                  <a:lnTo>
                    <a:pt x="204043" y="797329"/>
                  </a:lnTo>
                  <a:lnTo>
                    <a:pt x="256139" y="789892"/>
                  </a:lnTo>
                  <a:lnTo>
                    <a:pt x="290869" y="780967"/>
                  </a:lnTo>
                  <a:lnTo>
                    <a:pt x="308234" y="847902"/>
                  </a:lnTo>
                  <a:lnTo>
                    <a:pt x="369013" y="865752"/>
                  </a:lnTo>
                  <a:lnTo>
                    <a:pt x="425450" y="843440"/>
                  </a:lnTo>
                  <a:lnTo>
                    <a:pt x="460181" y="794354"/>
                  </a:lnTo>
                  <a:lnTo>
                    <a:pt x="499253" y="843440"/>
                  </a:lnTo>
                  <a:lnTo>
                    <a:pt x="564373" y="883601"/>
                  </a:lnTo>
                  <a:lnTo>
                    <a:pt x="642517" y="901451"/>
                  </a:lnTo>
                  <a:lnTo>
                    <a:pt x="725002" y="856827"/>
                  </a:lnTo>
                  <a:lnTo>
                    <a:pt x="781440" y="825591"/>
                  </a:lnTo>
                  <a:lnTo>
                    <a:pt x="842218" y="745268"/>
                  </a:lnTo>
                  <a:lnTo>
                    <a:pt x="816170" y="700644"/>
                  </a:lnTo>
                  <a:lnTo>
                    <a:pt x="820511" y="642633"/>
                  </a:lnTo>
                  <a:lnTo>
                    <a:pt x="872607" y="611396"/>
                  </a:lnTo>
                  <a:lnTo>
                    <a:pt x="924703" y="535536"/>
                  </a:lnTo>
                  <a:lnTo>
                    <a:pt x="920362" y="481987"/>
                  </a:lnTo>
                  <a:lnTo>
                    <a:pt x="929045" y="432901"/>
                  </a:lnTo>
                  <a:lnTo>
                    <a:pt x="950751" y="392740"/>
                  </a:lnTo>
                  <a:lnTo>
                    <a:pt x="1002847" y="379353"/>
                  </a:lnTo>
                  <a:lnTo>
                    <a:pt x="1063626" y="392740"/>
                  </a:lnTo>
                  <a:lnTo>
                    <a:pt x="1054943" y="339191"/>
                  </a:lnTo>
                  <a:lnTo>
                    <a:pt x="989823" y="303492"/>
                  </a:lnTo>
                  <a:lnTo>
                    <a:pt x="950751" y="267793"/>
                  </a:lnTo>
                  <a:lnTo>
                    <a:pt x="976799" y="236557"/>
                  </a:lnTo>
                  <a:lnTo>
                    <a:pt x="933386" y="196395"/>
                  </a:lnTo>
                  <a:lnTo>
                    <a:pt x="894314" y="156234"/>
                  </a:lnTo>
                  <a:lnTo>
                    <a:pt x="924703" y="89298"/>
                  </a:lnTo>
                  <a:lnTo>
                    <a:pt x="916021" y="49137"/>
                  </a:lnTo>
                  <a:lnTo>
                    <a:pt x="902035" y="9525"/>
                  </a:lnTo>
                  <a:lnTo>
                    <a:pt x="847266" y="30956"/>
                  </a:lnTo>
                  <a:lnTo>
                    <a:pt x="802022" y="14288"/>
                  </a:lnTo>
                  <a:lnTo>
                    <a:pt x="742491" y="0"/>
                  </a:lnTo>
                  <a:lnTo>
                    <a:pt x="711535" y="30956"/>
                  </a:lnTo>
                  <a:lnTo>
                    <a:pt x="678197" y="78581"/>
                  </a:lnTo>
                  <a:lnTo>
                    <a:pt x="678197" y="140494"/>
                  </a:lnTo>
                  <a:lnTo>
                    <a:pt x="630572" y="190500"/>
                  </a:lnTo>
                  <a:lnTo>
                    <a:pt x="613903" y="250031"/>
                  </a:lnTo>
                  <a:lnTo>
                    <a:pt x="590421" y="321342"/>
                  </a:lnTo>
                  <a:lnTo>
                    <a:pt x="511510" y="330994"/>
                  </a:lnTo>
                  <a:lnTo>
                    <a:pt x="437691" y="326231"/>
                  </a:lnTo>
                  <a:lnTo>
                    <a:pt x="382037" y="307955"/>
                  </a:lnTo>
                  <a:lnTo>
                    <a:pt x="337678" y="361950"/>
                  </a:lnTo>
                  <a:lnTo>
                    <a:pt x="247456" y="379353"/>
                  </a:lnTo>
                  <a:lnTo>
                    <a:pt x="169312" y="419514"/>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44" name="Freeform 8">
              <a:extLst>
                <a:ext uri="{FF2B5EF4-FFF2-40B4-BE49-F238E27FC236}">
                  <a16:creationId xmlns:a16="http://schemas.microsoft.com/office/drawing/2014/main" id="{F5341A11-D317-4FC9-A01E-C54C32005D24}"/>
                </a:ext>
              </a:extLst>
            </p:cNvPr>
            <p:cNvSpPr>
              <a:spLocks/>
            </p:cNvSpPr>
            <p:nvPr/>
          </p:nvSpPr>
          <p:spPr bwMode="auto">
            <a:xfrm>
              <a:off x="5621728" y="3211603"/>
              <a:ext cx="513791" cy="474749"/>
            </a:xfrm>
            <a:custGeom>
              <a:avLst/>
              <a:gdLst>
                <a:gd name="T0" fmla="*/ 173 w 3052763"/>
                <a:gd name="T1" fmla="*/ 36 h 2835275"/>
                <a:gd name="T2" fmla="*/ 182 w 3052763"/>
                <a:gd name="T3" fmla="*/ 60 h 2835275"/>
                <a:gd name="T4" fmla="*/ 207 w 3052763"/>
                <a:gd name="T5" fmla="*/ 85 h 2835275"/>
                <a:gd name="T6" fmla="*/ 244 w 3052763"/>
                <a:gd name="T7" fmla="*/ 93 h 2835275"/>
                <a:gd name="T8" fmla="*/ 302 w 3052763"/>
                <a:gd name="T9" fmla="*/ 116 h 2835275"/>
                <a:gd name="T10" fmla="*/ 306 w 3052763"/>
                <a:gd name="T11" fmla="*/ 87 h 2835275"/>
                <a:gd name="T12" fmla="*/ 324 w 3052763"/>
                <a:gd name="T13" fmla="*/ 106 h 2835275"/>
                <a:gd name="T14" fmla="*/ 361 w 3052763"/>
                <a:gd name="T15" fmla="*/ 111 h 2835275"/>
                <a:gd name="T16" fmla="*/ 366 w 3052763"/>
                <a:gd name="T17" fmla="*/ 96 h 2835275"/>
                <a:gd name="T18" fmla="*/ 384 w 3052763"/>
                <a:gd name="T19" fmla="*/ 74 h 2835275"/>
                <a:gd name="T20" fmla="*/ 439 w 3052763"/>
                <a:gd name="T21" fmla="*/ 78 h 2835275"/>
                <a:gd name="T22" fmla="*/ 448 w 3052763"/>
                <a:gd name="T23" fmla="*/ 102 h 2835275"/>
                <a:gd name="T24" fmla="*/ 405 w 3052763"/>
                <a:gd name="T25" fmla="*/ 151 h 2835275"/>
                <a:gd name="T26" fmla="*/ 385 w 3052763"/>
                <a:gd name="T27" fmla="*/ 182 h 2835275"/>
                <a:gd name="T28" fmla="*/ 357 w 3052763"/>
                <a:gd name="T29" fmla="*/ 157 h 2835275"/>
                <a:gd name="T30" fmla="*/ 358 w 3052763"/>
                <a:gd name="T31" fmla="*/ 140 h 2835275"/>
                <a:gd name="T32" fmla="*/ 319 w 3052763"/>
                <a:gd name="T33" fmla="*/ 114 h 2835275"/>
                <a:gd name="T34" fmla="*/ 314 w 3052763"/>
                <a:gd name="T35" fmla="*/ 130 h 2835275"/>
                <a:gd name="T36" fmla="*/ 317 w 3052763"/>
                <a:gd name="T37" fmla="*/ 154 h 2835275"/>
                <a:gd name="T38" fmla="*/ 322 w 3052763"/>
                <a:gd name="T39" fmla="*/ 190 h 2835275"/>
                <a:gd name="T40" fmla="*/ 296 w 3052763"/>
                <a:gd name="T41" fmla="*/ 193 h 2835275"/>
                <a:gd name="T42" fmla="*/ 285 w 3052763"/>
                <a:gd name="T43" fmla="*/ 217 h 2835275"/>
                <a:gd name="T44" fmla="*/ 257 w 3052763"/>
                <a:gd name="T45" fmla="*/ 236 h 2835275"/>
                <a:gd name="T46" fmla="*/ 230 w 3052763"/>
                <a:gd name="T47" fmla="*/ 260 h 2835275"/>
                <a:gd name="T48" fmla="*/ 213 w 3052763"/>
                <a:gd name="T49" fmla="*/ 278 h 2835275"/>
                <a:gd name="T50" fmla="*/ 198 w 3052763"/>
                <a:gd name="T51" fmla="*/ 288 h 2835275"/>
                <a:gd name="T52" fmla="*/ 184 w 3052763"/>
                <a:gd name="T53" fmla="*/ 317 h 2835275"/>
                <a:gd name="T54" fmla="*/ 176 w 3052763"/>
                <a:gd name="T55" fmla="*/ 350 h 2835275"/>
                <a:gd name="T56" fmla="*/ 170 w 3052763"/>
                <a:gd name="T57" fmla="*/ 376 h 2835275"/>
                <a:gd name="T58" fmla="*/ 150 w 3052763"/>
                <a:gd name="T59" fmla="*/ 396 h 2835275"/>
                <a:gd name="T60" fmla="*/ 128 w 3052763"/>
                <a:gd name="T61" fmla="*/ 394 h 2835275"/>
                <a:gd name="T62" fmla="*/ 111 w 3052763"/>
                <a:gd name="T63" fmla="*/ 354 h 2835275"/>
                <a:gd name="T64" fmla="*/ 93 w 3052763"/>
                <a:gd name="T65" fmla="*/ 309 h 2835275"/>
                <a:gd name="T66" fmla="*/ 70 w 3052763"/>
                <a:gd name="T67" fmla="*/ 234 h 2835275"/>
                <a:gd name="T68" fmla="*/ 60 w 3052763"/>
                <a:gd name="T69" fmla="*/ 186 h 2835275"/>
                <a:gd name="T70" fmla="*/ 35 w 3052763"/>
                <a:gd name="T71" fmla="*/ 207 h 2835275"/>
                <a:gd name="T72" fmla="*/ 31 w 3052763"/>
                <a:gd name="T73" fmla="*/ 176 h 2835275"/>
                <a:gd name="T74" fmla="*/ 6 w 3052763"/>
                <a:gd name="T75" fmla="*/ 169 h 2835275"/>
                <a:gd name="T76" fmla="*/ 25 w 3052763"/>
                <a:gd name="T77" fmla="*/ 152 h 2835275"/>
                <a:gd name="T78" fmla="*/ 37 w 3052763"/>
                <a:gd name="T79" fmla="*/ 134 h 2835275"/>
                <a:gd name="T80" fmla="*/ 22 w 3052763"/>
                <a:gd name="T81" fmla="*/ 101 h 2835275"/>
                <a:gd name="T82" fmla="*/ 64 w 3052763"/>
                <a:gd name="T83" fmla="*/ 93 h 2835275"/>
                <a:gd name="T84" fmla="*/ 85 w 3052763"/>
                <a:gd name="T85" fmla="*/ 63 h 2835275"/>
                <a:gd name="T86" fmla="*/ 96 w 3052763"/>
                <a:gd name="T87" fmla="*/ 22 h 2835275"/>
                <a:gd name="T88" fmla="*/ 116 w 3052763"/>
                <a:gd name="T89" fmla="*/ 7 h 2835275"/>
                <a:gd name="T90" fmla="*/ 150 w 3052763"/>
                <a:gd name="T91" fmla="*/ 5 h 2835275"/>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w 3052763"/>
                <a:gd name="T139" fmla="*/ 0 h 2835275"/>
                <a:gd name="T140" fmla="*/ 3052763 w 3052763"/>
                <a:gd name="T141" fmla="*/ 2835275 h 2835275"/>
              </a:gdLst>
              <a:ahLst/>
              <a:cxnLst>
                <a:cxn ang="T92">
                  <a:pos x="T0" y="T1"/>
                </a:cxn>
                <a:cxn ang="T93">
                  <a:pos x="T2" y="T3"/>
                </a:cxn>
                <a:cxn ang="T94">
                  <a:pos x="T4" y="T5"/>
                </a:cxn>
                <a:cxn ang="T95">
                  <a:pos x="T6" y="T7"/>
                </a:cxn>
                <a:cxn ang="T96">
                  <a:pos x="T8" y="T9"/>
                </a:cxn>
                <a:cxn ang="T97">
                  <a:pos x="T10" y="T11"/>
                </a:cxn>
                <a:cxn ang="T98">
                  <a:pos x="T12" y="T13"/>
                </a:cxn>
                <a:cxn ang="T99">
                  <a:pos x="T14" y="T15"/>
                </a:cxn>
                <a:cxn ang="T100">
                  <a:pos x="T16" y="T17"/>
                </a:cxn>
                <a:cxn ang="T101">
                  <a:pos x="T18" y="T19"/>
                </a:cxn>
                <a:cxn ang="T102">
                  <a:pos x="T20" y="T21"/>
                </a:cxn>
                <a:cxn ang="T103">
                  <a:pos x="T22" y="T23"/>
                </a:cxn>
                <a:cxn ang="T104">
                  <a:pos x="T24" y="T25"/>
                </a:cxn>
                <a:cxn ang="T105">
                  <a:pos x="T26" y="T27"/>
                </a:cxn>
                <a:cxn ang="T106">
                  <a:pos x="T28" y="T29"/>
                </a:cxn>
                <a:cxn ang="T107">
                  <a:pos x="T30" y="T31"/>
                </a:cxn>
                <a:cxn ang="T108">
                  <a:pos x="T32" y="T33"/>
                </a:cxn>
                <a:cxn ang="T109">
                  <a:pos x="T34" y="T35"/>
                </a:cxn>
                <a:cxn ang="T110">
                  <a:pos x="T36" y="T37"/>
                </a:cxn>
                <a:cxn ang="T111">
                  <a:pos x="T38" y="T39"/>
                </a:cxn>
                <a:cxn ang="T112">
                  <a:pos x="T40" y="T41"/>
                </a:cxn>
                <a:cxn ang="T113">
                  <a:pos x="T42" y="T43"/>
                </a:cxn>
                <a:cxn ang="T114">
                  <a:pos x="T44" y="T45"/>
                </a:cxn>
                <a:cxn ang="T115">
                  <a:pos x="T46" y="T47"/>
                </a:cxn>
                <a:cxn ang="T116">
                  <a:pos x="T48" y="T49"/>
                </a:cxn>
                <a:cxn ang="T117">
                  <a:pos x="T50" y="T51"/>
                </a:cxn>
                <a:cxn ang="T118">
                  <a:pos x="T52" y="T53"/>
                </a:cxn>
                <a:cxn ang="T119">
                  <a:pos x="T54" y="T55"/>
                </a:cxn>
                <a:cxn ang="T120">
                  <a:pos x="T56" y="T57"/>
                </a:cxn>
                <a:cxn ang="T121">
                  <a:pos x="T58" y="T59"/>
                </a:cxn>
                <a:cxn ang="T122">
                  <a:pos x="T60" y="T61"/>
                </a:cxn>
                <a:cxn ang="T123">
                  <a:pos x="T62" y="T63"/>
                </a:cxn>
                <a:cxn ang="T124">
                  <a:pos x="T64" y="T65"/>
                </a:cxn>
                <a:cxn ang="T125">
                  <a:pos x="T66" y="T67"/>
                </a:cxn>
                <a:cxn ang="T126">
                  <a:pos x="T68" y="T69"/>
                </a:cxn>
                <a:cxn ang="T127">
                  <a:pos x="T70" y="T71"/>
                </a:cxn>
                <a:cxn ang="T128">
                  <a:pos x="T72" y="T73"/>
                </a:cxn>
                <a:cxn ang="T129">
                  <a:pos x="T74" y="T75"/>
                </a:cxn>
                <a:cxn ang="T130">
                  <a:pos x="T76" y="T77"/>
                </a:cxn>
                <a:cxn ang="T131">
                  <a:pos x="T78" y="T79"/>
                </a:cxn>
                <a:cxn ang="T132">
                  <a:pos x="T80" y="T81"/>
                </a:cxn>
                <a:cxn ang="T133">
                  <a:pos x="T82" y="T83"/>
                </a:cxn>
                <a:cxn ang="T134">
                  <a:pos x="T84" y="T85"/>
                </a:cxn>
                <a:cxn ang="T135">
                  <a:pos x="T86" y="T87"/>
                </a:cxn>
                <a:cxn ang="T136">
                  <a:pos x="T88" y="T89"/>
                </a:cxn>
                <a:cxn ang="T137">
                  <a:pos x="T90" y="T91"/>
                </a:cxn>
              </a:cxnLst>
              <a:rect l="T138" t="T139" r="T140" b="T141"/>
              <a:pathLst>
                <a:path w="3052763" h="2835275">
                  <a:moveTo>
                    <a:pt x="1081088" y="104775"/>
                  </a:moveTo>
                  <a:lnTo>
                    <a:pt x="1122363" y="190500"/>
                  </a:lnTo>
                  <a:lnTo>
                    <a:pt x="1181100" y="249238"/>
                  </a:lnTo>
                  <a:lnTo>
                    <a:pt x="1241425" y="296863"/>
                  </a:lnTo>
                  <a:lnTo>
                    <a:pt x="1289050" y="334963"/>
                  </a:lnTo>
                  <a:lnTo>
                    <a:pt x="1241425" y="419100"/>
                  </a:lnTo>
                  <a:lnTo>
                    <a:pt x="1247775" y="515938"/>
                  </a:lnTo>
                  <a:lnTo>
                    <a:pt x="1327150" y="566738"/>
                  </a:lnTo>
                  <a:lnTo>
                    <a:pt x="1409700" y="596900"/>
                  </a:lnTo>
                  <a:lnTo>
                    <a:pt x="1500188" y="635000"/>
                  </a:lnTo>
                  <a:lnTo>
                    <a:pt x="1546225" y="658813"/>
                  </a:lnTo>
                  <a:lnTo>
                    <a:pt x="1666875" y="654050"/>
                  </a:lnTo>
                  <a:lnTo>
                    <a:pt x="1763713" y="741363"/>
                  </a:lnTo>
                  <a:lnTo>
                    <a:pt x="1946275" y="779463"/>
                  </a:lnTo>
                  <a:lnTo>
                    <a:pt x="2058988" y="809625"/>
                  </a:lnTo>
                  <a:lnTo>
                    <a:pt x="2089150" y="757238"/>
                  </a:lnTo>
                  <a:lnTo>
                    <a:pt x="2108200" y="696913"/>
                  </a:lnTo>
                  <a:lnTo>
                    <a:pt x="2089150" y="606425"/>
                  </a:lnTo>
                  <a:lnTo>
                    <a:pt x="2212975" y="625475"/>
                  </a:lnTo>
                  <a:lnTo>
                    <a:pt x="2208213" y="715963"/>
                  </a:lnTo>
                  <a:lnTo>
                    <a:pt x="2209800" y="744538"/>
                  </a:lnTo>
                  <a:lnTo>
                    <a:pt x="2282825" y="754063"/>
                  </a:lnTo>
                  <a:lnTo>
                    <a:pt x="2373313" y="774700"/>
                  </a:lnTo>
                  <a:lnTo>
                    <a:pt x="2463800" y="779463"/>
                  </a:lnTo>
                  <a:lnTo>
                    <a:pt x="2544763" y="768350"/>
                  </a:lnTo>
                  <a:lnTo>
                    <a:pt x="2538413" y="700088"/>
                  </a:lnTo>
                  <a:lnTo>
                    <a:pt x="2500313" y="671513"/>
                  </a:lnTo>
                  <a:lnTo>
                    <a:pt x="2413000" y="587375"/>
                  </a:lnTo>
                  <a:lnTo>
                    <a:pt x="2517775" y="561975"/>
                  </a:lnTo>
                  <a:lnTo>
                    <a:pt x="2619375" y="520700"/>
                  </a:lnTo>
                  <a:lnTo>
                    <a:pt x="2798763" y="504825"/>
                  </a:lnTo>
                  <a:lnTo>
                    <a:pt x="2900363" y="495300"/>
                  </a:lnTo>
                  <a:lnTo>
                    <a:pt x="2995550" y="546746"/>
                  </a:lnTo>
                  <a:lnTo>
                    <a:pt x="3012219" y="597943"/>
                  </a:lnTo>
                  <a:lnTo>
                    <a:pt x="3036888" y="654050"/>
                  </a:lnTo>
                  <a:lnTo>
                    <a:pt x="3052763" y="714375"/>
                  </a:lnTo>
                  <a:lnTo>
                    <a:pt x="2932447" y="713433"/>
                  </a:lnTo>
                  <a:lnTo>
                    <a:pt x="2836863" y="781050"/>
                  </a:lnTo>
                  <a:lnTo>
                    <a:pt x="2763378" y="1055143"/>
                  </a:lnTo>
                  <a:lnTo>
                    <a:pt x="2643188" y="1090613"/>
                  </a:lnTo>
                  <a:lnTo>
                    <a:pt x="2647950" y="1209675"/>
                  </a:lnTo>
                  <a:lnTo>
                    <a:pt x="2627647" y="1270646"/>
                  </a:lnTo>
                  <a:lnTo>
                    <a:pt x="2552700" y="1133475"/>
                  </a:lnTo>
                  <a:lnTo>
                    <a:pt x="2447925" y="1168400"/>
                  </a:lnTo>
                  <a:lnTo>
                    <a:pt x="2432050" y="1100138"/>
                  </a:lnTo>
                  <a:lnTo>
                    <a:pt x="2495550" y="1039813"/>
                  </a:lnTo>
                  <a:lnTo>
                    <a:pt x="2532063" y="965200"/>
                  </a:lnTo>
                  <a:lnTo>
                    <a:pt x="2441575" y="981075"/>
                  </a:lnTo>
                  <a:lnTo>
                    <a:pt x="2303463" y="949325"/>
                  </a:lnTo>
                  <a:lnTo>
                    <a:pt x="2282825" y="842963"/>
                  </a:lnTo>
                  <a:lnTo>
                    <a:pt x="2179638" y="800100"/>
                  </a:lnTo>
                  <a:lnTo>
                    <a:pt x="2085975" y="849313"/>
                  </a:lnTo>
                  <a:lnTo>
                    <a:pt x="2093913" y="885825"/>
                  </a:lnTo>
                  <a:lnTo>
                    <a:pt x="2143125" y="906463"/>
                  </a:lnTo>
                  <a:lnTo>
                    <a:pt x="2162175" y="958850"/>
                  </a:lnTo>
                  <a:lnTo>
                    <a:pt x="2114550" y="996950"/>
                  </a:lnTo>
                  <a:lnTo>
                    <a:pt x="2160588" y="1076325"/>
                  </a:lnTo>
                  <a:lnTo>
                    <a:pt x="2170113" y="1177925"/>
                  </a:lnTo>
                  <a:lnTo>
                    <a:pt x="2189163" y="1273175"/>
                  </a:lnTo>
                  <a:lnTo>
                    <a:pt x="2198688" y="1333500"/>
                  </a:lnTo>
                  <a:lnTo>
                    <a:pt x="2138363" y="1358900"/>
                  </a:lnTo>
                  <a:lnTo>
                    <a:pt x="2109788" y="1296988"/>
                  </a:lnTo>
                  <a:lnTo>
                    <a:pt x="2019300" y="1349375"/>
                  </a:lnTo>
                  <a:lnTo>
                    <a:pt x="1962150" y="1404938"/>
                  </a:lnTo>
                  <a:lnTo>
                    <a:pt x="1989138" y="1481138"/>
                  </a:lnTo>
                  <a:lnTo>
                    <a:pt x="1943100" y="1520825"/>
                  </a:lnTo>
                  <a:lnTo>
                    <a:pt x="1884363" y="1554163"/>
                  </a:lnTo>
                  <a:lnTo>
                    <a:pt x="1817688" y="1587500"/>
                  </a:lnTo>
                  <a:lnTo>
                    <a:pt x="1755775" y="1654175"/>
                  </a:lnTo>
                  <a:lnTo>
                    <a:pt x="1708150" y="1711325"/>
                  </a:lnTo>
                  <a:lnTo>
                    <a:pt x="1643063" y="1762125"/>
                  </a:lnTo>
                  <a:lnTo>
                    <a:pt x="1570038" y="1820863"/>
                  </a:lnTo>
                  <a:lnTo>
                    <a:pt x="1504950" y="1871663"/>
                  </a:lnTo>
                  <a:lnTo>
                    <a:pt x="1479550" y="1924050"/>
                  </a:lnTo>
                  <a:lnTo>
                    <a:pt x="1450975" y="1944688"/>
                  </a:lnTo>
                  <a:lnTo>
                    <a:pt x="1395413" y="1963738"/>
                  </a:lnTo>
                  <a:lnTo>
                    <a:pt x="1408113" y="2001838"/>
                  </a:lnTo>
                  <a:lnTo>
                    <a:pt x="1347788" y="2014538"/>
                  </a:lnTo>
                  <a:lnTo>
                    <a:pt x="1266825" y="2033588"/>
                  </a:lnTo>
                  <a:lnTo>
                    <a:pt x="1262063" y="2116138"/>
                  </a:lnTo>
                  <a:lnTo>
                    <a:pt x="1257300" y="2216150"/>
                  </a:lnTo>
                  <a:lnTo>
                    <a:pt x="1284288" y="2305050"/>
                  </a:lnTo>
                  <a:lnTo>
                    <a:pt x="1236663" y="2400300"/>
                  </a:lnTo>
                  <a:lnTo>
                    <a:pt x="1203325" y="2449513"/>
                  </a:lnTo>
                  <a:lnTo>
                    <a:pt x="1228725" y="2506663"/>
                  </a:lnTo>
                  <a:lnTo>
                    <a:pt x="1223963" y="2587625"/>
                  </a:lnTo>
                  <a:lnTo>
                    <a:pt x="1162050" y="2628900"/>
                  </a:lnTo>
                  <a:lnTo>
                    <a:pt x="1138238" y="2692400"/>
                  </a:lnTo>
                  <a:lnTo>
                    <a:pt x="1095375" y="2720975"/>
                  </a:lnTo>
                  <a:lnTo>
                    <a:pt x="1023938" y="2771775"/>
                  </a:lnTo>
                  <a:lnTo>
                    <a:pt x="1014413" y="2835275"/>
                  </a:lnTo>
                  <a:lnTo>
                    <a:pt x="927100" y="2828925"/>
                  </a:lnTo>
                  <a:lnTo>
                    <a:pt x="871538" y="2757488"/>
                  </a:lnTo>
                  <a:lnTo>
                    <a:pt x="841375" y="2682875"/>
                  </a:lnTo>
                  <a:lnTo>
                    <a:pt x="828675" y="2597150"/>
                  </a:lnTo>
                  <a:lnTo>
                    <a:pt x="760413" y="2476500"/>
                  </a:lnTo>
                  <a:lnTo>
                    <a:pt x="708025" y="2359025"/>
                  </a:lnTo>
                  <a:lnTo>
                    <a:pt x="684213" y="2257425"/>
                  </a:lnTo>
                  <a:lnTo>
                    <a:pt x="633413" y="2162175"/>
                  </a:lnTo>
                  <a:lnTo>
                    <a:pt x="557213" y="2035175"/>
                  </a:lnTo>
                  <a:lnTo>
                    <a:pt x="509588" y="1824038"/>
                  </a:lnTo>
                  <a:lnTo>
                    <a:pt x="481013" y="1635125"/>
                  </a:lnTo>
                  <a:lnTo>
                    <a:pt x="479425" y="1490663"/>
                  </a:lnTo>
                  <a:lnTo>
                    <a:pt x="466725" y="1319213"/>
                  </a:lnTo>
                  <a:lnTo>
                    <a:pt x="409575" y="1300163"/>
                  </a:lnTo>
                  <a:lnTo>
                    <a:pt x="395288" y="1400175"/>
                  </a:lnTo>
                  <a:lnTo>
                    <a:pt x="328613" y="1438275"/>
                  </a:lnTo>
                  <a:lnTo>
                    <a:pt x="241300" y="1446213"/>
                  </a:lnTo>
                  <a:lnTo>
                    <a:pt x="76200" y="1316038"/>
                  </a:lnTo>
                  <a:lnTo>
                    <a:pt x="150813" y="1273175"/>
                  </a:lnTo>
                  <a:lnTo>
                    <a:pt x="209550" y="1233488"/>
                  </a:lnTo>
                  <a:lnTo>
                    <a:pt x="184150" y="1192213"/>
                  </a:lnTo>
                  <a:lnTo>
                    <a:pt x="107950" y="1204913"/>
                  </a:lnTo>
                  <a:lnTo>
                    <a:pt x="38100" y="1181100"/>
                  </a:lnTo>
                  <a:lnTo>
                    <a:pt x="0" y="1106488"/>
                  </a:lnTo>
                  <a:lnTo>
                    <a:pt x="50800" y="1071563"/>
                  </a:lnTo>
                  <a:lnTo>
                    <a:pt x="168275" y="1066800"/>
                  </a:lnTo>
                  <a:lnTo>
                    <a:pt x="279400" y="1066800"/>
                  </a:lnTo>
                  <a:lnTo>
                    <a:pt x="298450" y="1019175"/>
                  </a:lnTo>
                  <a:lnTo>
                    <a:pt x="255588" y="935038"/>
                  </a:lnTo>
                  <a:lnTo>
                    <a:pt x="217488" y="871538"/>
                  </a:lnTo>
                  <a:lnTo>
                    <a:pt x="214313" y="787400"/>
                  </a:lnTo>
                  <a:lnTo>
                    <a:pt x="152400" y="704850"/>
                  </a:lnTo>
                  <a:lnTo>
                    <a:pt x="306388" y="631825"/>
                  </a:lnTo>
                  <a:lnTo>
                    <a:pt x="350838" y="668338"/>
                  </a:lnTo>
                  <a:lnTo>
                    <a:pt x="436563" y="652463"/>
                  </a:lnTo>
                  <a:lnTo>
                    <a:pt x="496888" y="584200"/>
                  </a:lnTo>
                  <a:lnTo>
                    <a:pt x="568325" y="530225"/>
                  </a:lnTo>
                  <a:lnTo>
                    <a:pt x="581025" y="441325"/>
                  </a:lnTo>
                  <a:lnTo>
                    <a:pt x="654050" y="360363"/>
                  </a:lnTo>
                  <a:lnTo>
                    <a:pt x="660400" y="273050"/>
                  </a:lnTo>
                  <a:lnTo>
                    <a:pt x="657225" y="157163"/>
                  </a:lnTo>
                  <a:lnTo>
                    <a:pt x="712788" y="90488"/>
                  </a:lnTo>
                  <a:lnTo>
                    <a:pt x="736600" y="47625"/>
                  </a:lnTo>
                  <a:lnTo>
                    <a:pt x="792163" y="49213"/>
                  </a:lnTo>
                  <a:lnTo>
                    <a:pt x="876300" y="0"/>
                  </a:lnTo>
                  <a:lnTo>
                    <a:pt x="952500" y="14288"/>
                  </a:lnTo>
                  <a:lnTo>
                    <a:pt x="1020763" y="33338"/>
                  </a:lnTo>
                  <a:lnTo>
                    <a:pt x="1081088" y="104775"/>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dirty="0">
                <a:solidFill>
                  <a:sysClr val="windowText" lastClr="000000"/>
                </a:solidFill>
                <a:ea typeface="黑体" panose="02010609060101010101" pitchFamily="49" charset="-122"/>
              </a:endParaRPr>
            </a:p>
          </p:txBody>
        </p:sp>
        <p:sp>
          <p:nvSpPr>
            <p:cNvPr id="45" name="Freeform 9">
              <a:extLst>
                <a:ext uri="{FF2B5EF4-FFF2-40B4-BE49-F238E27FC236}">
                  <a16:creationId xmlns:a16="http://schemas.microsoft.com/office/drawing/2014/main" id="{11B0D718-09F6-443C-9CF3-A6D3436BB8B2}"/>
                </a:ext>
              </a:extLst>
            </p:cNvPr>
            <p:cNvSpPr>
              <a:spLocks/>
            </p:cNvSpPr>
            <p:nvPr/>
          </p:nvSpPr>
          <p:spPr bwMode="auto">
            <a:xfrm>
              <a:off x="5973105" y="3345907"/>
              <a:ext cx="90577" cy="106194"/>
            </a:xfrm>
            <a:custGeom>
              <a:avLst/>
              <a:gdLst>
                <a:gd name="T0" fmla="*/ 28 w 542591"/>
                <a:gd name="T1" fmla="*/ 6 h 631972"/>
                <a:gd name="T2" fmla="*/ 13 w 542591"/>
                <a:gd name="T3" fmla="*/ 0 h 631972"/>
                <a:gd name="T4" fmla="*/ 0 w 542591"/>
                <a:gd name="T5" fmla="*/ 7 h 631972"/>
                <a:gd name="T6" fmla="*/ 2 w 542591"/>
                <a:gd name="T7" fmla="*/ 12 h 631972"/>
                <a:gd name="T8" fmla="*/ 9 w 542591"/>
                <a:gd name="T9" fmla="*/ 15 h 631972"/>
                <a:gd name="T10" fmla="*/ 11 w 542591"/>
                <a:gd name="T11" fmla="*/ 24 h 631972"/>
                <a:gd name="T12" fmla="*/ 4 w 542591"/>
                <a:gd name="T13" fmla="*/ 28 h 631972"/>
                <a:gd name="T14" fmla="*/ 11 w 542591"/>
                <a:gd name="T15" fmla="*/ 39 h 631972"/>
                <a:gd name="T16" fmla="*/ 12 w 542591"/>
                <a:gd name="T17" fmla="*/ 56 h 631972"/>
                <a:gd name="T18" fmla="*/ 15 w 542591"/>
                <a:gd name="T19" fmla="*/ 68 h 631972"/>
                <a:gd name="T20" fmla="*/ 16 w 542591"/>
                <a:gd name="T21" fmla="*/ 77 h 631972"/>
                <a:gd name="T22" fmla="*/ 34 w 542591"/>
                <a:gd name="T23" fmla="*/ 73 h 631972"/>
                <a:gd name="T24" fmla="*/ 46 w 542591"/>
                <a:gd name="T25" fmla="*/ 75 h 631972"/>
                <a:gd name="T26" fmla="*/ 56 w 542591"/>
                <a:gd name="T27" fmla="*/ 70 h 631972"/>
                <a:gd name="T28" fmla="*/ 64 w 542591"/>
                <a:gd name="T29" fmla="*/ 71 h 631972"/>
                <a:gd name="T30" fmla="*/ 64 w 542591"/>
                <a:gd name="T31" fmla="*/ 84 h 631972"/>
                <a:gd name="T32" fmla="*/ 69 w 542591"/>
                <a:gd name="T33" fmla="*/ 92 h 631972"/>
                <a:gd name="T34" fmla="*/ 74 w 542591"/>
                <a:gd name="T35" fmla="*/ 83 h 631972"/>
                <a:gd name="T36" fmla="*/ 76 w 542591"/>
                <a:gd name="T37" fmla="*/ 69 h 631972"/>
                <a:gd name="T38" fmla="*/ 73 w 542591"/>
                <a:gd name="T39" fmla="*/ 63 h 631972"/>
                <a:gd name="T40" fmla="*/ 66 w 542591"/>
                <a:gd name="T41" fmla="*/ 48 h 631972"/>
                <a:gd name="T42" fmla="*/ 51 w 542591"/>
                <a:gd name="T43" fmla="*/ 54 h 631972"/>
                <a:gd name="T44" fmla="*/ 49 w 542591"/>
                <a:gd name="T45" fmla="*/ 44 h 631972"/>
                <a:gd name="T46" fmla="*/ 58 w 542591"/>
                <a:gd name="T47" fmla="*/ 35 h 631972"/>
                <a:gd name="T48" fmla="*/ 62 w 542591"/>
                <a:gd name="T49" fmla="*/ 24 h 631972"/>
                <a:gd name="T50" fmla="*/ 51 w 542591"/>
                <a:gd name="T51" fmla="*/ 26 h 631972"/>
                <a:gd name="T52" fmla="*/ 31 w 542591"/>
                <a:gd name="T53" fmla="*/ 21 h 631972"/>
                <a:gd name="T54" fmla="*/ 29 w 542591"/>
                <a:gd name="T55" fmla="*/ 12 h 631972"/>
                <a:gd name="T56" fmla="*/ 28 w 542591"/>
                <a:gd name="T57" fmla="*/ 6 h 631972"/>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542591"/>
                <a:gd name="T88" fmla="*/ 0 h 631972"/>
                <a:gd name="T89" fmla="*/ 542591 w 542591"/>
                <a:gd name="T90" fmla="*/ 631972 h 631972"/>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542591" h="631972">
                  <a:moveTo>
                    <a:pt x="201216" y="40481"/>
                  </a:moveTo>
                  <a:lnTo>
                    <a:pt x="92869" y="0"/>
                  </a:lnTo>
                  <a:lnTo>
                    <a:pt x="0" y="48815"/>
                  </a:lnTo>
                  <a:lnTo>
                    <a:pt x="10778" y="84285"/>
                  </a:lnTo>
                  <a:lnTo>
                    <a:pt x="61578" y="104922"/>
                  </a:lnTo>
                  <a:lnTo>
                    <a:pt x="75866" y="162072"/>
                  </a:lnTo>
                  <a:lnTo>
                    <a:pt x="29828" y="195410"/>
                  </a:lnTo>
                  <a:lnTo>
                    <a:pt x="77453" y="271610"/>
                  </a:lnTo>
                  <a:lnTo>
                    <a:pt x="85391" y="381147"/>
                  </a:lnTo>
                  <a:lnTo>
                    <a:pt x="104441" y="470047"/>
                  </a:lnTo>
                  <a:lnTo>
                    <a:pt x="113966" y="528785"/>
                  </a:lnTo>
                  <a:lnTo>
                    <a:pt x="240966" y="501797"/>
                  </a:lnTo>
                  <a:lnTo>
                    <a:pt x="326691" y="514497"/>
                  </a:lnTo>
                  <a:lnTo>
                    <a:pt x="399716" y="481160"/>
                  </a:lnTo>
                  <a:lnTo>
                    <a:pt x="458453" y="487510"/>
                  </a:lnTo>
                  <a:lnTo>
                    <a:pt x="452103" y="576410"/>
                  </a:lnTo>
                  <a:lnTo>
                    <a:pt x="490203" y="631972"/>
                  </a:lnTo>
                  <a:lnTo>
                    <a:pt x="529891" y="570060"/>
                  </a:lnTo>
                  <a:lnTo>
                    <a:pt x="542591" y="473222"/>
                  </a:lnTo>
                  <a:lnTo>
                    <a:pt x="521953" y="431947"/>
                  </a:lnTo>
                  <a:lnTo>
                    <a:pt x="467978" y="328760"/>
                  </a:lnTo>
                  <a:lnTo>
                    <a:pt x="361616" y="370035"/>
                  </a:lnTo>
                  <a:lnTo>
                    <a:pt x="348853" y="300037"/>
                  </a:lnTo>
                  <a:lnTo>
                    <a:pt x="414003" y="236685"/>
                  </a:lnTo>
                  <a:lnTo>
                    <a:pt x="444166" y="165247"/>
                  </a:lnTo>
                  <a:lnTo>
                    <a:pt x="359569" y="178593"/>
                  </a:lnTo>
                  <a:lnTo>
                    <a:pt x="218741" y="146197"/>
                  </a:lnTo>
                  <a:lnTo>
                    <a:pt x="206041" y="81110"/>
                  </a:lnTo>
                  <a:lnTo>
                    <a:pt x="201216" y="40481"/>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46" name="Freeform 10">
              <a:extLst>
                <a:ext uri="{FF2B5EF4-FFF2-40B4-BE49-F238E27FC236}">
                  <a16:creationId xmlns:a16="http://schemas.microsoft.com/office/drawing/2014/main" id="{631F752D-A33F-4FBB-92E2-BCEA518B1A64}"/>
                </a:ext>
              </a:extLst>
            </p:cNvPr>
            <p:cNvSpPr>
              <a:spLocks/>
            </p:cNvSpPr>
            <p:nvPr/>
          </p:nvSpPr>
          <p:spPr bwMode="auto">
            <a:xfrm>
              <a:off x="6054312" y="3305303"/>
              <a:ext cx="145235" cy="338883"/>
            </a:xfrm>
            <a:custGeom>
              <a:avLst/>
              <a:gdLst>
                <a:gd name="T0" fmla="*/ 39 w 861678"/>
                <a:gd name="T1" fmla="*/ 32 h 2017860"/>
                <a:gd name="T2" fmla="*/ 32 w 861678"/>
                <a:gd name="T3" fmla="*/ 59 h 2017860"/>
                <a:gd name="T4" fmla="*/ 19 w 861678"/>
                <a:gd name="T5" fmla="*/ 74 h 2017860"/>
                <a:gd name="T6" fmla="*/ 10 w 861678"/>
                <a:gd name="T7" fmla="*/ 88 h 2017860"/>
                <a:gd name="T8" fmla="*/ 8 w 861678"/>
                <a:gd name="T9" fmla="*/ 102 h 2017860"/>
                <a:gd name="T10" fmla="*/ 0 w 861678"/>
                <a:gd name="T11" fmla="*/ 126 h 2017860"/>
                <a:gd name="T12" fmla="*/ 12 w 861678"/>
                <a:gd name="T13" fmla="*/ 138 h 2017860"/>
                <a:gd name="T14" fmla="*/ 14 w 861678"/>
                <a:gd name="T15" fmla="*/ 150 h 2017860"/>
                <a:gd name="T16" fmla="*/ 26 w 861678"/>
                <a:gd name="T17" fmla="*/ 163 h 2017860"/>
                <a:gd name="T18" fmla="*/ 30 w 861678"/>
                <a:gd name="T19" fmla="*/ 186 h 2017860"/>
                <a:gd name="T20" fmla="*/ 23 w 861678"/>
                <a:gd name="T21" fmla="*/ 200 h 2017860"/>
                <a:gd name="T22" fmla="*/ 36 w 861678"/>
                <a:gd name="T23" fmla="*/ 210 h 2017860"/>
                <a:gd name="T24" fmla="*/ 51 w 861678"/>
                <a:gd name="T25" fmla="*/ 205 h 2017860"/>
                <a:gd name="T26" fmla="*/ 63 w 861678"/>
                <a:gd name="T27" fmla="*/ 195 h 2017860"/>
                <a:gd name="T28" fmla="*/ 74 w 861678"/>
                <a:gd name="T29" fmla="*/ 192 h 2017860"/>
                <a:gd name="T30" fmla="*/ 78 w 861678"/>
                <a:gd name="T31" fmla="*/ 215 h 2017860"/>
                <a:gd name="T32" fmla="*/ 78 w 861678"/>
                <a:gd name="T33" fmla="*/ 239 h 2017860"/>
                <a:gd name="T34" fmla="*/ 90 w 861678"/>
                <a:gd name="T35" fmla="*/ 252 h 2017860"/>
                <a:gd name="T36" fmla="*/ 96 w 861678"/>
                <a:gd name="T37" fmla="*/ 278 h 2017860"/>
                <a:gd name="T38" fmla="*/ 100 w 861678"/>
                <a:gd name="T39" fmla="*/ 292 h 2017860"/>
                <a:gd name="T40" fmla="*/ 105 w 861678"/>
                <a:gd name="T41" fmla="*/ 274 h 2017860"/>
                <a:gd name="T42" fmla="*/ 106 w 861678"/>
                <a:gd name="T43" fmla="*/ 258 h 2017860"/>
                <a:gd name="T44" fmla="*/ 98 w 861678"/>
                <a:gd name="T45" fmla="*/ 244 h 2017860"/>
                <a:gd name="T46" fmla="*/ 91 w 861678"/>
                <a:gd name="T47" fmla="*/ 225 h 2017860"/>
                <a:gd name="T48" fmla="*/ 92 w 861678"/>
                <a:gd name="T49" fmla="*/ 202 h 2017860"/>
                <a:gd name="T50" fmla="*/ 82 w 861678"/>
                <a:gd name="T51" fmla="*/ 186 h 2017860"/>
                <a:gd name="T52" fmla="*/ 77 w 861678"/>
                <a:gd name="T53" fmla="*/ 158 h 2017860"/>
                <a:gd name="T54" fmla="*/ 92 w 861678"/>
                <a:gd name="T55" fmla="*/ 145 h 2017860"/>
                <a:gd name="T56" fmla="*/ 115 w 861678"/>
                <a:gd name="T57" fmla="*/ 139 h 2017860"/>
                <a:gd name="T58" fmla="*/ 127 w 861678"/>
                <a:gd name="T59" fmla="*/ 117 h 2017860"/>
                <a:gd name="T60" fmla="*/ 105 w 861678"/>
                <a:gd name="T61" fmla="*/ 97 h 2017860"/>
                <a:gd name="T62" fmla="*/ 92 w 861678"/>
                <a:gd name="T63" fmla="*/ 77 h 2017860"/>
                <a:gd name="T64" fmla="*/ 81 w 861678"/>
                <a:gd name="T65" fmla="*/ 66 h 2017860"/>
                <a:gd name="T66" fmla="*/ 91 w 861678"/>
                <a:gd name="T67" fmla="*/ 40 h 2017860"/>
                <a:gd name="T68" fmla="*/ 95 w 861678"/>
                <a:gd name="T69" fmla="*/ 18 h 2017860"/>
                <a:gd name="T70" fmla="*/ 81 w 861678"/>
                <a:gd name="T71" fmla="*/ 0 h 2017860"/>
                <a:gd name="T72" fmla="*/ 68 w 861678"/>
                <a:gd name="T73" fmla="*/ 11 h 2017860"/>
                <a:gd name="T74" fmla="*/ 53 w 861678"/>
                <a:gd name="T75" fmla="*/ 21 h 2017860"/>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w 861678"/>
                <a:gd name="T115" fmla="*/ 0 h 2017860"/>
                <a:gd name="T116" fmla="*/ 861678 w 861678"/>
                <a:gd name="T117" fmla="*/ 2017860 h 2017860"/>
              </a:gdLst>
              <a:ahLst/>
              <a:cxnLst>
                <a:cxn ang="T76">
                  <a:pos x="T0" y="T1"/>
                </a:cxn>
                <a:cxn ang="T77">
                  <a:pos x="T2" y="T3"/>
                </a:cxn>
                <a:cxn ang="T78">
                  <a:pos x="T4" y="T5"/>
                </a:cxn>
                <a:cxn ang="T79">
                  <a:pos x="T6" y="T7"/>
                </a:cxn>
                <a:cxn ang="T80">
                  <a:pos x="T8" y="T9"/>
                </a:cxn>
                <a:cxn ang="T81">
                  <a:pos x="T10" y="T11"/>
                </a:cxn>
                <a:cxn ang="T82">
                  <a:pos x="T12" y="T13"/>
                </a:cxn>
                <a:cxn ang="T83">
                  <a:pos x="T14" y="T15"/>
                </a:cxn>
                <a:cxn ang="T84">
                  <a:pos x="T16" y="T17"/>
                </a:cxn>
                <a:cxn ang="T85">
                  <a:pos x="T18" y="T19"/>
                </a:cxn>
                <a:cxn ang="T86">
                  <a:pos x="T20" y="T21"/>
                </a:cxn>
                <a:cxn ang="T87">
                  <a:pos x="T22" y="T23"/>
                </a:cxn>
                <a:cxn ang="T88">
                  <a:pos x="T24" y="T25"/>
                </a:cxn>
                <a:cxn ang="T89">
                  <a:pos x="T26" y="T27"/>
                </a:cxn>
                <a:cxn ang="T90">
                  <a:pos x="T28" y="T29"/>
                </a:cxn>
                <a:cxn ang="T91">
                  <a:pos x="T30" y="T31"/>
                </a:cxn>
                <a:cxn ang="T92">
                  <a:pos x="T32" y="T33"/>
                </a:cxn>
                <a:cxn ang="T93">
                  <a:pos x="T34" y="T35"/>
                </a:cxn>
                <a:cxn ang="T94">
                  <a:pos x="T36" y="T37"/>
                </a:cxn>
                <a:cxn ang="T95">
                  <a:pos x="T38" y="T39"/>
                </a:cxn>
                <a:cxn ang="T96">
                  <a:pos x="T40" y="T41"/>
                </a:cxn>
                <a:cxn ang="T97">
                  <a:pos x="T42" y="T43"/>
                </a:cxn>
                <a:cxn ang="T98">
                  <a:pos x="T44" y="T45"/>
                </a:cxn>
                <a:cxn ang="T99">
                  <a:pos x="T46" y="T47"/>
                </a:cxn>
                <a:cxn ang="T100">
                  <a:pos x="T48" y="T49"/>
                </a:cxn>
                <a:cxn ang="T101">
                  <a:pos x="T50" y="T51"/>
                </a:cxn>
                <a:cxn ang="T102">
                  <a:pos x="T52" y="T53"/>
                </a:cxn>
                <a:cxn ang="T103">
                  <a:pos x="T54" y="T55"/>
                </a:cxn>
                <a:cxn ang="T104">
                  <a:pos x="T56" y="T57"/>
                </a:cxn>
                <a:cxn ang="T105">
                  <a:pos x="T58" y="T59"/>
                </a:cxn>
                <a:cxn ang="T106">
                  <a:pos x="T60" y="T61"/>
                </a:cxn>
                <a:cxn ang="T107">
                  <a:pos x="T62" y="T63"/>
                </a:cxn>
                <a:cxn ang="T108">
                  <a:pos x="T64" y="T65"/>
                </a:cxn>
                <a:cxn ang="T109">
                  <a:pos x="T66" y="T67"/>
                </a:cxn>
                <a:cxn ang="T110">
                  <a:pos x="T68" y="T69"/>
                </a:cxn>
                <a:cxn ang="T111">
                  <a:pos x="T70" y="T71"/>
                </a:cxn>
                <a:cxn ang="T112">
                  <a:pos x="T72" y="T73"/>
                </a:cxn>
                <a:cxn ang="T113">
                  <a:pos x="T74" y="T75"/>
                </a:cxn>
              </a:cxnLst>
              <a:rect l="T114" t="T115" r="T116" b="T117"/>
              <a:pathLst>
                <a:path w="861678" h="2017860">
                  <a:moveTo>
                    <a:pt x="356853" y="147785"/>
                  </a:moveTo>
                  <a:lnTo>
                    <a:pt x="261603" y="217635"/>
                  </a:lnTo>
                  <a:lnTo>
                    <a:pt x="239378" y="304948"/>
                  </a:lnTo>
                  <a:lnTo>
                    <a:pt x="213978" y="403373"/>
                  </a:lnTo>
                  <a:lnTo>
                    <a:pt x="190166" y="489098"/>
                  </a:lnTo>
                  <a:lnTo>
                    <a:pt x="125078" y="509735"/>
                  </a:lnTo>
                  <a:lnTo>
                    <a:pt x="71103" y="524023"/>
                  </a:lnTo>
                  <a:lnTo>
                    <a:pt x="71103" y="608160"/>
                  </a:lnTo>
                  <a:lnTo>
                    <a:pt x="72691" y="655785"/>
                  </a:lnTo>
                  <a:lnTo>
                    <a:pt x="52387" y="704850"/>
                  </a:lnTo>
                  <a:lnTo>
                    <a:pt x="39290" y="810815"/>
                  </a:lnTo>
                  <a:lnTo>
                    <a:pt x="0" y="870347"/>
                  </a:lnTo>
                  <a:lnTo>
                    <a:pt x="23478" y="941535"/>
                  </a:lnTo>
                  <a:lnTo>
                    <a:pt x="82216" y="949473"/>
                  </a:lnTo>
                  <a:lnTo>
                    <a:pt x="86978" y="993923"/>
                  </a:lnTo>
                  <a:lnTo>
                    <a:pt x="91741" y="1032023"/>
                  </a:lnTo>
                  <a:lnTo>
                    <a:pt x="109203" y="1093935"/>
                  </a:lnTo>
                  <a:lnTo>
                    <a:pt x="172703" y="1124098"/>
                  </a:lnTo>
                  <a:lnTo>
                    <a:pt x="191753" y="1193948"/>
                  </a:lnTo>
                  <a:lnTo>
                    <a:pt x="201278" y="1279673"/>
                  </a:lnTo>
                  <a:lnTo>
                    <a:pt x="172703" y="1352698"/>
                  </a:lnTo>
                  <a:lnTo>
                    <a:pt x="158416" y="1381273"/>
                  </a:lnTo>
                  <a:lnTo>
                    <a:pt x="182228" y="1419373"/>
                  </a:lnTo>
                  <a:lnTo>
                    <a:pt x="242553" y="1446360"/>
                  </a:lnTo>
                  <a:lnTo>
                    <a:pt x="301291" y="1451123"/>
                  </a:lnTo>
                  <a:lnTo>
                    <a:pt x="342566" y="1409848"/>
                  </a:lnTo>
                  <a:lnTo>
                    <a:pt x="385428" y="1360635"/>
                  </a:lnTo>
                  <a:lnTo>
                    <a:pt x="423528" y="1341585"/>
                  </a:lnTo>
                  <a:lnTo>
                    <a:pt x="447341" y="1300310"/>
                  </a:lnTo>
                  <a:lnTo>
                    <a:pt x="501316" y="1327298"/>
                  </a:lnTo>
                  <a:lnTo>
                    <a:pt x="515603" y="1395560"/>
                  </a:lnTo>
                  <a:lnTo>
                    <a:pt x="525128" y="1484460"/>
                  </a:lnTo>
                  <a:lnTo>
                    <a:pt x="510841" y="1571773"/>
                  </a:lnTo>
                  <a:lnTo>
                    <a:pt x="525128" y="1646385"/>
                  </a:lnTo>
                  <a:lnTo>
                    <a:pt x="558466" y="1681310"/>
                  </a:lnTo>
                  <a:lnTo>
                    <a:pt x="612441" y="1741635"/>
                  </a:lnTo>
                  <a:lnTo>
                    <a:pt x="625141" y="1852760"/>
                  </a:lnTo>
                  <a:lnTo>
                    <a:pt x="652128" y="1914673"/>
                  </a:lnTo>
                  <a:lnTo>
                    <a:pt x="625141" y="2017860"/>
                  </a:lnTo>
                  <a:lnTo>
                    <a:pt x="678656" y="2015728"/>
                  </a:lnTo>
                  <a:lnTo>
                    <a:pt x="685466" y="1979760"/>
                  </a:lnTo>
                  <a:lnTo>
                    <a:pt x="709612" y="1887140"/>
                  </a:lnTo>
                  <a:lnTo>
                    <a:pt x="700087" y="1841897"/>
                  </a:lnTo>
                  <a:lnTo>
                    <a:pt x="719137" y="1779984"/>
                  </a:lnTo>
                  <a:lnTo>
                    <a:pt x="704516" y="1736873"/>
                  </a:lnTo>
                  <a:lnTo>
                    <a:pt x="666416" y="1681310"/>
                  </a:lnTo>
                  <a:lnTo>
                    <a:pt x="623553" y="1627335"/>
                  </a:lnTo>
                  <a:lnTo>
                    <a:pt x="618791" y="1551135"/>
                  </a:lnTo>
                  <a:lnTo>
                    <a:pt x="606091" y="1479698"/>
                  </a:lnTo>
                  <a:lnTo>
                    <a:pt x="625141" y="1395560"/>
                  </a:lnTo>
                  <a:lnTo>
                    <a:pt x="625141" y="1335235"/>
                  </a:lnTo>
                  <a:lnTo>
                    <a:pt x="552116" y="1281260"/>
                  </a:lnTo>
                  <a:lnTo>
                    <a:pt x="520366" y="1178073"/>
                  </a:lnTo>
                  <a:lnTo>
                    <a:pt x="520366" y="1090760"/>
                  </a:lnTo>
                  <a:lnTo>
                    <a:pt x="552116" y="1043135"/>
                  </a:lnTo>
                  <a:lnTo>
                    <a:pt x="625141" y="1003448"/>
                  </a:lnTo>
                  <a:lnTo>
                    <a:pt x="702928" y="997098"/>
                  </a:lnTo>
                  <a:lnTo>
                    <a:pt x="780716" y="962173"/>
                  </a:lnTo>
                  <a:lnTo>
                    <a:pt x="829928" y="895498"/>
                  </a:lnTo>
                  <a:lnTo>
                    <a:pt x="861678" y="808185"/>
                  </a:lnTo>
                  <a:lnTo>
                    <a:pt x="768016" y="738335"/>
                  </a:lnTo>
                  <a:lnTo>
                    <a:pt x="707691" y="670073"/>
                  </a:lnTo>
                  <a:lnTo>
                    <a:pt x="708421" y="575072"/>
                  </a:lnTo>
                  <a:lnTo>
                    <a:pt x="620378" y="530373"/>
                  </a:lnTo>
                  <a:lnTo>
                    <a:pt x="526256" y="522684"/>
                  </a:lnTo>
                  <a:lnTo>
                    <a:pt x="547353" y="452585"/>
                  </a:lnTo>
                  <a:lnTo>
                    <a:pt x="606091" y="366860"/>
                  </a:lnTo>
                  <a:lnTo>
                    <a:pt x="617203" y="274785"/>
                  </a:lnTo>
                  <a:lnTo>
                    <a:pt x="656034" y="195262"/>
                  </a:lnTo>
                  <a:lnTo>
                    <a:pt x="645318" y="123825"/>
                  </a:lnTo>
                  <a:lnTo>
                    <a:pt x="582278" y="47773"/>
                  </a:lnTo>
                  <a:lnTo>
                    <a:pt x="547687" y="0"/>
                  </a:lnTo>
                  <a:lnTo>
                    <a:pt x="439403" y="33485"/>
                  </a:lnTo>
                  <a:lnTo>
                    <a:pt x="456866" y="76348"/>
                  </a:lnTo>
                  <a:lnTo>
                    <a:pt x="477503" y="150960"/>
                  </a:lnTo>
                  <a:lnTo>
                    <a:pt x="356853" y="147785"/>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47" name="Freeform 11">
              <a:extLst>
                <a:ext uri="{FF2B5EF4-FFF2-40B4-BE49-F238E27FC236}">
                  <a16:creationId xmlns:a16="http://schemas.microsoft.com/office/drawing/2014/main" id="{BB5D420E-8FF7-4749-A6AA-72642669A039}"/>
                </a:ext>
              </a:extLst>
            </p:cNvPr>
            <p:cNvSpPr>
              <a:spLocks/>
            </p:cNvSpPr>
            <p:nvPr/>
          </p:nvSpPr>
          <p:spPr bwMode="auto">
            <a:xfrm>
              <a:off x="5020484" y="3228781"/>
              <a:ext cx="374802" cy="299842"/>
            </a:xfrm>
            <a:custGeom>
              <a:avLst/>
              <a:gdLst>
                <a:gd name="T0" fmla="*/ 7068360 w 1199"/>
                <a:gd name="T1" fmla="*/ 226310190 h 960"/>
                <a:gd name="T2" fmla="*/ 44630702 w 1199"/>
                <a:gd name="T3" fmla="*/ 275906865 h 960"/>
                <a:gd name="T4" fmla="*/ 70177404 w 1199"/>
                <a:gd name="T5" fmla="*/ 337499325 h 960"/>
                <a:gd name="T6" fmla="*/ 122886005 w 1199"/>
                <a:gd name="T7" fmla="*/ 410281438 h 960"/>
                <a:gd name="T8" fmla="*/ 149341196 w 1199"/>
                <a:gd name="T9" fmla="*/ 475906465 h 960"/>
                <a:gd name="T10" fmla="*/ 226081714 w 1199"/>
                <a:gd name="T11" fmla="*/ 540624078 h 960"/>
                <a:gd name="T12" fmla="*/ 242035731 w 1199"/>
                <a:gd name="T13" fmla="*/ 627014875 h 960"/>
                <a:gd name="T14" fmla="*/ 265259890 w 1199"/>
                <a:gd name="T15" fmla="*/ 703022788 h 960"/>
                <a:gd name="T16" fmla="*/ 328368933 w 1199"/>
                <a:gd name="T17" fmla="*/ 771772650 h 960"/>
                <a:gd name="T18" fmla="*/ 391477977 w 1199"/>
                <a:gd name="T19" fmla="*/ 838204128 h 960"/>
                <a:gd name="T20" fmla="*/ 434695261 w 1199"/>
                <a:gd name="T21" fmla="*/ 885381453 h 960"/>
                <a:gd name="T22" fmla="*/ 480234453 w 1199"/>
                <a:gd name="T23" fmla="*/ 867740518 h 960"/>
                <a:gd name="T24" fmla="*/ 566567655 w 1199"/>
                <a:gd name="T25" fmla="*/ 875704053 h 960"/>
                <a:gd name="T26" fmla="*/ 643308173 w 1199"/>
                <a:gd name="T27" fmla="*/ 898184005 h 960"/>
                <a:gd name="T28" fmla="*/ 721664525 w 1199"/>
                <a:gd name="T29" fmla="*/ 843748630 h 960"/>
                <a:gd name="T30" fmla="*/ 795173692 w 1199"/>
                <a:gd name="T31" fmla="*/ 803728073 h 960"/>
                <a:gd name="T32" fmla="*/ 875145878 w 1199"/>
                <a:gd name="T33" fmla="*/ 792538738 h 960"/>
                <a:gd name="T34" fmla="*/ 966224580 w 1199"/>
                <a:gd name="T35" fmla="*/ 770159750 h 960"/>
                <a:gd name="T36" fmla="*/ 1044580932 w 1199"/>
                <a:gd name="T37" fmla="*/ 751006563 h 960"/>
                <a:gd name="T38" fmla="*/ 1098905049 w 1199"/>
                <a:gd name="T39" fmla="*/ 690220553 h 960"/>
                <a:gd name="T40" fmla="*/ 1110113249 w 1199"/>
                <a:gd name="T41" fmla="*/ 587801403 h 960"/>
                <a:gd name="T42" fmla="*/ 1066896283 w 1199"/>
                <a:gd name="T43" fmla="*/ 563809515 h 960"/>
                <a:gd name="T44" fmla="*/ 967840414 w 1199"/>
                <a:gd name="T45" fmla="*/ 554232763 h 960"/>
                <a:gd name="T46" fmla="*/ 910284946 w 1199"/>
                <a:gd name="T47" fmla="*/ 483870000 h 960"/>
                <a:gd name="T48" fmla="*/ 868683495 w 1199"/>
                <a:gd name="T49" fmla="*/ 445462978 h 960"/>
                <a:gd name="T50" fmla="*/ 828697561 w 1199"/>
                <a:gd name="T51" fmla="*/ 360684763 h 960"/>
                <a:gd name="T52" fmla="*/ 774373126 w 1199"/>
                <a:gd name="T53" fmla="*/ 288709100 h 960"/>
                <a:gd name="T54" fmla="*/ 688039924 w 1199"/>
                <a:gd name="T55" fmla="*/ 198386700 h 960"/>
                <a:gd name="T56" fmla="*/ 612107164 w 1199"/>
                <a:gd name="T57" fmla="*/ 179132865 h 960"/>
                <a:gd name="T58" fmla="*/ 526581721 w 1199"/>
                <a:gd name="T59" fmla="*/ 168749663 h 960"/>
                <a:gd name="T60" fmla="*/ 473065361 w 1199"/>
                <a:gd name="T61" fmla="*/ 127923290 h 960"/>
                <a:gd name="T62" fmla="*/ 409855269 w 1199"/>
                <a:gd name="T63" fmla="*/ 76007913 h 960"/>
                <a:gd name="T64" fmla="*/ 308376125 w 1199"/>
                <a:gd name="T65" fmla="*/ 23991888 h 960"/>
                <a:gd name="T66" fmla="*/ 222042923 w 1199"/>
                <a:gd name="T67" fmla="*/ 0 h 960"/>
                <a:gd name="T68" fmla="*/ 138132996 w 1199"/>
                <a:gd name="T69" fmla="*/ 28024138 h 960"/>
                <a:gd name="T70" fmla="*/ 170142080 w 1199"/>
                <a:gd name="T71" fmla="*/ 104737853 h 960"/>
                <a:gd name="T72" fmla="*/ 134901963 w 1199"/>
                <a:gd name="T73" fmla="*/ 152721628 h 960"/>
                <a:gd name="T74" fmla="*/ 78962012 w 1199"/>
                <a:gd name="T75" fmla="*/ 179939315 h 960"/>
                <a:gd name="T76" fmla="*/ 16660726 w 1199"/>
                <a:gd name="T77" fmla="*/ 191128650 h 960"/>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w 1199"/>
                <a:gd name="T118" fmla="*/ 0 h 960"/>
                <a:gd name="T119" fmla="*/ 2230102 w 1199"/>
                <a:gd name="T120" fmla="*/ 1782762 h 960"/>
              </a:gdLst>
              <a:ahLst/>
              <a:cxnLst>
                <a:cxn ang="T78">
                  <a:pos x="T0" y="T1"/>
                </a:cxn>
                <a:cxn ang="T79">
                  <a:pos x="T2" y="T3"/>
                </a:cxn>
                <a:cxn ang="T80">
                  <a:pos x="T4" y="T5"/>
                </a:cxn>
                <a:cxn ang="T81">
                  <a:pos x="T6" y="T7"/>
                </a:cxn>
                <a:cxn ang="T82">
                  <a:pos x="T8" y="T9"/>
                </a:cxn>
                <a:cxn ang="T83">
                  <a:pos x="T10" y="T11"/>
                </a:cxn>
                <a:cxn ang="T84">
                  <a:pos x="T12" y="T13"/>
                </a:cxn>
                <a:cxn ang="T85">
                  <a:pos x="T14" y="T15"/>
                </a:cxn>
                <a:cxn ang="T86">
                  <a:pos x="T16" y="T17"/>
                </a:cxn>
                <a:cxn ang="T87">
                  <a:pos x="T18" y="T19"/>
                </a:cxn>
                <a:cxn ang="T88">
                  <a:pos x="T20" y="T21"/>
                </a:cxn>
                <a:cxn ang="T89">
                  <a:pos x="T22" y="T23"/>
                </a:cxn>
                <a:cxn ang="T90">
                  <a:pos x="T24" y="T25"/>
                </a:cxn>
                <a:cxn ang="T91">
                  <a:pos x="T26" y="T27"/>
                </a:cxn>
                <a:cxn ang="T92">
                  <a:pos x="T28" y="T29"/>
                </a:cxn>
                <a:cxn ang="T93">
                  <a:pos x="T30" y="T31"/>
                </a:cxn>
                <a:cxn ang="T94">
                  <a:pos x="T32" y="T33"/>
                </a:cxn>
                <a:cxn ang="T95">
                  <a:pos x="T34" y="T35"/>
                </a:cxn>
                <a:cxn ang="T96">
                  <a:pos x="T36" y="T37"/>
                </a:cxn>
                <a:cxn ang="T97">
                  <a:pos x="T38" y="T39"/>
                </a:cxn>
                <a:cxn ang="T98">
                  <a:pos x="T40" y="T41"/>
                </a:cxn>
                <a:cxn ang="T99">
                  <a:pos x="T42" y="T43"/>
                </a:cxn>
                <a:cxn ang="T100">
                  <a:pos x="T44" y="T45"/>
                </a:cxn>
                <a:cxn ang="T101">
                  <a:pos x="T46" y="T47"/>
                </a:cxn>
                <a:cxn ang="T102">
                  <a:pos x="T48" y="T49"/>
                </a:cxn>
                <a:cxn ang="T103">
                  <a:pos x="T50" y="T51"/>
                </a:cxn>
                <a:cxn ang="T104">
                  <a:pos x="T52" y="T53"/>
                </a:cxn>
                <a:cxn ang="T105">
                  <a:pos x="T54" y="T55"/>
                </a:cxn>
                <a:cxn ang="T106">
                  <a:pos x="T56" y="T57"/>
                </a:cxn>
                <a:cxn ang="T107">
                  <a:pos x="T58" y="T59"/>
                </a:cxn>
                <a:cxn ang="T108">
                  <a:pos x="T60" y="T61"/>
                </a:cxn>
                <a:cxn ang="T109">
                  <a:pos x="T62" y="T63"/>
                </a:cxn>
                <a:cxn ang="T110">
                  <a:pos x="T64" y="T65"/>
                </a:cxn>
                <a:cxn ang="T111">
                  <a:pos x="T66" y="T67"/>
                </a:cxn>
                <a:cxn ang="T112">
                  <a:pos x="T68" y="T69"/>
                </a:cxn>
                <a:cxn ang="T113">
                  <a:pos x="T70" y="T71"/>
                </a:cxn>
                <a:cxn ang="T114">
                  <a:pos x="T72" y="T73"/>
                </a:cxn>
                <a:cxn ang="T115">
                  <a:pos x="T74" y="T75"/>
                </a:cxn>
                <a:cxn ang="T116">
                  <a:pos x="T76" y="T77"/>
                </a:cxn>
              </a:cxnLst>
              <a:rect l="T117" t="T118" r="T119" b="T120"/>
              <a:pathLst>
                <a:path w="1199" h="960">
                  <a:moveTo>
                    <a:pt x="0" y="228"/>
                  </a:moveTo>
                  <a:lnTo>
                    <a:pt x="8" y="242"/>
                  </a:lnTo>
                  <a:lnTo>
                    <a:pt x="15" y="286"/>
                  </a:lnTo>
                  <a:lnTo>
                    <a:pt x="48" y="295"/>
                  </a:lnTo>
                  <a:lnTo>
                    <a:pt x="65" y="321"/>
                  </a:lnTo>
                  <a:lnTo>
                    <a:pt x="75" y="361"/>
                  </a:lnTo>
                  <a:lnTo>
                    <a:pt x="111" y="402"/>
                  </a:lnTo>
                  <a:lnTo>
                    <a:pt x="131" y="439"/>
                  </a:lnTo>
                  <a:lnTo>
                    <a:pt x="164" y="461"/>
                  </a:lnTo>
                  <a:lnTo>
                    <a:pt x="160" y="509"/>
                  </a:lnTo>
                  <a:lnTo>
                    <a:pt x="209" y="541"/>
                  </a:lnTo>
                  <a:lnTo>
                    <a:pt x="242" y="578"/>
                  </a:lnTo>
                  <a:lnTo>
                    <a:pt x="263" y="619"/>
                  </a:lnTo>
                  <a:lnTo>
                    <a:pt x="259" y="670"/>
                  </a:lnTo>
                  <a:lnTo>
                    <a:pt x="273" y="704"/>
                  </a:lnTo>
                  <a:lnTo>
                    <a:pt x="283" y="751"/>
                  </a:lnTo>
                  <a:lnTo>
                    <a:pt x="330" y="781"/>
                  </a:lnTo>
                  <a:lnTo>
                    <a:pt x="351" y="825"/>
                  </a:lnTo>
                  <a:lnTo>
                    <a:pt x="390" y="863"/>
                  </a:lnTo>
                  <a:lnTo>
                    <a:pt x="418" y="896"/>
                  </a:lnTo>
                  <a:lnTo>
                    <a:pt x="428" y="935"/>
                  </a:lnTo>
                  <a:lnTo>
                    <a:pt x="465" y="946"/>
                  </a:lnTo>
                  <a:lnTo>
                    <a:pt x="486" y="931"/>
                  </a:lnTo>
                  <a:lnTo>
                    <a:pt x="513" y="928"/>
                  </a:lnTo>
                  <a:lnTo>
                    <a:pt x="558" y="931"/>
                  </a:lnTo>
                  <a:lnTo>
                    <a:pt x="605" y="936"/>
                  </a:lnTo>
                  <a:lnTo>
                    <a:pt x="641" y="945"/>
                  </a:lnTo>
                  <a:lnTo>
                    <a:pt x="687" y="960"/>
                  </a:lnTo>
                  <a:lnTo>
                    <a:pt x="724" y="947"/>
                  </a:lnTo>
                  <a:lnTo>
                    <a:pt x="771" y="902"/>
                  </a:lnTo>
                  <a:lnTo>
                    <a:pt x="812" y="876"/>
                  </a:lnTo>
                  <a:lnTo>
                    <a:pt x="850" y="859"/>
                  </a:lnTo>
                  <a:lnTo>
                    <a:pt x="899" y="851"/>
                  </a:lnTo>
                  <a:lnTo>
                    <a:pt x="935" y="847"/>
                  </a:lnTo>
                  <a:lnTo>
                    <a:pt x="980" y="835"/>
                  </a:lnTo>
                  <a:lnTo>
                    <a:pt x="1043" y="825"/>
                  </a:lnTo>
                  <a:lnTo>
                    <a:pt x="1079" y="811"/>
                  </a:lnTo>
                  <a:lnTo>
                    <a:pt x="1106" y="804"/>
                  </a:lnTo>
                  <a:lnTo>
                    <a:pt x="1138" y="774"/>
                  </a:lnTo>
                  <a:lnTo>
                    <a:pt x="1150" y="738"/>
                  </a:lnTo>
                  <a:lnTo>
                    <a:pt x="1178" y="697"/>
                  </a:lnTo>
                  <a:lnTo>
                    <a:pt x="1199" y="660"/>
                  </a:lnTo>
                  <a:lnTo>
                    <a:pt x="1181" y="628"/>
                  </a:lnTo>
                  <a:lnTo>
                    <a:pt x="1169" y="599"/>
                  </a:lnTo>
                  <a:lnTo>
                    <a:pt x="1140" y="603"/>
                  </a:lnTo>
                  <a:lnTo>
                    <a:pt x="1086" y="598"/>
                  </a:lnTo>
                  <a:lnTo>
                    <a:pt x="1034" y="592"/>
                  </a:lnTo>
                  <a:lnTo>
                    <a:pt x="1002" y="555"/>
                  </a:lnTo>
                  <a:lnTo>
                    <a:pt x="973" y="517"/>
                  </a:lnTo>
                  <a:lnTo>
                    <a:pt x="952" y="502"/>
                  </a:lnTo>
                  <a:lnTo>
                    <a:pt x="928" y="476"/>
                  </a:lnTo>
                  <a:lnTo>
                    <a:pt x="896" y="445"/>
                  </a:lnTo>
                  <a:lnTo>
                    <a:pt x="886" y="386"/>
                  </a:lnTo>
                  <a:lnTo>
                    <a:pt x="870" y="351"/>
                  </a:lnTo>
                  <a:lnTo>
                    <a:pt x="828" y="309"/>
                  </a:lnTo>
                  <a:lnTo>
                    <a:pt x="788" y="269"/>
                  </a:lnTo>
                  <a:lnTo>
                    <a:pt x="735" y="212"/>
                  </a:lnTo>
                  <a:lnTo>
                    <a:pt x="704" y="203"/>
                  </a:lnTo>
                  <a:lnTo>
                    <a:pt x="654" y="191"/>
                  </a:lnTo>
                  <a:lnTo>
                    <a:pt x="600" y="198"/>
                  </a:lnTo>
                  <a:lnTo>
                    <a:pt x="563" y="180"/>
                  </a:lnTo>
                  <a:lnTo>
                    <a:pt x="529" y="163"/>
                  </a:lnTo>
                  <a:lnTo>
                    <a:pt x="506" y="137"/>
                  </a:lnTo>
                  <a:lnTo>
                    <a:pt x="469" y="102"/>
                  </a:lnTo>
                  <a:lnTo>
                    <a:pt x="438" y="81"/>
                  </a:lnTo>
                  <a:lnTo>
                    <a:pt x="382" y="56"/>
                  </a:lnTo>
                  <a:lnTo>
                    <a:pt x="330" y="26"/>
                  </a:lnTo>
                  <a:lnTo>
                    <a:pt x="283" y="4"/>
                  </a:lnTo>
                  <a:lnTo>
                    <a:pt x="237" y="0"/>
                  </a:lnTo>
                  <a:lnTo>
                    <a:pt x="199" y="19"/>
                  </a:lnTo>
                  <a:lnTo>
                    <a:pt x="148" y="30"/>
                  </a:lnTo>
                  <a:lnTo>
                    <a:pt x="149" y="59"/>
                  </a:lnTo>
                  <a:lnTo>
                    <a:pt x="182" y="112"/>
                  </a:lnTo>
                  <a:lnTo>
                    <a:pt x="165" y="139"/>
                  </a:lnTo>
                  <a:lnTo>
                    <a:pt x="144" y="163"/>
                  </a:lnTo>
                  <a:lnTo>
                    <a:pt x="114" y="176"/>
                  </a:lnTo>
                  <a:lnTo>
                    <a:pt x="84" y="192"/>
                  </a:lnTo>
                  <a:lnTo>
                    <a:pt x="33" y="185"/>
                  </a:lnTo>
                  <a:lnTo>
                    <a:pt x="18" y="204"/>
                  </a:lnTo>
                  <a:lnTo>
                    <a:pt x="0" y="228"/>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dirty="0">
                <a:solidFill>
                  <a:sysClr val="windowText" lastClr="000000"/>
                </a:solidFill>
                <a:ea typeface="黑体" panose="02010609060101010101" pitchFamily="49" charset="-122"/>
              </a:endParaRPr>
            </a:p>
          </p:txBody>
        </p:sp>
        <p:sp>
          <p:nvSpPr>
            <p:cNvPr id="48" name="Freeform 12">
              <a:extLst>
                <a:ext uri="{FF2B5EF4-FFF2-40B4-BE49-F238E27FC236}">
                  <a16:creationId xmlns:a16="http://schemas.microsoft.com/office/drawing/2014/main" id="{FEAC5EF1-455D-451F-BF4B-5CAE4847AB64}"/>
                </a:ext>
              </a:extLst>
            </p:cNvPr>
            <p:cNvSpPr>
              <a:spLocks/>
            </p:cNvSpPr>
            <p:nvPr/>
          </p:nvSpPr>
          <p:spPr bwMode="auto">
            <a:xfrm>
              <a:off x="5164158" y="3488019"/>
              <a:ext cx="184277" cy="120249"/>
            </a:xfrm>
            <a:custGeom>
              <a:avLst/>
              <a:gdLst>
                <a:gd name="T0" fmla="*/ 2147483647 w 590"/>
                <a:gd name="T1" fmla="*/ 2147483647 h 385"/>
                <a:gd name="T2" fmla="*/ 0 w 590"/>
                <a:gd name="T3" fmla="*/ 2147483647 h 385"/>
                <a:gd name="T4" fmla="*/ 2147483647 w 590"/>
                <a:gd name="T5" fmla="*/ 2147483647 h 385"/>
                <a:gd name="T6" fmla="*/ 2147483647 w 590"/>
                <a:gd name="T7" fmla="*/ 2147483647 h 385"/>
                <a:gd name="T8" fmla="*/ 2147483647 w 590"/>
                <a:gd name="T9" fmla="*/ 2147483647 h 385"/>
                <a:gd name="T10" fmla="*/ 2147483647 w 590"/>
                <a:gd name="T11" fmla="*/ 2147483647 h 385"/>
                <a:gd name="T12" fmla="*/ 2147483647 w 590"/>
                <a:gd name="T13" fmla="*/ 2147483647 h 385"/>
                <a:gd name="T14" fmla="*/ 2147483647 w 590"/>
                <a:gd name="T15" fmla="*/ 2147483647 h 385"/>
                <a:gd name="T16" fmla="*/ 2147483647 w 590"/>
                <a:gd name="T17" fmla="*/ 2147483647 h 385"/>
                <a:gd name="T18" fmla="*/ 2147483647 w 590"/>
                <a:gd name="T19" fmla="*/ 2147483647 h 385"/>
                <a:gd name="T20" fmla="*/ 2147483647 w 590"/>
                <a:gd name="T21" fmla="*/ 2147483647 h 385"/>
                <a:gd name="T22" fmla="*/ 2147483647 w 590"/>
                <a:gd name="T23" fmla="*/ 2147483647 h 385"/>
                <a:gd name="T24" fmla="*/ 2147483647 w 590"/>
                <a:gd name="T25" fmla="*/ 2147483647 h 385"/>
                <a:gd name="T26" fmla="*/ 2147483647 w 590"/>
                <a:gd name="T27" fmla="*/ 2147483647 h 385"/>
                <a:gd name="T28" fmla="*/ 2147483647 w 590"/>
                <a:gd name="T29" fmla="*/ 2147483647 h 385"/>
                <a:gd name="T30" fmla="*/ 2147483647 w 590"/>
                <a:gd name="T31" fmla="*/ 2147483647 h 385"/>
                <a:gd name="T32" fmla="*/ 2147483647 w 590"/>
                <a:gd name="T33" fmla="*/ 2147483647 h 385"/>
                <a:gd name="T34" fmla="*/ 2147483647 w 590"/>
                <a:gd name="T35" fmla="*/ 2147483647 h 385"/>
                <a:gd name="T36" fmla="*/ 2147483647 w 590"/>
                <a:gd name="T37" fmla="*/ 2147483647 h 385"/>
                <a:gd name="T38" fmla="*/ 2147483647 w 590"/>
                <a:gd name="T39" fmla="*/ 2147483647 h 385"/>
                <a:gd name="T40" fmla="*/ 2147483647 w 590"/>
                <a:gd name="T41" fmla="*/ 0 h 385"/>
                <a:gd name="T42" fmla="*/ 2147483647 w 590"/>
                <a:gd name="T43" fmla="*/ 2147483647 h 385"/>
                <a:gd name="T44" fmla="*/ 2147483647 w 590"/>
                <a:gd name="T45" fmla="*/ 2147483647 h 385"/>
                <a:gd name="T46" fmla="*/ 2147483647 w 590"/>
                <a:gd name="T47" fmla="*/ 2147483647 h 385"/>
                <a:gd name="T48" fmla="*/ 2147483647 w 590"/>
                <a:gd name="T49" fmla="*/ 2147483647 h 385"/>
                <a:gd name="T50" fmla="*/ 2147483647 w 590"/>
                <a:gd name="T51" fmla="*/ 2147483647 h 385"/>
                <a:gd name="T52" fmla="*/ 2147483647 w 590"/>
                <a:gd name="T53" fmla="*/ 2147483647 h 385"/>
                <a:gd name="T54" fmla="*/ 2147483647 w 590"/>
                <a:gd name="T55" fmla="*/ 2147483647 h 385"/>
                <a:gd name="T56" fmla="*/ 2147483647 w 590"/>
                <a:gd name="T57" fmla="*/ 2147483647 h 385"/>
                <a:gd name="T58" fmla="*/ 2147483647 w 590"/>
                <a:gd name="T59" fmla="*/ 2147483647 h 385"/>
                <a:gd name="T60" fmla="*/ 2147483647 w 590"/>
                <a:gd name="T61" fmla="*/ 2147483647 h 385"/>
                <a:gd name="T62" fmla="*/ 2147483647 w 590"/>
                <a:gd name="T63" fmla="*/ 2147483647 h 385"/>
                <a:gd name="T64" fmla="*/ 2147483647 w 590"/>
                <a:gd name="T65" fmla="*/ 2147483647 h 385"/>
                <a:gd name="T66" fmla="*/ 2147483647 w 590"/>
                <a:gd name="T67" fmla="*/ 2147483647 h 385"/>
                <a:gd name="T68" fmla="*/ 2147483647 w 590"/>
                <a:gd name="T69" fmla="*/ 2147483647 h 385"/>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w 590"/>
                <a:gd name="T106" fmla="*/ 0 h 385"/>
                <a:gd name="T107" fmla="*/ 699 w 590"/>
                <a:gd name="T108" fmla="*/ 452 h 385"/>
              </a:gdLst>
              <a:ahLst/>
              <a:cxnLst>
                <a:cxn ang="T70">
                  <a:pos x="T0" y="T1"/>
                </a:cxn>
                <a:cxn ang="T71">
                  <a:pos x="T2" y="T3"/>
                </a:cxn>
                <a:cxn ang="T72">
                  <a:pos x="T4" y="T5"/>
                </a:cxn>
                <a:cxn ang="T73">
                  <a:pos x="T6" y="T7"/>
                </a:cxn>
                <a:cxn ang="T74">
                  <a:pos x="T8" y="T9"/>
                </a:cxn>
                <a:cxn ang="T75">
                  <a:pos x="T10" y="T11"/>
                </a:cxn>
                <a:cxn ang="T76">
                  <a:pos x="T12" y="T13"/>
                </a:cxn>
                <a:cxn ang="T77">
                  <a:pos x="T14" y="T15"/>
                </a:cxn>
                <a:cxn ang="T78">
                  <a:pos x="T16" y="T17"/>
                </a:cxn>
                <a:cxn ang="T79">
                  <a:pos x="T18" y="T19"/>
                </a:cxn>
                <a:cxn ang="T80">
                  <a:pos x="T20" y="T21"/>
                </a:cxn>
                <a:cxn ang="T81">
                  <a:pos x="T22" y="T23"/>
                </a:cxn>
                <a:cxn ang="T82">
                  <a:pos x="T24" y="T25"/>
                </a:cxn>
                <a:cxn ang="T83">
                  <a:pos x="T26" y="T27"/>
                </a:cxn>
                <a:cxn ang="T84">
                  <a:pos x="T28" y="T29"/>
                </a:cxn>
                <a:cxn ang="T85">
                  <a:pos x="T30" y="T31"/>
                </a:cxn>
                <a:cxn ang="T86">
                  <a:pos x="T32" y="T33"/>
                </a:cxn>
                <a:cxn ang="T87">
                  <a:pos x="T34" y="T35"/>
                </a:cxn>
                <a:cxn ang="T88">
                  <a:pos x="T36" y="T37"/>
                </a:cxn>
                <a:cxn ang="T89">
                  <a:pos x="T38" y="T39"/>
                </a:cxn>
                <a:cxn ang="T90">
                  <a:pos x="T40" y="T41"/>
                </a:cxn>
                <a:cxn ang="T91">
                  <a:pos x="T42" y="T43"/>
                </a:cxn>
                <a:cxn ang="T92">
                  <a:pos x="T44" y="T45"/>
                </a:cxn>
                <a:cxn ang="T93">
                  <a:pos x="T46" y="T47"/>
                </a:cxn>
                <a:cxn ang="T94">
                  <a:pos x="T48" y="T49"/>
                </a:cxn>
                <a:cxn ang="T95">
                  <a:pos x="T50" y="T51"/>
                </a:cxn>
                <a:cxn ang="T96">
                  <a:pos x="T52" y="T53"/>
                </a:cxn>
                <a:cxn ang="T97">
                  <a:pos x="T54" y="T55"/>
                </a:cxn>
                <a:cxn ang="T98">
                  <a:pos x="T56" y="T57"/>
                </a:cxn>
                <a:cxn ang="T99">
                  <a:pos x="T58" y="T59"/>
                </a:cxn>
                <a:cxn ang="T100">
                  <a:pos x="T60" y="T61"/>
                </a:cxn>
                <a:cxn ang="T101">
                  <a:pos x="T62" y="T63"/>
                </a:cxn>
                <a:cxn ang="T102">
                  <a:pos x="T64" y="T65"/>
                </a:cxn>
                <a:cxn ang="T103">
                  <a:pos x="T66" y="T67"/>
                </a:cxn>
                <a:cxn ang="T104">
                  <a:pos x="T68" y="T69"/>
                </a:cxn>
              </a:cxnLst>
              <a:rect l="T105" t="T106" r="T107" b="T108"/>
              <a:pathLst>
                <a:path w="590" h="385">
                  <a:moveTo>
                    <a:pt x="7" y="152"/>
                  </a:moveTo>
                  <a:lnTo>
                    <a:pt x="0" y="214"/>
                  </a:lnTo>
                  <a:lnTo>
                    <a:pt x="14" y="254"/>
                  </a:lnTo>
                  <a:lnTo>
                    <a:pt x="31" y="305"/>
                  </a:lnTo>
                  <a:lnTo>
                    <a:pt x="41" y="359"/>
                  </a:lnTo>
                  <a:lnTo>
                    <a:pt x="80" y="385"/>
                  </a:lnTo>
                  <a:lnTo>
                    <a:pt x="125" y="366"/>
                  </a:lnTo>
                  <a:lnTo>
                    <a:pt x="166" y="338"/>
                  </a:lnTo>
                  <a:lnTo>
                    <a:pt x="229" y="342"/>
                  </a:lnTo>
                  <a:lnTo>
                    <a:pt x="293" y="312"/>
                  </a:lnTo>
                  <a:lnTo>
                    <a:pt x="344" y="279"/>
                  </a:lnTo>
                  <a:lnTo>
                    <a:pt x="394" y="240"/>
                  </a:lnTo>
                  <a:lnTo>
                    <a:pt x="479" y="224"/>
                  </a:lnTo>
                  <a:lnTo>
                    <a:pt x="531" y="204"/>
                  </a:lnTo>
                  <a:lnTo>
                    <a:pt x="541" y="174"/>
                  </a:lnTo>
                  <a:lnTo>
                    <a:pt x="566" y="145"/>
                  </a:lnTo>
                  <a:lnTo>
                    <a:pt x="590" y="125"/>
                  </a:lnTo>
                  <a:lnTo>
                    <a:pt x="576" y="101"/>
                  </a:lnTo>
                  <a:lnTo>
                    <a:pt x="556" y="67"/>
                  </a:lnTo>
                  <a:lnTo>
                    <a:pt x="543" y="26"/>
                  </a:lnTo>
                  <a:lnTo>
                    <a:pt x="533" y="0"/>
                  </a:lnTo>
                  <a:lnTo>
                    <a:pt x="470" y="15"/>
                  </a:lnTo>
                  <a:lnTo>
                    <a:pt x="433" y="20"/>
                  </a:lnTo>
                  <a:lnTo>
                    <a:pt x="392" y="26"/>
                  </a:lnTo>
                  <a:lnTo>
                    <a:pt x="351" y="47"/>
                  </a:lnTo>
                  <a:lnTo>
                    <a:pt x="308" y="72"/>
                  </a:lnTo>
                  <a:lnTo>
                    <a:pt x="266" y="115"/>
                  </a:lnTo>
                  <a:lnTo>
                    <a:pt x="251" y="118"/>
                  </a:lnTo>
                  <a:lnTo>
                    <a:pt x="227" y="130"/>
                  </a:lnTo>
                  <a:lnTo>
                    <a:pt x="187" y="113"/>
                  </a:lnTo>
                  <a:lnTo>
                    <a:pt x="128" y="102"/>
                  </a:lnTo>
                  <a:lnTo>
                    <a:pt x="56" y="98"/>
                  </a:lnTo>
                  <a:lnTo>
                    <a:pt x="25" y="101"/>
                  </a:lnTo>
                  <a:lnTo>
                    <a:pt x="8" y="116"/>
                  </a:lnTo>
                  <a:lnTo>
                    <a:pt x="7" y="152"/>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49" name="Freeform 14">
              <a:extLst>
                <a:ext uri="{FF2B5EF4-FFF2-40B4-BE49-F238E27FC236}">
                  <a16:creationId xmlns:a16="http://schemas.microsoft.com/office/drawing/2014/main" id="{F3D5BF5F-C51A-4F9D-AEA1-29C2F1CA9CE4}"/>
                </a:ext>
              </a:extLst>
            </p:cNvPr>
            <p:cNvSpPr>
              <a:spLocks/>
            </p:cNvSpPr>
            <p:nvPr/>
          </p:nvSpPr>
          <p:spPr bwMode="auto">
            <a:xfrm>
              <a:off x="5328133" y="3355277"/>
              <a:ext cx="81207" cy="60905"/>
            </a:xfrm>
            <a:custGeom>
              <a:avLst/>
              <a:gdLst>
                <a:gd name="T0" fmla="*/ 0 w 260"/>
                <a:gd name="T1" fmla="*/ 2147483647 h 195"/>
                <a:gd name="T2" fmla="*/ 2147483647 w 260"/>
                <a:gd name="T3" fmla="*/ 2147483647 h 195"/>
                <a:gd name="T4" fmla="*/ 2147483647 w 260"/>
                <a:gd name="T5" fmla="*/ 2147483647 h 195"/>
                <a:gd name="T6" fmla="*/ 2147483647 w 260"/>
                <a:gd name="T7" fmla="*/ 2147483647 h 195"/>
                <a:gd name="T8" fmla="*/ 2147483647 w 260"/>
                <a:gd name="T9" fmla="*/ 2147483647 h 195"/>
                <a:gd name="T10" fmla="*/ 2147483647 w 260"/>
                <a:gd name="T11" fmla="*/ 2147483647 h 195"/>
                <a:gd name="T12" fmla="*/ 2147483647 w 260"/>
                <a:gd name="T13" fmla="*/ 2147483647 h 195"/>
                <a:gd name="T14" fmla="*/ 2147483647 w 260"/>
                <a:gd name="T15" fmla="*/ 2147483647 h 195"/>
                <a:gd name="T16" fmla="*/ 2147483647 w 260"/>
                <a:gd name="T17" fmla="*/ 2147483647 h 195"/>
                <a:gd name="T18" fmla="*/ 2147483647 w 260"/>
                <a:gd name="T19" fmla="*/ 0 h 195"/>
                <a:gd name="T20" fmla="*/ 2147483647 w 260"/>
                <a:gd name="T21" fmla="*/ 2147483647 h 195"/>
                <a:gd name="T22" fmla="*/ 2147483647 w 260"/>
                <a:gd name="T23" fmla="*/ 2147483647 h 195"/>
                <a:gd name="T24" fmla="*/ 2147483647 w 260"/>
                <a:gd name="T25" fmla="*/ 2147483647 h 195"/>
                <a:gd name="T26" fmla="*/ 2147483647 w 260"/>
                <a:gd name="T27" fmla="*/ 2147483647 h 195"/>
                <a:gd name="T28" fmla="*/ 2147483647 w 260"/>
                <a:gd name="T29" fmla="*/ 2147483647 h 195"/>
                <a:gd name="T30" fmla="*/ 2147483647 w 260"/>
                <a:gd name="T31" fmla="*/ 2147483647 h 195"/>
                <a:gd name="T32" fmla="*/ 2147483647 w 260"/>
                <a:gd name="T33" fmla="*/ 2147483647 h 195"/>
                <a:gd name="T34" fmla="*/ 2147483647 w 260"/>
                <a:gd name="T35" fmla="*/ 2147483647 h 195"/>
                <a:gd name="T36" fmla="*/ 2147483647 w 260"/>
                <a:gd name="T37" fmla="*/ 2147483647 h 195"/>
                <a:gd name="T38" fmla="*/ 2147483647 w 260"/>
                <a:gd name="T39" fmla="*/ 2147483647 h 195"/>
                <a:gd name="T40" fmla="*/ 2147483647 w 260"/>
                <a:gd name="T41" fmla="*/ 2147483647 h 195"/>
                <a:gd name="T42" fmla="*/ 2147483647 w 260"/>
                <a:gd name="T43" fmla="*/ 2147483647 h 195"/>
                <a:gd name="T44" fmla="*/ 0 w 260"/>
                <a:gd name="T45" fmla="*/ 2147483647 h 195"/>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w 260"/>
                <a:gd name="T70" fmla="*/ 0 h 195"/>
                <a:gd name="T71" fmla="*/ 300 w 260"/>
                <a:gd name="T72" fmla="*/ 232 h 195"/>
              </a:gdLst>
              <a:ahLst/>
              <a:cxnLst>
                <a:cxn ang="T46">
                  <a:pos x="T0" y="T1"/>
                </a:cxn>
                <a:cxn ang="T47">
                  <a:pos x="T2" y="T3"/>
                </a:cxn>
                <a:cxn ang="T48">
                  <a:pos x="T4" y="T5"/>
                </a:cxn>
                <a:cxn ang="T49">
                  <a:pos x="T6" y="T7"/>
                </a:cxn>
                <a:cxn ang="T50">
                  <a:pos x="T8" y="T9"/>
                </a:cxn>
                <a:cxn ang="T51">
                  <a:pos x="T10" y="T11"/>
                </a:cxn>
                <a:cxn ang="T52">
                  <a:pos x="T12" y="T13"/>
                </a:cxn>
                <a:cxn ang="T53">
                  <a:pos x="T14" y="T15"/>
                </a:cxn>
                <a:cxn ang="T54">
                  <a:pos x="T16" y="T17"/>
                </a:cxn>
                <a:cxn ang="T55">
                  <a:pos x="T18" y="T19"/>
                </a:cxn>
                <a:cxn ang="T56">
                  <a:pos x="T20" y="T21"/>
                </a:cxn>
                <a:cxn ang="T57">
                  <a:pos x="T22" y="T23"/>
                </a:cxn>
                <a:cxn ang="T58">
                  <a:pos x="T24" y="T25"/>
                </a:cxn>
                <a:cxn ang="T59">
                  <a:pos x="T26" y="T27"/>
                </a:cxn>
                <a:cxn ang="T60">
                  <a:pos x="T28" y="T29"/>
                </a:cxn>
                <a:cxn ang="T61">
                  <a:pos x="T30" y="T31"/>
                </a:cxn>
                <a:cxn ang="T62">
                  <a:pos x="T32" y="T33"/>
                </a:cxn>
                <a:cxn ang="T63">
                  <a:pos x="T34" y="T35"/>
                </a:cxn>
                <a:cxn ang="T64">
                  <a:pos x="T36" y="T37"/>
                </a:cxn>
                <a:cxn ang="T65">
                  <a:pos x="T38" y="T39"/>
                </a:cxn>
                <a:cxn ang="T66">
                  <a:pos x="T40" y="T41"/>
                </a:cxn>
                <a:cxn ang="T67">
                  <a:pos x="T42" y="T43"/>
                </a:cxn>
                <a:cxn ang="T68">
                  <a:pos x="T44" y="T45"/>
                </a:cxn>
              </a:cxnLst>
              <a:rect l="T69" t="T70" r="T71" b="T72"/>
              <a:pathLst>
                <a:path w="260" h="195">
                  <a:moveTo>
                    <a:pt x="0" y="132"/>
                  </a:moveTo>
                  <a:lnTo>
                    <a:pt x="33" y="122"/>
                  </a:lnTo>
                  <a:lnTo>
                    <a:pt x="62" y="111"/>
                  </a:lnTo>
                  <a:lnTo>
                    <a:pt x="99" y="116"/>
                  </a:lnTo>
                  <a:lnTo>
                    <a:pt x="115" y="115"/>
                  </a:lnTo>
                  <a:lnTo>
                    <a:pt x="125" y="97"/>
                  </a:lnTo>
                  <a:lnTo>
                    <a:pt x="146" y="80"/>
                  </a:lnTo>
                  <a:lnTo>
                    <a:pt x="169" y="61"/>
                  </a:lnTo>
                  <a:lnTo>
                    <a:pt x="204" y="39"/>
                  </a:lnTo>
                  <a:lnTo>
                    <a:pt x="231" y="0"/>
                  </a:lnTo>
                  <a:lnTo>
                    <a:pt x="228" y="12"/>
                  </a:lnTo>
                  <a:lnTo>
                    <a:pt x="234" y="22"/>
                  </a:lnTo>
                  <a:lnTo>
                    <a:pt x="246" y="18"/>
                  </a:lnTo>
                  <a:lnTo>
                    <a:pt x="250" y="3"/>
                  </a:lnTo>
                  <a:lnTo>
                    <a:pt x="260" y="20"/>
                  </a:lnTo>
                  <a:lnTo>
                    <a:pt x="259" y="51"/>
                  </a:lnTo>
                  <a:lnTo>
                    <a:pt x="252" y="64"/>
                  </a:lnTo>
                  <a:lnTo>
                    <a:pt x="241" y="70"/>
                  </a:lnTo>
                  <a:lnTo>
                    <a:pt x="226" y="81"/>
                  </a:lnTo>
                  <a:lnTo>
                    <a:pt x="220" y="67"/>
                  </a:lnTo>
                  <a:lnTo>
                    <a:pt x="213" y="73"/>
                  </a:lnTo>
                  <a:lnTo>
                    <a:pt x="216" y="87"/>
                  </a:lnTo>
                  <a:lnTo>
                    <a:pt x="210" y="106"/>
                  </a:lnTo>
                  <a:lnTo>
                    <a:pt x="196" y="136"/>
                  </a:lnTo>
                  <a:lnTo>
                    <a:pt x="196" y="159"/>
                  </a:lnTo>
                  <a:lnTo>
                    <a:pt x="196" y="177"/>
                  </a:lnTo>
                  <a:lnTo>
                    <a:pt x="185" y="192"/>
                  </a:lnTo>
                  <a:lnTo>
                    <a:pt x="150" y="195"/>
                  </a:lnTo>
                  <a:lnTo>
                    <a:pt x="104" y="192"/>
                  </a:lnTo>
                  <a:lnTo>
                    <a:pt x="44" y="187"/>
                  </a:lnTo>
                  <a:lnTo>
                    <a:pt x="0" y="132"/>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50" name="Freeform 15">
              <a:extLst>
                <a:ext uri="{FF2B5EF4-FFF2-40B4-BE49-F238E27FC236}">
                  <a16:creationId xmlns:a16="http://schemas.microsoft.com/office/drawing/2014/main" id="{7514F8BC-B45D-4BC2-B593-98C344640BC2}"/>
                </a:ext>
              </a:extLst>
            </p:cNvPr>
            <p:cNvSpPr>
              <a:spLocks/>
            </p:cNvSpPr>
            <p:nvPr/>
          </p:nvSpPr>
          <p:spPr bwMode="auto">
            <a:xfrm>
              <a:off x="5821622" y="3664488"/>
              <a:ext cx="49974" cy="76522"/>
            </a:xfrm>
            <a:custGeom>
              <a:avLst/>
              <a:gdLst>
                <a:gd name="T0" fmla="*/ 2147483647 w 403"/>
                <a:gd name="T1" fmla="*/ 2147483647 h 631"/>
                <a:gd name="T2" fmla="*/ 2147483647 w 403"/>
                <a:gd name="T3" fmla="*/ 2147483647 h 631"/>
                <a:gd name="T4" fmla="*/ 2147483647 w 403"/>
                <a:gd name="T5" fmla="*/ 2147483647 h 631"/>
                <a:gd name="T6" fmla="*/ 2147483647 w 403"/>
                <a:gd name="T7" fmla="*/ 2147483647 h 631"/>
                <a:gd name="T8" fmla="*/ 0 w 403"/>
                <a:gd name="T9" fmla="*/ 2147483647 h 631"/>
                <a:gd name="T10" fmla="*/ 2147483647 w 403"/>
                <a:gd name="T11" fmla="*/ 2147483647 h 631"/>
                <a:gd name="T12" fmla="*/ 2147483647 w 403"/>
                <a:gd name="T13" fmla="*/ 2147483647 h 631"/>
                <a:gd name="T14" fmla="*/ 2147483647 w 403"/>
                <a:gd name="T15" fmla="*/ 2147483647 h 631"/>
                <a:gd name="T16" fmla="*/ 2147483647 w 403"/>
                <a:gd name="T17" fmla="*/ 0 h 631"/>
                <a:gd name="T18" fmla="*/ 2147483647 w 403"/>
                <a:gd name="T19" fmla="*/ 2147483647 h 631"/>
                <a:gd name="T20" fmla="*/ 2147483647 w 403"/>
                <a:gd name="T21" fmla="*/ 2147483647 h 631"/>
                <a:gd name="T22" fmla="*/ 2147483647 w 403"/>
                <a:gd name="T23" fmla="*/ 2147483647 h 631"/>
                <a:gd name="T24" fmla="*/ 2147483647 w 403"/>
                <a:gd name="T25" fmla="*/ 2147483647 h 631"/>
                <a:gd name="T26" fmla="*/ 2147483647 w 403"/>
                <a:gd name="T27" fmla="*/ 2147483647 h 631"/>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w 403"/>
                <a:gd name="T43" fmla="*/ 0 h 631"/>
                <a:gd name="T44" fmla="*/ 403 w 403"/>
                <a:gd name="T45" fmla="*/ 631 h 631"/>
              </a:gdLst>
              <a:ahLst/>
              <a:cxnLst>
                <a:cxn ang="T28">
                  <a:pos x="T0" y="T1"/>
                </a:cxn>
                <a:cxn ang="T29">
                  <a:pos x="T2" y="T3"/>
                </a:cxn>
                <a:cxn ang="T30">
                  <a:pos x="T4" y="T5"/>
                </a:cxn>
                <a:cxn ang="T31">
                  <a:pos x="T6" y="T7"/>
                </a:cxn>
                <a:cxn ang="T32">
                  <a:pos x="T8" y="T9"/>
                </a:cxn>
                <a:cxn ang="T33">
                  <a:pos x="T10" y="T11"/>
                </a:cxn>
                <a:cxn ang="T34">
                  <a:pos x="T12" y="T13"/>
                </a:cxn>
                <a:cxn ang="T35">
                  <a:pos x="T14" y="T15"/>
                </a:cxn>
                <a:cxn ang="T36">
                  <a:pos x="T16" y="T17"/>
                </a:cxn>
                <a:cxn ang="T37">
                  <a:pos x="T18" y="T19"/>
                </a:cxn>
                <a:cxn ang="T38">
                  <a:pos x="T20" y="T21"/>
                </a:cxn>
                <a:cxn ang="T39">
                  <a:pos x="T22" y="T23"/>
                </a:cxn>
                <a:cxn ang="T40">
                  <a:pos x="T24" y="T25"/>
                </a:cxn>
                <a:cxn ang="T41">
                  <a:pos x="T26" y="T27"/>
                </a:cxn>
              </a:cxnLst>
              <a:rect l="T42" t="T43" r="T44" b="T45"/>
              <a:pathLst>
                <a:path w="403" h="631">
                  <a:moveTo>
                    <a:pt x="229" y="586"/>
                  </a:moveTo>
                  <a:lnTo>
                    <a:pt x="119" y="631"/>
                  </a:lnTo>
                  <a:lnTo>
                    <a:pt x="37" y="512"/>
                  </a:lnTo>
                  <a:lnTo>
                    <a:pt x="19" y="458"/>
                  </a:lnTo>
                  <a:lnTo>
                    <a:pt x="0" y="320"/>
                  </a:lnTo>
                  <a:lnTo>
                    <a:pt x="83" y="202"/>
                  </a:lnTo>
                  <a:lnTo>
                    <a:pt x="83" y="119"/>
                  </a:lnTo>
                  <a:lnTo>
                    <a:pt x="46" y="19"/>
                  </a:lnTo>
                  <a:lnTo>
                    <a:pt x="101" y="0"/>
                  </a:lnTo>
                  <a:lnTo>
                    <a:pt x="192" y="83"/>
                  </a:lnTo>
                  <a:lnTo>
                    <a:pt x="266" y="229"/>
                  </a:lnTo>
                  <a:lnTo>
                    <a:pt x="375" y="357"/>
                  </a:lnTo>
                  <a:lnTo>
                    <a:pt x="403" y="485"/>
                  </a:lnTo>
                  <a:lnTo>
                    <a:pt x="229" y="586"/>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51" name="Freeform 16">
              <a:extLst>
                <a:ext uri="{FF2B5EF4-FFF2-40B4-BE49-F238E27FC236}">
                  <a16:creationId xmlns:a16="http://schemas.microsoft.com/office/drawing/2014/main" id="{F720E682-8565-4ADC-AA69-6A972D31D710}"/>
                </a:ext>
              </a:extLst>
            </p:cNvPr>
            <p:cNvSpPr>
              <a:spLocks/>
            </p:cNvSpPr>
            <p:nvPr/>
          </p:nvSpPr>
          <p:spPr bwMode="auto">
            <a:xfrm>
              <a:off x="6336974" y="3467717"/>
              <a:ext cx="43727" cy="34357"/>
            </a:xfrm>
            <a:custGeom>
              <a:avLst/>
              <a:gdLst>
                <a:gd name="T0" fmla="*/ 2147483647 w 344"/>
                <a:gd name="T1" fmla="*/ 2147483647 h 272"/>
                <a:gd name="T2" fmla="*/ 2147483647 w 344"/>
                <a:gd name="T3" fmla="*/ 2147483647 h 272"/>
                <a:gd name="T4" fmla="*/ 2147483647 w 344"/>
                <a:gd name="T5" fmla="*/ 2147483647 h 272"/>
                <a:gd name="T6" fmla="*/ 0 w 344"/>
                <a:gd name="T7" fmla="*/ 2147483647 h 272"/>
                <a:gd name="T8" fmla="*/ 2147483647 w 344"/>
                <a:gd name="T9" fmla="*/ 2147483647 h 272"/>
                <a:gd name="T10" fmla="*/ 2147483647 w 344"/>
                <a:gd name="T11" fmla="*/ 0 h 272"/>
                <a:gd name="T12" fmla="*/ 2147483647 w 344"/>
                <a:gd name="T13" fmla="*/ 0 h 272"/>
                <a:gd name="T14" fmla="*/ 2147483647 w 344"/>
                <a:gd name="T15" fmla="*/ 0 h 272"/>
                <a:gd name="T16" fmla="*/ 2147483647 w 344"/>
                <a:gd name="T17" fmla="*/ 2147483647 h 272"/>
                <a:gd name="T18" fmla="*/ 2147483647 w 344"/>
                <a:gd name="T19" fmla="*/ 2147483647 h 272"/>
                <a:gd name="T20" fmla="*/ 2147483647 w 344"/>
                <a:gd name="T21" fmla="*/ 2147483647 h 272"/>
                <a:gd name="T22" fmla="*/ 2147483647 w 344"/>
                <a:gd name="T23" fmla="*/ 2147483647 h 272"/>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344"/>
                <a:gd name="T37" fmla="*/ 0 h 272"/>
                <a:gd name="T38" fmla="*/ 344 w 344"/>
                <a:gd name="T39" fmla="*/ 272 h 272"/>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344" h="272">
                  <a:moveTo>
                    <a:pt x="229" y="272"/>
                  </a:moveTo>
                  <a:lnTo>
                    <a:pt x="93" y="272"/>
                  </a:lnTo>
                  <a:lnTo>
                    <a:pt x="2" y="227"/>
                  </a:lnTo>
                  <a:lnTo>
                    <a:pt x="0" y="143"/>
                  </a:lnTo>
                  <a:lnTo>
                    <a:pt x="72" y="79"/>
                  </a:lnTo>
                  <a:lnTo>
                    <a:pt x="93" y="0"/>
                  </a:lnTo>
                  <a:lnTo>
                    <a:pt x="184" y="0"/>
                  </a:lnTo>
                  <a:lnTo>
                    <a:pt x="274" y="0"/>
                  </a:lnTo>
                  <a:lnTo>
                    <a:pt x="344" y="23"/>
                  </a:lnTo>
                  <a:lnTo>
                    <a:pt x="328" y="119"/>
                  </a:lnTo>
                  <a:lnTo>
                    <a:pt x="312" y="207"/>
                  </a:lnTo>
                  <a:lnTo>
                    <a:pt x="229" y="272"/>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b="1" kern="0">
                <a:solidFill>
                  <a:srgbClr val="000000"/>
                </a:solidFill>
                <a:ea typeface="黑体" panose="02010609060101010101" pitchFamily="49" charset="-122"/>
              </a:endParaRPr>
            </a:p>
          </p:txBody>
        </p:sp>
        <p:sp>
          <p:nvSpPr>
            <p:cNvPr id="52" name="Freeform 17">
              <a:extLst>
                <a:ext uri="{FF2B5EF4-FFF2-40B4-BE49-F238E27FC236}">
                  <a16:creationId xmlns:a16="http://schemas.microsoft.com/office/drawing/2014/main" id="{AAC25354-E2DB-4E9D-9A60-A11150C0FF5D}"/>
                </a:ext>
              </a:extLst>
            </p:cNvPr>
            <p:cNvSpPr>
              <a:spLocks/>
            </p:cNvSpPr>
            <p:nvPr/>
          </p:nvSpPr>
          <p:spPr bwMode="auto">
            <a:xfrm>
              <a:off x="6541554" y="3369331"/>
              <a:ext cx="34357" cy="65590"/>
            </a:xfrm>
            <a:custGeom>
              <a:avLst/>
              <a:gdLst>
                <a:gd name="T0" fmla="*/ 2147483647 w 288"/>
                <a:gd name="T1" fmla="*/ 2147483647 h 520"/>
                <a:gd name="T2" fmla="*/ 2147483647 w 288"/>
                <a:gd name="T3" fmla="*/ 2147483647 h 520"/>
                <a:gd name="T4" fmla="*/ 0 w 288"/>
                <a:gd name="T5" fmla="*/ 2147483647 h 520"/>
                <a:gd name="T6" fmla="*/ 0 w 288"/>
                <a:gd name="T7" fmla="*/ 2147483647 h 520"/>
                <a:gd name="T8" fmla="*/ 2147483647 w 288"/>
                <a:gd name="T9" fmla="*/ 2147483647 h 520"/>
                <a:gd name="T10" fmla="*/ 2147483647 w 288"/>
                <a:gd name="T11" fmla="*/ 2147483647 h 520"/>
                <a:gd name="T12" fmla="*/ 2147483647 w 288"/>
                <a:gd name="T13" fmla="*/ 2147483647 h 520"/>
                <a:gd name="T14" fmla="*/ 2147483647 w 288"/>
                <a:gd name="T15" fmla="*/ 0 h 520"/>
                <a:gd name="T16" fmla="*/ 2147483647 w 288"/>
                <a:gd name="T17" fmla="*/ 0 h 520"/>
                <a:gd name="T18" fmla="*/ 2147483647 w 288"/>
                <a:gd name="T19" fmla="*/ 2147483647 h 520"/>
                <a:gd name="T20" fmla="*/ 2147483647 w 288"/>
                <a:gd name="T21" fmla="*/ 2147483647 h 520"/>
                <a:gd name="T22" fmla="*/ 2147483647 w 288"/>
                <a:gd name="T23" fmla="*/ 2147483647 h 520"/>
                <a:gd name="T24" fmla="*/ 2147483647 w 288"/>
                <a:gd name="T25" fmla="*/ 2147483647 h 520"/>
                <a:gd name="T26" fmla="*/ 2147483647 w 288"/>
                <a:gd name="T27" fmla="*/ 2147483647 h 520"/>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w 288"/>
                <a:gd name="T43" fmla="*/ 0 h 520"/>
                <a:gd name="T44" fmla="*/ 288 w 288"/>
                <a:gd name="T45" fmla="*/ 520 h 520"/>
              </a:gdLst>
              <a:ahLst/>
              <a:cxnLst>
                <a:cxn ang="T28">
                  <a:pos x="T0" y="T1"/>
                </a:cxn>
                <a:cxn ang="T29">
                  <a:pos x="T2" y="T3"/>
                </a:cxn>
                <a:cxn ang="T30">
                  <a:pos x="T4" y="T5"/>
                </a:cxn>
                <a:cxn ang="T31">
                  <a:pos x="T6" y="T7"/>
                </a:cxn>
                <a:cxn ang="T32">
                  <a:pos x="T8" y="T9"/>
                </a:cxn>
                <a:cxn ang="T33">
                  <a:pos x="T10" y="T11"/>
                </a:cxn>
                <a:cxn ang="T34">
                  <a:pos x="T12" y="T13"/>
                </a:cxn>
                <a:cxn ang="T35">
                  <a:pos x="T14" y="T15"/>
                </a:cxn>
                <a:cxn ang="T36">
                  <a:pos x="T16" y="T17"/>
                </a:cxn>
                <a:cxn ang="T37">
                  <a:pos x="T18" y="T19"/>
                </a:cxn>
                <a:cxn ang="T38">
                  <a:pos x="T20" y="T21"/>
                </a:cxn>
                <a:cxn ang="T39">
                  <a:pos x="T22" y="T23"/>
                </a:cxn>
                <a:cxn ang="T40">
                  <a:pos x="T24" y="T25"/>
                </a:cxn>
                <a:cxn ang="T41">
                  <a:pos x="T26" y="T27"/>
                </a:cxn>
              </a:cxnLst>
              <a:rect l="T42" t="T43" r="T44" b="T45"/>
              <a:pathLst>
                <a:path w="288" h="520">
                  <a:moveTo>
                    <a:pt x="176" y="448"/>
                  </a:moveTo>
                  <a:lnTo>
                    <a:pt x="72" y="520"/>
                  </a:lnTo>
                  <a:lnTo>
                    <a:pt x="0" y="440"/>
                  </a:lnTo>
                  <a:lnTo>
                    <a:pt x="0" y="352"/>
                  </a:lnTo>
                  <a:lnTo>
                    <a:pt x="11" y="240"/>
                  </a:lnTo>
                  <a:lnTo>
                    <a:pt x="32" y="161"/>
                  </a:lnTo>
                  <a:lnTo>
                    <a:pt x="120" y="96"/>
                  </a:lnTo>
                  <a:lnTo>
                    <a:pt x="128" y="0"/>
                  </a:lnTo>
                  <a:lnTo>
                    <a:pt x="248" y="0"/>
                  </a:lnTo>
                  <a:lnTo>
                    <a:pt x="288" y="88"/>
                  </a:lnTo>
                  <a:lnTo>
                    <a:pt x="283" y="184"/>
                  </a:lnTo>
                  <a:lnTo>
                    <a:pt x="267" y="280"/>
                  </a:lnTo>
                  <a:lnTo>
                    <a:pt x="216" y="392"/>
                  </a:lnTo>
                  <a:lnTo>
                    <a:pt x="176" y="448"/>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b="1" kern="0">
                <a:solidFill>
                  <a:srgbClr val="000000"/>
                </a:solidFill>
                <a:ea typeface="黑体" panose="02010609060101010101" pitchFamily="49" charset="-122"/>
              </a:endParaRPr>
            </a:p>
          </p:txBody>
        </p:sp>
        <p:sp>
          <p:nvSpPr>
            <p:cNvPr id="53" name="Freeform 18">
              <a:extLst>
                <a:ext uri="{FF2B5EF4-FFF2-40B4-BE49-F238E27FC236}">
                  <a16:creationId xmlns:a16="http://schemas.microsoft.com/office/drawing/2014/main" id="{4F45D1FF-7839-4BC3-8053-7C30A5579CF4}"/>
                </a:ext>
              </a:extLst>
            </p:cNvPr>
            <p:cNvSpPr>
              <a:spLocks/>
            </p:cNvSpPr>
            <p:nvPr/>
          </p:nvSpPr>
          <p:spPr bwMode="auto">
            <a:xfrm>
              <a:off x="6732078" y="3823779"/>
              <a:ext cx="170222" cy="154605"/>
            </a:xfrm>
            <a:custGeom>
              <a:avLst/>
              <a:gdLst>
                <a:gd name="T0" fmla="*/ 2147483647 w 1417"/>
                <a:gd name="T1" fmla="*/ 2147483647 h 1252"/>
                <a:gd name="T2" fmla="*/ 2147483647 w 1417"/>
                <a:gd name="T3" fmla="*/ 2147483647 h 1252"/>
                <a:gd name="T4" fmla="*/ 2147483647 w 1417"/>
                <a:gd name="T5" fmla="*/ 2147483647 h 1252"/>
                <a:gd name="T6" fmla="*/ 2147483647 w 1417"/>
                <a:gd name="T7" fmla="*/ 2147483647 h 1252"/>
                <a:gd name="T8" fmla="*/ 2147483647 w 1417"/>
                <a:gd name="T9" fmla="*/ 2147483647 h 1252"/>
                <a:gd name="T10" fmla="*/ 2147483647 w 1417"/>
                <a:gd name="T11" fmla="*/ 2147483647 h 1252"/>
                <a:gd name="T12" fmla="*/ 2147483647 w 1417"/>
                <a:gd name="T13" fmla="*/ 2147483647 h 1252"/>
                <a:gd name="T14" fmla="*/ 2147483647 w 1417"/>
                <a:gd name="T15" fmla="*/ 2147483647 h 1252"/>
                <a:gd name="T16" fmla="*/ 2147483647 w 1417"/>
                <a:gd name="T17" fmla="*/ 2147483647 h 1252"/>
                <a:gd name="T18" fmla="*/ 2147483647 w 1417"/>
                <a:gd name="T19" fmla="*/ 2147483647 h 1252"/>
                <a:gd name="T20" fmla="*/ 2147483647 w 1417"/>
                <a:gd name="T21" fmla="*/ 2147483647 h 1252"/>
                <a:gd name="T22" fmla="*/ 2147483647 w 1417"/>
                <a:gd name="T23" fmla="*/ 2147483647 h 1252"/>
                <a:gd name="T24" fmla="*/ 2147483647 w 1417"/>
                <a:gd name="T25" fmla="*/ 2147483647 h 1252"/>
                <a:gd name="T26" fmla="*/ 2147483647 w 1417"/>
                <a:gd name="T27" fmla="*/ 2147483647 h 1252"/>
                <a:gd name="T28" fmla="*/ 2147483647 w 1417"/>
                <a:gd name="T29" fmla="*/ 2147483647 h 1252"/>
                <a:gd name="T30" fmla="*/ 2147483647 w 1417"/>
                <a:gd name="T31" fmla="*/ 2147483647 h 1252"/>
                <a:gd name="T32" fmla="*/ 2147483647 w 1417"/>
                <a:gd name="T33" fmla="*/ 2147483647 h 1252"/>
                <a:gd name="T34" fmla="*/ 2147483647 w 1417"/>
                <a:gd name="T35" fmla="*/ 2147483647 h 1252"/>
                <a:gd name="T36" fmla="*/ 2147483647 w 1417"/>
                <a:gd name="T37" fmla="*/ 2147483647 h 1252"/>
                <a:gd name="T38" fmla="*/ 2147483647 w 1417"/>
                <a:gd name="T39" fmla="*/ 2147483647 h 1252"/>
                <a:gd name="T40" fmla="*/ 2147483647 w 1417"/>
                <a:gd name="T41" fmla="*/ 2147483647 h 1252"/>
                <a:gd name="T42" fmla="*/ 2147483647 w 1417"/>
                <a:gd name="T43" fmla="*/ 2147483647 h 1252"/>
                <a:gd name="T44" fmla="*/ 2147483647 w 1417"/>
                <a:gd name="T45" fmla="*/ 2147483647 h 1252"/>
                <a:gd name="T46" fmla="*/ 2147483647 w 1417"/>
                <a:gd name="T47" fmla="*/ 2147483647 h 1252"/>
                <a:gd name="T48" fmla="*/ 2147483647 w 1417"/>
                <a:gd name="T49" fmla="*/ 2147483647 h 1252"/>
                <a:gd name="T50" fmla="*/ 2147483647 w 1417"/>
                <a:gd name="T51" fmla="*/ 2147483647 h 1252"/>
                <a:gd name="T52" fmla="*/ 2147483647 w 1417"/>
                <a:gd name="T53" fmla="*/ 2147483647 h 1252"/>
                <a:gd name="T54" fmla="*/ 2147483647 w 1417"/>
                <a:gd name="T55" fmla="*/ 2147483647 h 1252"/>
                <a:gd name="T56" fmla="*/ 2147483647 w 1417"/>
                <a:gd name="T57" fmla="*/ 2147483647 h 1252"/>
                <a:gd name="T58" fmla="*/ 2147483647 w 1417"/>
                <a:gd name="T59" fmla="*/ 2147483647 h 1252"/>
                <a:gd name="T60" fmla="*/ 2147483647 w 1417"/>
                <a:gd name="T61" fmla="*/ 2147483647 h 1252"/>
                <a:gd name="T62" fmla="*/ 2147483647 w 1417"/>
                <a:gd name="T63" fmla="*/ 2147483647 h 1252"/>
                <a:gd name="T64" fmla="*/ 2147483647 w 1417"/>
                <a:gd name="T65" fmla="*/ 2147483647 h 1252"/>
                <a:gd name="T66" fmla="*/ 2147483647 w 1417"/>
                <a:gd name="T67" fmla="*/ 2147483647 h 1252"/>
                <a:gd name="T68" fmla="*/ 2147483647 w 1417"/>
                <a:gd name="T69" fmla="*/ 2147483647 h 1252"/>
                <a:gd name="T70" fmla="*/ 2147483647 w 1417"/>
                <a:gd name="T71" fmla="*/ 2147483647 h 1252"/>
                <a:gd name="T72" fmla="*/ 2147483647 w 1417"/>
                <a:gd name="T73" fmla="*/ 2147483647 h 1252"/>
                <a:gd name="T74" fmla="*/ 2147483647 w 1417"/>
                <a:gd name="T75" fmla="*/ 2147483647 h 1252"/>
                <a:gd name="T76" fmla="*/ 2147483647 w 1417"/>
                <a:gd name="T77" fmla="*/ 2147483647 h 1252"/>
                <a:gd name="T78" fmla="*/ 2147483647 w 1417"/>
                <a:gd name="T79" fmla="*/ 0 h 1252"/>
                <a:gd name="T80" fmla="*/ 2147483647 w 1417"/>
                <a:gd name="T81" fmla="*/ 2147483647 h 1252"/>
                <a:gd name="T82" fmla="*/ 2147483647 w 1417"/>
                <a:gd name="T83" fmla="*/ 2147483647 h 1252"/>
                <a:gd name="T84" fmla="*/ 0 w 1417"/>
                <a:gd name="T85" fmla="*/ 2147483647 h 1252"/>
                <a:gd name="T86" fmla="*/ 2147483647 w 1417"/>
                <a:gd name="T87" fmla="*/ 2147483647 h 1252"/>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w 1417"/>
                <a:gd name="T133" fmla="*/ 0 h 1252"/>
                <a:gd name="T134" fmla="*/ 1417 w 1417"/>
                <a:gd name="T135" fmla="*/ 1252 h 1252"/>
              </a:gdLst>
              <a:ahLst/>
              <a:cxnLst>
                <a:cxn ang="T88">
                  <a:pos x="T0" y="T1"/>
                </a:cxn>
                <a:cxn ang="T89">
                  <a:pos x="T2" y="T3"/>
                </a:cxn>
                <a:cxn ang="T90">
                  <a:pos x="T4" y="T5"/>
                </a:cxn>
                <a:cxn ang="T91">
                  <a:pos x="T6" y="T7"/>
                </a:cxn>
                <a:cxn ang="T92">
                  <a:pos x="T8" y="T9"/>
                </a:cxn>
                <a:cxn ang="T93">
                  <a:pos x="T10" y="T11"/>
                </a:cxn>
                <a:cxn ang="T94">
                  <a:pos x="T12" y="T13"/>
                </a:cxn>
                <a:cxn ang="T95">
                  <a:pos x="T14" y="T15"/>
                </a:cxn>
                <a:cxn ang="T96">
                  <a:pos x="T16" y="T17"/>
                </a:cxn>
                <a:cxn ang="T97">
                  <a:pos x="T18" y="T19"/>
                </a:cxn>
                <a:cxn ang="T98">
                  <a:pos x="T20" y="T21"/>
                </a:cxn>
                <a:cxn ang="T99">
                  <a:pos x="T22" y="T23"/>
                </a:cxn>
                <a:cxn ang="T100">
                  <a:pos x="T24" y="T25"/>
                </a:cxn>
                <a:cxn ang="T101">
                  <a:pos x="T26" y="T27"/>
                </a:cxn>
                <a:cxn ang="T102">
                  <a:pos x="T28" y="T29"/>
                </a:cxn>
                <a:cxn ang="T103">
                  <a:pos x="T30" y="T31"/>
                </a:cxn>
                <a:cxn ang="T104">
                  <a:pos x="T32" y="T33"/>
                </a:cxn>
                <a:cxn ang="T105">
                  <a:pos x="T34" y="T35"/>
                </a:cxn>
                <a:cxn ang="T106">
                  <a:pos x="T36" y="T37"/>
                </a:cxn>
                <a:cxn ang="T107">
                  <a:pos x="T38" y="T39"/>
                </a:cxn>
                <a:cxn ang="T108">
                  <a:pos x="T40" y="T41"/>
                </a:cxn>
                <a:cxn ang="T109">
                  <a:pos x="T42" y="T43"/>
                </a:cxn>
                <a:cxn ang="T110">
                  <a:pos x="T44" y="T45"/>
                </a:cxn>
                <a:cxn ang="T111">
                  <a:pos x="T46" y="T47"/>
                </a:cxn>
                <a:cxn ang="T112">
                  <a:pos x="T48" y="T49"/>
                </a:cxn>
                <a:cxn ang="T113">
                  <a:pos x="T50" y="T51"/>
                </a:cxn>
                <a:cxn ang="T114">
                  <a:pos x="T52" y="T53"/>
                </a:cxn>
                <a:cxn ang="T115">
                  <a:pos x="T54" y="T55"/>
                </a:cxn>
                <a:cxn ang="T116">
                  <a:pos x="T56" y="T57"/>
                </a:cxn>
                <a:cxn ang="T117">
                  <a:pos x="T58" y="T59"/>
                </a:cxn>
                <a:cxn ang="T118">
                  <a:pos x="T60" y="T61"/>
                </a:cxn>
                <a:cxn ang="T119">
                  <a:pos x="T62" y="T63"/>
                </a:cxn>
                <a:cxn ang="T120">
                  <a:pos x="T64" y="T65"/>
                </a:cxn>
                <a:cxn ang="T121">
                  <a:pos x="T66" y="T67"/>
                </a:cxn>
                <a:cxn ang="T122">
                  <a:pos x="T68" y="T69"/>
                </a:cxn>
                <a:cxn ang="T123">
                  <a:pos x="T70" y="T71"/>
                </a:cxn>
                <a:cxn ang="T124">
                  <a:pos x="T72" y="T73"/>
                </a:cxn>
                <a:cxn ang="T125">
                  <a:pos x="T74" y="T75"/>
                </a:cxn>
                <a:cxn ang="T126">
                  <a:pos x="T76" y="T77"/>
                </a:cxn>
                <a:cxn ang="T127">
                  <a:pos x="T78" y="T79"/>
                </a:cxn>
                <a:cxn ang="T128">
                  <a:pos x="T80" y="T81"/>
                </a:cxn>
                <a:cxn ang="T129">
                  <a:pos x="T82" y="T83"/>
                </a:cxn>
                <a:cxn ang="T130">
                  <a:pos x="T84" y="T85"/>
                </a:cxn>
                <a:cxn ang="T131">
                  <a:pos x="T86" y="T87"/>
                </a:cxn>
              </a:cxnLst>
              <a:rect l="T132" t="T133" r="T134" b="T135"/>
              <a:pathLst>
                <a:path w="1417" h="1252">
                  <a:moveTo>
                    <a:pt x="82" y="194"/>
                  </a:moveTo>
                  <a:lnTo>
                    <a:pt x="146" y="256"/>
                  </a:lnTo>
                  <a:lnTo>
                    <a:pt x="228" y="274"/>
                  </a:lnTo>
                  <a:lnTo>
                    <a:pt x="320" y="256"/>
                  </a:lnTo>
                  <a:lnTo>
                    <a:pt x="393" y="283"/>
                  </a:lnTo>
                  <a:lnTo>
                    <a:pt x="310" y="384"/>
                  </a:lnTo>
                  <a:lnTo>
                    <a:pt x="173" y="374"/>
                  </a:lnTo>
                  <a:lnTo>
                    <a:pt x="192" y="420"/>
                  </a:lnTo>
                  <a:lnTo>
                    <a:pt x="228" y="475"/>
                  </a:lnTo>
                  <a:lnTo>
                    <a:pt x="292" y="524"/>
                  </a:lnTo>
                  <a:lnTo>
                    <a:pt x="411" y="493"/>
                  </a:lnTo>
                  <a:lnTo>
                    <a:pt x="530" y="557"/>
                  </a:lnTo>
                  <a:lnTo>
                    <a:pt x="640" y="621"/>
                  </a:lnTo>
                  <a:lnTo>
                    <a:pt x="777" y="621"/>
                  </a:lnTo>
                  <a:lnTo>
                    <a:pt x="905" y="685"/>
                  </a:lnTo>
                  <a:lnTo>
                    <a:pt x="1005" y="768"/>
                  </a:lnTo>
                  <a:lnTo>
                    <a:pt x="1078" y="905"/>
                  </a:lnTo>
                  <a:lnTo>
                    <a:pt x="1078" y="1033"/>
                  </a:lnTo>
                  <a:lnTo>
                    <a:pt x="978" y="1115"/>
                  </a:lnTo>
                  <a:lnTo>
                    <a:pt x="978" y="1225"/>
                  </a:lnTo>
                  <a:lnTo>
                    <a:pt x="1078" y="1188"/>
                  </a:lnTo>
                  <a:lnTo>
                    <a:pt x="1152" y="1152"/>
                  </a:lnTo>
                  <a:lnTo>
                    <a:pt x="1216" y="1142"/>
                  </a:lnTo>
                  <a:lnTo>
                    <a:pt x="1316" y="1170"/>
                  </a:lnTo>
                  <a:lnTo>
                    <a:pt x="1417" y="1252"/>
                  </a:lnTo>
                  <a:lnTo>
                    <a:pt x="1417" y="338"/>
                  </a:lnTo>
                  <a:lnTo>
                    <a:pt x="1261" y="301"/>
                  </a:lnTo>
                  <a:lnTo>
                    <a:pt x="1162" y="254"/>
                  </a:lnTo>
                  <a:lnTo>
                    <a:pt x="1014" y="146"/>
                  </a:lnTo>
                  <a:lnTo>
                    <a:pt x="923" y="192"/>
                  </a:lnTo>
                  <a:lnTo>
                    <a:pt x="886" y="256"/>
                  </a:lnTo>
                  <a:lnTo>
                    <a:pt x="777" y="301"/>
                  </a:lnTo>
                  <a:lnTo>
                    <a:pt x="704" y="374"/>
                  </a:lnTo>
                  <a:lnTo>
                    <a:pt x="603" y="457"/>
                  </a:lnTo>
                  <a:lnTo>
                    <a:pt x="539" y="338"/>
                  </a:lnTo>
                  <a:lnTo>
                    <a:pt x="472" y="284"/>
                  </a:lnTo>
                  <a:lnTo>
                    <a:pt x="472" y="134"/>
                  </a:lnTo>
                  <a:lnTo>
                    <a:pt x="420" y="36"/>
                  </a:lnTo>
                  <a:lnTo>
                    <a:pt x="320" y="64"/>
                  </a:lnTo>
                  <a:lnTo>
                    <a:pt x="201" y="0"/>
                  </a:lnTo>
                  <a:lnTo>
                    <a:pt x="109" y="64"/>
                  </a:lnTo>
                  <a:lnTo>
                    <a:pt x="27" y="100"/>
                  </a:lnTo>
                  <a:lnTo>
                    <a:pt x="0" y="173"/>
                  </a:lnTo>
                  <a:lnTo>
                    <a:pt x="82" y="194"/>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54" name="Freeform 19">
              <a:extLst>
                <a:ext uri="{FF2B5EF4-FFF2-40B4-BE49-F238E27FC236}">
                  <a16:creationId xmlns:a16="http://schemas.microsoft.com/office/drawing/2014/main" id="{D1BDE7C3-6BD3-4B72-85AD-618710189E0F}"/>
                </a:ext>
              </a:extLst>
            </p:cNvPr>
            <p:cNvSpPr>
              <a:spLocks/>
            </p:cNvSpPr>
            <p:nvPr/>
          </p:nvSpPr>
          <p:spPr bwMode="auto">
            <a:xfrm>
              <a:off x="6902300" y="3865944"/>
              <a:ext cx="178031" cy="149921"/>
            </a:xfrm>
            <a:custGeom>
              <a:avLst/>
              <a:gdLst>
                <a:gd name="T0" fmla="*/ 2147483647 w 1460"/>
                <a:gd name="T1" fmla="*/ 2147483647 h 1200"/>
                <a:gd name="T2" fmla="*/ 0 w 1460"/>
                <a:gd name="T3" fmla="*/ 2147483647 h 1200"/>
                <a:gd name="T4" fmla="*/ 2147483647 w 1460"/>
                <a:gd name="T5" fmla="*/ 2147483647 h 1200"/>
                <a:gd name="T6" fmla="*/ 2147483647 w 1460"/>
                <a:gd name="T7" fmla="*/ 2147483647 h 1200"/>
                <a:gd name="T8" fmla="*/ 2147483647 w 1460"/>
                <a:gd name="T9" fmla="*/ 2147483647 h 1200"/>
                <a:gd name="T10" fmla="*/ 2147483647 w 1460"/>
                <a:gd name="T11" fmla="*/ 2147483647 h 1200"/>
                <a:gd name="T12" fmla="*/ 2147483647 w 1460"/>
                <a:gd name="T13" fmla="*/ 2147483647 h 1200"/>
                <a:gd name="T14" fmla="*/ 2147483647 w 1460"/>
                <a:gd name="T15" fmla="*/ 2147483647 h 1200"/>
                <a:gd name="T16" fmla="*/ 2147483647 w 1460"/>
                <a:gd name="T17" fmla="*/ 2147483647 h 1200"/>
                <a:gd name="T18" fmla="*/ 2147483647 w 1460"/>
                <a:gd name="T19" fmla="*/ 2147483647 h 1200"/>
                <a:gd name="T20" fmla="*/ 2147483647 w 1460"/>
                <a:gd name="T21" fmla="*/ 2147483647 h 1200"/>
                <a:gd name="T22" fmla="*/ 2147483647 w 1460"/>
                <a:gd name="T23" fmla="*/ 2147483647 h 1200"/>
                <a:gd name="T24" fmla="*/ 2147483647 w 1460"/>
                <a:gd name="T25" fmla="*/ 2147483647 h 1200"/>
                <a:gd name="T26" fmla="*/ 2147483647 w 1460"/>
                <a:gd name="T27" fmla="*/ 2147483647 h 1200"/>
                <a:gd name="T28" fmla="*/ 2147483647 w 1460"/>
                <a:gd name="T29" fmla="*/ 2147483647 h 1200"/>
                <a:gd name="T30" fmla="*/ 2147483647 w 1460"/>
                <a:gd name="T31" fmla="*/ 2147483647 h 1200"/>
                <a:gd name="T32" fmla="*/ 2147483647 w 1460"/>
                <a:gd name="T33" fmla="*/ 2147483647 h 1200"/>
                <a:gd name="T34" fmla="*/ 2147483647 w 1460"/>
                <a:gd name="T35" fmla="*/ 2147483647 h 1200"/>
                <a:gd name="T36" fmla="*/ 2147483647 w 1460"/>
                <a:gd name="T37" fmla="*/ 2147483647 h 1200"/>
                <a:gd name="T38" fmla="*/ 2147483647 w 1460"/>
                <a:gd name="T39" fmla="*/ 2147483647 h 1200"/>
                <a:gd name="T40" fmla="*/ 2147483647 w 1460"/>
                <a:gd name="T41" fmla="*/ 2147483647 h 1200"/>
                <a:gd name="T42" fmla="*/ 2147483647 w 1460"/>
                <a:gd name="T43" fmla="*/ 2147483647 h 1200"/>
                <a:gd name="T44" fmla="*/ 2147483647 w 1460"/>
                <a:gd name="T45" fmla="*/ 2147483647 h 1200"/>
                <a:gd name="T46" fmla="*/ 2147483647 w 1460"/>
                <a:gd name="T47" fmla="*/ 2147483647 h 1200"/>
                <a:gd name="T48" fmla="*/ 2147483647 w 1460"/>
                <a:gd name="T49" fmla="*/ 2147483647 h 1200"/>
                <a:gd name="T50" fmla="*/ 2147483647 w 1460"/>
                <a:gd name="T51" fmla="*/ 2147483647 h 1200"/>
                <a:gd name="T52" fmla="*/ 2147483647 w 1460"/>
                <a:gd name="T53" fmla="*/ 2147483647 h 1200"/>
                <a:gd name="T54" fmla="*/ 2147483647 w 1460"/>
                <a:gd name="T55" fmla="*/ 2147483647 h 1200"/>
                <a:gd name="T56" fmla="*/ 2147483647 w 1460"/>
                <a:gd name="T57" fmla="*/ 2147483647 h 1200"/>
                <a:gd name="T58" fmla="*/ 2147483647 w 1460"/>
                <a:gd name="T59" fmla="*/ 2147483647 h 1200"/>
                <a:gd name="T60" fmla="*/ 2147483647 w 1460"/>
                <a:gd name="T61" fmla="*/ 2147483647 h 1200"/>
                <a:gd name="T62" fmla="*/ 2147483647 w 1460"/>
                <a:gd name="T63" fmla="*/ 2147483647 h 1200"/>
                <a:gd name="T64" fmla="*/ 2147483647 w 1460"/>
                <a:gd name="T65" fmla="*/ 2147483647 h 1200"/>
                <a:gd name="T66" fmla="*/ 2147483647 w 1460"/>
                <a:gd name="T67" fmla="*/ 2147483647 h 1200"/>
                <a:gd name="T68" fmla="*/ 2147483647 w 1460"/>
                <a:gd name="T69" fmla="*/ 0 h 1200"/>
                <a:gd name="T70" fmla="*/ 2147483647 w 1460"/>
                <a:gd name="T71" fmla="*/ 2147483647 h 1200"/>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w 1460"/>
                <a:gd name="T109" fmla="*/ 0 h 1200"/>
                <a:gd name="T110" fmla="*/ 1460 w 1460"/>
                <a:gd name="T111" fmla="*/ 1200 h 1200"/>
              </a:gdLst>
              <a:ahLst/>
              <a:cxnLst>
                <a:cxn ang="T72">
                  <a:pos x="T0" y="T1"/>
                </a:cxn>
                <a:cxn ang="T73">
                  <a:pos x="T2" y="T3"/>
                </a:cxn>
                <a:cxn ang="T74">
                  <a:pos x="T4" y="T5"/>
                </a:cxn>
                <a:cxn ang="T75">
                  <a:pos x="T6" y="T7"/>
                </a:cxn>
                <a:cxn ang="T76">
                  <a:pos x="T8" y="T9"/>
                </a:cxn>
                <a:cxn ang="T77">
                  <a:pos x="T10" y="T11"/>
                </a:cxn>
                <a:cxn ang="T78">
                  <a:pos x="T12" y="T13"/>
                </a:cxn>
                <a:cxn ang="T79">
                  <a:pos x="T14" y="T15"/>
                </a:cxn>
                <a:cxn ang="T80">
                  <a:pos x="T16" y="T17"/>
                </a:cxn>
                <a:cxn ang="T81">
                  <a:pos x="T18" y="T19"/>
                </a:cxn>
                <a:cxn ang="T82">
                  <a:pos x="T20" y="T21"/>
                </a:cxn>
                <a:cxn ang="T83">
                  <a:pos x="T22" y="T23"/>
                </a:cxn>
                <a:cxn ang="T84">
                  <a:pos x="T24" y="T25"/>
                </a:cxn>
                <a:cxn ang="T85">
                  <a:pos x="T26" y="T27"/>
                </a:cxn>
                <a:cxn ang="T86">
                  <a:pos x="T28" y="T29"/>
                </a:cxn>
                <a:cxn ang="T87">
                  <a:pos x="T30" y="T31"/>
                </a:cxn>
                <a:cxn ang="T88">
                  <a:pos x="T32" y="T33"/>
                </a:cxn>
                <a:cxn ang="T89">
                  <a:pos x="T34" y="T35"/>
                </a:cxn>
                <a:cxn ang="T90">
                  <a:pos x="T36" y="T37"/>
                </a:cxn>
                <a:cxn ang="T91">
                  <a:pos x="T38" y="T39"/>
                </a:cxn>
                <a:cxn ang="T92">
                  <a:pos x="T40" y="T41"/>
                </a:cxn>
                <a:cxn ang="T93">
                  <a:pos x="T42" y="T43"/>
                </a:cxn>
                <a:cxn ang="T94">
                  <a:pos x="T44" y="T45"/>
                </a:cxn>
                <a:cxn ang="T95">
                  <a:pos x="T46" y="T47"/>
                </a:cxn>
                <a:cxn ang="T96">
                  <a:pos x="T48" y="T49"/>
                </a:cxn>
                <a:cxn ang="T97">
                  <a:pos x="T50" y="T51"/>
                </a:cxn>
                <a:cxn ang="T98">
                  <a:pos x="T52" y="T53"/>
                </a:cxn>
                <a:cxn ang="T99">
                  <a:pos x="T54" y="T55"/>
                </a:cxn>
                <a:cxn ang="T100">
                  <a:pos x="T56" y="T57"/>
                </a:cxn>
                <a:cxn ang="T101">
                  <a:pos x="T58" y="T59"/>
                </a:cxn>
                <a:cxn ang="T102">
                  <a:pos x="T60" y="T61"/>
                </a:cxn>
                <a:cxn ang="T103">
                  <a:pos x="T62" y="T63"/>
                </a:cxn>
                <a:cxn ang="T104">
                  <a:pos x="T64" y="T65"/>
                </a:cxn>
                <a:cxn ang="T105">
                  <a:pos x="T66" y="T67"/>
                </a:cxn>
                <a:cxn ang="T106">
                  <a:pos x="T68" y="T69"/>
                </a:cxn>
                <a:cxn ang="T107">
                  <a:pos x="T70" y="T71"/>
                </a:cxn>
              </a:cxnLst>
              <a:rect l="T108" t="T109" r="T110" b="T111"/>
              <a:pathLst>
                <a:path w="1460" h="1200">
                  <a:moveTo>
                    <a:pt x="2" y="6"/>
                  </a:moveTo>
                  <a:lnTo>
                    <a:pt x="0" y="918"/>
                  </a:lnTo>
                  <a:lnTo>
                    <a:pt x="196" y="960"/>
                  </a:lnTo>
                  <a:lnTo>
                    <a:pt x="340" y="976"/>
                  </a:lnTo>
                  <a:lnTo>
                    <a:pt x="396" y="896"/>
                  </a:lnTo>
                  <a:lnTo>
                    <a:pt x="324" y="808"/>
                  </a:lnTo>
                  <a:lnTo>
                    <a:pt x="428" y="776"/>
                  </a:lnTo>
                  <a:lnTo>
                    <a:pt x="580" y="712"/>
                  </a:lnTo>
                  <a:lnTo>
                    <a:pt x="676" y="792"/>
                  </a:lnTo>
                  <a:lnTo>
                    <a:pt x="756" y="872"/>
                  </a:lnTo>
                  <a:lnTo>
                    <a:pt x="836" y="952"/>
                  </a:lnTo>
                  <a:lnTo>
                    <a:pt x="908" y="1056"/>
                  </a:lnTo>
                  <a:lnTo>
                    <a:pt x="1028" y="1136"/>
                  </a:lnTo>
                  <a:lnTo>
                    <a:pt x="1156" y="1144"/>
                  </a:lnTo>
                  <a:lnTo>
                    <a:pt x="1236" y="1128"/>
                  </a:lnTo>
                  <a:lnTo>
                    <a:pt x="1372" y="1200"/>
                  </a:lnTo>
                  <a:lnTo>
                    <a:pt x="1460" y="1144"/>
                  </a:lnTo>
                  <a:lnTo>
                    <a:pt x="1276" y="1040"/>
                  </a:lnTo>
                  <a:lnTo>
                    <a:pt x="1220" y="1000"/>
                  </a:lnTo>
                  <a:lnTo>
                    <a:pt x="1182" y="885"/>
                  </a:lnTo>
                  <a:lnTo>
                    <a:pt x="1092" y="912"/>
                  </a:lnTo>
                  <a:lnTo>
                    <a:pt x="1092" y="832"/>
                  </a:lnTo>
                  <a:lnTo>
                    <a:pt x="1004" y="776"/>
                  </a:lnTo>
                  <a:lnTo>
                    <a:pt x="964" y="720"/>
                  </a:lnTo>
                  <a:lnTo>
                    <a:pt x="892" y="632"/>
                  </a:lnTo>
                  <a:lnTo>
                    <a:pt x="1004" y="592"/>
                  </a:lnTo>
                  <a:lnTo>
                    <a:pt x="980" y="512"/>
                  </a:lnTo>
                  <a:lnTo>
                    <a:pt x="884" y="472"/>
                  </a:lnTo>
                  <a:lnTo>
                    <a:pt x="772" y="424"/>
                  </a:lnTo>
                  <a:lnTo>
                    <a:pt x="692" y="320"/>
                  </a:lnTo>
                  <a:lnTo>
                    <a:pt x="604" y="232"/>
                  </a:lnTo>
                  <a:lnTo>
                    <a:pt x="484" y="152"/>
                  </a:lnTo>
                  <a:lnTo>
                    <a:pt x="300" y="72"/>
                  </a:lnTo>
                  <a:lnTo>
                    <a:pt x="180" y="48"/>
                  </a:lnTo>
                  <a:lnTo>
                    <a:pt x="84" y="0"/>
                  </a:lnTo>
                  <a:lnTo>
                    <a:pt x="2" y="6"/>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55" name="Freeform 20">
              <a:extLst>
                <a:ext uri="{FF2B5EF4-FFF2-40B4-BE49-F238E27FC236}">
                  <a16:creationId xmlns:a16="http://schemas.microsoft.com/office/drawing/2014/main" id="{F9A569CB-FE31-492B-9844-50E1B6710ED4}"/>
                </a:ext>
              </a:extLst>
            </p:cNvPr>
            <p:cNvSpPr>
              <a:spLocks/>
            </p:cNvSpPr>
            <p:nvPr/>
          </p:nvSpPr>
          <p:spPr bwMode="auto">
            <a:xfrm>
              <a:off x="6102723" y="3733202"/>
              <a:ext cx="201456" cy="199894"/>
            </a:xfrm>
            <a:custGeom>
              <a:avLst/>
              <a:gdLst>
                <a:gd name="T0" fmla="*/ 2147483647 w 753"/>
                <a:gd name="T1" fmla="*/ 0 h 749"/>
                <a:gd name="T2" fmla="*/ 0 w 753"/>
                <a:gd name="T3" fmla="*/ 2147483647 h 749"/>
                <a:gd name="T4" fmla="*/ 2147483647 w 753"/>
                <a:gd name="T5" fmla="*/ 2147483647 h 749"/>
                <a:gd name="T6" fmla="*/ 2147483647 w 753"/>
                <a:gd name="T7" fmla="*/ 2147483647 h 749"/>
                <a:gd name="T8" fmla="*/ 2147483647 w 753"/>
                <a:gd name="T9" fmla="*/ 2147483647 h 749"/>
                <a:gd name="T10" fmla="*/ 2147483647 w 753"/>
                <a:gd name="T11" fmla="*/ 2147483647 h 749"/>
                <a:gd name="T12" fmla="*/ 2147483647 w 753"/>
                <a:gd name="T13" fmla="*/ 2147483647 h 749"/>
                <a:gd name="T14" fmla="*/ 2147483647 w 753"/>
                <a:gd name="T15" fmla="*/ 2147483647 h 749"/>
                <a:gd name="T16" fmla="*/ 2147483647 w 753"/>
                <a:gd name="T17" fmla="*/ 2147483647 h 749"/>
                <a:gd name="T18" fmla="*/ 2147483647 w 753"/>
                <a:gd name="T19" fmla="*/ 2147483647 h 749"/>
                <a:gd name="T20" fmla="*/ 2147483647 w 753"/>
                <a:gd name="T21" fmla="*/ 2147483647 h 749"/>
                <a:gd name="T22" fmla="*/ 2147483647 w 753"/>
                <a:gd name="T23" fmla="*/ 2147483647 h 749"/>
                <a:gd name="T24" fmla="*/ 2147483647 w 753"/>
                <a:gd name="T25" fmla="*/ 2147483647 h 749"/>
                <a:gd name="T26" fmla="*/ 2147483647 w 753"/>
                <a:gd name="T27" fmla="*/ 2147483647 h 749"/>
                <a:gd name="T28" fmla="*/ 2147483647 w 753"/>
                <a:gd name="T29" fmla="*/ 2147483647 h 749"/>
                <a:gd name="T30" fmla="*/ 2147483647 w 753"/>
                <a:gd name="T31" fmla="*/ 2147483647 h 749"/>
                <a:gd name="T32" fmla="*/ 2147483647 w 753"/>
                <a:gd name="T33" fmla="*/ 2147483647 h 749"/>
                <a:gd name="T34" fmla="*/ 2147483647 w 753"/>
                <a:gd name="T35" fmla="*/ 2147483647 h 749"/>
                <a:gd name="T36" fmla="*/ 2147483647 w 753"/>
                <a:gd name="T37" fmla="*/ 2147483647 h 749"/>
                <a:gd name="T38" fmla="*/ 2147483647 w 753"/>
                <a:gd name="T39" fmla="*/ 2147483647 h 749"/>
                <a:gd name="T40" fmla="*/ 2147483647 w 753"/>
                <a:gd name="T41" fmla="*/ 2147483647 h 749"/>
                <a:gd name="T42" fmla="*/ 2147483647 w 753"/>
                <a:gd name="T43" fmla="*/ 2147483647 h 749"/>
                <a:gd name="T44" fmla="*/ 2147483647 w 753"/>
                <a:gd name="T45" fmla="*/ 2147483647 h 749"/>
                <a:gd name="T46" fmla="*/ 2147483647 w 753"/>
                <a:gd name="T47" fmla="*/ 2147483647 h 749"/>
                <a:gd name="T48" fmla="*/ 2147483647 w 753"/>
                <a:gd name="T49" fmla="*/ 2147483647 h 749"/>
                <a:gd name="T50" fmla="*/ 2147483647 w 753"/>
                <a:gd name="T51" fmla="*/ 2147483647 h 749"/>
                <a:gd name="T52" fmla="*/ 2147483647 w 753"/>
                <a:gd name="T53" fmla="*/ 2147483647 h 749"/>
                <a:gd name="T54" fmla="*/ 2147483647 w 753"/>
                <a:gd name="T55" fmla="*/ 2147483647 h 749"/>
                <a:gd name="T56" fmla="*/ 2147483647 w 753"/>
                <a:gd name="T57" fmla="*/ 2147483647 h 749"/>
                <a:gd name="T58" fmla="*/ 2147483647 w 753"/>
                <a:gd name="T59" fmla="*/ 2147483647 h 749"/>
                <a:gd name="T60" fmla="*/ 2147483647 w 753"/>
                <a:gd name="T61" fmla="*/ 2147483647 h 749"/>
                <a:gd name="T62" fmla="*/ 2147483647 w 753"/>
                <a:gd name="T63" fmla="*/ 2147483647 h 749"/>
                <a:gd name="T64" fmla="*/ 2147483647 w 753"/>
                <a:gd name="T65" fmla="*/ 2147483647 h 749"/>
                <a:gd name="T66" fmla="*/ 2147483647 w 753"/>
                <a:gd name="T67" fmla="*/ 2147483647 h 749"/>
                <a:gd name="T68" fmla="*/ 2147483647 w 753"/>
                <a:gd name="T69" fmla="*/ 2147483647 h 749"/>
                <a:gd name="T70" fmla="*/ 2147483647 w 753"/>
                <a:gd name="T71" fmla="*/ 2147483647 h 749"/>
                <a:gd name="T72" fmla="*/ 2147483647 w 753"/>
                <a:gd name="T73" fmla="*/ 2147483647 h 749"/>
                <a:gd name="T74" fmla="*/ 2147483647 w 753"/>
                <a:gd name="T75" fmla="*/ 2147483647 h 749"/>
                <a:gd name="T76" fmla="*/ 2147483647 w 753"/>
                <a:gd name="T77" fmla="*/ 2147483647 h 749"/>
                <a:gd name="T78" fmla="*/ 2147483647 w 753"/>
                <a:gd name="T79" fmla="*/ 2147483647 h 749"/>
                <a:gd name="T80" fmla="*/ 2147483647 w 753"/>
                <a:gd name="T81" fmla="*/ 2147483647 h 749"/>
                <a:gd name="T82" fmla="*/ 2147483647 w 753"/>
                <a:gd name="T83" fmla="*/ 2147483647 h 749"/>
                <a:gd name="T84" fmla="*/ 2147483647 w 753"/>
                <a:gd name="T85" fmla="*/ 2147483647 h 749"/>
                <a:gd name="T86" fmla="*/ 2147483647 w 753"/>
                <a:gd name="T87" fmla="*/ 2147483647 h 749"/>
                <a:gd name="T88" fmla="*/ 2147483647 w 753"/>
                <a:gd name="T89" fmla="*/ 2147483647 h 749"/>
                <a:gd name="T90" fmla="*/ 2147483647 w 753"/>
                <a:gd name="T91" fmla="*/ 0 h 749"/>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w 753"/>
                <a:gd name="T139" fmla="*/ 0 h 749"/>
                <a:gd name="T140" fmla="*/ 753 w 753"/>
                <a:gd name="T141" fmla="*/ 749 h 749"/>
              </a:gdLst>
              <a:ahLst/>
              <a:cxnLst>
                <a:cxn ang="T92">
                  <a:pos x="T0" y="T1"/>
                </a:cxn>
                <a:cxn ang="T93">
                  <a:pos x="T2" y="T3"/>
                </a:cxn>
                <a:cxn ang="T94">
                  <a:pos x="T4" y="T5"/>
                </a:cxn>
                <a:cxn ang="T95">
                  <a:pos x="T6" y="T7"/>
                </a:cxn>
                <a:cxn ang="T96">
                  <a:pos x="T8" y="T9"/>
                </a:cxn>
                <a:cxn ang="T97">
                  <a:pos x="T10" y="T11"/>
                </a:cxn>
                <a:cxn ang="T98">
                  <a:pos x="T12" y="T13"/>
                </a:cxn>
                <a:cxn ang="T99">
                  <a:pos x="T14" y="T15"/>
                </a:cxn>
                <a:cxn ang="T100">
                  <a:pos x="T16" y="T17"/>
                </a:cxn>
                <a:cxn ang="T101">
                  <a:pos x="T18" y="T19"/>
                </a:cxn>
                <a:cxn ang="T102">
                  <a:pos x="T20" y="T21"/>
                </a:cxn>
                <a:cxn ang="T103">
                  <a:pos x="T22" y="T23"/>
                </a:cxn>
                <a:cxn ang="T104">
                  <a:pos x="T24" y="T25"/>
                </a:cxn>
                <a:cxn ang="T105">
                  <a:pos x="T26" y="T27"/>
                </a:cxn>
                <a:cxn ang="T106">
                  <a:pos x="T28" y="T29"/>
                </a:cxn>
                <a:cxn ang="T107">
                  <a:pos x="T30" y="T31"/>
                </a:cxn>
                <a:cxn ang="T108">
                  <a:pos x="T32" y="T33"/>
                </a:cxn>
                <a:cxn ang="T109">
                  <a:pos x="T34" y="T35"/>
                </a:cxn>
                <a:cxn ang="T110">
                  <a:pos x="T36" y="T37"/>
                </a:cxn>
                <a:cxn ang="T111">
                  <a:pos x="T38" y="T39"/>
                </a:cxn>
                <a:cxn ang="T112">
                  <a:pos x="T40" y="T41"/>
                </a:cxn>
                <a:cxn ang="T113">
                  <a:pos x="T42" y="T43"/>
                </a:cxn>
                <a:cxn ang="T114">
                  <a:pos x="T44" y="T45"/>
                </a:cxn>
                <a:cxn ang="T115">
                  <a:pos x="T46" y="T47"/>
                </a:cxn>
                <a:cxn ang="T116">
                  <a:pos x="T48" y="T49"/>
                </a:cxn>
                <a:cxn ang="T117">
                  <a:pos x="T50" y="T51"/>
                </a:cxn>
                <a:cxn ang="T118">
                  <a:pos x="T52" y="T53"/>
                </a:cxn>
                <a:cxn ang="T119">
                  <a:pos x="T54" y="T55"/>
                </a:cxn>
                <a:cxn ang="T120">
                  <a:pos x="T56" y="T57"/>
                </a:cxn>
                <a:cxn ang="T121">
                  <a:pos x="T58" y="T59"/>
                </a:cxn>
                <a:cxn ang="T122">
                  <a:pos x="T60" y="T61"/>
                </a:cxn>
                <a:cxn ang="T123">
                  <a:pos x="T62" y="T63"/>
                </a:cxn>
                <a:cxn ang="T124">
                  <a:pos x="T64" y="T65"/>
                </a:cxn>
                <a:cxn ang="T125">
                  <a:pos x="T66" y="T67"/>
                </a:cxn>
                <a:cxn ang="T126">
                  <a:pos x="T68" y="T69"/>
                </a:cxn>
                <a:cxn ang="T127">
                  <a:pos x="T70" y="T71"/>
                </a:cxn>
                <a:cxn ang="T128">
                  <a:pos x="T72" y="T73"/>
                </a:cxn>
                <a:cxn ang="T129">
                  <a:pos x="T74" y="T75"/>
                </a:cxn>
                <a:cxn ang="T130">
                  <a:pos x="T76" y="T77"/>
                </a:cxn>
                <a:cxn ang="T131">
                  <a:pos x="T78" y="T79"/>
                </a:cxn>
                <a:cxn ang="T132">
                  <a:pos x="T80" y="T81"/>
                </a:cxn>
                <a:cxn ang="T133">
                  <a:pos x="T82" y="T83"/>
                </a:cxn>
                <a:cxn ang="T134">
                  <a:pos x="T84" y="T85"/>
                </a:cxn>
                <a:cxn ang="T135">
                  <a:pos x="T86" y="T87"/>
                </a:cxn>
                <a:cxn ang="T136">
                  <a:pos x="T88" y="T89"/>
                </a:cxn>
                <a:cxn ang="T137">
                  <a:pos x="T90" y="T91"/>
                </a:cxn>
              </a:cxnLst>
              <a:rect l="T138" t="T139" r="T140" b="T141"/>
              <a:pathLst>
                <a:path w="753" h="749">
                  <a:moveTo>
                    <a:pt x="8" y="0"/>
                  </a:moveTo>
                  <a:lnTo>
                    <a:pt x="0" y="48"/>
                  </a:lnTo>
                  <a:lnTo>
                    <a:pt x="70" y="105"/>
                  </a:lnTo>
                  <a:lnTo>
                    <a:pt x="101" y="141"/>
                  </a:lnTo>
                  <a:lnTo>
                    <a:pt x="128" y="163"/>
                  </a:lnTo>
                  <a:lnTo>
                    <a:pt x="174" y="219"/>
                  </a:lnTo>
                  <a:lnTo>
                    <a:pt x="247" y="311"/>
                  </a:lnTo>
                  <a:lnTo>
                    <a:pt x="324" y="418"/>
                  </a:lnTo>
                  <a:lnTo>
                    <a:pt x="352" y="487"/>
                  </a:lnTo>
                  <a:lnTo>
                    <a:pt x="373" y="539"/>
                  </a:lnTo>
                  <a:lnTo>
                    <a:pt x="424" y="603"/>
                  </a:lnTo>
                  <a:lnTo>
                    <a:pt x="467" y="648"/>
                  </a:lnTo>
                  <a:lnTo>
                    <a:pt x="529" y="685"/>
                  </a:lnTo>
                  <a:lnTo>
                    <a:pt x="587" y="738"/>
                  </a:lnTo>
                  <a:lnTo>
                    <a:pt x="634" y="749"/>
                  </a:lnTo>
                  <a:lnTo>
                    <a:pt x="681" y="742"/>
                  </a:lnTo>
                  <a:lnTo>
                    <a:pt x="702" y="697"/>
                  </a:lnTo>
                  <a:lnTo>
                    <a:pt x="706" y="637"/>
                  </a:lnTo>
                  <a:lnTo>
                    <a:pt x="699" y="566"/>
                  </a:lnTo>
                  <a:lnTo>
                    <a:pt x="732" y="561"/>
                  </a:lnTo>
                  <a:lnTo>
                    <a:pt x="753" y="528"/>
                  </a:lnTo>
                  <a:lnTo>
                    <a:pt x="738" y="495"/>
                  </a:lnTo>
                  <a:lnTo>
                    <a:pt x="699" y="454"/>
                  </a:lnTo>
                  <a:lnTo>
                    <a:pt x="663" y="450"/>
                  </a:lnTo>
                  <a:lnTo>
                    <a:pt x="681" y="495"/>
                  </a:lnTo>
                  <a:lnTo>
                    <a:pt x="666" y="520"/>
                  </a:lnTo>
                  <a:lnTo>
                    <a:pt x="649" y="517"/>
                  </a:lnTo>
                  <a:lnTo>
                    <a:pt x="605" y="472"/>
                  </a:lnTo>
                  <a:lnTo>
                    <a:pt x="583" y="420"/>
                  </a:lnTo>
                  <a:lnTo>
                    <a:pt x="525" y="408"/>
                  </a:lnTo>
                  <a:lnTo>
                    <a:pt x="532" y="378"/>
                  </a:lnTo>
                  <a:lnTo>
                    <a:pt x="561" y="348"/>
                  </a:lnTo>
                  <a:lnTo>
                    <a:pt x="529" y="330"/>
                  </a:lnTo>
                  <a:lnTo>
                    <a:pt x="489" y="318"/>
                  </a:lnTo>
                  <a:lnTo>
                    <a:pt x="457" y="285"/>
                  </a:lnTo>
                  <a:lnTo>
                    <a:pt x="424" y="259"/>
                  </a:lnTo>
                  <a:lnTo>
                    <a:pt x="395" y="217"/>
                  </a:lnTo>
                  <a:lnTo>
                    <a:pt x="355" y="214"/>
                  </a:lnTo>
                  <a:lnTo>
                    <a:pt x="319" y="176"/>
                  </a:lnTo>
                  <a:lnTo>
                    <a:pt x="266" y="138"/>
                  </a:lnTo>
                  <a:lnTo>
                    <a:pt x="214" y="86"/>
                  </a:lnTo>
                  <a:lnTo>
                    <a:pt x="171" y="39"/>
                  </a:lnTo>
                  <a:lnTo>
                    <a:pt x="129" y="16"/>
                  </a:lnTo>
                  <a:lnTo>
                    <a:pt x="81" y="33"/>
                  </a:lnTo>
                  <a:lnTo>
                    <a:pt x="35" y="3"/>
                  </a:lnTo>
                  <a:lnTo>
                    <a:pt x="8" y="0"/>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56" name="Freeform 21">
              <a:extLst>
                <a:ext uri="{FF2B5EF4-FFF2-40B4-BE49-F238E27FC236}">
                  <a16:creationId xmlns:a16="http://schemas.microsoft.com/office/drawing/2014/main" id="{924478EF-851D-452C-B128-7C15C266274A}"/>
                </a:ext>
              </a:extLst>
            </p:cNvPr>
            <p:cNvSpPr>
              <a:spLocks/>
            </p:cNvSpPr>
            <p:nvPr/>
          </p:nvSpPr>
          <p:spPr bwMode="auto">
            <a:xfrm>
              <a:off x="6190177" y="3720709"/>
              <a:ext cx="74960" cy="92138"/>
            </a:xfrm>
            <a:custGeom>
              <a:avLst/>
              <a:gdLst>
                <a:gd name="T0" fmla="*/ 0 w 288"/>
                <a:gd name="T1" fmla="*/ 0 h 348"/>
                <a:gd name="T2" fmla="*/ 2147483647 w 288"/>
                <a:gd name="T3" fmla="*/ 2147483647 h 348"/>
                <a:gd name="T4" fmla="*/ 2147483647 w 288"/>
                <a:gd name="T5" fmla="*/ 2147483647 h 348"/>
                <a:gd name="T6" fmla="*/ 2147483647 w 288"/>
                <a:gd name="T7" fmla="*/ 2147483647 h 348"/>
                <a:gd name="T8" fmla="*/ 2147483647 w 288"/>
                <a:gd name="T9" fmla="*/ 2147483647 h 348"/>
                <a:gd name="T10" fmla="*/ 2147483647 w 288"/>
                <a:gd name="T11" fmla="*/ 2147483647 h 348"/>
                <a:gd name="T12" fmla="*/ 2147483647 w 288"/>
                <a:gd name="T13" fmla="*/ 2147483647 h 348"/>
                <a:gd name="T14" fmla="*/ 2147483647 w 288"/>
                <a:gd name="T15" fmla="*/ 2147483647 h 348"/>
                <a:gd name="T16" fmla="*/ 2147483647 w 288"/>
                <a:gd name="T17" fmla="*/ 2147483647 h 348"/>
                <a:gd name="T18" fmla="*/ 2147483647 w 288"/>
                <a:gd name="T19" fmla="*/ 2147483647 h 348"/>
                <a:gd name="T20" fmla="*/ 2147483647 w 288"/>
                <a:gd name="T21" fmla="*/ 2147483647 h 348"/>
                <a:gd name="T22" fmla="*/ 2147483647 w 288"/>
                <a:gd name="T23" fmla="*/ 2147483647 h 348"/>
                <a:gd name="T24" fmla="*/ 2147483647 w 288"/>
                <a:gd name="T25" fmla="*/ 2147483647 h 348"/>
                <a:gd name="T26" fmla="*/ 2147483647 w 288"/>
                <a:gd name="T27" fmla="*/ 2147483647 h 348"/>
                <a:gd name="T28" fmla="*/ 2147483647 w 288"/>
                <a:gd name="T29" fmla="*/ 2147483647 h 348"/>
                <a:gd name="T30" fmla="*/ 2147483647 w 288"/>
                <a:gd name="T31" fmla="*/ 2147483647 h 348"/>
                <a:gd name="T32" fmla="*/ 2147483647 w 288"/>
                <a:gd name="T33" fmla="*/ 2147483647 h 348"/>
                <a:gd name="T34" fmla="*/ 2147483647 w 288"/>
                <a:gd name="T35" fmla="*/ 2147483647 h 348"/>
                <a:gd name="T36" fmla="*/ 2147483647 w 288"/>
                <a:gd name="T37" fmla="*/ 2147483647 h 348"/>
                <a:gd name="T38" fmla="*/ 2147483647 w 288"/>
                <a:gd name="T39" fmla="*/ 2147483647 h 348"/>
                <a:gd name="T40" fmla="*/ 2147483647 w 288"/>
                <a:gd name="T41" fmla="*/ 2147483647 h 348"/>
                <a:gd name="T42" fmla="*/ 0 w 288"/>
                <a:gd name="T43" fmla="*/ 0 h 348"/>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w 288"/>
                <a:gd name="T67" fmla="*/ 0 h 348"/>
                <a:gd name="T68" fmla="*/ 288 w 288"/>
                <a:gd name="T69" fmla="*/ 348 h 348"/>
              </a:gdLst>
              <a:ahLst/>
              <a:cxnLst>
                <a:cxn ang="T44">
                  <a:pos x="T0" y="T1"/>
                </a:cxn>
                <a:cxn ang="T45">
                  <a:pos x="T2" y="T3"/>
                </a:cxn>
                <a:cxn ang="T46">
                  <a:pos x="T4" y="T5"/>
                </a:cxn>
                <a:cxn ang="T47">
                  <a:pos x="T6" y="T7"/>
                </a:cxn>
                <a:cxn ang="T48">
                  <a:pos x="T8" y="T9"/>
                </a:cxn>
                <a:cxn ang="T49">
                  <a:pos x="T10" y="T11"/>
                </a:cxn>
                <a:cxn ang="T50">
                  <a:pos x="T12" y="T13"/>
                </a:cxn>
                <a:cxn ang="T51">
                  <a:pos x="T14" y="T15"/>
                </a:cxn>
                <a:cxn ang="T52">
                  <a:pos x="T16" y="T17"/>
                </a:cxn>
                <a:cxn ang="T53">
                  <a:pos x="T18" y="T19"/>
                </a:cxn>
                <a:cxn ang="T54">
                  <a:pos x="T20" y="T21"/>
                </a:cxn>
                <a:cxn ang="T55">
                  <a:pos x="T22" y="T23"/>
                </a:cxn>
                <a:cxn ang="T56">
                  <a:pos x="T24" y="T25"/>
                </a:cxn>
                <a:cxn ang="T57">
                  <a:pos x="T26" y="T27"/>
                </a:cxn>
                <a:cxn ang="T58">
                  <a:pos x="T28" y="T29"/>
                </a:cxn>
                <a:cxn ang="T59">
                  <a:pos x="T30" y="T31"/>
                </a:cxn>
                <a:cxn ang="T60">
                  <a:pos x="T32" y="T33"/>
                </a:cxn>
                <a:cxn ang="T61">
                  <a:pos x="T34" y="T35"/>
                </a:cxn>
                <a:cxn ang="T62">
                  <a:pos x="T36" y="T37"/>
                </a:cxn>
                <a:cxn ang="T63">
                  <a:pos x="T38" y="T39"/>
                </a:cxn>
                <a:cxn ang="T64">
                  <a:pos x="T40" y="T41"/>
                </a:cxn>
                <a:cxn ang="T65">
                  <a:pos x="T42" y="T43"/>
                </a:cxn>
              </a:cxnLst>
              <a:rect l="T66" t="T67" r="T68" b="T69"/>
              <a:pathLst>
                <a:path w="288" h="348">
                  <a:moveTo>
                    <a:pt x="0" y="0"/>
                  </a:moveTo>
                  <a:lnTo>
                    <a:pt x="27" y="6"/>
                  </a:lnTo>
                  <a:lnTo>
                    <a:pt x="54" y="25"/>
                  </a:lnTo>
                  <a:lnTo>
                    <a:pt x="76" y="62"/>
                  </a:lnTo>
                  <a:lnTo>
                    <a:pt x="123" y="65"/>
                  </a:lnTo>
                  <a:lnTo>
                    <a:pt x="160" y="47"/>
                  </a:lnTo>
                  <a:lnTo>
                    <a:pt x="196" y="80"/>
                  </a:lnTo>
                  <a:lnTo>
                    <a:pt x="229" y="121"/>
                  </a:lnTo>
                  <a:lnTo>
                    <a:pt x="229" y="203"/>
                  </a:lnTo>
                  <a:lnTo>
                    <a:pt x="244" y="259"/>
                  </a:lnTo>
                  <a:lnTo>
                    <a:pt x="262" y="293"/>
                  </a:lnTo>
                  <a:lnTo>
                    <a:pt x="288" y="331"/>
                  </a:lnTo>
                  <a:lnTo>
                    <a:pt x="261" y="348"/>
                  </a:lnTo>
                  <a:lnTo>
                    <a:pt x="237" y="348"/>
                  </a:lnTo>
                  <a:lnTo>
                    <a:pt x="204" y="327"/>
                  </a:lnTo>
                  <a:lnTo>
                    <a:pt x="165" y="286"/>
                  </a:lnTo>
                  <a:lnTo>
                    <a:pt x="111" y="262"/>
                  </a:lnTo>
                  <a:lnTo>
                    <a:pt x="70" y="211"/>
                  </a:lnTo>
                  <a:lnTo>
                    <a:pt x="40" y="173"/>
                  </a:lnTo>
                  <a:lnTo>
                    <a:pt x="11" y="91"/>
                  </a:lnTo>
                  <a:lnTo>
                    <a:pt x="29" y="47"/>
                  </a:lnTo>
                  <a:lnTo>
                    <a:pt x="0" y="0"/>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57" name="Freeform 22">
              <a:extLst>
                <a:ext uri="{FF2B5EF4-FFF2-40B4-BE49-F238E27FC236}">
                  <a16:creationId xmlns:a16="http://schemas.microsoft.com/office/drawing/2014/main" id="{C28FCB51-D301-49C3-9839-98BB0C321E78}"/>
                </a:ext>
              </a:extLst>
            </p:cNvPr>
            <p:cNvSpPr>
              <a:spLocks/>
            </p:cNvSpPr>
            <p:nvPr/>
          </p:nvSpPr>
          <p:spPr bwMode="auto">
            <a:xfrm>
              <a:off x="6282316" y="3934658"/>
              <a:ext cx="165537" cy="54659"/>
            </a:xfrm>
            <a:custGeom>
              <a:avLst/>
              <a:gdLst>
                <a:gd name="T0" fmla="*/ 2147483647 w 1381"/>
                <a:gd name="T1" fmla="*/ 2147483647 h 436"/>
                <a:gd name="T2" fmla="*/ 0 w 1381"/>
                <a:gd name="T3" fmla="*/ 2147483647 h 436"/>
                <a:gd name="T4" fmla="*/ 2147483647 w 1381"/>
                <a:gd name="T5" fmla="*/ 2147483647 h 436"/>
                <a:gd name="T6" fmla="*/ 2147483647 w 1381"/>
                <a:gd name="T7" fmla="*/ 2147483647 h 436"/>
                <a:gd name="T8" fmla="*/ 2147483647 w 1381"/>
                <a:gd name="T9" fmla="*/ 2147483647 h 436"/>
                <a:gd name="T10" fmla="*/ 2147483647 w 1381"/>
                <a:gd name="T11" fmla="*/ 2147483647 h 436"/>
                <a:gd name="T12" fmla="*/ 2147483647 w 1381"/>
                <a:gd name="T13" fmla="*/ 2147483647 h 436"/>
                <a:gd name="T14" fmla="*/ 2147483647 w 1381"/>
                <a:gd name="T15" fmla="*/ 2147483647 h 436"/>
                <a:gd name="T16" fmla="*/ 2147483647 w 1381"/>
                <a:gd name="T17" fmla="*/ 2147483647 h 436"/>
                <a:gd name="T18" fmla="*/ 2147483647 w 1381"/>
                <a:gd name="T19" fmla="*/ 2147483647 h 436"/>
                <a:gd name="T20" fmla="*/ 2147483647 w 1381"/>
                <a:gd name="T21" fmla="*/ 2147483647 h 436"/>
                <a:gd name="T22" fmla="*/ 2147483647 w 1381"/>
                <a:gd name="T23" fmla="*/ 2147483647 h 436"/>
                <a:gd name="T24" fmla="*/ 2147483647 w 1381"/>
                <a:gd name="T25" fmla="*/ 2147483647 h 436"/>
                <a:gd name="T26" fmla="*/ 2147483647 w 1381"/>
                <a:gd name="T27" fmla="*/ 2147483647 h 436"/>
                <a:gd name="T28" fmla="*/ 2147483647 w 1381"/>
                <a:gd name="T29" fmla="*/ 2147483647 h 436"/>
                <a:gd name="T30" fmla="*/ 2147483647 w 1381"/>
                <a:gd name="T31" fmla="*/ 2147483647 h 436"/>
                <a:gd name="T32" fmla="*/ 2147483647 w 1381"/>
                <a:gd name="T33" fmla="*/ 2147483647 h 436"/>
                <a:gd name="T34" fmla="*/ 2147483647 w 1381"/>
                <a:gd name="T35" fmla="*/ 2147483647 h 436"/>
                <a:gd name="T36" fmla="*/ 2147483647 w 1381"/>
                <a:gd name="T37" fmla="*/ 2147483647 h 436"/>
                <a:gd name="T38" fmla="*/ 2147483647 w 1381"/>
                <a:gd name="T39" fmla="*/ 2147483647 h 436"/>
                <a:gd name="T40" fmla="*/ 2147483647 w 1381"/>
                <a:gd name="T41" fmla="*/ 2147483647 h 436"/>
                <a:gd name="T42" fmla="*/ 2147483647 w 1381"/>
                <a:gd name="T43" fmla="*/ 2147483647 h 436"/>
                <a:gd name="T44" fmla="*/ 2147483647 w 1381"/>
                <a:gd name="T45" fmla="*/ 2147483647 h 436"/>
                <a:gd name="T46" fmla="*/ 2147483647 w 1381"/>
                <a:gd name="T47" fmla="*/ 2147483647 h 436"/>
                <a:gd name="T48" fmla="*/ 2147483647 w 1381"/>
                <a:gd name="T49" fmla="*/ 2147483647 h 436"/>
                <a:gd name="T50" fmla="*/ 2147483647 w 1381"/>
                <a:gd name="T51" fmla="*/ 2147483647 h 436"/>
                <a:gd name="T52" fmla="*/ 2147483647 w 1381"/>
                <a:gd name="T53" fmla="*/ 2147483647 h 436"/>
                <a:gd name="T54" fmla="*/ 2147483647 w 1381"/>
                <a:gd name="T55" fmla="*/ 0 h 436"/>
                <a:gd name="T56" fmla="*/ 2147483647 w 1381"/>
                <a:gd name="T57" fmla="*/ 2147483647 h 436"/>
                <a:gd name="T58" fmla="*/ 2147483647 w 1381"/>
                <a:gd name="T59" fmla="*/ 2147483647 h 4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w 1381"/>
                <a:gd name="T91" fmla="*/ 0 h 436"/>
                <a:gd name="T92" fmla="*/ 1381 w 1381"/>
                <a:gd name="T93" fmla="*/ 436 h 436"/>
              </a:gdLst>
              <a:ahLst/>
              <a:cxnLst>
                <a:cxn ang="T60">
                  <a:pos x="T0" y="T1"/>
                </a:cxn>
                <a:cxn ang="T61">
                  <a:pos x="T2" y="T3"/>
                </a:cxn>
                <a:cxn ang="T62">
                  <a:pos x="T4" y="T5"/>
                </a:cxn>
                <a:cxn ang="T63">
                  <a:pos x="T6" y="T7"/>
                </a:cxn>
                <a:cxn ang="T64">
                  <a:pos x="T8" y="T9"/>
                </a:cxn>
                <a:cxn ang="T65">
                  <a:pos x="T10" y="T11"/>
                </a:cxn>
                <a:cxn ang="T66">
                  <a:pos x="T12" y="T13"/>
                </a:cxn>
                <a:cxn ang="T67">
                  <a:pos x="T14" y="T15"/>
                </a:cxn>
                <a:cxn ang="T68">
                  <a:pos x="T16" y="T17"/>
                </a:cxn>
                <a:cxn ang="T69">
                  <a:pos x="T18" y="T19"/>
                </a:cxn>
                <a:cxn ang="T70">
                  <a:pos x="T20" y="T21"/>
                </a:cxn>
                <a:cxn ang="T71">
                  <a:pos x="T22" y="T23"/>
                </a:cxn>
                <a:cxn ang="T72">
                  <a:pos x="T24" y="T25"/>
                </a:cxn>
                <a:cxn ang="T73">
                  <a:pos x="T26" y="T27"/>
                </a:cxn>
                <a:cxn ang="T74">
                  <a:pos x="T28" y="T29"/>
                </a:cxn>
                <a:cxn ang="T75">
                  <a:pos x="T30" y="T31"/>
                </a:cxn>
                <a:cxn ang="T76">
                  <a:pos x="T32" y="T33"/>
                </a:cxn>
                <a:cxn ang="T77">
                  <a:pos x="T34" y="T35"/>
                </a:cxn>
                <a:cxn ang="T78">
                  <a:pos x="T36" y="T37"/>
                </a:cxn>
                <a:cxn ang="T79">
                  <a:pos x="T38" y="T39"/>
                </a:cxn>
                <a:cxn ang="T80">
                  <a:pos x="T40" y="T41"/>
                </a:cxn>
                <a:cxn ang="T81">
                  <a:pos x="T42" y="T43"/>
                </a:cxn>
                <a:cxn ang="T82">
                  <a:pos x="T44" y="T45"/>
                </a:cxn>
                <a:cxn ang="T83">
                  <a:pos x="T46" y="T47"/>
                </a:cxn>
                <a:cxn ang="T84">
                  <a:pos x="T48" y="T49"/>
                </a:cxn>
                <a:cxn ang="T85">
                  <a:pos x="T50" y="T51"/>
                </a:cxn>
                <a:cxn ang="T86">
                  <a:pos x="T52" y="T53"/>
                </a:cxn>
                <a:cxn ang="T87">
                  <a:pos x="T54" y="T55"/>
                </a:cxn>
                <a:cxn ang="T88">
                  <a:pos x="T56" y="T57"/>
                </a:cxn>
                <a:cxn ang="T89">
                  <a:pos x="T58" y="T59"/>
                </a:cxn>
              </a:cxnLst>
              <a:rect l="T90" t="T91" r="T92" b="T93"/>
              <a:pathLst>
                <a:path w="1381" h="436">
                  <a:moveTo>
                    <a:pt x="101" y="15"/>
                  </a:moveTo>
                  <a:lnTo>
                    <a:pt x="0" y="98"/>
                  </a:lnTo>
                  <a:lnTo>
                    <a:pt x="9" y="162"/>
                  </a:lnTo>
                  <a:lnTo>
                    <a:pt x="73" y="171"/>
                  </a:lnTo>
                  <a:lnTo>
                    <a:pt x="156" y="171"/>
                  </a:lnTo>
                  <a:lnTo>
                    <a:pt x="201" y="244"/>
                  </a:lnTo>
                  <a:lnTo>
                    <a:pt x="311" y="226"/>
                  </a:lnTo>
                  <a:lnTo>
                    <a:pt x="439" y="280"/>
                  </a:lnTo>
                  <a:lnTo>
                    <a:pt x="540" y="253"/>
                  </a:lnTo>
                  <a:lnTo>
                    <a:pt x="722" y="317"/>
                  </a:lnTo>
                  <a:lnTo>
                    <a:pt x="823" y="363"/>
                  </a:lnTo>
                  <a:lnTo>
                    <a:pt x="1006" y="363"/>
                  </a:lnTo>
                  <a:lnTo>
                    <a:pt x="1189" y="399"/>
                  </a:lnTo>
                  <a:lnTo>
                    <a:pt x="1335" y="436"/>
                  </a:lnTo>
                  <a:lnTo>
                    <a:pt x="1381" y="372"/>
                  </a:lnTo>
                  <a:lnTo>
                    <a:pt x="1353" y="280"/>
                  </a:lnTo>
                  <a:lnTo>
                    <a:pt x="1262" y="235"/>
                  </a:lnTo>
                  <a:lnTo>
                    <a:pt x="1271" y="143"/>
                  </a:lnTo>
                  <a:lnTo>
                    <a:pt x="1207" y="125"/>
                  </a:lnTo>
                  <a:lnTo>
                    <a:pt x="1106" y="143"/>
                  </a:lnTo>
                  <a:lnTo>
                    <a:pt x="978" y="116"/>
                  </a:lnTo>
                  <a:lnTo>
                    <a:pt x="924" y="116"/>
                  </a:lnTo>
                  <a:lnTo>
                    <a:pt x="823" y="88"/>
                  </a:lnTo>
                  <a:lnTo>
                    <a:pt x="713" y="152"/>
                  </a:lnTo>
                  <a:lnTo>
                    <a:pt x="558" y="152"/>
                  </a:lnTo>
                  <a:lnTo>
                    <a:pt x="466" y="79"/>
                  </a:lnTo>
                  <a:lnTo>
                    <a:pt x="393" y="61"/>
                  </a:lnTo>
                  <a:lnTo>
                    <a:pt x="295" y="0"/>
                  </a:lnTo>
                  <a:lnTo>
                    <a:pt x="210" y="15"/>
                  </a:lnTo>
                  <a:lnTo>
                    <a:pt x="101" y="15"/>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58" name="Freeform 23">
              <a:extLst>
                <a:ext uri="{FF2B5EF4-FFF2-40B4-BE49-F238E27FC236}">
                  <a16:creationId xmlns:a16="http://schemas.microsoft.com/office/drawing/2014/main" id="{4010621D-1F18-4FCB-A470-B5FB6F90902A}"/>
                </a:ext>
              </a:extLst>
            </p:cNvPr>
            <p:cNvSpPr>
              <a:spLocks/>
            </p:cNvSpPr>
            <p:nvPr/>
          </p:nvSpPr>
          <p:spPr bwMode="auto">
            <a:xfrm>
              <a:off x="6226096" y="3403688"/>
              <a:ext cx="129618" cy="276417"/>
            </a:xfrm>
            <a:custGeom>
              <a:avLst/>
              <a:gdLst>
                <a:gd name="T0" fmla="*/ 47 w 771190"/>
                <a:gd name="T1" fmla="*/ 236 h 1646237"/>
                <a:gd name="T2" fmla="*/ 54 w 771190"/>
                <a:gd name="T3" fmla="*/ 230 h 1646237"/>
                <a:gd name="T4" fmla="*/ 64 w 771190"/>
                <a:gd name="T5" fmla="*/ 223 h 1646237"/>
                <a:gd name="T6" fmla="*/ 68 w 771190"/>
                <a:gd name="T7" fmla="*/ 219 h 1646237"/>
                <a:gd name="T8" fmla="*/ 70 w 771190"/>
                <a:gd name="T9" fmla="*/ 214 h 1646237"/>
                <a:gd name="T10" fmla="*/ 81 w 771190"/>
                <a:gd name="T11" fmla="*/ 209 h 1646237"/>
                <a:gd name="T12" fmla="*/ 94 w 771190"/>
                <a:gd name="T13" fmla="*/ 203 h 1646237"/>
                <a:gd name="T14" fmla="*/ 103 w 771190"/>
                <a:gd name="T15" fmla="*/ 195 h 1646237"/>
                <a:gd name="T16" fmla="*/ 111 w 771190"/>
                <a:gd name="T17" fmla="*/ 187 h 1646237"/>
                <a:gd name="T18" fmla="*/ 111 w 771190"/>
                <a:gd name="T19" fmla="*/ 178 h 1646237"/>
                <a:gd name="T20" fmla="*/ 112 w 771190"/>
                <a:gd name="T21" fmla="*/ 167 h 1646237"/>
                <a:gd name="T22" fmla="*/ 110 w 771190"/>
                <a:gd name="T23" fmla="*/ 156 h 1646237"/>
                <a:gd name="T24" fmla="*/ 107 w 771190"/>
                <a:gd name="T25" fmla="*/ 141 h 1646237"/>
                <a:gd name="T26" fmla="*/ 100 w 771190"/>
                <a:gd name="T27" fmla="*/ 130 h 1646237"/>
                <a:gd name="T28" fmla="*/ 90 w 771190"/>
                <a:gd name="T29" fmla="*/ 115 h 1646237"/>
                <a:gd name="T30" fmla="*/ 76 w 771190"/>
                <a:gd name="T31" fmla="*/ 103 h 1646237"/>
                <a:gd name="T32" fmla="*/ 68 w 771190"/>
                <a:gd name="T33" fmla="*/ 93 h 1646237"/>
                <a:gd name="T34" fmla="*/ 63 w 771190"/>
                <a:gd name="T35" fmla="*/ 83 h 1646237"/>
                <a:gd name="T36" fmla="*/ 54 w 771190"/>
                <a:gd name="T37" fmla="*/ 76 h 1646237"/>
                <a:gd name="T38" fmla="*/ 54 w 771190"/>
                <a:gd name="T39" fmla="*/ 70 h 1646237"/>
                <a:gd name="T40" fmla="*/ 56 w 771190"/>
                <a:gd name="T41" fmla="*/ 63 h 1646237"/>
                <a:gd name="T42" fmla="*/ 63 w 771190"/>
                <a:gd name="T43" fmla="*/ 56 h 1646237"/>
                <a:gd name="T44" fmla="*/ 72 w 771190"/>
                <a:gd name="T45" fmla="*/ 46 h 1646237"/>
                <a:gd name="T46" fmla="*/ 82 w 771190"/>
                <a:gd name="T47" fmla="*/ 39 h 1646237"/>
                <a:gd name="T48" fmla="*/ 94 w 771190"/>
                <a:gd name="T49" fmla="*/ 32 h 1646237"/>
                <a:gd name="T50" fmla="*/ 80 w 771190"/>
                <a:gd name="T51" fmla="*/ 28 h 1646237"/>
                <a:gd name="T52" fmla="*/ 74 w 771190"/>
                <a:gd name="T53" fmla="*/ 19 h 1646237"/>
                <a:gd name="T54" fmla="*/ 65 w 771190"/>
                <a:gd name="T55" fmla="*/ 8 h 1646237"/>
                <a:gd name="T56" fmla="*/ 46 w 771190"/>
                <a:gd name="T57" fmla="*/ 0 h 1646237"/>
                <a:gd name="T58" fmla="*/ 35 w 771190"/>
                <a:gd name="T59" fmla="*/ 9 h 1646237"/>
                <a:gd name="T60" fmla="*/ 26 w 771190"/>
                <a:gd name="T61" fmla="*/ 16 h 1646237"/>
                <a:gd name="T62" fmla="*/ 17 w 771190"/>
                <a:gd name="T63" fmla="*/ 9 h 1646237"/>
                <a:gd name="T64" fmla="*/ 8 w 771190"/>
                <a:gd name="T65" fmla="*/ 13 h 1646237"/>
                <a:gd name="T66" fmla="*/ 0 w 771190"/>
                <a:gd name="T67" fmla="*/ 15 h 1646237"/>
                <a:gd name="T68" fmla="*/ 9 w 771190"/>
                <a:gd name="T69" fmla="*/ 25 h 1646237"/>
                <a:gd name="T70" fmla="*/ 11 w 771190"/>
                <a:gd name="T71" fmla="*/ 32 h 1646237"/>
                <a:gd name="T72" fmla="*/ 16 w 771190"/>
                <a:gd name="T73" fmla="*/ 42 h 1646237"/>
                <a:gd name="T74" fmla="*/ 27 w 771190"/>
                <a:gd name="T75" fmla="*/ 44 h 1646237"/>
                <a:gd name="T76" fmla="*/ 38 w 771190"/>
                <a:gd name="T77" fmla="*/ 47 h 1646237"/>
                <a:gd name="T78" fmla="*/ 43 w 771190"/>
                <a:gd name="T79" fmla="*/ 58 h 1646237"/>
                <a:gd name="T80" fmla="*/ 33 w 771190"/>
                <a:gd name="T81" fmla="*/ 69 h 1646237"/>
                <a:gd name="T82" fmla="*/ 43 w 771190"/>
                <a:gd name="T83" fmla="*/ 79 h 1646237"/>
                <a:gd name="T84" fmla="*/ 51 w 771190"/>
                <a:gd name="T85" fmla="*/ 87 h 1646237"/>
                <a:gd name="T86" fmla="*/ 58 w 771190"/>
                <a:gd name="T87" fmla="*/ 96 h 1646237"/>
                <a:gd name="T88" fmla="*/ 67 w 771190"/>
                <a:gd name="T89" fmla="*/ 105 h 1646237"/>
                <a:gd name="T90" fmla="*/ 76 w 771190"/>
                <a:gd name="T91" fmla="*/ 118 h 1646237"/>
                <a:gd name="T92" fmla="*/ 80 w 771190"/>
                <a:gd name="T93" fmla="*/ 128 h 1646237"/>
                <a:gd name="T94" fmla="*/ 83 w 771190"/>
                <a:gd name="T95" fmla="*/ 146 h 1646237"/>
                <a:gd name="T96" fmla="*/ 85 w 771190"/>
                <a:gd name="T97" fmla="*/ 156 h 1646237"/>
                <a:gd name="T98" fmla="*/ 85 w 771190"/>
                <a:gd name="T99" fmla="*/ 168 h 1646237"/>
                <a:gd name="T100" fmla="*/ 80 w 771190"/>
                <a:gd name="T101" fmla="*/ 180 h 1646237"/>
                <a:gd name="T102" fmla="*/ 71 w 771190"/>
                <a:gd name="T103" fmla="*/ 185 h 1646237"/>
                <a:gd name="T104" fmla="*/ 62 w 771190"/>
                <a:gd name="T105" fmla="*/ 189 h 1646237"/>
                <a:gd name="T106" fmla="*/ 59 w 771190"/>
                <a:gd name="T107" fmla="*/ 196 h 1646237"/>
                <a:gd name="T108" fmla="*/ 54 w 771190"/>
                <a:gd name="T109" fmla="*/ 201 h 1646237"/>
                <a:gd name="T110" fmla="*/ 43 w 771190"/>
                <a:gd name="T111" fmla="*/ 201 h 1646237"/>
                <a:gd name="T112" fmla="*/ 36 w 771190"/>
                <a:gd name="T113" fmla="*/ 209 h 1646237"/>
                <a:gd name="T114" fmla="*/ 41 w 771190"/>
                <a:gd name="T115" fmla="*/ 224 h 1646237"/>
                <a:gd name="T116" fmla="*/ 40 w 771190"/>
                <a:gd name="T117" fmla="*/ 230 h 1646237"/>
                <a:gd name="T118" fmla="*/ 40 w 771190"/>
                <a:gd name="T119" fmla="*/ 236 h 1646237"/>
                <a:gd name="T120" fmla="*/ 39 w 771190"/>
                <a:gd name="T121" fmla="*/ 238 h 1646237"/>
                <a:gd name="T122" fmla="*/ 47 w 771190"/>
                <a:gd name="T123" fmla="*/ 236 h 1646237"/>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60000 65536"/>
                <a:gd name="T175" fmla="*/ 0 60000 65536"/>
                <a:gd name="T176" fmla="*/ 0 60000 65536"/>
                <a:gd name="T177" fmla="*/ 0 60000 65536"/>
                <a:gd name="T178" fmla="*/ 0 60000 65536"/>
                <a:gd name="T179" fmla="*/ 0 60000 65536"/>
                <a:gd name="T180" fmla="*/ 0 60000 65536"/>
                <a:gd name="T181" fmla="*/ 0 60000 65536"/>
                <a:gd name="T182" fmla="*/ 0 60000 65536"/>
                <a:gd name="T183" fmla="*/ 0 60000 65536"/>
                <a:gd name="T184" fmla="*/ 0 60000 65536"/>
                <a:gd name="T185" fmla="*/ 0 60000 65536"/>
                <a:gd name="T186" fmla="*/ 0 w 771190"/>
                <a:gd name="T187" fmla="*/ 0 h 1646237"/>
                <a:gd name="T188" fmla="*/ 771190 w 771190"/>
                <a:gd name="T189" fmla="*/ 1646237 h 1646237"/>
              </a:gdLst>
              <a:ahLst/>
              <a:cxnLst>
                <a:cxn ang="T124">
                  <a:pos x="T0" y="T1"/>
                </a:cxn>
                <a:cxn ang="T125">
                  <a:pos x="T2" y="T3"/>
                </a:cxn>
                <a:cxn ang="T126">
                  <a:pos x="T4" y="T5"/>
                </a:cxn>
                <a:cxn ang="T127">
                  <a:pos x="T6" y="T7"/>
                </a:cxn>
                <a:cxn ang="T128">
                  <a:pos x="T8" y="T9"/>
                </a:cxn>
                <a:cxn ang="T129">
                  <a:pos x="T10" y="T11"/>
                </a:cxn>
                <a:cxn ang="T130">
                  <a:pos x="T12" y="T13"/>
                </a:cxn>
                <a:cxn ang="T131">
                  <a:pos x="T14" y="T15"/>
                </a:cxn>
                <a:cxn ang="T132">
                  <a:pos x="T16" y="T17"/>
                </a:cxn>
                <a:cxn ang="T133">
                  <a:pos x="T18" y="T19"/>
                </a:cxn>
                <a:cxn ang="T134">
                  <a:pos x="T20" y="T21"/>
                </a:cxn>
                <a:cxn ang="T135">
                  <a:pos x="T22" y="T23"/>
                </a:cxn>
                <a:cxn ang="T136">
                  <a:pos x="T24" y="T25"/>
                </a:cxn>
                <a:cxn ang="T137">
                  <a:pos x="T26" y="T27"/>
                </a:cxn>
                <a:cxn ang="T138">
                  <a:pos x="T28" y="T29"/>
                </a:cxn>
                <a:cxn ang="T139">
                  <a:pos x="T30" y="T31"/>
                </a:cxn>
                <a:cxn ang="T140">
                  <a:pos x="T32" y="T33"/>
                </a:cxn>
                <a:cxn ang="T141">
                  <a:pos x="T34" y="T35"/>
                </a:cxn>
                <a:cxn ang="T142">
                  <a:pos x="T36" y="T37"/>
                </a:cxn>
                <a:cxn ang="T143">
                  <a:pos x="T38" y="T39"/>
                </a:cxn>
                <a:cxn ang="T144">
                  <a:pos x="T40" y="T41"/>
                </a:cxn>
                <a:cxn ang="T145">
                  <a:pos x="T42" y="T43"/>
                </a:cxn>
                <a:cxn ang="T146">
                  <a:pos x="T44" y="T45"/>
                </a:cxn>
                <a:cxn ang="T147">
                  <a:pos x="T46" y="T47"/>
                </a:cxn>
                <a:cxn ang="T148">
                  <a:pos x="T48" y="T49"/>
                </a:cxn>
                <a:cxn ang="T149">
                  <a:pos x="T50" y="T51"/>
                </a:cxn>
                <a:cxn ang="T150">
                  <a:pos x="T52" y="T53"/>
                </a:cxn>
                <a:cxn ang="T151">
                  <a:pos x="T54" y="T55"/>
                </a:cxn>
                <a:cxn ang="T152">
                  <a:pos x="T56" y="T57"/>
                </a:cxn>
                <a:cxn ang="T153">
                  <a:pos x="T58" y="T59"/>
                </a:cxn>
                <a:cxn ang="T154">
                  <a:pos x="T60" y="T61"/>
                </a:cxn>
                <a:cxn ang="T155">
                  <a:pos x="T62" y="T63"/>
                </a:cxn>
                <a:cxn ang="T156">
                  <a:pos x="T64" y="T65"/>
                </a:cxn>
                <a:cxn ang="T157">
                  <a:pos x="T66" y="T67"/>
                </a:cxn>
                <a:cxn ang="T158">
                  <a:pos x="T68" y="T69"/>
                </a:cxn>
                <a:cxn ang="T159">
                  <a:pos x="T70" y="T71"/>
                </a:cxn>
                <a:cxn ang="T160">
                  <a:pos x="T72" y="T73"/>
                </a:cxn>
                <a:cxn ang="T161">
                  <a:pos x="T74" y="T75"/>
                </a:cxn>
                <a:cxn ang="T162">
                  <a:pos x="T76" y="T77"/>
                </a:cxn>
                <a:cxn ang="T163">
                  <a:pos x="T78" y="T79"/>
                </a:cxn>
                <a:cxn ang="T164">
                  <a:pos x="T80" y="T81"/>
                </a:cxn>
                <a:cxn ang="T165">
                  <a:pos x="T82" y="T83"/>
                </a:cxn>
                <a:cxn ang="T166">
                  <a:pos x="T84" y="T85"/>
                </a:cxn>
                <a:cxn ang="T167">
                  <a:pos x="T86" y="T87"/>
                </a:cxn>
                <a:cxn ang="T168">
                  <a:pos x="T88" y="T89"/>
                </a:cxn>
                <a:cxn ang="T169">
                  <a:pos x="T90" y="T91"/>
                </a:cxn>
                <a:cxn ang="T170">
                  <a:pos x="T92" y="T93"/>
                </a:cxn>
                <a:cxn ang="T171">
                  <a:pos x="T94" y="T95"/>
                </a:cxn>
                <a:cxn ang="T172">
                  <a:pos x="T96" y="T97"/>
                </a:cxn>
                <a:cxn ang="T173">
                  <a:pos x="T98" y="T99"/>
                </a:cxn>
                <a:cxn ang="T174">
                  <a:pos x="T100" y="T101"/>
                </a:cxn>
                <a:cxn ang="T175">
                  <a:pos x="T102" y="T103"/>
                </a:cxn>
                <a:cxn ang="T176">
                  <a:pos x="T104" y="T105"/>
                </a:cxn>
                <a:cxn ang="T177">
                  <a:pos x="T106" y="T107"/>
                </a:cxn>
                <a:cxn ang="T178">
                  <a:pos x="T108" y="T109"/>
                </a:cxn>
                <a:cxn ang="T179">
                  <a:pos x="T110" y="T111"/>
                </a:cxn>
                <a:cxn ang="T180">
                  <a:pos x="T112" y="T113"/>
                </a:cxn>
                <a:cxn ang="T181">
                  <a:pos x="T114" y="T115"/>
                </a:cxn>
                <a:cxn ang="T182">
                  <a:pos x="T116" y="T117"/>
                </a:cxn>
                <a:cxn ang="T183">
                  <a:pos x="T118" y="T119"/>
                </a:cxn>
                <a:cxn ang="T184">
                  <a:pos x="T120" y="T121"/>
                </a:cxn>
                <a:cxn ang="T185">
                  <a:pos x="T122" y="T123"/>
                </a:cxn>
              </a:cxnLst>
              <a:rect l="T186" t="T187" r="T188" b="T189"/>
              <a:pathLst>
                <a:path w="771190" h="1646237">
                  <a:moveTo>
                    <a:pt x="323515" y="1628775"/>
                  </a:moveTo>
                  <a:lnTo>
                    <a:pt x="367965" y="1589087"/>
                  </a:lnTo>
                  <a:lnTo>
                    <a:pt x="437815" y="1541462"/>
                  </a:lnTo>
                  <a:lnTo>
                    <a:pt x="466390" y="1509712"/>
                  </a:lnTo>
                  <a:lnTo>
                    <a:pt x="480678" y="1474787"/>
                  </a:lnTo>
                  <a:lnTo>
                    <a:pt x="558465" y="1446212"/>
                  </a:lnTo>
                  <a:lnTo>
                    <a:pt x="644190" y="1400175"/>
                  </a:lnTo>
                  <a:lnTo>
                    <a:pt x="706103" y="1347787"/>
                  </a:lnTo>
                  <a:lnTo>
                    <a:pt x="760078" y="1292225"/>
                  </a:lnTo>
                  <a:lnTo>
                    <a:pt x="761665" y="1227137"/>
                  </a:lnTo>
                  <a:lnTo>
                    <a:pt x="771190" y="1155700"/>
                  </a:lnTo>
                  <a:lnTo>
                    <a:pt x="756903" y="1076325"/>
                  </a:lnTo>
                  <a:lnTo>
                    <a:pt x="733090" y="973137"/>
                  </a:lnTo>
                  <a:lnTo>
                    <a:pt x="690228" y="893762"/>
                  </a:lnTo>
                  <a:lnTo>
                    <a:pt x="620378" y="795337"/>
                  </a:lnTo>
                  <a:lnTo>
                    <a:pt x="525128" y="714375"/>
                  </a:lnTo>
                  <a:lnTo>
                    <a:pt x="466390" y="641350"/>
                  </a:lnTo>
                  <a:lnTo>
                    <a:pt x="434640" y="576262"/>
                  </a:lnTo>
                  <a:lnTo>
                    <a:pt x="369553" y="525462"/>
                  </a:lnTo>
                  <a:lnTo>
                    <a:pt x="367965" y="485775"/>
                  </a:lnTo>
                  <a:lnTo>
                    <a:pt x="385428" y="433387"/>
                  </a:lnTo>
                  <a:lnTo>
                    <a:pt x="434640" y="390525"/>
                  </a:lnTo>
                  <a:lnTo>
                    <a:pt x="493378" y="319087"/>
                  </a:lnTo>
                  <a:lnTo>
                    <a:pt x="561640" y="269875"/>
                  </a:lnTo>
                  <a:lnTo>
                    <a:pt x="644190" y="217487"/>
                  </a:lnTo>
                  <a:lnTo>
                    <a:pt x="548940" y="190500"/>
                  </a:lnTo>
                  <a:lnTo>
                    <a:pt x="506078" y="133350"/>
                  </a:lnTo>
                  <a:lnTo>
                    <a:pt x="448928" y="52387"/>
                  </a:lnTo>
                  <a:lnTo>
                    <a:pt x="315578" y="0"/>
                  </a:lnTo>
                  <a:lnTo>
                    <a:pt x="242553" y="61912"/>
                  </a:lnTo>
                  <a:lnTo>
                    <a:pt x="180640" y="109537"/>
                  </a:lnTo>
                  <a:lnTo>
                    <a:pt x="116681" y="60574"/>
                  </a:lnTo>
                  <a:lnTo>
                    <a:pt x="56815" y="90487"/>
                  </a:lnTo>
                  <a:lnTo>
                    <a:pt x="0" y="104627"/>
                  </a:lnTo>
                  <a:lnTo>
                    <a:pt x="58403" y="171450"/>
                  </a:lnTo>
                  <a:lnTo>
                    <a:pt x="75865" y="219075"/>
                  </a:lnTo>
                  <a:lnTo>
                    <a:pt x="109203" y="290512"/>
                  </a:lnTo>
                  <a:lnTo>
                    <a:pt x="185403" y="303212"/>
                  </a:lnTo>
                  <a:lnTo>
                    <a:pt x="258428" y="323850"/>
                  </a:lnTo>
                  <a:lnTo>
                    <a:pt x="291765" y="403225"/>
                  </a:lnTo>
                  <a:lnTo>
                    <a:pt x="225090" y="476250"/>
                  </a:lnTo>
                  <a:lnTo>
                    <a:pt x="291765" y="546100"/>
                  </a:lnTo>
                  <a:lnTo>
                    <a:pt x="347328" y="603250"/>
                  </a:lnTo>
                  <a:lnTo>
                    <a:pt x="396540" y="661987"/>
                  </a:lnTo>
                  <a:lnTo>
                    <a:pt x="461628" y="728662"/>
                  </a:lnTo>
                  <a:lnTo>
                    <a:pt x="525128" y="817562"/>
                  </a:lnTo>
                  <a:lnTo>
                    <a:pt x="548940" y="884237"/>
                  </a:lnTo>
                  <a:lnTo>
                    <a:pt x="567990" y="1004887"/>
                  </a:lnTo>
                  <a:lnTo>
                    <a:pt x="580690" y="1079500"/>
                  </a:lnTo>
                  <a:lnTo>
                    <a:pt x="582278" y="1162050"/>
                  </a:lnTo>
                  <a:lnTo>
                    <a:pt x="548940" y="1243012"/>
                  </a:lnTo>
                  <a:lnTo>
                    <a:pt x="487028" y="1276350"/>
                  </a:lnTo>
                  <a:lnTo>
                    <a:pt x="425115" y="1303337"/>
                  </a:lnTo>
                  <a:lnTo>
                    <a:pt x="404478" y="1350962"/>
                  </a:lnTo>
                  <a:lnTo>
                    <a:pt x="367965" y="1384300"/>
                  </a:lnTo>
                  <a:lnTo>
                    <a:pt x="296528" y="1389062"/>
                  </a:lnTo>
                  <a:lnTo>
                    <a:pt x="248903" y="1443037"/>
                  </a:lnTo>
                  <a:lnTo>
                    <a:pt x="283828" y="1549400"/>
                  </a:lnTo>
                  <a:lnTo>
                    <a:pt x="275890" y="1585912"/>
                  </a:lnTo>
                  <a:lnTo>
                    <a:pt x="277478" y="1625600"/>
                  </a:lnTo>
                  <a:lnTo>
                    <a:pt x="267953" y="1646237"/>
                  </a:lnTo>
                  <a:lnTo>
                    <a:pt x="323515" y="1628775"/>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59" name="Freeform 24">
              <a:extLst>
                <a:ext uri="{FF2B5EF4-FFF2-40B4-BE49-F238E27FC236}">
                  <a16:creationId xmlns:a16="http://schemas.microsoft.com/office/drawing/2014/main" id="{421F4D1B-CACA-495A-89C9-DF24F33F9C2C}"/>
                </a:ext>
              </a:extLst>
            </p:cNvPr>
            <p:cNvSpPr>
              <a:spLocks/>
            </p:cNvSpPr>
            <p:nvPr/>
          </p:nvSpPr>
          <p:spPr bwMode="auto">
            <a:xfrm>
              <a:off x="6141765" y="3467717"/>
              <a:ext cx="143674" cy="271731"/>
            </a:xfrm>
            <a:custGeom>
              <a:avLst/>
              <a:gdLst>
                <a:gd name="T0" fmla="*/ 69 w 855663"/>
                <a:gd name="T1" fmla="*/ 239 h 1610371"/>
                <a:gd name="T2" fmla="*/ 54 w 855663"/>
                <a:gd name="T3" fmla="*/ 230 h 1610371"/>
                <a:gd name="T4" fmla="*/ 40 w 855663"/>
                <a:gd name="T5" fmla="*/ 224 h 1610371"/>
                <a:gd name="T6" fmla="*/ 28 w 855663"/>
                <a:gd name="T7" fmla="*/ 208 h 1610371"/>
                <a:gd name="T8" fmla="*/ 18 w 855663"/>
                <a:gd name="T9" fmla="*/ 191 h 1610371"/>
                <a:gd name="T10" fmla="*/ 11 w 855663"/>
                <a:gd name="T11" fmla="*/ 184 h 1610371"/>
                <a:gd name="T12" fmla="*/ 16 w 855663"/>
                <a:gd name="T13" fmla="*/ 174 h 1610371"/>
                <a:gd name="T14" fmla="*/ 16 w 855663"/>
                <a:gd name="T15" fmla="*/ 157 h 1610371"/>
                <a:gd name="T16" fmla="*/ 25 w 855663"/>
                <a:gd name="T17" fmla="*/ 147 h 1610371"/>
                <a:gd name="T18" fmla="*/ 26 w 855663"/>
                <a:gd name="T19" fmla="*/ 130 h 1610371"/>
                <a:gd name="T20" fmla="*/ 27 w 855663"/>
                <a:gd name="T21" fmla="*/ 115 h 1610371"/>
                <a:gd name="T22" fmla="*/ 15 w 855663"/>
                <a:gd name="T23" fmla="*/ 98 h 1610371"/>
                <a:gd name="T24" fmla="*/ 12 w 855663"/>
                <a:gd name="T25" fmla="*/ 77 h 1610371"/>
                <a:gd name="T26" fmla="*/ 15 w 855663"/>
                <a:gd name="T27" fmla="*/ 55 h 1610371"/>
                <a:gd name="T28" fmla="*/ 0 w 855663"/>
                <a:gd name="T29" fmla="*/ 32 h 1610371"/>
                <a:gd name="T30" fmla="*/ 5 w 855663"/>
                <a:gd name="T31" fmla="*/ 12 h 1610371"/>
                <a:gd name="T32" fmla="*/ 26 w 855663"/>
                <a:gd name="T33" fmla="*/ 5 h 1610371"/>
                <a:gd name="T34" fmla="*/ 46 w 855663"/>
                <a:gd name="T35" fmla="*/ 5 h 1610371"/>
                <a:gd name="T36" fmla="*/ 55 w 855663"/>
                <a:gd name="T37" fmla="*/ 17 h 1610371"/>
                <a:gd name="T38" fmla="*/ 53 w 855663"/>
                <a:gd name="T39" fmla="*/ 34 h 1610371"/>
                <a:gd name="T40" fmla="*/ 61 w 855663"/>
                <a:gd name="T41" fmla="*/ 40 h 1610371"/>
                <a:gd name="T42" fmla="*/ 83 w 855663"/>
                <a:gd name="T43" fmla="*/ 30 h 1610371"/>
                <a:gd name="T44" fmla="*/ 103 w 855663"/>
                <a:gd name="T45" fmla="*/ 37 h 1610371"/>
                <a:gd name="T46" fmla="*/ 112 w 855663"/>
                <a:gd name="T47" fmla="*/ 61 h 1610371"/>
                <a:gd name="T48" fmla="*/ 124 w 855663"/>
                <a:gd name="T49" fmla="*/ 75 h 1610371"/>
                <a:gd name="T50" fmla="*/ 116 w 855663"/>
                <a:gd name="T51" fmla="*/ 95 h 1610371"/>
                <a:gd name="T52" fmla="*/ 99 w 855663"/>
                <a:gd name="T53" fmla="*/ 97 h 1610371"/>
                <a:gd name="T54" fmla="*/ 84 w 855663"/>
                <a:gd name="T55" fmla="*/ 103 h 1610371"/>
                <a:gd name="T56" fmla="*/ 75 w 855663"/>
                <a:gd name="T57" fmla="*/ 111 h 1610371"/>
                <a:gd name="T58" fmla="*/ 81 w 855663"/>
                <a:gd name="T59" fmla="*/ 137 h 1610371"/>
                <a:gd name="T60" fmla="*/ 66 w 855663"/>
                <a:gd name="T61" fmla="*/ 124 h 1610371"/>
                <a:gd name="T62" fmla="*/ 52 w 855663"/>
                <a:gd name="T63" fmla="*/ 120 h 1610371"/>
                <a:gd name="T64" fmla="*/ 43 w 855663"/>
                <a:gd name="T65" fmla="*/ 115 h 1610371"/>
                <a:gd name="T66" fmla="*/ 41 w 855663"/>
                <a:gd name="T67" fmla="*/ 128 h 1610371"/>
                <a:gd name="T68" fmla="*/ 34 w 855663"/>
                <a:gd name="T69" fmla="*/ 143 h 1610371"/>
                <a:gd name="T70" fmla="*/ 32 w 855663"/>
                <a:gd name="T71" fmla="*/ 166 h 1610371"/>
                <a:gd name="T72" fmla="*/ 39 w 855663"/>
                <a:gd name="T73" fmla="*/ 185 h 1610371"/>
                <a:gd name="T74" fmla="*/ 46 w 855663"/>
                <a:gd name="T75" fmla="*/ 203 h 1610371"/>
                <a:gd name="T76" fmla="*/ 61 w 855663"/>
                <a:gd name="T77" fmla="*/ 217 h 1610371"/>
                <a:gd name="T78" fmla="*/ 72 w 855663"/>
                <a:gd name="T79" fmla="*/ 224 h 1610371"/>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w 855663"/>
                <a:gd name="T121" fmla="*/ 0 h 1610371"/>
                <a:gd name="T122" fmla="*/ 855663 w 855663"/>
                <a:gd name="T123" fmla="*/ 1610371 h 1610371"/>
              </a:gdLst>
              <a:ahLst/>
              <a:cxnLst>
                <a:cxn ang="T80">
                  <a:pos x="T0" y="T1"/>
                </a:cxn>
                <a:cxn ang="T81">
                  <a:pos x="T2" y="T3"/>
                </a:cxn>
                <a:cxn ang="T82">
                  <a:pos x="T4" y="T5"/>
                </a:cxn>
                <a:cxn ang="T83">
                  <a:pos x="T6" y="T7"/>
                </a:cxn>
                <a:cxn ang="T84">
                  <a:pos x="T8" y="T9"/>
                </a:cxn>
                <a:cxn ang="T85">
                  <a:pos x="T10" y="T11"/>
                </a:cxn>
                <a:cxn ang="T86">
                  <a:pos x="T12" y="T13"/>
                </a:cxn>
                <a:cxn ang="T87">
                  <a:pos x="T14" y="T15"/>
                </a:cxn>
                <a:cxn ang="T88">
                  <a:pos x="T16" y="T17"/>
                </a:cxn>
                <a:cxn ang="T89">
                  <a:pos x="T18" y="T19"/>
                </a:cxn>
                <a:cxn ang="T90">
                  <a:pos x="T20" y="T21"/>
                </a:cxn>
                <a:cxn ang="T91">
                  <a:pos x="T22" y="T23"/>
                </a:cxn>
                <a:cxn ang="T92">
                  <a:pos x="T24" y="T25"/>
                </a:cxn>
                <a:cxn ang="T93">
                  <a:pos x="T26" y="T27"/>
                </a:cxn>
                <a:cxn ang="T94">
                  <a:pos x="T28" y="T29"/>
                </a:cxn>
                <a:cxn ang="T95">
                  <a:pos x="T30" y="T31"/>
                </a:cxn>
                <a:cxn ang="T96">
                  <a:pos x="T32" y="T33"/>
                </a:cxn>
                <a:cxn ang="T97">
                  <a:pos x="T34" y="T35"/>
                </a:cxn>
                <a:cxn ang="T98">
                  <a:pos x="T36" y="T37"/>
                </a:cxn>
                <a:cxn ang="T99">
                  <a:pos x="T38" y="T39"/>
                </a:cxn>
                <a:cxn ang="T100">
                  <a:pos x="T40" y="T41"/>
                </a:cxn>
                <a:cxn ang="T101">
                  <a:pos x="T42" y="T43"/>
                </a:cxn>
                <a:cxn ang="T102">
                  <a:pos x="T44" y="T45"/>
                </a:cxn>
                <a:cxn ang="T103">
                  <a:pos x="T46" y="T47"/>
                </a:cxn>
                <a:cxn ang="T104">
                  <a:pos x="T48" y="T49"/>
                </a:cxn>
                <a:cxn ang="T105">
                  <a:pos x="T50" y="T51"/>
                </a:cxn>
                <a:cxn ang="T106">
                  <a:pos x="T52" y="T53"/>
                </a:cxn>
                <a:cxn ang="T107">
                  <a:pos x="T54" y="T55"/>
                </a:cxn>
                <a:cxn ang="T108">
                  <a:pos x="T56" y="T57"/>
                </a:cxn>
                <a:cxn ang="T109">
                  <a:pos x="T58" y="T59"/>
                </a:cxn>
                <a:cxn ang="T110">
                  <a:pos x="T60" y="T61"/>
                </a:cxn>
                <a:cxn ang="T111">
                  <a:pos x="T62" y="T63"/>
                </a:cxn>
                <a:cxn ang="T112">
                  <a:pos x="T64" y="T65"/>
                </a:cxn>
                <a:cxn ang="T113">
                  <a:pos x="T66" y="T67"/>
                </a:cxn>
                <a:cxn ang="T114">
                  <a:pos x="T68" y="T69"/>
                </a:cxn>
                <a:cxn ang="T115">
                  <a:pos x="T70" y="T71"/>
                </a:cxn>
                <a:cxn ang="T116">
                  <a:pos x="T72" y="T73"/>
                </a:cxn>
                <a:cxn ang="T117">
                  <a:pos x="T74" y="T75"/>
                </a:cxn>
                <a:cxn ang="T118">
                  <a:pos x="T76" y="T77"/>
                </a:cxn>
                <a:cxn ang="T119">
                  <a:pos x="T78" y="T79"/>
                </a:cxn>
              </a:cxnLst>
              <a:rect l="T120" t="T121" r="T122" b="T123"/>
              <a:pathLst>
                <a:path w="855663" h="1610371">
                  <a:moveTo>
                    <a:pt x="539291" y="1580605"/>
                  </a:moveTo>
                  <a:lnTo>
                    <a:pt x="478569" y="1610371"/>
                  </a:lnTo>
                  <a:lnTo>
                    <a:pt x="403560" y="1604418"/>
                  </a:lnTo>
                  <a:lnTo>
                    <a:pt x="369888" y="1546225"/>
                  </a:lnTo>
                  <a:lnTo>
                    <a:pt x="324978" y="1513930"/>
                  </a:lnTo>
                  <a:lnTo>
                    <a:pt x="279400" y="1504950"/>
                  </a:lnTo>
                  <a:lnTo>
                    <a:pt x="247650" y="1450975"/>
                  </a:lnTo>
                  <a:lnTo>
                    <a:pt x="192088" y="1403350"/>
                  </a:lnTo>
                  <a:lnTo>
                    <a:pt x="150813" y="1335088"/>
                  </a:lnTo>
                  <a:lnTo>
                    <a:pt x="122238" y="1287463"/>
                  </a:lnTo>
                  <a:lnTo>
                    <a:pt x="88900" y="1273175"/>
                  </a:lnTo>
                  <a:lnTo>
                    <a:pt x="74613" y="1239838"/>
                  </a:lnTo>
                  <a:lnTo>
                    <a:pt x="90488" y="1198563"/>
                  </a:lnTo>
                  <a:lnTo>
                    <a:pt x="107950" y="1174750"/>
                  </a:lnTo>
                  <a:lnTo>
                    <a:pt x="114300" y="1130300"/>
                  </a:lnTo>
                  <a:lnTo>
                    <a:pt x="107950" y="1055688"/>
                  </a:lnTo>
                  <a:lnTo>
                    <a:pt x="157163" y="1050925"/>
                  </a:lnTo>
                  <a:lnTo>
                    <a:pt x="171450" y="992188"/>
                  </a:lnTo>
                  <a:lnTo>
                    <a:pt x="188913" y="920750"/>
                  </a:lnTo>
                  <a:lnTo>
                    <a:pt x="180975" y="874713"/>
                  </a:lnTo>
                  <a:lnTo>
                    <a:pt x="200025" y="815975"/>
                  </a:lnTo>
                  <a:lnTo>
                    <a:pt x="184150" y="777875"/>
                  </a:lnTo>
                  <a:lnTo>
                    <a:pt x="150813" y="722313"/>
                  </a:lnTo>
                  <a:lnTo>
                    <a:pt x="102331" y="662633"/>
                  </a:lnTo>
                  <a:lnTo>
                    <a:pt x="100013" y="592138"/>
                  </a:lnTo>
                  <a:lnTo>
                    <a:pt x="85725" y="515938"/>
                  </a:lnTo>
                  <a:lnTo>
                    <a:pt x="103188" y="444500"/>
                  </a:lnTo>
                  <a:lnTo>
                    <a:pt x="104713" y="368549"/>
                  </a:lnTo>
                  <a:lnTo>
                    <a:pt x="28575" y="314325"/>
                  </a:lnTo>
                  <a:lnTo>
                    <a:pt x="0" y="214313"/>
                  </a:lnTo>
                  <a:lnTo>
                    <a:pt x="0" y="130175"/>
                  </a:lnTo>
                  <a:lnTo>
                    <a:pt x="33338" y="80963"/>
                  </a:lnTo>
                  <a:lnTo>
                    <a:pt x="106363" y="38100"/>
                  </a:lnTo>
                  <a:lnTo>
                    <a:pt x="180975" y="33338"/>
                  </a:lnTo>
                  <a:lnTo>
                    <a:pt x="255588" y="0"/>
                  </a:lnTo>
                  <a:lnTo>
                    <a:pt x="317500" y="34925"/>
                  </a:lnTo>
                  <a:lnTo>
                    <a:pt x="350838" y="69850"/>
                  </a:lnTo>
                  <a:lnTo>
                    <a:pt x="381000" y="112713"/>
                  </a:lnTo>
                  <a:lnTo>
                    <a:pt x="382588" y="169863"/>
                  </a:lnTo>
                  <a:lnTo>
                    <a:pt x="363538" y="230188"/>
                  </a:lnTo>
                  <a:lnTo>
                    <a:pt x="382588" y="271463"/>
                  </a:lnTo>
                  <a:lnTo>
                    <a:pt x="422275" y="273050"/>
                  </a:lnTo>
                  <a:lnTo>
                    <a:pt x="481013" y="236538"/>
                  </a:lnTo>
                  <a:lnTo>
                    <a:pt x="569913" y="201613"/>
                  </a:lnTo>
                  <a:lnTo>
                    <a:pt x="661988" y="206375"/>
                  </a:lnTo>
                  <a:lnTo>
                    <a:pt x="714375" y="246063"/>
                  </a:lnTo>
                  <a:lnTo>
                    <a:pt x="774700" y="306388"/>
                  </a:lnTo>
                  <a:lnTo>
                    <a:pt x="774700" y="407988"/>
                  </a:lnTo>
                  <a:lnTo>
                    <a:pt x="819150" y="449263"/>
                  </a:lnTo>
                  <a:lnTo>
                    <a:pt x="855663" y="508000"/>
                  </a:lnTo>
                  <a:lnTo>
                    <a:pt x="841375" y="619125"/>
                  </a:lnTo>
                  <a:lnTo>
                    <a:pt x="803275" y="641350"/>
                  </a:lnTo>
                  <a:lnTo>
                    <a:pt x="741363" y="679450"/>
                  </a:lnTo>
                  <a:lnTo>
                    <a:pt x="681038" y="655638"/>
                  </a:lnTo>
                  <a:lnTo>
                    <a:pt x="623888" y="661988"/>
                  </a:lnTo>
                  <a:lnTo>
                    <a:pt x="582613" y="690563"/>
                  </a:lnTo>
                  <a:lnTo>
                    <a:pt x="554038" y="714375"/>
                  </a:lnTo>
                  <a:lnTo>
                    <a:pt x="519113" y="746125"/>
                  </a:lnTo>
                  <a:lnTo>
                    <a:pt x="547688" y="846138"/>
                  </a:lnTo>
                  <a:lnTo>
                    <a:pt x="561975" y="920750"/>
                  </a:lnTo>
                  <a:lnTo>
                    <a:pt x="503238" y="874713"/>
                  </a:lnTo>
                  <a:lnTo>
                    <a:pt x="457200" y="836613"/>
                  </a:lnTo>
                  <a:lnTo>
                    <a:pt x="414338" y="849313"/>
                  </a:lnTo>
                  <a:lnTo>
                    <a:pt x="360363" y="811213"/>
                  </a:lnTo>
                  <a:lnTo>
                    <a:pt x="333375" y="749300"/>
                  </a:lnTo>
                  <a:lnTo>
                    <a:pt x="293688" y="773113"/>
                  </a:lnTo>
                  <a:lnTo>
                    <a:pt x="276225" y="815975"/>
                  </a:lnTo>
                  <a:lnTo>
                    <a:pt x="284163" y="860425"/>
                  </a:lnTo>
                  <a:lnTo>
                    <a:pt x="266700" y="906463"/>
                  </a:lnTo>
                  <a:lnTo>
                    <a:pt x="236538" y="960438"/>
                  </a:lnTo>
                  <a:lnTo>
                    <a:pt x="219075" y="1017588"/>
                  </a:lnTo>
                  <a:lnTo>
                    <a:pt x="219075" y="1117600"/>
                  </a:lnTo>
                  <a:lnTo>
                    <a:pt x="219075" y="1185863"/>
                  </a:lnTo>
                  <a:lnTo>
                    <a:pt x="271463" y="1246188"/>
                  </a:lnTo>
                  <a:lnTo>
                    <a:pt x="285750" y="1322388"/>
                  </a:lnTo>
                  <a:lnTo>
                    <a:pt x="317500" y="1370013"/>
                  </a:lnTo>
                  <a:lnTo>
                    <a:pt x="349250" y="1423988"/>
                  </a:lnTo>
                  <a:lnTo>
                    <a:pt x="422275" y="1463675"/>
                  </a:lnTo>
                  <a:lnTo>
                    <a:pt x="461963" y="1479550"/>
                  </a:lnTo>
                  <a:lnTo>
                    <a:pt x="493713" y="1508125"/>
                  </a:lnTo>
                  <a:lnTo>
                    <a:pt x="539291" y="1580605"/>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60" name="Freeform 25">
              <a:extLst>
                <a:ext uri="{FF2B5EF4-FFF2-40B4-BE49-F238E27FC236}">
                  <a16:creationId xmlns:a16="http://schemas.microsoft.com/office/drawing/2014/main" id="{80406986-499F-41AE-B5DE-DD8ECCC55177}"/>
                </a:ext>
              </a:extLst>
            </p:cNvPr>
            <p:cNvSpPr>
              <a:spLocks/>
            </p:cNvSpPr>
            <p:nvPr/>
          </p:nvSpPr>
          <p:spPr bwMode="auto">
            <a:xfrm>
              <a:off x="6183930" y="3420867"/>
              <a:ext cx="135866" cy="159291"/>
            </a:xfrm>
            <a:custGeom>
              <a:avLst/>
              <a:gdLst>
                <a:gd name="T0" fmla="*/ 18 w 803275"/>
                <a:gd name="T1" fmla="*/ 67 h 941387"/>
                <a:gd name="T2" fmla="*/ 16 w 803275"/>
                <a:gd name="T3" fmla="*/ 76 h 941387"/>
                <a:gd name="T4" fmla="*/ 19 w 803275"/>
                <a:gd name="T5" fmla="*/ 82 h 941387"/>
                <a:gd name="T6" fmla="*/ 25 w 803275"/>
                <a:gd name="T7" fmla="*/ 83 h 941387"/>
                <a:gd name="T8" fmla="*/ 33 w 803275"/>
                <a:gd name="T9" fmla="*/ 77 h 941387"/>
                <a:gd name="T10" fmla="*/ 46 w 803275"/>
                <a:gd name="T11" fmla="*/ 72 h 941387"/>
                <a:gd name="T12" fmla="*/ 61 w 803275"/>
                <a:gd name="T13" fmla="*/ 72 h 941387"/>
                <a:gd name="T14" fmla="*/ 69 w 803275"/>
                <a:gd name="T15" fmla="*/ 79 h 941387"/>
                <a:gd name="T16" fmla="*/ 78 w 803275"/>
                <a:gd name="T17" fmla="*/ 87 h 941387"/>
                <a:gd name="T18" fmla="*/ 78 w 803275"/>
                <a:gd name="T19" fmla="*/ 102 h 941387"/>
                <a:gd name="T20" fmla="*/ 84 w 803275"/>
                <a:gd name="T21" fmla="*/ 109 h 941387"/>
                <a:gd name="T22" fmla="*/ 90 w 803275"/>
                <a:gd name="T23" fmla="*/ 118 h 941387"/>
                <a:gd name="T24" fmla="*/ 87 w 803275"/>
                <a:gd name="T25" fmla="*/ 135 h 941387"/>
                <a:gd name="T26" fmla="*/ 97 w 803275"/>
                <a:gd name="T27" fmla="*/ 142 h 941387"/>
                <a:gd name="T28" fmla="*/ 105 w 803275"/>
                <a:gd name="T29" fmla="*/ 136 h 941387"/>
                <a:gd name="T30" fmla="*/ 113 w 803275"/>
                <a:gd name="T31" fmla="*/ 133 h 941387"/>
                <a:gd name="T32" fmla="*/ 121 w 803275"/>
                <a:gd name="T33" fmla="*/ 131 h 941387"/>
                <a:gd name="T34" fmla="*/ 119 w 803275"/>
                <a:gd name="T35" fmla="*/ 116 h 941387"/>
                <a:gd name="T36" fmla="*/ 115 w 803275"/>
                <a:gd name="T37" fmla="*/ 107 h 941387"/>
                <a:gd name="T38" fmla="*/ 106 w 803275"/>
                <a:gd name="T39" fmla="*/ 94 h 941387"/>
                <a:gd name="T40" fmla="*/ 96 w 803275"/>
                <a:gd name="T41" fmla="*/ 84 h 941387"/>
                <a:gd name="T42" fmla="*/ 89 w 803275"/>
                <a:gd name="T43" fmla="*/ 76 h 941387"/>
                <a:gd name="T44" fmla="*/ 70 w 803275"/>
                <a:gd name="T45" fmla="*/ 56 h 941387"/>
                <a:gd name="T46" fmla="*/ 80 w 803275"/>
                <a:gd name="T47" fmla="*/ 45 h 941387"/>
                <a:gd name="T48" fmla="*/ 75 w 803275"/>
                <a:gd name="T49" fmla="*/ 33 h 941387"/>
                <a:gd name="T50" fmla="*/ 64 w 803275"/>
                <a:gd name="T51" fmla="*/ 29 h 941387"/>
                <a:gd name="T52" fmla="*/ 53 w 803275"/>
                <a:gd name="T53" fmla="*/ 28 h 941387"/>
                <a:gd name="T54" fmla="*/ 48 w 803275"/>
                <a:gd name="T55" fmla="*/ 18 h 941387"/>
                <a:gd name="T56" fmla="*/ 46 w 803275"/>
                <a:gd name="T57" fmla="*/ 11 h 941387"/>
                <a:gd name="T58" fmla="*/ 36 w 803275"/>
                <a:gd name="T59" fmla="*/ 0 h 941387"/>
                <a:gd name="T60" fmla="*/ 29 w 803275"/>
                <a:gd name="T61" fmla="*/ 3 h 941387"/>
                <a:gd name="T62" fmla="*/ 25 w 803275"/>
                <a:gd name="T63" fmla="*/ 14 h 941387"/>
                <a:gd name="T64" fmla="*/ 13 w 803275"/>
                <a:gd name="T65" fmla="*/ 18 h 941387"/>
                <a:gd name="T66" fmla="*/ 8 w 803275"/>
                <a:gd name="T67" fmla="*/ 31 h 941387"/>
                <a:gd name="T68" fmla="*/ 0 w 803275"/>
                <a:gd name="T69" fmla="*/ 41 h 941387"/>
                <a:gd name="T70" fmla="*/ 10 w 803275"/>
                <a:gd name="T71" fmla="*/ 47 h 941387"/>
                <a:gd name="T72" fmla="*/ 14 w 803275"/>
                <a:gd name="T73" fmla="*/ 53 h 941387"/>
                <a:gd name="T74" fmla="*/ 19 w 803275"/>
                <a:gd name="T75" fmla="*/ 58 h 941387"/>
                <a:gd name="T76" fmla="*/ 18 w 803275"/>
                <a:gd name="T77" fmla="*/ 67 h 941387"/>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w 803275"/>
                <a:gd name="T118" fmla="*/ 0 h 941387"/>
                <a:gd name="T119" fmla="*/ 803275 w 803275"/>
                <a:gd name="T120" fmla="*/ 941387 h 941387"/>
              </a:gdLst>
              <a:ahLst/>
              <a:cxnLst>
                <a:cxn ang="T78">
                  <a:pos x="T0" y="T1"/>
                </a:cxn>
                <a:cxn ang="T79">
                  <a:pos x="T2" y="T3"/>
                </a:cxn>
                <a:cxn ang="T80">
                  <a:pos x="T4" y="T5"/>
                </a:cxn>
                <a:cxn ang="T81">
                  <a:pos x="T6" y="T7"/>
                </a:cxn>
                <a:cxn ang="T82">
                  <a:pos x="T8" y="T9"/>
                </a:cxn>
                <a:cxn ang="T83">
                  <a:pos x="T10" y="T11"/>
                </a:cxn>
                <a:cxn ang="T84">
                  <a:pos x="T12" y="T13"/>
                </a:cxn>
                <a:cxn ang="T85">
                  <a:pos x="T14" y="T15"/>
                </a:cxn>
                <a:cxn ang="T86">
                  <a:pos x="T16" y="T17"/>
                </a:cxn>
                <a:cxn ang="T87">
                  <a:pos x="T18" y="T19"/>
                </a:cxn>
                <a:cxn ang="T88">
                  <a:pos x="T20" y="T21"/>
                </a:cxn>
                <a:cxn ang="T89">
                  <a:pos x="T22" y="T23"/>
                </a:cxn>
                <a:cxn ang="T90">
                  <a:pos x="T24" y="T25"/>
                </a:cxn>
                <a:cxn ang="T91">
                  <a:pos x="T26" y="T27"/>
                </a:cxn>
                <a:cxn ang="T92">
                  <a:pos x="T28" y="T29"/>
                </a:cxn>
                <a:cxn ang="T93">
                  <a:pos x="T30" y="T31"/>
                </a:cxn>
                <a:cxn ang="T94">
                  <a:pos x="T32" y="T33"/>
                </a:cxn>
                <a:cxn ang="T95">
                  <a:pos x="T34" y="T35"/>
                </a:cxn>
                <a:cxn ang="T96">
                  <a:pos x="T36" y="T37"/>
                </a:cxn>
                <a:cxn ang="T97">
                  <a:pos x="T38" y="T39"/>
                </a:cxn>
                <a:cxn ang="T98">
                  <a:pos x="T40" y="T41"/>
                </a:cxn>
                <a:cxn ang="T99">
                  <a:pos x="T42" y="T43"/>
                </a:cxn>
                <a:cxn ang="T100">
                  <a:pos x="T44" y="T45"/>
                </a:cxn>
                <a:cxn ang="T101">
                  <a:pos x="T46" y="T47"/>
                </a:cxn>
                <a:cxn ang="T102">
                  <a:pos x="T48" y="T49"/>
                </a:cxn>
                <a:cxn ang="T103">
                  <a:pos x="T50" y="T51"/>
                </a:cxn>
                <a:cxn ang="T104">
                  <a:pos x="T52" y="T53"/>
                </a:cxn>
                <a:cxn ang="T105">
                  <a:pos x="T54" y="T55"/>
                </a:cxn>
                <a:cxn ang="T106">
                  <a:pos x="T56" y="T57"/>
                </a:cxn>
                <a:cxn ang="T107">
                  <a:pos x="T58" y="T59"/>
                </a:cxn>
                <a:cxn ang="T108">
                  <a:pos x="T60" y="T61"/>
                </a:cxn>
                <a:cxn ang="T109">
                  <a:pos x="T62" y="T63"/>
                </a:cxn>
                <a:cxn ang="T110">
                  <a:pos x="T64" y="T65"/>
                </a:cxn>
                <a:cxn ang="T111">
                  <a:pos x="T66" y="T67"/>
                </a:cxn>
                <a:cxn ang="T112">
                  <a:pos x="T68" y="T69"/>
                </a:cxn>
                <a:cxn ang="T113">
                  <a:pos x="T70" y="T71"/>
                </a:cxn>
                <a:cxn ang="T114">
                  <a:pos x="T72" y="T73"/>
                </a:cxn>
                <a:cxn ang="T115">
                  <a:pos x="T74" y="T75"/>
                </a:cxn>
                <a:cxn ang="T116">
                  <a:pos x="T76" y="T77"/>
                </a:cxn>
              </a:cxnLst>
              <a:rect l="T117" t="T118" r="T119" b="T120"/>
              <a:pathLst>
                <a:path w="803275" h="941387">
                  <a:moveTo>
                    <a:pt x="122572" y="447527"/>
                  </a:moveTo>
                  <a:lnTo>
                    <a:pt x="107094" y="507058"/>
                  </a:lnTo>
                  <a:lnTo>
                    <a:pt x="123825" y="546100"/>
                  </a:lnTo>
                  <a:lnTo>
                    <a:pt x="164244" y="548730"/>
                  </a:lnTo>
                  <a:lnTo>
                    <a:pt x="219075" y="512762"/>
                  </a:lnTo>
                  <a:lnTo>
                    <a:pt x="307975" y="476250"/>
                  </a:lnTo>
                  <a:lnTo>
                    <a:pt x="404750" y="480865"/>
                  </a:lnTo>
                  <a:lnTo>
                    <a:pt x="457200" y="522287"/>
                  </a:lnTo>
                  <a:lnTo>
                    <a:pt x="515938" y="579437"/>
                  </a:lnTo>
                  <a:lnTo>
                    <a:pt x="517525" y="679450"/>
                  </a:lnTo>
                  <a:lnTo>
                    <a:pt x="560388" y="723900"/>
                  </a:lnTo>
                  <a:lnTo>
                    <a:pt x="598488" y="781050"/>
                  </a:lnTo>
                  <a:lnTo>
                    <a:pt x="581025" y="898525"/>
                  </a:lnTo>
                  <a:lnTo>
                    <a:pt x="646113" y="941387"/>
                  </a:lnTo>
                  <a:lnTo>
                    <a:pt x="695325" y="904875"/>
                  </a:lnTo>
                  <a:lnTo>
                    <a:pt x="752475" y="884237"/>
                  </a:lnTo>
                  <a:lnTo>
                    <a:pt x="803275" y="866775"/>
                  </a:lnTo>
                  <a:lnTo>
                    <a:pt x="789322" y="770187"/>
                  </a:lnTo>
                  <a:lnTo>
                    <a:pt x="766700" y="713037"/>
                  </a:lnTo>
                  <a:lnTo>
                    <a:pt x="702406" y="624930"/>
                  </a:lnTo>
                  <a:lnTo>
                    <a:pt x="641685" y="560637"/>
                  </a:lnTo>
                  <a:lnTo>
                    <a:pt x="591678" y="501105"/>
                  </a:lnTo>
                  <a:lnTo>
                    <a:pt x="466725" y="371475"/>
                  </a:lnTo>
                  <a:lnTo>
                    <a:pt x="533400" y="298450"/>
                  </a:lnTo>
                  <a:lnTo>
                    <a:pt x="501191" y="217737"/>
                  </a:lnTo>
                  <a:lnTo>
                    <a:pt x="423863" y="195262"/>
                  </a:lnTo>
                  <a:lnTo>
                    <a:pt x="349981" y="186780"/>
                  </a:lnTo>
                  <a:lnTo>
                    <a:pt x="319025" y="117724"/>
                  </a:lnTo>
                  <a:lnTo>
                    <a:pt x="303213" y="71437"/>
                  </a:lnTo>
                  <a:lnTo>
                    <a:pt x="241300" y="0"/>
                  </a:lnTo>
                  <a:lnTo>
                    <a:pt x="190438" y="17712"/>
                  </a:lnTo>
                  <a:lnTo>
                    <a:pt x="165100" y="92075"/>
                  </a:lnTo>
                  <a:lnTo>
                    <a:pt x="85725" y="117475"/>
                  </a:lnTo>
                  <a:lnTo>
                    <a:pt x="52388" y="204787"/>
                  </a:lnTo>
                  <a:lnTo>
                    <a:pt x="0" y="271462"/>
                  </a:lnTo>
                  <a:lnTo>
                    <a:pt x="65422" y="309415"/>
                  </a:lnTo>
                  <a:lnTo>
                    <a:pt x="96378" y="351087"/>
                  </a:lnTo>
                  <a:lnTo>
                    <a:pt x="123825" y="388937"/>
                  </a:lnTo>
                  <a:lnTo>
                    <a:pt x="122572" y="447527"/>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61" name="Freeform 26">
              <a:extLst>
                <a:ext uri="{FF2B5EF4-FFF2-40B4-BE49-F238E27FC236}">
                  <a16:creationId xmlns:a16="http://schemas.microsoft.com/office/drawing/2014/main" id="{7FCD50D0-0C08-40BA-BC1F-B192B589E085}"/>
                </a:ext>
              </a:extLst>
            </p:cNvPr>
            <p:cNvSpPr>
              <a:spLocks/>
            </p:cNvSpPr>
            <p:nvPr/>
          </p:nvSpPr>
          <p:spPr bwMode="auto">
            <a:xfrm>
              <a:off x="6227657" y="3566102"/>
              <a:ext cx="95263" cy="81207"/>
            </a:xfrm>
            <a:custGeom>
              <a:avLst/>
              <a:gdLst>
                <a:gd name="T0" fmla="*/ 25 w 559594"/>
                <a:gd name="T1" fmla="*/ 11 h 470297"/>
                <a:gd name="T2" fmla="*/ 16 w 559594"/>
                <a:gd name="T3" fmla="*/ 11 h 470297"/>
                <a:gd name="T4" fmla="*/ 0 w 559594"/>
                <a:gd name="T5" fmla="*/ 25 h 470297"/>
                <a:gd name="T6" fmla="*/ 4 w 559594"/>
                <a:gd name="T7" fmla="*/ 43 h 470297"/>
                <a:gd name="T8" fmla="*/ 7 w 559594"/>
                <a:gd name="T9" fmla="*/ 55 h 470297"/>
                <a:gd name="T10" fmla="*/ 8 w 559594"/>
                <a:gd name="T11" fmla="*/ 64 h 470297"/>
                <a:gd name="T12" fmla="*/ 12 w 559594"/>
                <a:gd name="T13" fmla="*/ 69 h 470297"/>
                <a:gd name="T14" fmla="*/ 20 w 559594"/>
                <a:gd name="T15" fmla="*/ 72 h 470297"/>
                <a:gd name="T16" fmla="*/ 28 w 559594"/>
                <a:gd name="T17" fmla="*/ 77 h 470297"/>
                <a:gd name="T18" fmla="*/ 35 w 559594"/>
                <a:gd name="T19" fmla="*/ 78 h 470297"/>
                <a:gd name="T20" fmla="*/ 42 w 559594"/>
                <a:gd name="T21" fmla="*/ 70 h 470297"/>
                <a:gd name="T22" fmla="*/ 53 w 559594"/>
                <a:gd name="T23" fmla="*/ 69 h 470297"/>
                <a:gd name="T24" fmla="*/ 59 w 559594"/>
                <a:gd name="T25" fmla="*/ 64 h 470297"/>
                <a:gd name="T26" fmla="*/ 63 w 559594"/>
                <a:gd name="T27" fmla="*/ 55 h 470297"/>
                <a:gd name="T28" fmla="*/ 74 w 559594"/>
                <a:gd name="T29" fmla="*/ 50 h 470297"/>
                <a:gd name="T30" fmla="*/ 82 w 559594"/>
                <a:gd name="T31" fmla="*/ 45 h 470297"/>
                <a:gd name="T32" fmla="*/ 87 w 559594"/>
                <a:gd name="T33" fmla="*/ 31 h 470297"/>
                <a:gd name="T34" fmla="*/ 87 w 559594"/>
                <a:gd name="T35" fmla="*/ 18 h 470297"/>
                <a:gd name="T36" fmla="*/ 84 w 559594"/>
                <a:gd name="T37" fmla="*/ 0 h 470297"/>
                <a:gd name="T38" fmla="*/ 76 w 559594"/>
                <a:gd name="T39" fmla="*/ 2 h 470297"/>
                <a:gd name="T40" fmla="*/ 69 w 559594"/>
                <a:gd name="T41" fmla="*/ 6 h 470297"/>
                <a:gd name="T42" fmla="*/ 59 w 559594"/>
                <a:gd name="T43" fmla="*/ 12 h 470297"/>
                <a:gd name="T44" fmla="*/ 49 w 559594"/>
                <a:gd name="T45" fmla="*/ 5 h 470297"/>
                <a:gd name="T46" fmla="*/ 44 w 559594"/>
                <a:gd name="T47" fmla="*/ 8 h 470297"/>
                <a:gd name="T48" fmla="*/ 34 w 559594"/>
                <a:gd name="T49" fmla="*/ 14 h 470297"/>
                <a:gd name="T50" fmla="*/ 25 w 559594"/>
                <a:gd name="T51" fmla="*/ 11 h 470297"/>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w 559594"/>
                <a:gd name="T79" fmla="*/ 0 h 470297"/>
                <a:gd name="T80" fmla="*/ 559594 w 559594"/>
                <a:gd name="T81" fmla="*/ 470297 h 470297"/>
              </a:gdLst>
              <a:ahLst/>
              <a:cxnLst>
                <a:cxn ang="T52">
                  <a:pos x="T0" y="T1"/>
                </a:cxn>
                <a:cxn ang="T53">
                  <a:pos x="T2" y="T3"/>
                </a:cxn>
                <a:cxn ang="T54">
                  <a:pos x="T4" y="T5"/>
                </a:cxn>
                <a:cxn ang="T55">
                  <a:pos x="T6" y="T7"/>
                </a:cxn>
                <a:cxn ang="T56">
                  <a:pos x="T8" y="T9"/>
                </a:cxn>
                <a:cxn ang="T57">
                  <a:pos x="T10" y="T11"/>
                </a:cxn>
                <a:cxn ang="T58">
                  <a:pos x="T12" y="T13"/>
                </a:cxn>
                <a:cxn ang="T59">
                  <a:pos x="T14" y="T15"/>
                </a:cxn>
                <a:cxn ang="T60">
                  <a:pos x="T16" y="T17"/>
                </a:cxn>
                <a:cxn ang="T61">
                  <a:pos x="T18" y="T19"/>
                </a:cxn>
                <a:cxn ang="T62">
                  <a:pos x="T20" y="T21"/>
                </a:cxn>
                <a:cxn ang="T63">
                  <a:pos x="T22" y="T23"/>
                </a:cxn>
                <a:cxn ang="T64">
                  <a:pos x="T24" y="T25"/>
                </a:cxn>
                <a:cxn ang="T65">
                  <a:pos x="T26" y="T27"/>
                </a:cxn>
                <a:cxn ang="T66">
                  <a:pos x="T28" y="T29"/>
                </a:cxn>
                <a:cxn ang="T67">
                  <a:pos x="T30" y="T31"/>
                </a:cxn>
                <a:cxn ang="T68">
                  <a:pos x="T32" y="T33"/>
                </a:cxn>
                <a:cxn ang="T69">
                  <a:pos x="T34" y="T35"/>
                </a:cxn>
                <a:cxn ang="T70">
                  <a:pos x="T36" y="T37"/>
                </a:cxn>
                <a:cxn ang="T71">
                  <a:pos x="T38" y="T39"/>
                </a:cxn>
                <a:cxn ang="T72">
                  <a:pos x="T40" y="T41"/>
                </a:cxn>
                <a:cxn ang="T73">
                  <a:pos x="T42" y="T43"/>
                </a:cxn>
                <a:cxn ang="T74">
                  <a:pos x="T44" y="T45"/>
                </a:cxn>
                <a:cxn ang="T75">
                  <a:pos x="T46" y="T47"/>
                </a:cxn>
                <a:cxn ang="T76">
                  <a:pos x="T48" y="T49"/>
                </a:cxn>
                <a:cxn ang="T77">
                  <a:pos x="T50" y="T51"/>
                </a:cxn>
              </a:cxnLst>
              <a:rect l="T78" t="T79" r="T80" b="T81"/>
              <a:pathLst>
                <a:path w="559594" h="470297">
                  <a:moveTo>
                    <a:pt x="163115" y="63103"/>
                  </a:moveTo>
                  <a:lnTo>
                    <a:pt x="100012" y="67866"/>
                  </a:lnTo>
                  <a:lnTo>
                    <a:pt x="0" y="152400"/>
                  </a:lnTo>
                  <a:lnTo>
                    <a:pt x="27447" y="258911"/>
                  </a:lnTo>
                  <a:lnTo>
                    <a:pt x="44909" y="331936"/>
                  </a:lnTo>
                  <a:lnTo>
                    <a:pt x="52847" y="381148"/>
                  </a:lnTo>
                  <a:lnTo>
                    <a:pt x="75072" y="414486"/>
                  </a:lnTo>
                  <a:lnTo>
                    <a:pt x="125872" y="435123"/>
                  </a:lnTo>
                  <a:lnTo>
                    <a:pt x="181434" y="463698"/>
                  </a:lnTo>
                  <a:lnTo>
                    <a:pt x="228600" y="470297"/>
                  </a:lnTo>
                  <a:lnTo>
                    <a:pt x="273509" y="417661"/>
                  </a:lnTo>
                  <a:lnTo>
                    <a:pt x="344947" y="412898"/>
                  </a:lnTo>
                  <a:lnTo>
                    <a:pt x="382190" y="383381"/>
                  </a:lnTo>
                  <a:lnTo>
                    <a:pt x="404812" y="333375"/>
                  </a:lnTo>
                  <a:lnTo>
                    <a:pt x="478297" y="300186"/>
                  </a:lnTo>
                  <a:lnTo>
                    <a:pt x="530684" y="270023"/>
                  </a:lnTo>
                  <a:lnTo>
                    <a:pt x="559259" y="185886"/>
                  </a:lnTo>
                  <a:lnTo>
                    <a:pt x="559594" y="110728"/>
                  </a:lnTo>
                  <a:lnTo>
                    <a:pt x="541734" y="0"/>
                  </a:lnTo>
                  <a:lnTo>
                    <a:pt x="489409" y="14436"/>
                  </a:lnTo>
                  <a:lnTo>
                    <a:pt x="441784" y="33486"/>
                  </a:lnTo>
                  <a:lnTo>
                    <a:pt x="379872" y="74761"/>
                  </a:lnTo>
                  <a:lnTo>
                    <a:pt x="317897" y="30956"/>
                  </a:lnTo>
                  <a:lnTo>
                    <a:pt x="284622" y="46186"/>
                  </a:lnTo>
                  <a:lnTo>
                    <a:pt x="219075" y="85725"/>
                  </a:lnTo>
                  <a:lnTo>
                    <a:pt x="163115" y="63103"/>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62" name="Freeform 27">
              <a:extLst>
                <a:ext uri="{FF2B5EF4-FFF2-40B4-BE49-F238E27FC236}">
                  <a16:creationId xmlns:a16="http://schemas.microsoft.com/office/drawing/2014/main" id="{8A629625-E96E-47CF-B727-2CC1077017D3}"/>
                </a:ext>
              </a:extLst>
            </p:cNvPr>
            <p:cNvSpPr>
              <a:spLocks/>
            </p:cNvSpPr>
            <p:nvPr/>
          </p:nvSpPr>
          <p:spPr bwMode="auto">
            <a:xfrm>
              <a:off x="6358837" y="3716023"/>
              <a:ext cx="171784" cy="117126"/>
            </a:xfrm>
            <a:custGeom>
              <a:avLst/>
              <a:gdLst>
                <a:gd name="T0" fmla="*/ 2147483647 w 550"/>
                <a:gd name="T1" fmla="*/ 2147483647 h 375"/>
                <a:gd name="T2" fmla="*/ 0 w 550"/>
                <a:gd name="T3" fmla="*/ 2147483647 h 375"/>
                <a:gd name="T4" fmla="*/ 2147483647 w 550"/>
                <a:gd name="T5" fmla="*/ 2147483647 h 375"/>
                <a:gd name="T6" fmla="*/ 2147483647 w 550"/>
                <a:gd name="T7" fmla="*/ 2147483647 h 375"/>
                <a:gd name="T8" fmla="*/ 2147483647 w 550"/>
                <a:gd name="T9" fmla="*/ 2147483647 h 375"/>
                <a:gd name="T10" fmla="*/ 2147483647 w 550"/>
                <a:gd name="T11" fmla="*/ 2147483647 h 375"/>
                <a:gd name="T12" fmla="*/ 2147483647 w 550"/>
                <a:gd name="T13" fmla="*/ 2147483647 h 375"/>
                <a:gd name="T14" fmla="*/ 2147483647 w 550"/>
                <a:gd name="T15" fmla="*/ 2147483647 h 375"/>
                <a:gd name="T16" fmla="*/ 2147483647 w 550"/>
                <a:gd name="T17" fmla="*/ 2147483647 h 375"/>
                <a:gd name="T18" fmla="*/ 2147483647 w 550"/>
                <a:gd name="T19" fmla="*/ 2147483647 h 375"/>
                <a:gd name="T20" fmla="*/ 2147483647 w 550"/>
                <a:gd name="T21" fmla="*/ 2147483647 h 375"/>
                <a:gd name="T22" fmla="*/ 2147483647 w 550"/>
                <a:gd name="T23" fmla="*/ 2147483647 h 375"/>
                <a:gd name="T24" fmla="*/ 2147483647 w 550"/>
                <a:gd name="T25" fmla="*/ 2147483647 h 375"/>
                <a:gd name="T26" fmla="*/ 2147483647 w 550"/>
                <a:gd name="T27" fmla="*/ 2147483647 h 375"/>
                <a:gd name="T28" fmla="*/ 2147483647 w 550"/>
                <a:gd name="T29" fmla="*/ 2147483647 h 375"/>
                <a:gd name="T30" fmla="*/ 2147483647 w 550"/>
                <a:gd name="T31" fmla="*/ 2147483647 h 375"/>
                <a:gd name="T32" fmla="*/ 2147483647 w 550"/>
                <a:gd name="T33" fmla="*/ 2147483647 h 375"/>
                <a:gd name="T34" fmla="*/ 2147483647 w 550"/>
                <a:gd name="T35" fmla="*/ 2147483647 h 375"/>
                <a:gd name="T36" fmla="*/ 2147483647 w 550"/>
                <a:gd name="T37" fmla="*/ 2147483647 h 375"/>
                <a:gd name="T38" fmla="*/ 2147483647 w 550"/>
                <a:gd name="T39" fmla="*/ 2147483647 h 375"/>
                <a:gd name="T40" fmla="*/ 2147483647 w 550"/>
                <a:gd name="T41" fmla="*/ 2147483647 h 375"/>
                <a:gd name="T42" fmla="*/ 2147483647 w 550"/>
                <a:gd name="T43" fmla="*/ 2147483647 h 375"/>
                <a:gd name="T44" fmla="*/ 2147483647 w 550"/>
                <a:gd name="T45" fmla="*/ 2147483647 h 375"/>
                <a:gd name="T46" fmla="*/ 2147483647 w 550"/>
                <a:gd name="T47" fmla="*/ 2147483647 h 375"/>
                <a:gd name="T48" fmla="*/ 2147483647 w 550"/>
                <a:gd name="T49" fmla="*/ 2147483647 h 375"/>
                <a:gd name="T50" fmla="*/ 2147483647 w 550"/>
                <a:gd name="T51" fmla="*/ 0 h 375"/>
                <a:gd name="T52" fmla="*/ 2147483647 w 550"/>
                <a:gd name="T53" fmla="*/ 2147483647 h 375"/>
                <a:gd name="T54" fmla="*/ 2147483647 w 550"/>
                <a:gd name="T55" fmla="*/ 2147483647 h 375"/>
                <a:gd name="T56" fmla="*/ 2147483647 w 550"/>
                <a:gd name="T57" fmla="*/ 2147483647 h 375"/>
                <a:gd name="T58" fmla="*/ 2147483647 w 550"/>
                <a:gd name="T59" fmla="*/ 2147483647 h 375"/>
                <a:gd name="T60" fmla="*/ 2147483647 w 550"/>
                <a:gd name="T61" fmla="*/ 2147483647 h 375"/>
                <a:gd name="T62" fmla="*/ 2147483647 w 550"/>
                <a:gd name="T63" fmla="*/ 2147483647 h 375"/>
                <a:gd name="T64" fmla="*/ 2147483647 w 550"/>
                <a:gd name="T65" fmla="*/ 2147483647 h 375"/>
                <a:gd name="T66" fmla="*/ 2147483647 w 550"/>
                <a:gd name="T67" fmla="*/ 2147483647 h 375"/>
                <a:gd name="T68" fmla="*/ 2147483647 w 550"/>
                <a:gd name="T69" fmla="*/ 2147483647 h 375"/>
                <a:gd name="T70" fmla="*/ 2147483647 w 550"/>
                <a:gd name="T71" fmla="*/ 2147483647 h 375"/>
                <a:gd name="T72" fmla="*/ 2147483647 w 550"/>
                <a:gd name="T73" fmla="*/ 2147483647 h 375"/>
                <a:gd name="T74" fmla="*/ 2147483647 w 550"/>
                <a:gd name="T75" fmla="*/ 2147483647 h 375"/>
                <a:gd name="T76" fmla="*/ 2147483647 w 550"/>
                <a:gd name="T77" fmla="*/ 2147483647 h 375"/>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w 550"/>
                <a:gd name="T118" fmla="*/ 0 h 375"/>
                <a:gd name="T119" fmla="*/ 1023938 w 550"/>
                <a:gd name="T120" fmla="*/ 698500 h 375"/>
              </a:gdLst>
              <a:ahLst/>
              <a:cxnLst>
                <a:cxn ang="T78">
                  <a:pos x="T0" y="T1"/>
                </a:cxn>
                <a:cxn ang="T79">
                  <a:pos x="T2" y="T3"/>
                </a:cxn>
                <a:cxn ang="T80">
                  <a:pos x="T4" y="T5"/>
                </a:cxn>
                <a:cxn ang="T81">
                  <a:pos x="T6" y="T7"/>
                </a:cxn>
                <a:cxn ang="T82">
                  <a:pos x="T8" y="T9"/>
                </a:cxn>
                <a:cxn ang="T83">
                  <a:pos x="T10" y="T11"/>
                </a:cxn>
                <a:cxn ang="T84">
                  <a:pos x="T12" y="T13"/>
                </a:cxn>
                <a:cxn ang="T85">
                  <a:pos x="T14" y="T15"/>
                </a:cxn>
                <a:cxn ang="T86">
                  <a:pos x="T16" y="T17"/>
                </a:cxn>
                <a:cxn ang="T87">
                  <a:pos x="T18" y="T19"/>
                </a:cxn>
                <a:cxn ang="T88">
                  <a:pos x="T20" y="T21"/>
                </a:cxn>
                <a:cxn ang="T89">
                  <a:pos x="T22" y="T23"/>
                </a:cxn>
                <a:cxn ang="T90">
                  <a:pos x="T24" y="T25"/>
                </a:cxn>
                <a:cxn ang="T91">
                  <a:pos x="T26" y="T27"/>
                </a:cxn>
                <a:cxn ang="T92">
                  <a:pos x="T28" y="T29"/>
                </a:cxn>
                <a:cxn ang="T93">
                  <a:pos x="T30" y="T31"/>
                </a:cxn>
                <a:cxn ang="T94">
                  <a:pos x="T32" y="T33"/>
                </a:cxn>
                <a:cxn ang="T95">
                  <a:pos x="T34" y="T35"/>
                </a:cxn>
                <a:cxn ang="T96">
                  <a:pos x="T36" y="T37"/>
                </a:cxn>
                <a:cxn ang="T97">
                  <a:pos x="T38" y="T39"/>
                </a:cxn>
                <a:cxn ang="T98">
                  <a:pos x="T40" y="T41"/>
                </a:cxn>
                <a:cxn ang="T99">
                  <a:pos x="T42" y="T43"/>
                </a:cxn>
                <a:cxn ang="T100">
                  <a:pos x="T44" y="T45"/>
                </a:cxn>
                <a:cxn ang="T101">
                  <a:pos x="T46" y="T47"/>
                </a:cxn>
                <a:cxn ang="T102">
                  <a:pos x="T48" y="T49"/>
                </a:cxn>
                <a:cxn ang="T103">
                  <a:pos x="T50" y="T51"/>
                </a:cxn>
                <a:cxn ang="T104">
                  <a:pos x="T52" y="T53"/>
                </a:cxn>
                <a:cxn ang="T105">
                  <a:pos x="T54" y="T55"/>
                </a:cxn>
                <a:cxn ang="T106">
                  <a:pos x="T56" y="T57"/>
                </a:cxn>
                <a:cxn ang="T107">
                  <a:pos x="T58" y="T59"/>
                </a:cxn>
                <a:cxn ang="T108">
                  <a:pos x="T60" y="T61"/>
                </a:cxn>
                <a:cxn ang="T109">
                  <a:pos x="T62" y="T63"/>
                </a:cxn>
                <a:cxn ang="T110">
                  <a:pos x="T64" y="T65"/>
                </a:cxn>
                <a:cxn ang="T111">
                  <a:pos x="T66" y="T67"/>
                </a:cxn>
                <a:cxn ang="T112">
                  <a:pos x="T68" y="T69"/>
                </a:cxn>
                <a:cxn ang="T113">
                  <a:pos x="T70" y="T71"/>
                </a:cxn>
                <a:cxn ang="T114">
                  <a:pos x="T72" y="T73"/>
                </a:cxn>
                <a:cxn ang="T115">
                  <a:pos x="T74" y="T75"/>
                </a:cxn>
                <a:cxn ang="T116">
                  <a:pos x="T76" y="T77"/>
                </a:cxn>
              </a:cxnLst>
              <a:rect l="T117" t="T118" r="T119" b="T120"/>
              <a:pathLst>
                <a:path w="550" h="375">
                  <a:moveTo>
                    <a:pt x="46" y="293"/>
                  </a:moveTo>
                  <a:lnTo>
                    <a:pt x="0" y="325"/>
                  </a:lnTo>
                  <a:lnTo>
                    <a:pt x="22" y="351"/>
                  </a:lnTo>
                  <a:lnTo>
                    <a:pt x="44" y="375"/>
                  </a:lnTo>
                  <a:lnTo>
                    <a:pt x="90" y="353"/>
                  </a:lnTo>
                  <a:lnTo>
                    <a:pt x="134" y="347"/>
                  </a:lnTo>
                  <a:lnTo>
                    <a:pt x="158" y="316"/>
                  </a:lnTo>
                  <a:lnTo>
                    <a:pt x="188" y="326"/>
                  </a:lnTo>
                  <a:lnTo>
                    <a:pt x="228" y="329"/>
                  </a:lnTo>
                  <a:lnTo>
                    <a:pt x="271" y="324"/>
                  </a:lnTo>
                  <a:lnTo>
                    <a:pt x="285" y="281"/>
                  </a:lnTo>
                  <a:lnTo>
                    <a:pt x="291" y="256"/>
                  </a:lnTo>
                  <a:lnTo>
                    <a:pt x="316" y="229"/>
                  </a:lnTo>
                  <a:lnTo>
                    <a:pt x="318" y="191"/>
                  </a:lnTo>
                  <a:lnTo>
                    <a:pt x="334" y="168"/>
                  </a:lnTo>
                  <a:lnTo>
                    <a:pt x="352" y="150"/>
                  </a:lnTo>
                  <a:lnTo>
                    <a:pt x="385" y="161"/>
                  </a:lnTo>
                  <a:lnTo>
                    <a:pt x="409" y="168"/>
                  </a:lnTo>
                  <a:lnTo>
                    <a:pt x="437" y="155"/>
                  </a:lnTo>
                  <a:lnTo>
                    <a:pt x="495" y="154"/>
                  </a:lnTo>
                  <a:lnTo>
                    <a:pt x="495" y="116"/>
                  </a:lnTo>
                  <a:lnTo>
                    <a:pt x="550" y="91"/>
                  </a:lnTo>
                  <a:lnTo>
                    <a:pt x="517" y="82"/>
                  </a:lnTo>
                  <a:lnTo>
                    <a:pt x="466" y="57"/>
                  </a:lnTo>
                  <a:lnTo>
                    <a:pt x="434" y="4"/>
                  </a:lnTo>
                  <a:lnTo>
                    <a:pt x="397" y="0"/>
                  </a:lnTo>
                  <a:lnTo>
                    <a:pt x="356" y="43"/>
                  </a:lnTo>
                  <a:lnTo>
                    <a:pt x="347" y="77"/>
                  </a:lnTo>
                  <a:lnTo>
                    <a:pt x="319" y="124"/>
                  </a:lnTo>
                  <a:lnTo>
                    <a:pt x="300" y="133"/>
                  </a:lnTo>
                  <a:lnTo>
                    <a:pt x="303" y="145"/>
                  </a:lnTo>
                  <a:lnTo>
                    <a:pt x="306" y="156"/>
                  </a:lnTo>
                  <a:lnTo>
                    <a:pt x="297" y="154"/>
                  </a:lnTo>
                  <a:lnTo>
                    <a:pt x="290" y="147"/>
                  </a:lnTo>
                  <a:lnTo>
                    <a:pt x="290" y="135"/>
                  </a:lnTo>
                  <a:lnTo>
                    <a:pt x="281" y="139"/>
                  </a:lnTo>
                  <a:lnTo>
                    <a:pt x="284" y="156"/>
                  </a:lnTo>
                  <a:lnTo>
                    <a:pt x="281" y="165"/>
                  </a:lnTo>
                  <a:lnTo>
                    <a:pt x="273" y="170"/>
                  </a:lnTo>
                  <a:lnTo>
                    <a:pt x="267" y="163"/>
                  </a:lnTo>
                  <a:lnTo>
                    <a:pt x="258" y="159"/>
                  </a:lnTo>
                  <a:lnTo>
                    <a:pt x="255" y="150"/>
                  </a:lnTo>
                  <a:lnTo>
                    <a:pt x="251" y="144"/>
                  </a:lnTo>
                  <a:lnTo>
                    <a:pt x="184" y="211"/>
                  </a:lnTo>
                  <a:lnTo>
                    <a:pt x="120" y="236"/>
                  </a:lnTo>
                  <a:lnTo>
                    <a:pt x="92" y="283"/>
                  </a:lnTo>
                  <a:lnTo>
                    <a:pt x="46" y="293"/>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63" name="Freeform 28">
              <a:extLst>
                <a:ext uri="{FF2B5EF4-FFF2-40B4-BE49-F238E27FC236}">
                  <a16:creationId xmlns:a16="http://schemas.microsoft.com/office/drawing/2014/main" id="{64DFD8BE-379B-402C-88B0-84C237B45017}"/>
                </a:ext>
              </a:extLst>
            </p:cNvPr>
            <p:cNvSpPr>
              <a:spLocks/>
            </p:cNvSpPr>
            <p:nvPr/>
          </p:nvSpPr>
          <p:spPr bwMode="auto">
            <a:xfrm>
              <a:off x="6518128" y="3809724"/>
              <a:ext cx="114003" cy="134304"/>
            </a:xfrm>
            <a:custGeom>
              <a:avLst/>
              <a:gdLst>
                <a:gd name="T0" fmla="*/ 2147483647 w 942"/>
                <a:gd name="T1" fmla="*/ 2147483647 h 1089"/>
                <a:gd name="T2" fmla="*/ 2147483647 w 942"/>
                <a:gd name="T3" fmla="*/ 2147483647 h 1089"/>
                <a:gd name="T4" fmla="*/ 2147483647 w 942"/>
                <a:gd name="T5" fmla="*/ 2147483647 h 1089"/>
                <a:gd name="T6" fmla="*/ 0 w 942"/>
                <a:gd name="T7" fmla="*/ 2147483647 h 1089"/>
                <a:gd name="T8" fmla="*/ 2147483647 w 942"/>
                <a:gd name="T9" fmla="*/ 2147483647 h 1089"/>
                <a:gd name="T10" fmla="*/ 2147483647 w 942"/>
                <a:gd name="T11" fmla="*/ 2147483647 h 1089"/>
                <a:gd name="T12" fmla="*/ 2147483647 w 942"/>
                <a:gd name="T13" fmla="*/ 2147483647 h 1089"/>
                <a:gd name="T14" fmla="*/ 2147483647 w 942"/>
                <a:gd name="T15" fmla="*/ 2147483647 h 1089"/>
                <a:gd name="T16" fmla="*/ 2147483647 w 942"/>
                <a:gd name="T17" fmla="*/ 2147483647 h 1089"/>
                <a:gd name="T18" fmla="*/ 2147483647 w 942"/>
                <a:gd name="T19" fmla="*/ 2147483647 h 1089"/>
                <a:gd name="T20" fmla="*/ 2147483647 w 942"/>
                <a:gd name="T21" fmla="*/ 2147483647 h 1089"/>
                <a:gd name="T22" fmla="*/ 2147483647 w 942"/>
                <a:gd name="T23" fmla="*/ 2147483647 h 1089"/>
                <a:gd name="T24" fmla="*/ 2147483647 w 942"/>
                <a:gd name="T25" fmla="*/ 2147483647 h 1089"/>
                <a:gd name="T26" fmla="*/ 2147483647 w 942"/>
                <a:gd name="T27" fmla="*/ 2147483647 h 1089"/>
                <a:gd name="T28" fmla="*/ 2147483647 w 942"/>
                <a:gd name="T29" fmla="*/ 2147483647 h 1089"/>
                <a:gd name="T30" fmla="*/ 2147483647 w 942"/>
                <a:gd name="T31" fmla="*/ 2147483647 h 1089"/>
                <a:gd name="T32" fmla="*/ 2147483647 w 942"/>
                <a:gd name="T33" fmla="*/ 2147483647 h 1089"/>
                <a:gd name="T34" fmla="*/ 2147483647 w 942"/>
                <a:gd name="T35" fmla="*/ 2147483647 h 1089"/>
                <a:gd name="T36" fmla="*/ 2147483647 w 942"/>
                <a:gd name="T37" fmla="*/ 2147483647 h 1089"/>
                <a:gd name="T38" fmla="*/ 2147483647 w 942"/>
                <a:gd name="T39" fmla="*/ 2147483647 h 1089"/>
                <a:gd name="T40" fmla="*/ 2147483647 w 942"/>
                <a:gd name="T41" fmla="*/ 2147483647 h 1089"/>
                <a:gd name="T42" fmla="*/ 2147483647 w 942"/>
                <a:gd name="T43" fmla="*/ 2147483647 h 1089"/>
                <a:gd name="T44" fmla="*/ 2147483647 w 942"/>
                <a:gd name="T45" fmla="*/ 2147483647 h 1089"/>
                <a:gd name="T46" fmla="*/ 2147483647 w 942"/>
                <a:gd name="T47" fmla="*/ 2147483647 h 1089"/>
                <a:gd name="T48" fmla="*/ 2147483647 w 942"/>
                <a:gd name="T49" fmla="*/ 2147483647 h 1089"/>
                <a:gd name="T50" fmla="*/ 2147483647 w 942"/>
                <a:gd name="T51" fmla="*/ 2147483647 h 1089"/>
                <a:gd name="T52" fmla="*/ 2147483647 w 942"/>
                <a:gd name="T53" fmla="*/ 2147483647 h 1089"/>
                <a:gd name="T54" fmla="*/ 2147483647 w 942"/>
                <a:gd name="T55" fmla="*/ 2147483647 h 1089"/>
                <a:gd name="T56" fmla="*/ 2147483647 w 942"/>
                <a:gd name="T57" fmla="*/ 2147483647 h 1089"/>
                <a:gd name="T58" fmla="*/ 2147483647 w 942"/>
                <a:gd name="T59" fmla="*/ 2147483647 h 1089"/>
                <a:gd name="T60" fmla="*/ 2147483647 w 942"/>
                <a:gd name="T61" fmla="*/ 2147483647 h 1089"/>
                <a:gd name="T62" fmla="*/ 2147483647 w 942"/>
                <a:gd name="T63" fmla="*/ 2147483647 h 1089"/>
                <a:gd name="T64" fmla="*/ 2147483647 w 942"/>
                <a:gd name="T65" fmla="*/ 2147483647 h 1089"/>
                <a:gd name="T66" fmla="*/ 2147483647 w 942"/>
                <a:gd name="T67" fmla="*/ 2147483647 h 1089"/>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w 942"/>
                <a:gd name="T103" fmla="*/ 0 h 1089"/>
                <a:gd name="T104" fmla="*/ 942 w 942"/>
                <a:gd name="T105" fmla="*/ 1089 h 1089"/>
              </a:gdLst>
              <a:ahLst/>
              <a:cxnLst>
                <a:cxn ang="T68">
                  <a:pos x="T0" y="T1"/>
                </a:cxn>
                <a:cxn ang="T69">
                  <a:pos x="T2" y="T3"/>
                </a:cxn>
                <a:cxn ang="T70">
                  <a:pos x="T4" y="T5"/>
                </a:cxn>
                <a:cxn ang="T71">
                  <a:pos x="T6" y="T7"/>
                </a:cxn>
                <a:cxn ang="T72">
                  <a:pos x="T8" y="T9"/>
                </a:cxn>
                <a:cxn ang="T73">
                  <a:pos x="T10" y="T11"/>
                </a:cxn>
                <a:cxn ang="T74">
                  <a:pos x="T12" y="T13"/>
                </a:cxn>
                <a:cxn ang="T75">
                  <a:pos x="T14" y="T15"/>
                </a:cxn>
                <a:cxn ang="T76">
                  <a:pos x="T16" y="T17"/>
                </a:cxn>
                <a:cxn ang="T77">
                  <a:pos x="T18" y="T19"/>
                </a:cxn>
                <a:cxn ang="T78">
                  <a:pos x="T20" y="T21"/>
                </a:cxn>
                <a:cxn ang="T79">
                  <a:pos x="T22" y="T23"/>
                </a:cxn>
                <a:cxn ang="T80">
                  <a:pos x="T24" y="T25"/>
                </a:cxn>
                <a:cxn ang="T81">
                  <a:pos x="T26" y="T27"/>
                </a:cxn>
                <a:cxn ang="T82">
                  <a:pos x="T28" y="T29"/>
                </a:cxn>
                <a:cxn ang="T83">
                  <a:pos x="T30" y="T31"/>
                </a:cxn>
                <a:cxn ang="T84">
                  <a:pos x="T32" y="T33"/>
                </a:cxn>
                <a:cxn ang="T85">
                  <a:pos x="T34" y="T35"/>
                </a:cxn>
                <a:cxn ang="T86">
                  <a:pos x="T36" y="T37"/>
                </a:cxn>
                <a:cxn ang="T87">
                  <a:pos x="T38" y="T39"/>
                </a:cxn>
                <a:cxn ang="T88">
                  <a:pos x="T40" y="T41"/>
                </a:cxn>
                <a:cxn ang="T89">
                  <a:pos x="T42" y="T43"/>
                </a:cxn>
                <a:cxn ang="T90">
                  <a:pos x="T44" y="T45"/>
                </a:cxn>
                <a:cxn ang="T91">
                  <a:pos x="T46" y="T47"/>
                </a:cxn>
                <a:cxn ang="T92">
                  <a:pos x="T48" y="T49"/>
                </a:cxn>
                <a:cxn ang="T93">
                  <a:pos x="T50" y="T51"/>
                </a:cxn>
                <a:cxn ang="T94">
                  <a:pos x="T52" y="T53"/>
                </a:cxn>
                <a:cxn ang="T95">
                  <a:pos x="T54" y="T55"/>
                </a:cxn>
                <a:cxn ang="T96">
                  <a:pos x="T56" y="T57"/>
                </a:cxn>
                <a:cxn ang="T97">
                  <a:pos x="T58" y="T59"/>
                </a:cxn>
                <a:cxn ang="T98">
                  <a:pos x="T60" y="T61"/>
                </a:cxn>
                <a:cxn ang="T99">
                  <a:pos x="T62" y="T63"/>
                </a:cxn>
                <a:cxn ang="T100">
                  <a:pos x="T64" y="T65"/>
                </a:cxn>
                <a:cxn ang="T101">
                  <a:pos x="T66" y="T67"/>
                </a:cxn>
              </a:cxnLst>
              <a:rect l="T102" t="T103" r="T104" b="T105"/>
              <a:pathLst>
                <a:path w="942" h="1089">
                  <a:moveTo>
                    <a:pt x="175" y="1089"/>
                  </a:moveTo>
                  <a:lnTo>
                    <a:pt x="84" y="1043"/>
                  </a:lnTo>
                  <a:lnTo>
                    <a:pt x="84" y="953"/>
                  </a:lnTo>
                  <a:lnTo>
                    <a:pt x="120" y="873"/>
                  </a:lnTo>
                  <a:lnTo>
                    <a:pt x="114" y="807"/>
                  </a:lnTo>
                  <a:lnTo>
                    <a:pt x="72" y="771"/>
                  </a:lnTo>
                  <a:lnTo>
                    <a:pt x="6" y="759"/>
                  </a:lnTo>
                  <a:lnTo>
                    <a:pt x="0" y="663"/>
                  </a:lnTo>
                  <a:lnTo>
                    <a:pt x="54" y="603"/>
                  </a:lnTo>
                  <a:lnTo>
                    <a:pt x="72" y="465"/>
                  </a:lnTo>
                  <a:lnTo>
                    <a:pt x="84" y="363"/>
                  </a:lnTo>
                  <a:lnTo>
                    <a:pt x="132" y="327"/>
                  </a:lnTo>
                  <a:lnTo>
                    <a:pt x="175" y="227"/>
                  </a:lnTo>
                  <a:lnTo>
                    <a:pt x="175" y="136"/>
                  </a:lnTo>
                  <a:lnTo>
                    <a:pt x="258" y="123"/>
                  </a:lnTo>
                  <a:lnTo>
                    <a:pt x="311" y="91"/>
                  </a:lnTo>
                  <a:lnTo>
                    <a:pt x="401" y="91"/>
                  </a:lnTo>
                  <a:lnTo>
                    <a:pt x="498" y="111"/>
                  </a:lnTo>
                  <a:lnTo>
                    <a:pt x="582" y="123"/>
                  </a:lnTo>
                  <a:lnTo>
                    <a:pt x="702" y="135"/>
                  </a:lnTo>
                  <a:lnTo>
                    <a:pt x="764" y="91"/>
                  </a:lnTo>
                  <a:lnTo>
                    <a:pt x="834" y="75"/>
                  </a:lnTo>
                  <a:lnTo>
                    <a:pt x="900" y="0"/>
                  </a:lnTo>
                  <a:lnTo>
                    <a:pt x="942" y="57"/>
                  </a:lnTo>
                  <a:lnTo>
                    <a:pt x="906" y="135"/>
                  </a:lnTo>
                  <a:lnTo>
                    <a:pt x="855" y="182"/>
                  </a:lnTo>
                  <a:lnTo>
                    <a:pt x="804" y="195"/>
                  </a:lnTo>
                  <a:lnTo>
                    <a:pt x="750" y="177"/>
                  </a:lnTo>
                  <a:lnTo>
                    <a:pt x="672" y="195"/>
                  </a:lnTo>
                  <a:lnTo>
                    <a:pt x="594" y="195"/>
                  </a:lnTo>
                  <a:lnTo>
                    <a:pt x="516" y="195"/>
                  </a:lnTo>
                  <a:lnTo>
                    <a:pt x="402" y="201"/>
                  </a:lnTo>
                  <a:lnTo>
                    <a:pt x="318" y="213"/>
                  </a:lnTo>
                  <a:lnTo>
                    <a:pt x="220" y="227"/>
                  </a:lnTo>
                  <a:lnTo>
                    <a:pt x="198" y="321"/>
                  </a:lnTo>
                  <a:lnTo>
                    <a:pt x="228" y="369"/>
                  </a:lnTo>
                  <a:lnTo>
                    <a:pt x="265" y="408"/>
                  </a:lnTo>
                  <a:lnTo>
                    <a:pt x="306" y="459"/>
                  </a:lnTo>
                  <a:lnTo>
                    <a:pt x="356" y="454"/>
                  </a:lnTo>
                  <a:lnTo>
                    <a:pt x="401" y="408"/>
                  </a:lnTo>
                  <a:lnTo>
                    <a:pt x="480" y="399"/>
                  </a:lnTo>
                  <a:lnTo>
                    <a:pt x="552" y="381"/>
                  </a:lnTo>
                  <a:lnTo>
                    <a:pt x="636" y="375"/>
                  </a:lnTo>
                  <a:lnTo>
                    <a:pt x="673" y="408"/>
                  </a:lnTo>
                  <a:lnTo>
                    <a:pt x="612" y="477"/>
                  </a:lnTo>
                  <a:lnTo>
                    <a:pt x="537" y="499"/>
                  </a:lnTo>
                  <a:lnTo>
                    <a:pt x="474" y="513"/>
                  </a:lnTo>
                  <a:lnTo>
                    <a:pt x="401" y="544"/>
                  </a:lnTo>
                  <a:lnTo>
                    <a:pt x="408" y="597"/>
                  </a:lnTo>
                  <a:lnTo>
                    <a:pt x="474" y="657"/>
                  </a:lnTo>
                  <a:lnTo>
                    <a:pt x="534" y="711"/>
                  </a:lnTo>
                  <a:lnTo>
                    <a:pt x="492" y="783"/>
                  </a:lnTo>
                  <a:lnTo>
                    <a:pt x="552" y="849"/>
                  </a:lnTo>
                  <a:lnTo>
                    <a:pt x="612" y="891"/>
                  </a:lnTo>
                  <a:lnTo>
                    <a:pt x="534" y="927"/>
                  </a:lnTo>
                  <a:lnTo>
                    <a:pt x="510" y="981"/>
                  </a:lnTo>
                  <a:lnTo>
                    <a:pt x="426" y="969"/>
                  </a:lnTo>
                  <a:lnTo>
                    <a:pt x="356" y="907"/>
                  </a:lnTo>
                  <a:lnTo>
                    <a:pt x="311" y="817"/>
                  </a:lnTo>
                  <a:lnTo>
                    <a:pt x="306" y="747"/>
                  </a:lnTo>
                  <a:lnTo>
                    <a:pt x="356" y="680"/>
                  </a:lnTo>
                  <a:lnTo>
                    <a:pt x="288" y="651"/>
                  </a:lnTo>
                  <a:lnTo>
                    <a:pt x="246" y="681"/>
                  </a:lnTo>
                  <a:lnTo>
                    <a:pt x="220" y="726"/>
                  </a:lnTo>
                  <a:lnTo>
                    <a:pt x="228" y="819"/>
                  </a:lnTo>
                  <a:lnTo>
                    <a:pt x="234" y="909"/>
                  </a:lnTo>
                  <a:lnTo>
                    <a:pt x="220" y="998"/>
                  </a:lnTo>
                  <a:lnTo>
                    <a:pt x="175" y="1089"/>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64" name="Freeform 29">
              <a:extLst>
                <a:ext uri="{FF2B5EF4-FFF2-40B4-BE49-F238E27FC236}">
                  <a16:creationId xmlns:a16="http://schemas.microsoft.com/office/drawing/2014/main" id="{19764E4F-4577-4106-AE20-88D6D73BC316}"/>
                </a:ext>
              </a:extLst>
            </p:cNvPr>
            <p:cNvSpPr>
              <a:spLocks/>
            </p:cNvSpPr>
            <p:nvPr/>
          </p:nvSpPr>
          <p:spPr bwMode="auto">
            <a:xfrm>
              <a:off x="6522814" y="3997125"/>
              <a:ext cx="32795" cy="18740"/>
            </a:xfrm>
            <a:custGeom>
              <a:avLst/>
              <a:gdLst>
                <a:gd name="T0" fmla="*/ 2147483647 w 273"/>
                <a:gd name="T1" fmla="*/ 2147483647 h 146"/>
                <a:gd name="T2" fmla="*/ 2147483647 w 273"/>
                <a:gd name="T3" fmla="*/ 2147483647 h 146"/>
                <a:gd name="T4" fmla="*/ 0 w 273"/>
                <a:gd name="T5" fmla="*/ 2147483647 h 146"/>
                <a:gd name="T6" fmla="*/ 2147483647 w 273"/>
                <a:gd name="T7" fmla="*/ 2147483647 h 146"/>
                <a:gd name="T8" fmla="*/ 2147483647 w 273"/>
                <a:gd name="T9" fmla="*/ 0 h 146"/>
                <a:gd name="T10" fmla="*/ 2147483647 w 273"/>
                <a:gd name="T11" fmla="*/ 2147483647 h 146"/>
                <a:gd name="T12" fmla="*/ 2147483647 w 273"/>
                <a:gd name="T13" fmla="*/ 2147483647 h 146"/>
                <a:gd name="T14" fmla="*/ 2147483647 w 273"/>
                <a:gd name="T15" fmla="*/ 2147483647 h 146"/>
                <a:gd name="T16" fmla="*/ 2147483647 w 273"/>
                <a:gd name="T17" fmla="*/ 2147483647 h 146"/>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273"/>
                <a:gd name="T28" fmla="*/ 0 h 146"/>
                <a:gd name="T29" fmla="*/ 273 w 273"/>
                <a:gd name="T30" fmla="*/ 146 h 146"/>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273" h="146">
                  <a:moveTo>
                    <a:pt x="182" y="146"/>
                  </a:moveTo>
                  <a:lnTo>
                    <a:pt x="70" y="90"/>
                  </a:lnTo>
                  <a:lnTo>
                    <a:pt x="0" y="55"/>
                  </a:lnTo>
                  <a:lnTo>
                    <a:pt x="46" y="10"/>
                  </a:lnTo>
                  <a:lnTo>
                    <a:pt x="106" y="0"/>
                  </a:lnTo>
                  <a:lnTo>
                    <a:pt x="160" y="6"/>
                  </a:lnTo>
                  <a:lnTo>
                    <a:pt x="227" y="55"/>
                  </a:lnTo>
                  <a:lnTo>
                    <a:pt x="273" y="101"/>
                  </a:lnTo>
                  <a:lnTo>
                    <a:pt x="182" y="146"/>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65" name="Freeform 30">
              <a:extLst>
                <a:ext uri="{FF2B5EF4-FFF2-40B4-BE49-F238E27FC236}">
                  <a16:creationId xmlns:a16="http://schemas.microsoft.com/office/drawing/2014/main" id="{2E67CD44-62F6-4AF9-9349-FE3FC8AC6AB4}"/>
                </a:ext>
              </a:extLst>
            </p:cNvPr>
            <p:cNvSpPr>
              <a:spLocks/>
            </p:cNvSpPr>
            <p:nvPr/>
          </p:nvSpPr>
          <p:spPr bwMode="auto">
            <a:xfrm>
              <a:off x="6482210" y="3976823"/>
              <a:ext cx="40604" cy="18740"/>
            </a:xfrm>
            <a:custGeom>
              <a:avLst/>
              <a:gdLst>
                <a:gd name="T0" fmla="*/ 2147483647 w 336"/>
                <a:gd name="T1" fmla="*/ 2147483647 h 159"/>
                <a:gd name="T2" fmla="*/ 2147483647 w 336"/>
                <a:gd name="T3" fmla="*/ 2147483647 h 159"/>
                <a:gd name="T4" fmla="*/ 0 w 336"/>
                <a:gd name="T5" fmla="*/ 2147483647 h 159"/>
                <a:gd name="T6" fmla="*/ 2147483647 w 336"/>
                <a:gd name="T7" fmla="*/ 2147483647 h 159"/>
                <a:gd name="T8" fmla="*/ 2147483647 w 336"/>
                <a:gd name="T9" fmla="*/ 2147483647 h 159"/>
                <a:gd name="T10" fmla="*/ 2147483647 w 336"/>
                <a:gd name="T11" fmla="*/ 0 h 159"/>
                <a:gd name="T12" fmla="*/ 2147483647 w 336"/>
                <a:gd name="T13" fmla="*/ 2147483647 h 159"/>
                <a:gd name="T14" fmla="*/ 2147483647 w 336"/>
                <a:gd name="T15" fmla="*/ 2147483647 h 159"/>
                <a:gd name="T16" fmla="*/ 2147483647 w 336"/>
                <a:gd name="T17" fmla="*/ 2147483647 h 159"/>
                <a:gd name="T18" fmla="*/ 2147483647 w 336"/>
                <a:gd name="T19" fmla="*/ 2147483647 h 159"/>
                <a:gd name="T20" fmla="*/ 2147483647 w 336"/>
                <a:gd name="T21" fmla="*/ 2147483647 h 159"/>
                <a:gd name="T22" fmla="*/ 2147483647 w 336"/>
                <a:gd name="T23" fmla="*/ 2147483647 h 159"/>
                <a:gd name="T24" fmla="*/ 2147483647 w 336"/>
                <a:gd name="T25" fmla="*/ 2147483647 h 159"/>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w 336"/>
                <a:gd name="T40" fmla="*/ 0 h 159"/>
                <a:gd name="T41" fmla="*/ 336 w 336"/>
                <a:gd name="T42" fmla="*/ 159 h 159"/>
              </a:gdLst>
              <a:ahLst/>
              <a:cxnLst>
                <a:cxn ang="T26">
                  <a:pos x="T0" y="T1"/>
                </a:cxn>
                <a:cxn ang="T27">
                  <a:pos x="T2" y="T3"/>
                </a:cxn>
                <a:cxn ang="T28">
                  <a:pos x="T4" y="T5"/>
                </a:cxn>
                <a:cxn ang="T29">
                  <a:pos x="T6" y="T7"/>
                </a:cxn>
                <a:cxn ang="T30">
                  <a:pos x="T8" y="T9"/>
                </a:cxn>
                <a:cxn ang="T31">
                  <a:pos x="T10" y="T11"/>
                </a:cxn>
                <a:cxn ang="T32">
                  <a:pos x="T12" y="T13"/>
                </a:cxn>
                <a:cxn ang="T33">
                  <a:pos x="T14" y="T15"/>
                </a:cxn>
                <a:cxn ang="T34">
                  <a:pos x="T16" y="T17"/>
                </a:cxn>
                <a:cxn ang="T35">
                  <a:pos x="T18" y="T19"/>
                </a:cxn>
                <a:cxn ang="T36">
                  <a:pos x="T20" y="T21"/>
                </a:cxn>
                <a:cxn ang="T37">
                  <a:pos x="T22" y="T23"/>
                </a:cxn>
                <a:cxn ang="T38">
                  <a:pos x="T24" y="T25"/>
                </a:cxn>
              </a:cxnLst>
              <a:rect l="T39" t="T40" r="T41" b="T42"/>
              <a:pathLst>
                <a:path w="336" h="159">
                  <a:moveTo>
                    <a:pt x="162" y="147"/>
                  </a:moveTo>
                  <a:lnTo>
                    <a:pt x="84" y="159"/>
                  </a:lnTo>
                  <a:lnTo>
                    <a:pt x="0" y="147"/>
                  </a:lnTo>
                  <a:lnTo>
                    <a:pt x="21" y="55"/>
                  </a:lnTo>
                  <a:lnTo>
                    <a:pt x="67" y="10"/>
                  </a:lnTo>
                  <a:lnTo>
                    <a:pt x="127" y="0"/>
                  </a:lnTo>
                  <a:lnTo>
                    <a:pt x="181" y="6"/>
                  </a:lnTo>
                  <a:lnTo>
                    <a:pt x="276" y="33"/>
                  </a:lnTo>
                  <a:lnTo>
                    <a:pt x="336" y="27"/>
                  </a:lnTo>
                  <a:lnTo>
                    <a:pt x="330" y="105"/>
                  </a:lnTo>
                  <a:lnTo>
                    <a:pt x="276" y="105"/>
                  </a:lnTo>
                  <a:lnTo>
                    <a:pt x="222" y="123"/>
                  </a:lnTo>
                  <a:lnTo>
                    <a:pt x="162" y="147"/>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66" name="Freeform 31">
              <a:extLst>
                <a:ext uri="{FF2B5EF4-FFF2-40B4-BE49-F238E27FC236}">
                  <a16:creationId xmlns:a16="http://schemas.microsoft.com/office/drawing/2014/main" id="{EEE6D6DC-255B-499B-ABA3-DDA745D365ED}"/>
                </a:ext>
              </a:extLst>
            </p:cNvPr>
            <p:cNvSpPr>
              <a:spLocks/>
            </p:cNvSpPr>
            <p:nvPr/>
          </p:nvSpPr>
          <p:spPr bwMode="auto">
            <a:xfrm>
              <a:off x="6536868" y="3975261"/>
              <a:ext cx="42166" cy="17179"/>
            </a:xfrm>
            <a:custGeom>
              <a:avLst/>
              <a:gdLst>
                <a:gd name="T0" fmla="*/ 2147483647 w 336"/>
                <a:gd name="T1" fmla="*/ 2147483647 h 138"/>
                <a:gd name="T2" fmla="*/ 2147483647 w 336"/>
                <a:gd name="T3" fmla="*/ 2147483647 h 138"/>
                <a:gd name="T4" fmla="*/ 0 w 336"/>
                <a:gd name="T5" fmla="*/ 2147483647 h 138"/>
                <a:gd name="T6" fmla="*/ 2147483647 w 336"/>
                <a:gd name="T7" fmla="*/ 2147483647 h 138"/>
                <a:gd name="T8" fmla="*/ 2147483647 w 336"/>
                <a:gd name="T9" fmla="*/ 0 h 138"/>
                <a:gd name="T10" fmla="*/ 2147483647 w 336"/>
                <a:gd name="T11" fmla="*/ 2147483647 h 138"/>
                <a:gd name="T12" fmla="*/ 2147483647 w 336"/>
                <a:gd name="T13" fmla="*/ 2147483647 h 138"/>
                <a:gd name="T14" fmla="*/ 2147483647 w 336"/>
                <a:gd name="T15" fmla="*/ 2147483647 h 138"/>
                <a:gd name="T16" fmla="*/ 2147483647 w 336"/>
                <a:gd name="T17" fmla="*/ 2147483647 h 138"/>
                <a:gd name="T18" fmla="*/ 2147483647 w 336"/>
                <a:gd name="T19" fmla="*/ 2147483647 h 138"/>
                <a:gd name="T20" fmla="*/ 2147483647 w 336"/>
                <a:gd name="T21" fmla="*/ 2147483647 h 138"/>
                <a:gd name="T22" fmla="*/ 2147483647 w 336"/>
                <a:gd name="T23" fmla="*/ 2147483647 h 138"/>
                <a:gd name="T24" fmla="*/ 2147483647 w 336"/>
                <a:gd name="T25" fmla="*/ 2147483647 h 138"/>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w 336"/>
                <a:gd name="T40" fmla="*/ 0 h 138"/>
                <a:gd name="T41" fmla="*/ 336 w 336"/>
                <a:gd name="T42" fmla="*/ 138 h 138"/>
              </a:gdLst>
              <a:ahLst/>
              <a:cxnLst>
                <a:cxn ang="T26">
                  <a:pos x="T0" y="T1"/>
                </a:cxn>
                <a:cxn ang="T27">
                  <a:pos x="T2" y="T3"/>
                </a:cxn>
                <a:cxn ang="T28">
                  <a:pos x="T4" y="T5"/>
                </a:cxn>
                <a:cxn ang="T29">
                  <a:pos x="T6" y="T7"/>
                </a:cxn>
                <a:cxn ang="T30">
                  <a:pos x="T8" y="T9"/>
                </a:cxn>
                <a:cxn ang="T31">
                  <a:pos x="T10" y="T11"/>
                </a:cxn>
                <a:cxn ang="T32">
                  <a:pos x="T12" y="T13"/>
                </a:cxn>
                <a:cxn ang="T33">
                  <a:pos x="T14" y="T15"/>
                </a:cxn>
                <a:cxn ang="T34">
                  <a:pos x="T16" y="T17"/>
                </a:cxn>
                <a:cxn ang="T35">
                  <a:pos x="T18" y="T19"/>
                </a:cxn>
                <a:cxn ang="T36">
                  <a:pos x="T20" y="T21"/>
                </a:cxn>
                <a:cxn ang="T37">
                  <a:pos x="T22" y="T23"/>
                </a:cxn>
                <a:cxn ang="T38">
                  <a:pos x="T24" y="T25"/>
                </a:cxn>
              </a:cxnLst>
              <a:rect l="T39" t="T40" r="T41" b="T42"/>
              <a:pathLst>
                <a:path w="336" h="138">
                  <a:moveTo>
                    <a:pt x="145" y="126"/>
                  </a:moveTo>
                  <a:lnTo>
                    <a:pt x="67" y="138"/>
                  </a:lnTo>
                  <a:lnTo>
                    <a:pt x="0" y="108"/>
                  </a:lnTo>
                  <a:lnTo>
                    <a:pt x="4" y="34"/>
                  </a:lnTo>
                  <a:lnTo>
                    <a:pt x="60" y="0"/>
                  </a:lnTo>
                  <a:lnTo>
                    <a:pt x="126" y="12"/>
                  </a:lnTo>
                  <a:lnTo>
                    <a:pt x="162" y="36"/>
                  </a:lnTo>
                  <a:lnTo>
                    <a:pt x="264" y="48"/>
                  </a:lnTo>
                  <a:lnTo>
                    <a:pt x="336" y="48"/>
                  </a:lnTo>
                  <a:lnTo>
                    <a:pt x="330" y="108"/>
                  </a:lnTo>
                  <a:lnTo>
                    <a:pt x="270" y="120"/>
                  </a:lnTo>
                  <a:lnTo>
                    <a:pt x="205" y="102"/>
                  </a:lnTo>
                  <a:lnTo>
                    <a:pt x="145" y="126"/>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67" name="Freeform 32">
              <a:extLst>
                <a:ext uri="{FF2B5EF4-FFF2-40B4-BE49-F238E27FC236}">
                  <a16:creationId xmlns:a16="http://schemas.microsoft.com/office/drawing/2014/main" id="{C9C70A39-2F52-4C04-86A6-2F7E448A8FFE}"/>
                </a:ext>
              </a:extLst>
            </p:cNvPr>
            <p:cNvSpPr>
              <a:spLocks/>
            </p:cNvSpPr>
            <p:nvPr/>
          </p:nvSpPr>
          <p:spPr bwMode="auto">
            <a:xfrm>
              <a:off x="6532184" y="3497389"/>
              <a:ext cx="51535" cy="123373"/>
            </a:xfrm>
            <a:custGeom>
              <a:avLst/>
              <a:gdLst>
                <a:gd name="T0" fmla="*/ 2147483647 w 424"/>
                <a:gd name="T1" fmla="*/ 2147483647 h 1002"/>
                <a:gd name="T2" fmla="*/ 2147483647 w 424"/>
                <a:gd name="T3" fmla="*/ 2147483647 h 1002"/>
                <a:gd name="T4" fmla="*/ 2147483647 w 424"/>
                <a:gd name="T5" fmla="*/ 2147483647 h 1002"/>
                <a:gd name="T6" fmla="*/ 2147483647 w 424"/>
                <a:gd name="T7" fmla="*/ 2147483647 h 1002"/>
                <a:gd name="T8" fmla="*/ 2147483647 w 424"/>
                <a:gd name="T9" fmla="*/ 2147483647 h 1002"/>
                <a:gd name="T10" fmla="*/ 2147483647 w 424"/>
                <a:gd name="T11" fmla="*/ 2147483647 h 1002"/>
                <a:gd name="T12" fmla="*/ 2147483647 w 424"/>
                <a:gd name="T13" fmla="*/ 2147483647 h 1002"/>
                <a:gd name="T14" fmla="*/ 2147483647 w 424"/>
                <a:gd name="T15" fmla="*/ 2147483647 h 1002"/>
                <a:gd name="T16" fmla="*/ 2147483647 w 424"/>
                <a:gd name="T17" fmla="*/ 2147483647 h 1002"/>
                <a:gd name="T18" fmla="*/ 2147483647 w 424"/>
                <a:gd name="T19" fmla="*/ 2147483647 h 1002"/>
                <a:gd name="T20" fmla="*/ 2147483647 w 424"/>
                <a:gd name="T21" fmla="*/ 2147483647 h 1002"/>
                <a:gd name="T22" fmla="*/ 2147483647 w 424"/>
                <a:gd name="T23" fmla="*/ 2147483647 h 1002"/>
                <a:gd name="T24" fmla="*/ 2147483647 w 424"/>
                <a:gd name="T25" fmla="*/ 2147483647 h 1002"/>
                <a:gd name="T26" fmla="*/ 0 w 424"/>
                <a:gd name="T27" fmla="*/ 2147483647 h 1002"/>
                <a:gd name="T28" fmla="*/ 2147483647 w 424"/>
                <a:gd name="T29" fmla="*/ 2147483647 h 1002"/>
                <a:gd name="T30" fmla="*/ 2147483647 w 424"/>
                <a:gd name="T31" fmla="*/ 2147483647 h 1002"/>
                <a:gd name="T32" fmla="*/ 2147483647 w 424"/>
                <a:gd name="T33" fmla="*/ 2147483647 h 1002"/>
                <a:gd name="T34" fmla="*/ 2147483647 w 424"/>
                <a:gd name="T35" fmla="*/ 2147483647 h 1002"/>
                <a:gd name="T36" fmla="*/ 2147483647 w 424"/>
                <a:gd name="T37" fmla="*/ 2147483647 h 1002"/>
                <a:gd name="T38" fmla="*/ 2147483647 w 424"/>
                <a:gd name="T39" fmla="*/ 2147483647 h 1002"/>
                <a:gd name="T40" fmla="*/ 2147483647 w 424"/>
                <a:gd name="T41" fmla="*/ 0 h 1002"/>
                <a:gd name="T42" fmla="*/ 2147483647 w 424"/>
                <a:gd name="T43" fmla="*/ 2147483647 h 1002"/>
                <a:gd name="T44" fmla="*/ 2147483647 w 424"/>
                <a:gd name="T45" fmla="*/ 2147483647 h 1002"/>
                <a:gd name="T46" fmla="*/ 2147483647 w 424"/>
                <a:gd name="T47" fmla="*/ 2147483647 h 1002"/>
                <a:gd name="T48" fmla="*/ 2147483647 w 424"/>
                <a:gd name="T49" fmla="*/ 2147483647 h 1002"/>
                <a:gd name="T50" fmla="*/ 2147483647 w 424"/>
                <a:gd name="T51" fmla="*/ 2147483647 h 1002"/>
                <a:gd name="T52" fmla="*/ 2147483647 w 424"/>
                <a:gd name="T53" fmla="*/ 2147483647 h 1002"/>
                <a:gd name="T54" fmla="*/ 2147483647 w 424"/>
                <a:gd name="T55" fmla="*/ 2147483647 h 1002"/>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424"/>
                <a:gd name="T85" fmla="*/ 0 h 1002"/>
                <a:gd name="T86" fmla="*/ 424 w 424"/>
                <a:gd name="T87" fmla="*/ 1002 h 1002"/>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424" h="1002">
                  <a:moveTo>
                    <a:pt x="256" y="490"/>
                  </a:moveTo>
                  <a:lnTo>
                    <a:pt x="256" y="594"/>
                  </a:lnTo>
                  <a:lnTo>
                    <a:pt x="336" y="666"/>
                  </a:lnTo>
                  <a:lnTo>
                    <a:pt x="312" y="730"/>
                  </a:lnTo>
                  <a:lnTo>
                    <a:pt x="264" y="778"/>
                  </a:lnTo>
                  <a:lnTo>
                    <a:pt x="264" y="874"/>
                  </a:lnTo>
                  <a:lnTo>
                    <a:pt x="248" y="1002"/>
                  </a:lnTo>
                  <a:lnTo>
                    <a:pt x="168" y="930"/>
                  </a:lnTo>
                  <a:lnTo>
                    <a:pt x="120" y="858"/>
                  </a:lnTo>
                  <a:lnTo>
                    <a:pt x="200" y="778"/>
                  </a:lnTo>
                  <a:lnTo>
                    <a:pt x="120" y="674"/>
                  </a:lnTo>
                  <a:lnTo>
                    <a:pt x="56" y="610"/>
                  </a:lnTo>
                  <a:lnTo>
                    <a:pt x="32" y="490"/>
                  </a:lnTo>
                  <a:lnTo>
                    <a:pt x="0" y="394"/>
                  </a:lnTo>
                  <a:lnTo>
                    <a:pt x="56" y="362"/>
                  </a:lnTo>
                  <a:lnTo>
                    <a:pt x="120" y="418"/>
                  </a:lnTo>
                  <a:lnTo>
                    <a:pt x="128" y="306"/>
                  </a:lnTo>
                  <a:lnTo>
                    <a:pt x="128" y="250"/>
                  </a:lnTo>
                  <a:lnTo>
                    <a:pt x="104" y="161"/>
                  </a:lnTo>
                  <a:lnTo>
                    <a:pt x="144" y="82"/>
                  </a:lnTo>
                  <a:lnTo>
                    <a:pt x="200" y="0"/>
                  </a:lnTo>
                  <a:lnTo>
                    <a:pt x="320" y="98"/>
                  </a:lnTo>
                  <a:lnTo>
                    <a:pt x="424" y="98"/>
                  </a:lnTo>
                  <a:lnTo>
                    <a:pt x="376" y="178"/>
                  </a:lnTo>
                  <a:lnTo>
                    <a:pt x="416" y="306"/>
                  </a:lnTo>
                  <a:lnTo>
                    <a:pt x="368" y="378"/>
                  </a:lnTo>
                  <a:lnTo>
                    <a:pt x="288" y="392"/>
                  </a:lnTo>
                  <a:lnTo>
                    <a:pt x="256" y="490"/>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68" name="Freeform 33">
              <a:extLst>
                <a:ext uri="{FF2B5EF4-FFF2-40B4-BE49-F238E27FC236}">
                  <a16:creationId xmlns:a16="http://schemas.microsoft.com/office/drawing/2014/main" id="{0AC450EE-2706-479A-81BF-CFDE2F1D8C11}"/>
                </a:ext>
              </a:extLst>
            </p:cNvPr>
            <p:cNvSpPr>
              <a:spLocks/>
            </p:cNvSpPr>
            <p:nvPr/>
          </p:nvSpPr>
          <p:spPr bwMode="auto">
            <a:xfrm>
              <a:off x="6574348" y="3669173"/>
              <a:ext cx="78084" cy="68714"/>
            </a:xfrm>
            <a:custGeom>
              <a:avLst/>
              <a:gdLst>
                <a:gd name="T0" fmla="*/ 2147483647 w 640"/>
                <a:gd name="T1" fmla="*/ 2147483647 h 544"/>
                <a:gd name="T2" fmla="*/ 2147483647 w 640"/>
                <a:gd name="T3" fmla="*/ 2147483647 h 544"/>
                <a:gd name="T4" fmla="*/ 2147483647 w 640"/>
                <a:gd name="T5" fmla="*/ 2147483647 h 544"/>
                <a:gd name="T6" fmla="*/ 2147483647 w 640"/>
                <a:gd name="T7" fmla="*/ 2147483647 h 544"/>
                <a:gd name="T8" fmla="*/ 2147483647 w 640"/>
                <a:gd name="T9" fmla="*/ 2147483647 h 544"/>
                <a:gd name="T10" fmla="*/ 2147483647 w 640"/>
                <a:gd name="T11" fmla="*/ 2147483647 h 544"/>
                <a:gd name="T12" fmla="*/ 2147483647 w 640"/>
                <a:gd name="T13" fmla="*/ 2147483647 h 544"/>
                <a:gd name="T14" fmla="*/ 2147483647 w 640"/>
                <a:gd name="T15" fmla="*/ 2147483647 h 544"/>
                <a:gd name="T16" fmla="*/ 2147483647 w 640"/>
                <a:gd name="T17" fmla="*/ 2147483647 h 544"/>
                <a:gd name="T18" fmla="*/ 2147483647 w 640"/>
                <a:gd name="T19" fmla="*/ 2147483647 h 544"/>
                <a:gd name="T20" fmla="*/ 0 w 640"/>
                <a:gd name="T21" fmla="*/ 2147483647 h 544"/>
                <a:gd name="T22" fmla="*/ 2147483647 w 640"/>
                <a:gd name="T23" fmla="*/ 2147483647 h 544"/>
                <a:gd name="T24" fmla="*/ 2147483647 w 640"/>
                <a:gd name="T25" fmla="*/ 2147483647 h 544"/>
                <a:gd name="T26" fmla="*/ 2147483647 w 640"/>
                <a:gd name="T27" fmla="*/ 2147483647 h 544"/>
                <a:gd name="T28" fmla="*/ 2147483647 w 640"/>
                <a:gd name="T29" fmla="*/ 2147483647 h 544"/>
                <a:gd name="T30" fmla="*/ 2147483647 w 640"/>
                <a:gd name="T31" fmla="*/ 2147483647 h 544"/>
                <a:gd name="T32" fmla="*/ 2147483647 w 640"/>
                <a:gd name="T33" fmla="*/ 2147483647 h 544"/>
                <a:gd name="T34" fmla="*/ 2147483647 w 640"/>
                <a:gd name="T35" fmla="*/ 2147483647 h 544"/>
                <a:gd name="T36" fmla="*/ 2147483647 w 640"/>
                <a:gd name="T37" fmla="*/ 0 h 544"/>
                <a:gd name="T38" fmla="*/ 2147483647 w 640"/>
                <a:gd name="T39" fmla="*/ 2147483647 h 544"/>
                <a:gd name="T40" fmla="*/ 2147483647 w 640"/>
                <a:gd name="T41" fmla="*/ 2147483647 h 544"/>
                <a:gd name="T42" fmla="*/ 2147483647 w 640"/>
                <a:gd name="T43" fmla="*/ 2147483647 h 544"/>
                <a:gd name="T44" fmla="*/ 2147483647 w 640"/>
                <a:gd name="T45" fmla="*/ 2147483647 h 544"/>
                <a:gd name="T46" fmla="*/ 2147483647 w 640"/>
                <a:gd name="T47" fmla="*/ 2147483647 h 544"/>
                <a:gd name="T48" fmla="*/ 2147483647 w 640"/>
                <a:gd name="T49" fmla="*/ 2147483647 h 544"/>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w 640"/>
                <a:gd name="T76" fmla="*/ 0 h 544"/>
                <a:gd name="T77" fmla="*/ 640 w 640"/>
                <a:gd name="T78" fmla="*/ 544 h 544"/>
              </a:gdLst>
              <a:ahLst/>
              <a:cxnLst>
                <a:cxn ang="T50">
                  <a:pos x="T0" y="T1"/>
                </a:cxn>
                <a:cxn ang="T51">
                  <a:pos x="T2" y="T3"/>
                </a:cxn>
                <a:cxn ang="T52">
                  <a:pos x="T4" y="T5"/>
                </a:cxn>
                <a:cxn ang="T53">
                  <a:pos x="T6" y="T7"/>
                </a:cxn>
                <a:cxn ang="T54">
                  <a:pos x="T8" y="T9"/>
                </a:cxn>
                <a:cxn ang="T55">
                  <a:pos x="T10" y="T11"/>
                </a:cxn>
                <a:cxn ang="T56">
                  <a:pos x="T12" y="T13"/>
                </a:cxn>
                <a:cxn ang="T57">
                  <a:pos x="T14" y="T15"/>
                </a:cxn>
                <a:cxn ang="T58">
                  <a:pos x="T16" y="T17"/>
                </a:cxn>
                <a:cxn ang="T59">
                  <a:pos x="T18" y="T19"/>
                </a:cxn>
                <a:cxn ang="T60">
                  <a:pos x="T20" y="T21"/>
                </a:cxn>
                <a:cxn ang="T61">
                  <a:pos x="T22" y="T23"/>
                </a:cxn>
                <a:cxn ang="T62">
                  <a:pos x="T24" y="T25"/>
                </a:cxn>
                <a:cxn ang="T63">
                  <a:pos x="T26" y="T27"/>
                </a:cxn>
                <a:cxn ang="T64">
                  <a:pos x="T28" y="T29"/>
                </a:cxn>
                <a:cxn ang="T65">
                  <a:pos x="T30" y="T31"/>
                </a:cxn>
                <a:cxn ang="T66">
                  <a:pos x="T32" y="T33"/>
                </a:cxn>
                <a:cxn ang="T67">
                  <a:pos x="T34" y="T35"/>
                </a:cxn>
                <a:cxn ang="T68">
                  <a:pos x="T36" y="T37"/>
                </a:cxn>
                <a:cxn ang="T69">
                  <a:pos x="T38" y="T39"/>
                </a:cxn>
                <a:cxn ang="T70">
                  <a:pos x="T40" y="T41"/>
                </a:cxn>
                <a:cxn ang="T71">
                  <a:pos x="T42" y="T43"/>
                </a:cxn>
                <a:cxn ang="T72">
                  <a:pos x="T44" y="T45"/>
                </a:cxn>
                <a:cxn ang="T73">
                  <a:pos x="T46" y="T47"/>
                </a:cxn>
                <a:cxn ang="T74">
                  <a:pos x="T48" y="T49"/>
                </a:cxn>
              </a:cxnLst>
              <a:rect l="T75" t="T76" r="T77" b="T78"/>
              <a:pathLst>
                <a:path w="640" h="544">
                  <a:moveTo>
                    <a:pt x="496" y="416"/>
                  </a:moveTo>
                  <a:lnTo>
                    <a:pt x="512" y="496"/>
                  </a:lnTo>
                  <a:lnTo>
                    <a:pt x="472" y="544"/>
                  </a:lnTo>
                  <a:lnTo>
                    <a:pt x="376" y="512"/>
                  </a:lnTo>
                  <a:lnTo>
                    <a:pt x="296" y="456"/>
                  </a:lnTo>
                  <a:lnTo>
                    <a:pt x="304" y="346"/>
                  </a:lnTo>
                  <a:lnTo>
                    <a:pt x="248" y="280"/>
                  </a:lnTo>
                  <a:lnTo>
                    <a:pt x="184" y="328"/>
                  </a:lnTo>
                  <a:lnTo>
                    <a:pt x="104" y="328"/>
                  </a:lnTo>
                  <a:lnTo>
                    <a:pt x="32" y="384"/>
                  </a:lnTo>
                  <a:lnTo>
                    <a:pt x="0" y="288"/>
                  </a:lnTo>
                  <a:lnTo>
                    <a:pt x="80" y="232"/>
                  </a:lnTo>
                  <a:lnTo>
                    <a:pt x="160" y="168"/>
                  </a:lnTo>
                  <a:lnTo>
                    <a:pt x="232" y="136"/>
                  </a:lnTo>
                  <a:lnTo>
                    <a:pt x="288" y="184"/>
                  </a:lnTo>
                  <a:lnTo>
                    <a:pt x="374" y="198"/>
                  </a:lnTo>
                  <a:lnTo>
                    <a:pt x="395" y="119"/>
                  </a:lnTo>
                  <a:lnTo>
                    <a:pt x="488" y="64"/>
                  </a:lnTo>
                  <a:lnTo>
                    <a:pt x="520" y="0"/>
                  </a:lnTo>
                  <a:lnTo>
                    <a:pt x="592" y="24"/>
                  </a:lnTo>
                  <a:lnTo>
                    <a:pt x="640" y="144"/>
                  </a:lnTo>
                  <a:lnTo>
                    <a:pt x="630" y="238"/>
                  </a:lnTo>
                  <a:lnTo>
                    <a:pt x="614" y="326"/>
                  </a:lnTo>
                  <a:lnTo>
                    <a:pt x="520" y="352"/>
                  </a:lnTo>
                  <a:lnTo>
                    <a:pt x="496" y="416"/>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69" name="Freeform 34">
              <a:extLst>
                <a:ext uri="{FF2B5EF4-FFF2-40B4-BE49-F238E27FC236}">
                  <a16:creationId xmlns:a16="http://schemas.microsoft.com/office/drawing/2014/main" id="{9C675515-31D8-41E7-9D4E-5E102D63FC83}"/>
                </a:ext>
              </a:extLst>
            </p:cNvPr>
            <p:cNvSpPr>
              <a:spLocks/>
            </p:cNvSpPr>
            <p:nvPr/>
          </p:nvSpPr>
          <p:spPr bwMode="auto">
            <a:xfrm>
              <a:off x="6572787" y="3631693"/>
              <a:ext cx="28110" cy="45289"/>
            </a:xfrm>
            <a:custGeom>
              <a:avLst/>
              <a:gdLst>
                <a:gd name="T0" fmla="*/ 2147483647 w 228"/>
                <a:gd name="T1" fmla="*/ 2147483647 h 366"/>
                <a:gd name="T2" fmla="*/ 2147483647 w 228"/>
                <a:gd name="T3" fmla="*/ 2147483647 h 366"/>
                <a:gd name="T4" fmla="*/ 2147483647 w 228"/>
                <a:gd name="T5" fmla="*/ 2147483647 h 366"/>
                <a:gd name="T6" fmla="*/ 2147483647 w 228"/>
                <a:gd name="T7" fmla="*/ 2147483647 h 366"/>
                <a:gd name="T8" fmla="*/ 0 w 228"/>
                <a:gd name="T9" fmla="*/ 2147483647 h 366"/>
                <a:gd name="T10" fmla="*/ 2147483647 w 228"/>
                <a:gd name="T11" fmla="*/ 2147483647 h 366"/>
                <a:gd name="T12" fmla="*/ 2147483647 w 228"/>
                <a:gd name="T13" fmla="*/ 2147483647 h 366"/>
                <a:gd name="T14" fmla="*/ 2147483647 w 228"/>
                <a:gd name="T15" fmla="*/ 2147483647 h 366"/>
                <a:gd name="T16" fmla="*/ 2147483647 w 228"/>
                <a:gd name="T17" fmla="*/ 0 h 366"/>
                <a:gd name="T18" fmla="*/ 2147483647 w 228"/>
                <a:gd name="T19" fmla="*/ 2147483647 h 366"/>
                <a:gd name="T20" fmla="*/ 2147483647 w 228"/>
                <a:gd name="T21" fmla="*/ 2147483647 h 366"/>
                <a:gd name="T22" fmla="*/ 2147483647 w 228"/>
                <a:gd name="T23" fmla="*/ 2147483647 h 366"/>
                <a:gd name="T24" fmla="*/ 2147483647 w 228"/>
                <a:gd name="T25" fmla="*/ 2147483647 h 366"/>
                <a:gd name="T26" fmla="*/ 2147483647 w 228"/>
                <a:gd name="T27" fmla="*/ 2147483647 h 366"/>
                <a:gd name="T28" fmla="*/ 2147483647 w 228"/>
                <a:gd name="T29" fmla="*/ 2147483647 h 36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w 228"/>
                <a:gd name="T46" fmla="*/ 0 h 366"/>
                <a:gd name="T47" fmla="*/ 228 w 228"/>
                <a:gd name="T48" fmla="*/ 366 h 366"/>
              </a:gdLst>
              <a:ahLst/>
              <a:cxnLst>
                <a:cxn ang="T30">
                  <a:pos x="T0" y="T1"/>
                </a:cxn>
                <a:cxn ang="T31">
                  <a:pos x="T2" y="T3"/>
                </a:cxn>
                <a:cxn ang="T32">
                  <a:pos x="T4" y="T5"/>
                </a:cxn>
                <a:cxn ang="T33">
                  <a:pos x="T6" y="T7"/>
                </a:cxn>
                <a:cxn ang="T34">
                  <a:pos x="T8" y="T9"/>
                </a:cxn>
                <a:cxn ang="T35">
                  <a:pos x="T10" y="T11"/>
                </a:cxn>
                <a:cxn ang="T36">
                  <a:pos x="T12" y="T13"/>
                </a:cxn>
                <a:cxn ang="T37">
                  <a:pos x="T14" y="T15"/>
                </a:cxn>
                <a:cxn ang="T38">
                  <a:pos x="T16" y="T17"/>
                </a:cxn>
                <a:cxn ang="T39">
                  <a:pos x="T18" y="T19"/>
                </a:cxn>
                <a:cxn ang="T40">
                  <a:pos x="T20" y="T21"/>
                </a:cxn>
                <a:cxn ang="T41">
                  <a:pos x="T22" y="T23"/>
                </a:cxn>
                <a:cxn ang="T42">
                  <a:pos x="T24" y="T25"/>
                </a:cxn>
                <a:cxn ang="T43">
                  <a:pos x="T26" y="T27"/>
                </a:cxn>
                <a:cxn ang="T44">
                  <a:pos x="T28" y="T29"/>
                </a:cxn>
              </a:cxnLst>
              <a:rect l="T45" t="T46" r="T47" b="T48"/>
              <a:pathLst>
                <a:path w="228" h="366">
                  <a:moveTo>
                    <a:pt x="108" y="348"/>
                  </a:moveTo>
                  <a:lnTo>
                    <a:pt x="48" y="288"/>
                  </a:lnTo>
                  <a:lnTo>
                    <a:pt x="72" y="210"/>
                  </a:lnTo>
                  <a:lnTo>
                    <a:pt x="66" y="138"/>
                  </a:lnTo>
                  <a:lnTo>
                    <a:pt x="0" y="156"/>
                  </a:lnTo>
                  <a:lnTo>
                    <a:pt x="6" y="78"/>
                  </a:lnTo>
                  <a:lnTo>
                    <a:pt x="17" y="7"/>
                  </a:lnTo>
                  <a:lnTo>
                    <a:pt x="102" y="6"/>
                  </a:lnTo>
                  <a:lnTo>
                    <a:pt x="162" y="0"/>
                  </a:lnTo>
                  <a:lnTo>
                    <a:pt x="180" y="60"/>
                  </a:lnTo>
                  <a:lnTo>
                    <a:pt x="228" y="108"/>
                  </a:lnTo>
                  <a:lnTo>
                    <a:pt x="222" y="168"/>
                  </a:lnTo>
                  <a:lnTo>
                    <a:pt x="186" y="258"/>
                  </a:lnTo>
                  <a:lnTo>
                    <a:pt x="186" y="366"/>
                  </a:lnTo>
                  <a:lnTo>
                    <a:pt x="108" y="348"/>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70" name="Freeform 35">
              <a:extLst>
                <a:ext uri="{FF2B5EF4-FFF2-40B4-BE49-F238E27FC236}">
                  <a16:creationId xmlns:a16="http://schemas.microsoft.com/office/drawing/2014/main" id="{84E2A1E8-0CD4-49B2-895B-4882FAEF5083}"/>
                </a:ext>
              </a:extLst>
            </p:cNvPr>
            <p:cNvSpPr>
              <a:spLocks/>
            </p:cNvSpPr>
            <p:nvPr/>
          </p:nvSpPr>
          <p:spPr bwMode="auto">
            <a:xfrm>
              <a:off x="6618075" y="3611391"/>
              <a:ext cx="20302" cy="29671"/>
            </a:xfrm>
            <a:custGeom>
              <a:avLst/>
              <a:gdLst>
                <a:gd name="T0" fmla="*/ 2147483647 w 169"/>
                <a:gd name="T1" fmla="*/ 2147483647 h 240"/>
                <a:gd name="T2" fmla="*/ 2147483647 w 169"/>
                <a:gd name="T3" fmla="*/ 2147483647 h 240"/>
                <a:gd name="T4" fmla="*/ 2147483647 w 169"/>
                <a:gd name="T5" fmla="*/ 2147483647 h 240"/>
                <a:gd name="T6" fmla="*/ 0 w 169"/>
                <a:gd name="T7" fmla="*/ 2147483647 h 240"/>
                <a:gd name="T8" fmla="*/ 2147483647 w 169"/>
                <a:gd name="T9" fmla="*/ 2147483647 h 240"/>
                <a:gd name="T10" fmla="*/ 2147483647 w 169"/>
                <a:gd name="T11" fmla="*/ 0 h 240"/>
                <a:gd name="T12" fmla="*/ 2147483647 w 169"/>
                <a:gd name="T13" fmla="*/ 2147483647 h 240"/>
                <a:gd name="T14" fmla="*/ 2147483647 w 169"/>
                <a:gd name="T15" fmla="*/ 2147483647 h 240"/>
                <a:gd name="T16" fmla="*/ 2147483647 w 169"/>
                <a:gd name="T17" fmla="*/ 2147483647 h 240"/>
                <a:gd name="T18" fmla="*/ 2147483647 w 169"/>
                <a:gd name="T19" fmla="*/ 2147483647 h 240"/>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169"/>
                <a:gd name="T31" fmla="*/ 0 h 240"/>
                <a:gd name="T32" fmla="*/ 169 w 169"/>
                <a:gd name="T33" fmla="*/ 240 h 240"/>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169" h="240">
                  <a:moveTo>
                    <a:pt x="114" y="240"/>
                  </a:moveTo>
                  <a:lnTo>
                    <a:pt x="54" y="162"/>
                  </a:lnTo>
                  <a:lnTo>
                    <a:pt x="6" y="126"/>
                  </a:lnTo>
                  <a:lnTo>
                    <a:pt x="0" y="72"/>
                  </a:lnTo>
                  <a:lnTo>
                    <a:pt x="33" y="45"/>
                  </a:lnTo>
                  <a:lnTo>
                    <a:pt x="78" y="0"/>
                  </a:lnTo>
                  <a:lnTo>
                    <a:pt x="162" y="54"/>
                  </a:lnTo>
                  <a:lnTo>
                    <a:pt x="169" y="136"/>
                  </a:lnTo>
                  <a:lnTo>
                    <a:pt x="169" y="226"/>
                  </a:lnTo>
                  <a:lnTo>
                    <a:pt x="114" y="240"/>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71" name="Freeform 36">
              <a:extLst>
                <a:ext uri="{FF2B5EF4-FFF2-40B4-BE49-F238E27FC236}">
                  <a16:creationId xmlns:a16="http://schemas.microsoft.com/office/drawing/2014/main" id="{09215895-D6F9-4124-933E-39E52A086C08}"/>
                </a:ext>
              </a:extLst>
            </p:cNvPr>
            <p:cNvSpPr>
              <a:spLocks/>
            </p:cNvSpPr>
            <p:nvPr/>
          </p:nvSpPr>
          <p:spPr bwMode="auto">
            <a:xfrm>
              <a:off x="6486895" y="3648872"/>
              <a:ext cx="49974" cy="53097"/>
            </a:xfrm>
            <a:custGeom>
              <a:avLst/>
              <a:gdLst>
                <a:gd name="T0" fmla="*/ 0 w 424"/>
                <a:gd name="T1" fmla="*/ 2147483647 h 424"/>
                <a:gd name="T2" fmla="*/ 2147483647 w 424"/>
                <a:gd name="T3" fmla="*/ 2147483647 h 424"/>
                <a:gd name="T4" fmla="*/ 2147483647 w 424"/>
                <a:gd name="T5" fmla="*/ 2147483647 h 424"/>
                <a:gd name="T6" fmla="*/ 2147483647 w 424"/>
                <a:gd name="T7" fmla="*/ 2147483647 h 424"/>
                <a:gd name="T8" fmla="*/ 2147483647 w 424"/>
                <a:gd name="T9" fmla="*/ 2147483647 h 424"/>
                <a:gd name="T10" fmla="*/ 2147483647 w 424"/>
                <a:gd name="T11" fmla="*/ 2147483647 h 424"/>
                <a:gd name="T12" fmla="*/ 2147483647 w 424"/>
                <a:gd name="T13" fmla="*/ 0 h 424"/>
                <a:gd name="T14" fmla="*/ 2147483647 w 424"/>
                <a:gd name="T15" fmla="*/ 2147483647 h 424"/>
                <a:gd name="T16" fmla="*/ 2147483647 w 424"/>
                <a:gd name="T17" fmla="*/ 2147483647 h 424"/>
                <a:gd name="T18" fmla="*/ 2147483647 w 424"/>
                <a:gd name="T19" fmla="*/ 2147483647 h 424"/>
                <a:gd name="T20" fmla="*/ 2147483647 w 424"/>
                <a:gd name="T21" fmla="*/ 2147483647 h 424"/>
                <a:gd name="T22" fmla="*/ 2147483647 w 424"/>
                <a:gd name="T23" fmla="*/ 2147483647 h 424"/>
                <a:gd name="T24" fmla="*/ 2147483647 w 424"/>
                <a:gd name="T25" fmla="*/ 2147483647 h 424"/>
                <a:gd name="T26" fmla="*/ 0 w 424"/>
                <a:gd name="T27" fmla="*/ 2147483647 h 424"/>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w 424"/>
                <a:gd name="T43" fmla="*/ 0 h 424"/>
                <a:gd name="T44" fmla="*/ 424 w 424"/>
                <a:gd name="T45" fmla="*/ 424 h 424"/>
              </a:gdLst>
              <a:ahLst/>
              <a:cxnLst>
                <a:cxn ang="T28">
                  <a:pos x="T0" y="T1"/>
                </a:cxn>
                <a:cxn ang="T29">
                  <a:pos x="T2" y="T3"/>
                </a:cxn>
                <a:cxn ang="T30">
                  <a:pos x="T4" y="T5"/>
                </a:cxn>
                <a:cxn ang="T31">
                  <a:pos x="T6" y="T7"/>
                </a:cxn>
                <a:cxn ang="T32">
                  <a:pos x="T8" y="T9"/>
                </a:cxn>
                <a:cxn ang="T33">
                  <a:pos x="T10" y="T11"/>
                </a:cxn>
                <a:cxn ang="T34">
                  <a:pos x="T12" y="T13"/>
                </a:cxn>
                <a:cxn ang="T35">
                  <a:pos x="T14" y="T15"/>
                </a:cxn>
                <a:cxn ang="T36">
                  <a:pos x="T16" y="T17"/>
                </a:cxn>
                <a:cxn ang="T37">
                  <a:pos x="T18" y="T19"/>
                </a:cxn>
                <a:cxn ang="T38">
                  <a:pos x="T20" y="T21"/>
                </a:cxn>
                <a:cxn ang="T39">
                  <a:pos x="T22" y="T23"/>
                </a:cxn>
                <a:cxn ang="T40">
                  <a:pos x="T24" y="T25"/>
                </a:cxn>
                <a:cxn ang="T41">
                  <a:pos x="T26" y="T27"/>
                </a:cxn>
              </a:cxnLst>
              <a:rect l="T42" t="T43" r="T44" b="T45"/>
              <a:pathLst>
                <a:path w="424" h="424">
                  <a:moveTo>
                    <a:pt x="0" y="368"/>
                  </a:moveTo>
                  <a:lnTo>
                    <a:pt x="64" y="304"/>
                  </a:lnTo>
                  <a:lnTo>
                    <a:pt x="112" y="227"/>
                  </a:lnTo>
                  <a:lnTo>
                    <a:pt x="170" y="161"/>
                  </a:lnTo>
                  <a:lnTo>
                    <a:pt x="213" y="128"/>
                  </a:lnTo>
                  <a:lnTo>
                    <a:pt x="272" y="72"/>
                  </a:lnTo>
                  <a:lnTo>
                    <a:pt x="320" y="0"/>
                  </a:lnTo>
                  <a:lnTo>
                    <a:pt x="424" y="24"/>
                  </a:lnTo>
                  <a:lnTo>
                    <a:pt x="328" y="120"/>
                  </a:lnTo>
                  <a:lnTo>
                    <a:pt x="248" y="200"/>
                  </a:lnTo>
                  <a:lnTo>
                    <a:pt x="184" y="280"/>
                  </a:lnTo>
                  <a:lnTo>
                    <a:pt x="96" y="368"/>
                  </a:lnTo>
                  <a:lnTo>
                    <a:pt x="56" y="424"/>
                  </a:lnTo>
                  <a:lnTo>
                    <a:pt x="0" y="368"/>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72" name="Freeform 37">
              <a:extLst>
                <a:ext uri="{FF2B5EF4-FFF2-40B4-BE49-F238E27FC236}">
                  <a16:creationId xmlns:a16="http://schemas.microsoft.com/office/drawing/2014/main" id="{4EC7B8C2-8176-4726-AC69-A27175067BF2}"/>
                </a:ext>
              </a:extLst>
            </p:cNvPr>
            <p:cNvSpPr>
              <a:spLocks/>
            </p:cNvSpPr>
            <p:nvPr/>
          </p:nvSpPr>
          <p:spPr bwMode="auto">
            <a:xfrm>
              <a:off x="6574348" y="3581719"/>
              <a:ext cx="35919" cy="31233"/>
            </a:xfrm>
            <a:custGeom>
              <a:avLst/>
              <a:gdLst>
                <a:gd name="T0" fmla="*/ 2147483647 w 288"/>
                <a:gd name="T1" fmla="*/ 2147483647 h 246"/>
                <a:gd name="T2" fmla="*/ 2147483647 w 288"/>
                <a:gd name="T3" fmla="*/ 2147483647 h 246"/>
                <a:gd name="T4" fmla="*/ 2147483647 w 288"/>
                <a:gd name="T5" fmla="*/ 2147483647 h 246"/>
                <a:gd name="T6" fmla="*/ 2147483647 w 288"/>
                <a:gd name="T7" fmla="*/ 2147483647 h 246"/>
                <a:gd name="T8" fmla="*/ 2147483647 w 288"/>
                <a:gd name="T9" fmla="*/ 2147483647 h 246"/>
                <a:gd name="T10" fmla="*/ 0 w 288"/>
                <a:gd name="T11" fmla="*/ 2147483647 h 246"/>
                <a:gd name="T12" fmla="*/ 2147483647 w 288"/>
                <a:gd name="T13" fmla="*/ 2147483647 h 246"/>
                <a:gd name="T14" fmla="*/ 2147483647 w 288"/>
                <a:gd name="T15" fmla="*/ 0 h 246"/>
                <a:gd name="T16" fmla="*/ 2147483647 w 288"/>
                <a:gd name="T17" fmla="*/ 2147483647 h 246"/>
                <a:gd name="T18" fmla="*/ 2147483647 w 288"/>
                <a:gd name="T19" fmla="*/ 2147483647 h 246"/>
                <a:gd name="T20" fmla="*/ 2147483647 w 288"/>
                <a:gd name="T21" fmla="*/ 2147483647 h 246"/>
                <a:gd name="T22" fmla="*/ 2147483647 w 288"/>
                <a:gd name="T23" fmla="*/ 2147483647 h 246"/>
                <a:gd name="T24" fmla="*/ 2147483647 w 288"/>
                <a:gd name="T25" fmla="*/ 2147483647 h 24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w 288"/>
                <a:gd name="T40" fmla="*/ 0 h 246"/>
                <a:gd name="T41" fmla="*/ 288 w 288"/>
                <a:gd name="T42" fmla="*/ 246 h 246"/>
              </a:gdLst>
              <a:ahLst/>
              <a:cxnLst>
                <a:cxn ang="T26">
                  <a:pos x="T0" y="T1"/>
                </a:cxn>
                <a:cxn ang="T27">
                  <a:pos x="T2" y="T3"/>
                </a:cxn>
                <a:cxn ang="T28">
                  <a:pos x="T4" y="T5"/>
                </a:cxn>
                <a:cxn ang="T29">
                  <a:pos x="T6" y="T7"/>
                </a:cxn>
                <a:cxn ang="T30">
                  <a:pos x="T8" y="T9"/>
                </a:cxn>
                <a:cxn ang="T31">
                  <a:pos x="T10" y="T11"/>
                </a:cxn>
                <a:cxn ang="T32">
                  <a:pos x="T12" y="T13"/>
                </a:cxn>
                <a:cxn ang="T33">
                  <a:pos x="T14" y="T15"/>
                </a:cxn>
                <a:cxn ang="T34">
                  <a:pos x="T16" y="T17"/>
                </a:cxn>
                <a:cxn ang="T35">
                  <a:pos x="T18" y="T19"/>
                </a:cxn>
                <a:cxn ang="T36">
                  <a:pos x="T20" y="T21"/>
                </a:cxn>
                <a:cxn ang="T37">
                  <a:pos x="T22" y="T23"/>
                </a:cxn>
                <a:cxn ang="T38">
                  <a:pos x="T24" y="T25"/>
                </a:cxn>
              </a:cxnLst>
              <a:rect l="T39" t="T40" r="T41" b="T42"/>
              <a:pathLst>
                <a:path w="288" h="246">
                  <a:moveTo>
                    <a:pt x="216" y="246"/>
                  </a:moveTo>
                  <a:lnTo>
                    <a:pt x="150" y="138"/>
                  </a:lnTo>
                  <a:lnTo>
                    <a:pt x="90" y="126"/>
                  </a:lnTo>
                  <a:lnTo>
                    <a:pt x="24" y="156"/>
                  </a:lnTo>
                  <a:lnTo>
                    <a:pt x="6" y="108"/>
                  </a:lnTo>
                  <a:lnTo>
                    <a:pt x="0" y="60"/>
                  </a:lnTo>
                  <a:lnTo>
                    <a:pt x="24" y="18"/>
                  </a:lnTo>
                  <a:lnTo>
                    <a:pt x="90" y="0"/>
                  </a:lnTo>
                  <a:lnTo>
                    <a:pt x="147" y="7"/>
                  </a:lnTo>
                  <a:lnTo>
                    <a:pt x="204" y="60"/>
                  </a:lnTo>
                  <a:lnTo>
                    <a:pt x="238" y="143"/>
                  </a:lnTo>
                  <a:lnTo>
                    <a:pt x="288" y="222"/>
                  </a:lnTo>
                  <a:lnTo>
                    <a:pt x="216" y="246"/>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73" name="Freeform 38">
              <a:extLst>
                <a:ext uri="{FF2B5EF4-FFF2-40B4-BE49-F238E27FC236}">
                  <a16:creationId xmlns:a16="http://schemas.microsoft.com/office/drawing/2014/main" id="{492744EF-CF0C-4E20-BD77-B0520ED2EC45}"/>
                </a:ext>
              </a:extLst>
            </p:cNvPr>
            <p:cNvSpPr>
              <a:spLocks/>
            </p:cNvSpPr>
            <p:nvPr/>
          </p:nvSpPr>
          <p:spPr bwMode="auto">
            <a:xfrm>
              <a:off x="7031919" y="3915918"/>
              <a:ext cx="68714" cy="40604"/>
            </a:xfrm>
            <a:custGeom>
              <a:avLst/>
              <a:gdLst>
                <a:gd name="T0" fmla="*/ 2147483647 w 568"/>
                <a:gd name="T1" fmla="*/ 2147483647 h 316"/>
                <a:gd name="T2" fmla="*/ 2147483647 w 568"/>
                <a:gd name="T3" fmla="*/ 2147483647 h 316"/>
                <a:gd name="T4" fmla="*/ 2147483647 w 568"/>
                <a:gd name="T5" fmla="*/ 2147483647 h 316"/>
                <a:gd name="T6" fmla="*/ 2147483647 w 568"/>
                <a:gd name="T7" fmla="*/ 2147483647 h 316"/>
                <a:gd name="T8" fmla="*/ 2147483647 w 568"/>
                <a:gd name="T9" fmla="*/ 2147483647 h 316"/>
                <a:gd name="T10" fmla="*/ 0 w 568"/>
                <a:gd name="T11" fmla="*/ 2147483647 h 316"/>
                <a:gd name="T12" fmla="*/ 2147483647 w 568"/>
                <a:gd name="T13" fmla="*/ 2147483647 h 316"/>
                <a:gd name="T14" fmla="*/ 2147483647 w 568"/>
                <a:gd name="T15" fmla="*/ 2147483647 h 316"/>
                <a:gd name="T16" fmla="*/ 2147483647 w 568"/>
                <a:gd name="T17" fmla="*/ 2147483647 h 316"/>
                <a:gd name="T18" fmla="*/ 2147483647 w 568"/>
                <a:gd name="T19" fmla="*/ 2147483647 h 316"/>
                <a:gd name="T20" fmla="*/ 2147483647 w 568"/>
                <a:gd name="T21" fmla="*/ 2147483647 h 316"/>
                <a:gd name="T22" fmla="*/ 2147483647 w 568"/>
                <a:gd name="T23" fmla="*/ 2147483647 h 316"/>
                <a:gd name="T24" fmla="*/ 2147483647 w 568"/>
                <a:gd name="T25" fmla="*/ 2147483647 h 316"/>
                <a:gd name="T26" fmla="*/ 2147483647 w 568"/>
                <a:gd name="T27" fmla="*/ 2147483647 h 316"/>
                <a:gd name="T28" fmla="*/ 2147483647 w 568"/>
                <a:gd name="T29" fmla="*/ 0 h 316"/>
                <a:gd name="T30" fmla="*/ 2147483647 w 568"/>
                <a:gd name="T31" fmla="*/ 2147483647 h 316"/>
                <a:gd name="T32" fmla="*/ 2147483647 w 568"/>
                <a:gd name="T33" fmla="*/ 2147483647 h 31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68"/>
                <a:gd name="T52" fmla="*/ 0 h 316"/>
                <a:gd name="T53" fmla="*/ 568 w 568"/>
                <a:gd name="T54" fmla="*/ 316 h 316"/>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68" h="316">
                  <a:moveTo>
                    <a:pt x="384" y="136"/>
                  </a:moveTo>
                  <a:lnTo>
                    <a:pt x="318" y="178"/>
                  </a:lnTo>
                  <a:lnTo>
                    <a:pt x="258" y="190"/>
                  </a:lnTo>
                  <a:lnTo>
                    <a:pt x="184" y="184"/>
                  </a:lnTo>
                  <a:lnTo>
                    <a:pt x="64" y="192"/>
                  </a:lnTo>
                  <a:lnTo>
                    <a:pt x="0" y="256"/>
                  </a:lnTo>
                  <a:lnTo>
                    <a:pt x="112" y="296"/>
                  </a:lnTo>
                  <a:lnTo>
                    <a:pt x="192" y="298"/>
                  </a:lnTo>
                  <a:lnTo>
                    <a:pt x="258" y="316"/>
                  </a:lnTo>
                  <a:lnTo>
                    <a:pt x="315" y="309"/>
                  </a:lnTo>
                  <a:lnTo>
                    <a:pt x="389" y="301"/>
                  </a:lnTo>
                  <a:lnTo>
                    <a:pt x="472" y="232"/>
                  </a:lnTo>
                  <a:lnTo>
                    <a:pt x="528" y="168"/>
                  </a:lnTo>
                  <a:lnTo>
                    <a:pt x="568" y="40"/>
                  </a:lnTo>
                  <a:lnTo>
                    <a:pt x="480" y="0"/>
                  </a:lnTo>
                  <a:lnTo>
                    <a:pt x="464" y="80"/>
                  </a:lnTo>
                  <a:lnTo>
                    <a:pt x="384" y="136"/>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74" name="Freeform 39">
              <a:extLst>
                <a:ext uri="{FF2B5EF4-FFF2-40B4-BE49-F238E27FC236}">
                  <a16:creationId xmlns:a16="http://schemas.microsoft.com/office/drawing/2014/main" id="{EA9F76E7-0E75-4535-B2EB-D23C6C4DCA56}"/>
                </a:ext>
              </a:extLst>
            </p:cNvPr>
            <p:cNvSpPr>
              <a:spLocks/>
            </p:cNvSpPr>
            <p:nvPr/>
          </p:nvSpPr>
          <p:spPr bwMode="auto">
            <a:xfrm>
              <a:off x="6408811" y="4003371"/>
              <a:ext cx="721493" cy="582505"/>
            </a:xfrm>
            <a:custGeom>
              <a:avLst/>
              <a:gdLst>
                <a:gd name="T0" fmla="*/ 2147483647 w 3045"/>
                <a:gd name="T1" fmla="*/ 2147483647 h 2382"/>
                <a:gd name="T2" fmla="*/ 2147483647 w 3045"/>
                <a:gd name="T3" fmla="*/ 2147483647 h 2382"/>
                <a:gd name="T4" fmla="*/ 2147483647 w 3045"/>
                <a:gd name="T5" fmla="*/ 2147483647 h 2382"/>
                <a:gd name="T6" fmla="*/ 2147483647 w 3045"/>
                <a:gd name="T7" fmla="*/ 2147483647 h 2382"/>
                <a:gd name="T8" fmla="*/ 2147483647 w 3045"/>
                <a:gd name="T9" fmla="*/ 2147483647 h 2382"/>
                <a:gd name="T10" fmla="*/ 2147483647 w 3045"/>
                <a:gd name="T11" fmla="*/ 2147483647 h 2382"/>
                <a:gd name="T12" fmla="*/ 0 w 3045"/>
                <a:gd name="T13" fmla="*/ 2147483647 h 2382"/>
                <a:gd name="T14" fmla="*/ 2147483647 w 3045"/>
                <a:gd name="T15" fmla="*/ 2147483647 h 2382"/>
                <a:gd name="T16" fmla="*/ 2147483647 w 3045"/>
                <a:gd name="T17" fmla="*/ 2147483647 h 2382"/>
                <a:gd name="T18" fmla="*/ 2147483647 w 3045"/>
                <a:gd name="T19" fmla="*/ 2147483647 h 2382"/>
                <a:gd name="T20" fmla="*/ 2147483647 w 3045"/>
                <a:gd name="T21" fmla="*/ 2147483647 h 2382"/>
                <a:gd name="T22" fmla="*/ 2147483647 w 3045"/>
                <a:gd name="T23" fmla="*/ 2147483647 h 2382"/>
                <a:gd name="T24" fmla="*/ 2147483647 w 3045"/>
                <a:gd name="T25" fmla="*/ 2147483647 h 2382"/>
                <a:gd name="T26" fmla="*/ 2147483647 w 3045"/>
                <a:gd name="T27" fmla="*/ 2147483647 h 2382"/>
                <a:gd name="T28" fmla="*/ 2147483647 w 3045"/>
                <a:gd name="T29" fmla="*/ 2147483647 h 2382"/>
                <a:gd name="T30" fmla="*/ 2147483647 w 3045"/>
                <a:gd name="T31" fmla="*/ 2147483647 h 2382"/>
                <a:gd name="T32" fmla="*/ 2147483647 w 3045"/>
                <a:gd name="T33" fmla="*/ 2147483647 h 2382"/>
                <a:gd name="T34" fmla="*/ 2147483647 w 3045"/>
                <a:gd name="T35" fmla="*/ 2147483647 h 2382"/>
                <a:gd name="T36" fmla="*/ 2147483647 w 3045"/>
                <a:gd name="T37" fmla="*/ 2147483647 h 2382"/>
                <a:gd name="T38" fmla="*/ 2147483647 w 3045"/>
                <a:gd name="T39" fmla="*/ 2147483647 h 2382"/>
                <a:gd name="T40" fmla="*/ 2147483647 w 3045"/>
                <a:gd name="T41" fmla="*/ 2147483647 h 2382"/>
                <a:gd name="T42" fmla="*/ 2147483647 w 3045"/>
                <a:gd name="T43" fmla="*/ 2147483647 h 2382"/>
                <a:gd name="T44" fmla="*/ 2147483647 w 3045"/>
                <a:gd name="T45" fmla="*/ 2147483647 h 2382"/>
                <a:gd name="T46" fmla="*/ 2147483647 w 3045"/>
                <a:gd name="T47" fmla="*/ 0 h 2382"/>
                <a:gd name="T48" fmla="*/ 2147483647 w 3045"/>
                <a:gd name="T49" fmla="*/ 2147483647 h 2382"/>
                <a:gd name="T50" fmla="*/ 2147483647 w 3045"/>
                <a:gd name="T51" fmla="*/ 2147483647 h 2382"/>
                <a:gd name="T52" fmla="*/ 2147483647 w 3045"/>
                <a:gd name="T53" fmla="*/ 2147483647 h 2382"/>
                <a:gd name="T54" fmla="*/ 2147483647 w 3045"/>
                <a:gd name="T55" fmla="*/ 2147483647 h 2382"/>
                <a:gd name="T56" fmla="*/ 2147483647 w 3045"/>
                <a:gd name="T57" fmla="*/ 2147483647 h 2382"/>
                <a:gd name="T58" fmla="*/ 2147483647 w 3045"/>
                <a:gd name="T59" fmla="*/ 2147483647 h 2382"/>
                <a:gd name="T60" fmla="*/ 2147483647 w 3045"/>
                <a:gd name="T61" fmla="*/ 2147483647 h 2382"/>
                <a:gd name="T62" fmla="*/ 2147483647 w 3045"/>
                <a:gd name="T63" fmla="*/ 2147483647 h 2382"/>
                <a:gd name="T64" fmla="*/ 2147483647 w 3045"/>
                <a:gd name="T65" fmla="*/ 2147483647 h 2382"/>
                <a:gd name="T66" fmla="*/ 2147483647 w 3045"/>
                <a:gd name="T67" fmla="*/ 2147483647 h 2382"/>
                <a:gd name="T68" fmla="*/ 2147483647 w 3045"/>
                <a:gd name="T69" fmla="*/ 2147483647 h 2382"/>
                <a:gd name="T70" fmla="*/ 2147483647 w 3045"/>
                <a:gd name="T71" fmla="*/ 2147483647 h 2382"/>
                <a:gd name="T72" fmla="*/ 2147483647 w 3045"/>
                <a:gd name="T73" fmla="*/ 2147483647 h 2382"/>
                <a:gd name="T74" fmla="*/ 2147483647 w 3045"/>
                <a:gd name="T75" fmla="*/ 2147483647 h 2382"/>
                <a:gd name="T76" fmla="*/ 2147483647 w 3045"/>
                <a:gd name="T77" fmla="*/ 2147483647 h 2382"/>
                <a:gd name="T78" fmla="*/ 2147483647 w 3045"/>
                <a:gd name="T79" fmla="*/ 2147483647 h 2382"/>
                <a:gd name="T80" fmla="*/ 2147483647 w 3045"/>
                <a:gd name="T81" fmla="*/ 2147483647 h 2382"/>
                <a:gd name="T82" fmla="*/ 2147483647 w 3045"/>
                <a:gd name="T83" fmla="*/ 2147483647 h 2382"/>
                <a:gd name="T84" fmla="*/ 2147483647 w 3045"/>
                <a:gd name="T85" fmla="*/ 2147483647 h 2382"/>
                <a:gd name="T86" fmla="*/ 2147483647 w 3045"/>
                <a:gd name="T87" fmla="*/ 2147483647 h 2382"/>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w 3045"/>
                <a:gd name="T133" fmla="*/ 0 h 2382"/>
                <a:gd name="T134" fmla="*/ 3045 w 3045"/>
                <a:gd name="T135" fmla="*/ 2382 h 2382"/>
              </a:gdLst>
              <a:ahLst/>
              <a:cxnLst>
                <a:cxn ang="T88">
                  <a:pos x="T0" y="T1"/>
                </a:cxn>
                <a:cxn ang="T89">
                  <a:pos x="T2" y="T3"/>
                </a:cxn>
                <a:cxn ang="T90">
                  <a:pos x="T4" y="T5"/>
                </a:cxn>
                <a:cxn ang="T91">
                  <a:pos x="T6" y="T7"/>
                </a:cxn>
                <a:cxn ang="T92">
                  <a:pos x="T8" y="T9"/>
                </a:cxn>
                <a:cxn ang="T93">
                  <a:pos x="T10" y="T11"/>
                </a:cxn>
                <a:cxn ang="T94">
                  <a:pos x="T12" y="T13"/>
                </a:cxn>
                <a:cxn ang="T95">
                  <a:pos x="T14" y="T15"/>
                </a:cxn>
                <a:cxn ang="T96">
                  <a:pos x="T16" y="T17"/>
                </a:cxn>
                <a:cxn ang="T97">
                  <a:pos x="T18" y="T19"/>
                </a:cxn>
                <a:cxn ang="T98">
                  <a:pos x="T20" y="T21"/>
                </a:cxn>
                <a:cxn ang="T99">
                  <a:pos x="T22" y="T23"/>
                </a:cxn>
                <a:cxn ang="T100">
                  <a:pos x="T24" y="T25"/>
                </a:cxn>
                <a:cxn ang="T101">
                  <a:pos x="T26" y="T27"/>
                </a:cxn>
                <a:cxn ang="T102">
                  <a:pos x="T28" y="T29"/>
                </a:cxn>
                <a:cxn ang="T103">
                  <a:pos x="T30" y="T31"/>
                </a:cxn>
                <a:cxn ang="T104">
                  <a:pos x="T32" y="T33"/>
                </a:cxn>
                <a:cxn ang="T105">
                  <a:pos x="T34" y="T35"/>
                </a:cxn>
                <a:cxn ang="T106">
                  <a:pos x="T36" y="T37"/>
                </a:cxn>
                <a:cxn ang="T107">
                  <a:pos x="T38" y="T39"/>
                </a:cxn>
                <a:cxn ang="T108">
                  <a:pos x="T40" y="T41"/>
                </a:cxn>
                <a:cxn ang="T109">
                  <a:pos x="T42" y="T43"/>
                </a:cxn>
                <a:cxn ang="T110">
                  <a:pos x="T44" y="T45"/>
                </a:cxn>
                <a:cxn ang="T111">
                  <a:pos x="T46" y="T47"/>
                </a:cxn>
                <a:cxn ang="T112">
                  <a:pos x="T48" y="T49"/>
                </a:cxn>
                <a:cxn ang="T113">
                  <a:pos x="T50" y="T51"/>
                </a:cxn>
                <a:cxn ang="T114">
                  <a:pos x="T52" y="T53"/>
                </a:cxn>
                <a:cxn ang="T115">
                  <a:pos x="T54" y="T55"/>
                </a:cxn>
                <a:cxn ang="T116">
                  <a:pos x="T56" y="T57"/>
                </a:cxn>
                <a:cxn ang="T117">
                  <a:pos x="T58" y="T59"/>
                </a:cxn>
                <a:cxn ang="T118">
                  <a:pos x="T60" y="T61"/>
                </a:cxn>
                <a:cxn ang="T119">
                  <a:pos x="T62" y="T63"/>
                </a:cxn>
                <a:cxn ang="T120">
                  <a:pos x="T64" y="T65"/>
                </a:cxn>
                <a:cxn ang="T121">
                  <a:pos x="T66" y="T67"/>
                </a:cxn>
                <a:cxn ang="T122">
                  <a:pos x="T68" y="T69"/>
                </a:cxn>
                <a:cxn ang="T123">
                  <a:pos x="T70" y="T71"/>
                </a:cxn>
                <a:cxn ang="T124">
                  <a:pos x="T72" y="T73"/>
                </a:cxn>
                <a:cxn ang="T125">
                  <a:pos x="T74" y="T75"/>
                </a:cxn>
                <a:cxn ang="T126">
                  <a:pos x="T76" y="T77"/>
                </a:cxn>
                <a:cxn ang="T127">
                  <a:pos x="T78" y="T79"/>
                </a:cxn>
                <a:cxn ang="T128">
                  <a:pos x="T80" y="T81"/>
                </a:cxn>
                <a:cxn ang="T129">
                  <a:pos x="T82" y="T83"/>
                </a:cxn>
                <a:cxn ang="T130">
                  <a:pos x="T84" y="T85"/>
                </a:cxn>
                <a:cxn ang="T131">
                  <a:pos x="T86" y="T87"/>
                </a:cxn>
              </a:cxnLst>
              <a:rect l="T132" t="T133" r="T134" b="T135"/>
              <a:pathLst>
                <a:path w="3045" h="2382">
                  <a:moveTo>
                    <a:pt x="1399" y="1744"/>
                  </a:moveTo>
                  <a:lnTo>
                    <a:pt x="1234" y="1735"/>
                  </a:lnTo>
                  <a:lnTo>
                    <a:pt x="1070" y="1808"/>
                  </a:lnTo>
                  <a:lnTo>
                    <a:pt x="924" y="1854"/>
                  </a:lnTo>
                  <a:lnTo>
                    <a:pt x="841" y="1945"/>
                  </a:lnTo>
                  <a:lnTo>
                    <a:pt x="590" y="1946"/>
                  </a:lnTo>
                  <a:lnTo>
                    <a:pt x="430" y="2019"/>
                  </a:lnTo>
                  <a:lnTo>
                    <a:pt x="274" y="2055"/>
                  </a:lnTo>
                  <a:lnTo>
                    <a:pt x="154" y="1946"/>
                  </a:lnTo>
                  <a:lnTo>
                    <a:pt x="247" y="1808"/>
                  </a:lnTo>
                  <a:lnTo>
                    <a:pt x="221" y="1711"/>
                  </a:lnTo>
                  <a:lnTo>
                    <a:pt x="174" y="1552"/>
                  </a:lnTo>
                  <a:lnTo>
                    <a:pt x="119" y="1388"/>
                  </a:lnTo>
                  <a:lnTo>
                    <a:pt x="0" y="1260"/>
                  </a:lnTo>
                  <a:lnTo>
                    <a:pt x="46" y="1168"/>
                  </a:lnTo>
                  <a:lnTo>
                    <a:pt x="64" y="1040"/>
                  </a:lnTo>
                  <a:lnTo>
                    <a:pt x="101" y="940"/>
                  </a:lnTo>
                  <a:lnTo>
                    <a:pt x="201" y="885"/>
                  </a:lnTo>
                  <a:lnTo>
                    <a:pt x="338" y="812"/>
                  </a:lnTo>
                  <a:lnTo>
                    <a:pt x="430" y="793"/>
                  </a:lnTo>
                  <a:lnTo>
                    <a:pt x="585" y="766"/>
                  </a:lnTo>
                  <a:lnTo>
                    <a:pt x="691" y="671"/>
                  </a:lnTo>
                  <a:lnTo>
                    <a:pt x="713" y="565"/>
                  </a:lnTo>
                  <a:lnTo>
                    <a:pt x="805" y="473"/>
                  </a:lnTo>
                  <a:lnTo>
                    <a:pt x="860" y="510"/>
                  </a:lnTo>
                  <a:lnTo>
                    <a:pt x="914" y="382"/>
                  </a:lnTo>
                  <a:lnTo>
                    <a:pt x="1024" y="272"/>
                  </a:lnTo>
                  <a:lnTo>
                    <a:pt x="1143" y="355"/>
                  </a:lnTo>
                  <a:lnTo>
                    <a:pt x="1253" y="345"/>
                  </a:lnTo>
                  <a:lnTo>
                    <a:pt x="1308" y="263"/>
                  </a:lnTo>
                  <a:lnTo>
                    <a:pt x="1353" y="190"/>
                  </a:lnTo>
                  <a:lnTo>
                    <a:pt x="1289" y="135"/>
                  </a:lnTo>
                  <a:lnTo>
                    <a:pt x="1372" y="89"/>
                  </a:lnTo>
                  <a:lnTo>
                    <a:pt x="1527" y="99"/>
                  </a:lnTo>
                  <a:lnTo>
                    <a:pt x="1637" y="153"/>
                  </a:lnTo>
                  <a:lnTo>
                    <a:pt x="1731" y="101"/>
                  </a:lnTo>
                  <a:lnTo>
                    <a:pt x="1801" y="108"/>
                  </a:lnTo>
                  <a:lnTo>
                    <a:pt x="1829" y="181"/>
                  </a:lnTo>
                  <a:lnTo>
                    <a:pt x="1792" y="263"/>
                  </a:lnTo>
                  <a:lnTo>
                    <a:pt x="1731" y="335"/>
                  </a:lnTo>
                  <a:lnTo>
                    <a:pt x="1820" y="455"/>
                  </a:lnTo>
                  <a:lnTo>
                    <a:pt x="1920" y="501"/>
                  </a:lnTo>
                  <a:lnTo>
                    <a:pt x="2030" y="583"/>
                  </a:lnTo>
                  <a:lnTo>
                    <a:pt x="2100" y="503"/>
                  </a:lnTo>
                  <a:lnTo>
                    <a:pt x="2149" y="428"/>
                  </a:lnTo>
                  <a:lnTo>
                    <a:pt x="2167" y="309"/>
                  </a:lnTo>
                  <a:lnTo>
                    <a:pt x="2134" y="134"/>
                  </a:lnTo>
                  <a:lnTo>
                    <a:pt x="2167" y="0"/>
                  </a:lnTo>
                  <a:lnTo>
                    <a:pt x="2277" y="80"/>
                  </a:lnTo>
                  <a:lnTo>
                    <a:pt x="2332" y="199"/>
                  </a:lnTo>
                  <a:lnTo>
                    <a:pt x="2341" y="309"/>
                  </a:lnTo>
                  <a:lnTo>
                    <a:pt x="2402" y="335"/>
                  </a:lnTo>
                  <a:lnTo>
                    <a:pt x="2402" y="436"/>
                  </a:lnTo>
                  <a:lnTo>
                    <a:pt x="2469" y="570"/>
                  </a:lnTo>
                  <a:lnTo>
                    <a:pt x="2533" y="693"/>
                  </a:lnTo>
                  <a:lnTo>
                    <a:pt x="2637" y="738"/>
                  </a:lnTo>
                  <a:lnTo>
                    <a:pt x="2716" y="867"/>
                  </a:lnTo>
                  <a:lnTo>
                    <a:pt x="2805" y="939"/>
                  </a:lnTo>
                  <a:lnTo>
                    <a:pt x="2898" y="1086"/>
                  </a:lnTo>
                  <a:lnTo>
                    <a:pt x="2972" y="1174"/>
                  </a:lnTo>
                  <a:lnTo>
                    <a:pt x="3036" y="1296"/>
                  </a:lnTo>
                  <a:lnTo>
                    <a:pt x="3036" y="1406"/>
                  </a:lnTo>
                  <a:lnTo>
                    <a:pt x="3045" y="1534"/>
                  </a:lnTo>
                  <a:lnTo>
                    <a:pt x="3045" y="1671"/>
                  </a:lnTo>
                  <a:lnTo>
                    <a:pt x="2981" y="1781"/>
                  </a:lnTo>
                  <a:lnTo>
                    <a:pt x="2905" y="1845"/>
                  </a:lnTo>
                  <a:lnTo>
                    <a:pt x="2853" y="1955"/>
                  </a:lnTo>
                  <a:lnTo>
                    <a:pt x="2816" y="2019"/>
                  </a:lnTo>
                  <a:lnTo>
                    <a:pt x="2807" y="2156"/>
                  </a:lnTo>
                  <a:lnTo>
                    <a:pt x="2780" y="2265"/>
                  </a:lnTo>
                  <a:lnTo>
                    <a:pt x="2642" y="2320"/>
                  </a:lnTo>
                  <a:lnTo>
                    <a:pt x="2536" y="2348"/>
                  </a:lnTo>
                  <a:lnTo>
                    <a:pt x="2469" y="2382"/>
                  </a:lnTo>
                  <a:lnTo>
                    <a:pt x="2377" y="2348"/>
                  </a:lnTo>
                  <a:lnTo>
                    <a:pt x="2268" y="2382"/>
                  </a:lnTo>
                  <a:lnTo>
                    <a:pt x="2103" y="2348"/>
                  </a:lnTo>
                  <a:lnTo>
                    <a:pt x="2002" y="2275"/>
                  </a:lnTo>
                  <a:lnTo>
                    <a:pt x="1993" y="2119"/>
                  </a:lnTo>
                  <a:lnTo>
                    <a:pt x="1920" y="2128"/>
                  </a:lnTo>
                  <a:lnTo>
                    <a:pt x="1838" y="2147"/>
                  </a:lnTo>
                  <a:lnTo>
                    <a:pt x="1829" y="2064"/>
                  </a:lnTo>
                  <a:lnTo>
                    <a:pt x="1874" y="1927"/>
                  </a:lnTo>
                  <a:lnTo>
                    <a:pt x="1792" y="1964"/>
                  </a:lnTo>
                  <a:lnTo>
                    <a:pt x="1692" y="2055"/>
                  </a:lnTo>
                  <a:lnTo>
                    <a:pt x="1637" y="1918"/>
                  </a:lnTo>
                  <a:lnTo>
                    <a:pt x="1582" y="1790"/>
                  </a:lnTo>
                  <a:lnTo>
                    <a:pt x="1500" y="1799"/>
                  </a:lnTo>
                  <a:lnTo>
                    <a:pt x="1399" y="1744"/>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75" name="Freeform 40">
              <a:extLst>
                <a:ext uri="{FF2B5EF4-FFF2-40B4-BE49-F238E27FC236}">
                  <a16:creationId xmlns:a16="http://schemas.microsoft.com/office/drawing/2014/main" id="{18CC600B-1161-4EDE-8F50-F7D0179409C0}"/>
                </a:ext>
              </a:extLst>
            </p:cNvPr>
            <p:cNvSpPr>
              <a:spLocks/>
            </p:cNvSpPr>
            <p:nvPr/>
          </p:nvSpPr>
          <p:spPr bwMode="auto">
            <a:xfrm>
              <a:off x="6978822" y="4623357"/>
              <a:ext cx="71837" cy="70275"/>
            </a:xfrm>
            <a:custGeom>
              <a:avLst/>
              <a:gdLst>
                <a:gd name="T0" fmla="*/ 32 w 433388"/>
                <a:gd name="T1" fmla="*/ 63 h 414038"/>
                <a:gd name="T2" fmla="*/ 20 w 433388"/>
                <a:gd name="T3" fmla="*/ 60 h 414038"/>
                <a:gd name="T4" fmla="*/ 13 w 433388"/>
                <a:gd name="T5" fmla="*/ 52 h 414038"/>
                <a:gd name="T6" fmla="*/ 10 w 433388"/>
                <a:gd name="T7" fmla="*/ 22 h 414038"/>
                <a:gd name="T8" fmla="*/ 0 w 433388"/>
                <a:gd name="T9" fmla="*/ 8 h 414038"/>
                <a:gd name="T10" fmla="*/ 2 w 433388"/>
                <a:gd name="T11" fmla="*/ 0 h 414038"/>
                <a:gd name="T12" fmla="*/ 16 w 433388"/>
                <a:gd name="T13" fmla="*/ 8 h 414038"/>
                <a:gd name="T14" fmla="*/ 23 w 433388"/>
                <a:gd name="T15" fmla="*/ 12 h 414038"/>
                <a:gd name="T16" fmla="*/ 40 w 433388"/>
                <a:gd name="T17" fmla="*/ 6 h 414038"/>
                <a:gd name="T18" fmla="*/ 49 w 433388"/>
                <a:gd name="T19" fmla="*/ 1 h 414038"/>
                <a:gd name="T20" fmla="*/ 57 w 433388"/>
                <a:gd name="T21" fmla="*/ 11 h 414038"/>
                <a:gd name="T22" fmla="*/ 59 w 433388"/>
                <a:gd name="T23" fmla="*/ 27 h 414038"/>
                <a:gd name="T24" fmla="*/ 51 w 433388"/>
                <a:gd name="T25" fmla="*/ 35 h 414038"/>
                <a:gd name="T26" fmla="*/ 51 w 433388"/>
                <a:gd name="T27" fmla="*/ 49 h 414038"/>
                <a:gd name="T28" fmla="*/ 41 w 433388"/>
                <a:gd name="T29" fmla="*/ 53 h 414038"/>
                <a:gd name="T30" fmla="*/ 32 w 433388"/>
                <a:gd name="T31" fmla="*/ 63 h 414038"/>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w 433388"/>
                <a:gd name="T49" fmla="*/ 0 h 414038"/>
                <a:gd name="T50" fmla="*/ 433388 w 433388"/>
                <a:gd name="T51" fmla="*/ 414038 h 414038"/>
              </a:gdLst>
              <a:ahLst/>
              <a:cxnLst>
                <a:cxn ang="T32">
                  <a:pos x="T0" y="T1"/>
                </a:cxn>
                <a:cxn ang="T33">
                  <a:pos x="T2" y="T3"/>
                </a:cxn>
                <a:cxn ang="T34">
                  <a:pos x="T4" y="T5"/>
                </a:cxn>
                <a:cxn ang="T35">
                  <a:pos x="T6" y="T7"/>
                </a:cxn>
                <a:cxn ang="T36">
                  <a:pos x="T8" y="T9"/>
                </a:cxn>
                <a:cxn ang="T37">
                  <a:pos x="T10" y="T11"/>
                </a:cxn>
                <a:cxn ang="T38">
                  <a:pos x="T12" y="T13"/>
                </a:cxn>
                <a:cxn ang="T39">
                  <a:pos x="T14" y="T15"/>
                </a:cxn>
                <a:cxn ang="T40">
                  <a:pos x="T16" y="T17"/>
                </a:cxn>
                <a:cxn ang="T41">
                  <a:pos x="T18" y="T19"/>
                </a:cxn>
                <a:cxn ang="T42">
                  <a:pos x="T20" y="T21"/>
                </a:cxn>
                <a:cxn ang="T43">
                  <a:pos x="T22" y="T23"/>
                </a:cxn>
                <a:cxn ang="T44">
                  <a:pos x="T24" y="T25"/>
                </a:cxn>
                <a:cxn ang="T45">
                  <a:pos x="T26" y="T27"/>
                </a:cxn>
                <a:cxn ang="T46">
                  <a:pos x="T28" y="T29"/>
                </a:cxn>
                <a:cxn ang="T47">
                  <a:pos x="T30" y="T31"/>
                </a:cxn>
              </a:cxnLst>
              <a:rect l="T48" t="T49" r="T50" b="T51"/>
              <a:pathLst>
                <a:path w="433388" h="414038">
                  <a:moveTo>
                    <a:pt x="235744" y="414038"/>
                  </a:moveTo>
                  <a:lnTo>
                    <a:pt x="150019" y="394988"/>
                  </a:lnTo>
                  <a:lnTo>
                    <a:pt x="92869" y="342600"/>
                  </a:lnTo>
                  <a:lnTo>
                    <a:pt x="73819" y="144956"/>
                  </a:lnTo>
                  <a:lnTo>
                    <a:pt x="0" y="52088"/>
                  </a:lnTo>
                  <a:lnTo>
                    <a:pt x="16896" y="0"/>
                  </a:lnTo>
                  <a:lnTo>
                    <a:pt x="116422" y="50796"/>
                  </a:lnTo>
                  <a:lnTo>
                    <a:pt x="167948" y="75726"/>
                  </a:lnTo>
                  <a:lnTo>
                    <a:pt x="292634" y="36509"/>
                  </a:lnTo>
                  <a:lnTo>
                    <a:pt x="359569" y="4463"/>
                  </a:lnTo>
                  <a:lnTo>
                    <a:pt x="421482" y="71138"/>
                  </a:lnTo>
                  <a:lnTo>
                    <a:pt x="433388" y="173531"/>
                  </a:lnTo>
                  <a:lnTo>
                    <a:pt x="373857" y="230681"/>
                  </a:lnTo>
                  <a:lnTo>
                    <a:pt x="374057" y="320722"/>
                  </a:lnTo>
                  <a:lnTo>
                    <a:pt x="302419" y="344981"/>
                  </a:lnTo>
                  <a:lnTo>
                    <a:pt x="235744" y="414038"/>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76" name="Freeform 41">
              <a:extLst>
                <a:ext uri="{FF2B5EF4-FFF2-40B4-BE49-F238E27FC236}">
                  <a16:creationId xmlns:a16="http://schemas.microsoft.com/office/drawing/2014/main" id="{0E1DED84-9194-49DD-BEB0-309178A888CC}"/>
                </a:ext>
              </a:extLst>
            </p:cNvPr>
            <p:cNvSpPr>
              <a:spLocks/>
            </p:cNvSpPr>
            <p:nvPr/>
          </p:nvSpPr>
          <p:spPr bwMode="auto">
            <a:xfrm>
              <a:off x="7362994" y="4623357"/>
              <a:ext cx="145235" cy="154605"/>
            </a:xfrm>
            <a:custGeom>
              <a:avLst/>
              <a:gdLst>
                <a:gd name="T0" fmla="*/ 27 w 859171"/>
                <a:gd name="T1" fmla="*/ 122 h 917326"/>
                <a:gd name="T2" fmla="*/ 14 w 859171"/>
                <a:gd name="T3" fmla="*/ 118 h 917326"/>
                <a:gd name="T4" fmla="*/ 0 w 859171"/>
                <a:gd name="T5" fmla="*/ 117 h 917326"/>
                <a:gd name="T6" fmla="*/ 2 w 859171"/>
                <a:gd name="T7" fmla="*/ 101 h 917326"/>
                <a:gd name="T8" fmla="*/ 27 w 859171"/>
                <a:gd name="T9" fmla="*/ 76 h 917326"/>
                <a:gd name="T10" fmla="*/ 52 w 859171"/>
                <a:gd name="T11" fmla="*/ 58 h 917326"/>
                <a:gd name="T12" fmla="*/ 74 w 859171"/>
                <a:gd name="T13" fmla="*/ 38 h 917326"/>
                <a:gd name="T14" fmla="*/ 85 w 859171"/>
                <a:gd name="T15" fmla="*/ 20 h 917326"/>
                <a:gd name="T16" fmla="*/ 95 w 859171"/>
                <a:gd name="T17" fmla="*/ 11 h 917326"/>
                <a:gd name="T18" fmla="*/ 100 w 859171"/>
                <a:gd name="T19" fmla="*/ 0 h 917326"/>
                <a:gd name="T20" fmla="*/ 107 w 859171"/>
                <a:gd name="T21" fmla="*/ 0 h 917326"/>
                <a:gd name="T22" fmla="*/ 115 w 859171"/>
                <a:gd name="T23" fmla="*/ 6 h 917326"/>
                <a:gd name="T24" fmla="*/ 126 w 859171"/>
                <a:gd name="T25" fmla="*/ 0 h 917326"/>
                <a:gd name="T26" fmla="*/ 129 w 859171"/>
                <a:gd name="T27" fmla="*/ 13 h 917326"/>
                <a:gd name="T28" fmla="*/ 128 w 859171"/>
                <a:gd name="T29" fmla="*/ 20 h 917326"/>
                <a:gd name="T30" fmla="*/ 122 w 859171"/>
                <a:gd name="T31" fmla="*/ 29 h 917326"/>
                <a:gd name="T32" fmla="*/ 117 w 859171"/>
                <a:gd name="T33" fmla="*/ 46 h 917326"/>
                <a:gd name="T34" fmla="*/ 107 w 859171"/>
                <a:gd name="T35" fmla="*/ 54 h 917326"/>
                <a:gd name="T36" fmla="*/ 115 w 859171"/>
                <a:gd name="T37" fmla="*/ 65 h 917326"/>
                <a:gd name="T38" fmla="*/ 94 w 859171"/>
                <a:gd name="T39" fmla="*/ 67 h 917326"/>
                <a:gd name="T40" fmla="*/ 87 w 859171"/>
                <a:gd name="T41" fmla="*/ 80 h 917326"/>
                <a:gd name="T42" fmla="*/ 76 w 859171"/>
                <a:gd name="T43" fmla="*/ 110 h 917326"/>
                <a:gd name="T44" fmla="*/ 59 w 859171"/>
                <a:gd name="T45" fmla="*/ 122 h 917326"/>
                <a:gd name="T46" fmla="*/ 47 w 859171"/>
                <a:gd name="T47" fmla="*/ 135 h 917326"/>
                <a:gd name="T48" fmla="*/ 34 w 859171"/>
                <a:gd name="T49" fmla="*/ 128 h 917326"/>
                <a:gd name="T50" fmla="*/ 27 w 859171"/>
                <a:gd name="T51" fmla="*/ 122 h 91732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w 859171"/>
                <a:gd name="T79" fmla="*/ 0 h 917326"/>
                <a:gd name="T80" fmla="*/ 859171 w 859171"/>
                <a:gd name="T81" fmla="*/ 917326 h 917326"/>
              </a:gdLst>
              <a:ahLst/>
              <a:cxnLst>
                <a:cxn ang="T52">
                  <a:pos x="T0" y="T1"/>
                </a:cxn>
                <a:cxn ang="T53">
                  <a:pos x="T2" y="T3"/>
                </a:cxn>
                <a:cxn ang="T54">
                  <a:pos x="T4" y="T5"/>
                </a:cxn>
                <a:cxn ang="T55">
                  <a:pos x="T6" y="T7"/>
                </a:cxn>
                <a:cxn ang="T56">
                  <a:pos x="T8" y="T9"/>
                </a:cxn>
                <a:cxn ang="T57">
                  <a:pos x="T10" y="T11"/>
                </a:cxn>
                <a:cxn ang="T58">
                  <a:pos x="T12" y="T13"/>
                </a:cxn>
                <a:cxn ang="T59">
                  <a:pos x="T14" y="T15"/>
                </a:cxn>
                <a:cxn ang="T60">
                  <a:pos x="T16" y="T17"/>
                </a:cxn>
                <a:cxn ang="T61">
                  <a:pos x="T18" y="T19"/>
                </a:cxn>
                <a:cxn ang="T62">
                  <a:pos x="T20" y="T21"/>
                </a:cxn>
                <a:cxn ang="T63">
                  <a:pos x="T22" y="T23"/>
                </a:cxn>
                <a:cxn ang="T64">
                  <a:pos x="T24" y="T25"/>
                </a:cxn>
                <a:cxn ang="T65">
                  <a:pos x="T26" y="T27"/>
                </a:cxn>
                <a:cxn ang="T66">
                  <a:pos x="T28" y="T29"/>
                </a:cxn>
                <a:cxn ang="T67">
                  <a:pos x="T30" y="T31"/>
                </a:cxn>
                <a:cxn ang="T68">
                  <a:pos x="T32" y="T33"/>
                </a:cxn>
                <a:cxn ang="T69">
                  <a:pos x="T34" y="T35"/>
                </a:cxn>
                <a:cxn ang="T70">
                  <a:pos x="T36" y="T37"/>
                </a:cxn>
                <a:cxn ang="T71">
                  <a:pos x="T38" y="T39"/>
                </a:cxn>
                <a:cxn ang="T72">
                  <a:pos x="T40" y="T41"/>
                </a:cxn>
                <a:cxn ang="T73">
                  <a:pos x="T42" y="T43"/>
                </a:cxn>
                <a:cxn ang="T74">
                  <a:pos x="T44" y="T45"/>
                </a:cxn>
                <a:cxn ang="T75">
                  <a:pos x="T46" y="T47"/>
                </a:cxn>
                <a:cxn ang="T76">
                  <a:pos x="T48" y="T49"/>
                </a:cxn>
                <a:cxn ang="T77">
                  <a:pos x="T50" y="T51"/>
                </a:cxn>
              </a:cxnLst>
              <a:rect l="T78" t="T79" r="T80" b="T81"/>
              <a:pathLst>
                <a:path w="859171" h="917326">
                  <a:moveTo>
                    <a:pt x="182896" y="823913"/>
                  </a:moveTo>
                  <a:lnTo>
                    <a:pt x="94790" y="802481"/>
                  </a:lnTo>
                  <a:lnTo>
                    <a:pt x="0" y="789853"/>
                  </a:lnTo>
                  <a:lnTo>
                    <a:pt x="12690" y="684108"/>
                  </a:lnTo>
                  <a:lnTo>
                    <a:pt x="180474" y="511729"/>
                  </a:lnTo>
                  <a:lnTo>
                    <a:pt x="344028" y="392947"/>
                  </a:lnTo>
                  <a:lnTo>
                    <a:pt x="496303" y="256782"/>
                  </a:lnTo>
                  <a:lnTo>
                    <a:pt x="563896" y="135731"/>
                  </a:lnTo>
                  <a:lnTo>
                    <a:pt x="630571" y="71438"/>
                  </a:lnTo>
                  <a:lnTo>
                    <a:pt x="666290" y="0"/>
                  </a:lnTo>
                  <a:lnTo>
                    <a:pt x="711534" y="2381"/>
                  </a:lnTo>
                  <a:lnTo>
                    <a:pt x="771065" y="38100"/>
                  </a:lnTo>
                  <a:lnTo>
                    <a:pt x="842502" y="2381"/>
                  </a:lnTo>
                  <a:lnTo>
                    <a:pt x="859171" y="85725"/>
                  </a:lnTo>
                  <a:lnTo>
                    <a:pt x="856790" y="138113"/>
                  </a:lnTo>
                  <a:lnTo>
                    <a:pt x="816361" y="198839"/>
                  </a:lnTo>
                  <a:lnTo>
                    <a:pt x="778209" y="309563"/>
                  </a:lnTo>
                  <a:lnTo>
                    <a:pt x="711534" y="366713"/>
                  </a:lnTo>
                  <a:lnTo>
                    <a:pt x="769833" y="442198"/>
                  </a:lnTo>
                  <a:lnTo>
                    <a:pt x="628190" y="454819"/>
                  </a:lnTo>
                  <a:lnTo>
                    <a:pt x="580900" y="539251"/>
                  </a:lnTo>
                  <a:lnTo>
                    <a:pt x="507582" y="743499"/>
                  </a:lnTo>
                  <a:lnTo>
                    <a:pt x="390556" y="830412"/>
                  </a:lnTo>
                  <a:lnTo>
                    <a:pt x="315829" y="917326"/>
                  </a:lnTo>
                  <a:lnTo>
                    <a:pt x="228140" y="869156"/>
                  </a:lnTo>
                  <a:lnTo>
                    <a:pt x="182896" y="823913"/>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77" name="Freeform 44">
              <a:extLst>
                <a:ext uri="{FF2B5EF4-FFF2-40B4-BE49-F238E27FC236}">
                  <a16:creationId xmlns:a16="http://schemas.microsoft.com/office/drawing/2014/main" id="{25B6AFE3-747B-4B50-A281-924654EE82B7}"/>
                </a:ext>
              </a:extLst>
            </p:cNvPr>
            <p:cNvSpPr>
              <a:spLocks/>
            </p:cNvSpPr>
            <p:nvPr/>
          </p:nvSpPr>
          <p:spPr bwMode="auto">
            <a:xfrm>
              <a:off x="6255767" y="3812847"/>
              <a:ext cx="17179" cy="10932"/>
            </a:xfrm>
            <a:custGeom>
              <a:avLst/>
              <a:gdLst>
                <a:gd name="T0" fmla="*/ 143606411 w 1594"/>
                <a:gd name="T1" fmla="*/ 167354325 h 951"/>
                <a:gd name="T2" fmla="*/ 152609497 w 1594"/>
                <a:gd name="T3" fmla="*/ 160157705 h 951"/>
                <a:gd name="T4" fmla="*/ 193318806 w 1594"/>
                <a:gd name="T5" fmla="*/ 132038122 h 951"/>
                <a:gd name="T6" fmla="*/ 228367277 w 1594"/>
                <a:gd name="T7" fmla="*/ 125082518 h 951"/>
                <a:gd name="T8" fmla="*/ 244933683 w 1594"/>
                <a:gd name="T9" fmla="*/ 122248492 h 951"/>
                <a:gd name="T10" fmla="*/ 251559379 w 1594"/>
                <a:gd name="T11" fmla="*/ 91518453 h 951"/>
                <a:gd name="T12" fmla="*/ 237355968 w 1594"/>
                <a:gd name="T13" fmla="*/ 79099085 h 951"/>
                <a:gd name="T14" fmla="*/ 220314884 w 1594"/>
                <a:gd name="T15" fmla="*/ 62093706 h 951"/>
                <a:gd name="T16" fmla="*/ 204210087 w 1594"/>
                <a:gd name="T17" fmla="*/ 71902466 h 951"/>
                <a:gd name="T18" fmla="*/ 191907831 w 1594"/>
                <a:gd name="T19" fmla="*/ 55567290 h 951"/>
                <a:gd name="T20" fmla="*/ 181016550 w 1594"/>
                <a:gd name="T21" fmla="*/ 40537303 h 951"/>
                <a:gd name="T22" fmla="*/ 160187332 w 1594"/>
                <a:gd name="T23" fmla="*/ 31382773 h 951"/>
                <a:gd name="T24" fmla="*/ 150246623 w 1594"/>
                <a:gd name="T25" fmla="*/ 41842607 h 951"/>
                <a:gd name="T26" fmla="*/ 142194230 w 1594"/>
                <a:gd name="T27" fmla="*/ 48369023 h 951"/>
                <a:gd name="T28" fmla="*/ 149771945 w 1594"/>
                <a:gd name="T29" fmla="*/ 16335163 h 951"/>
                <a:gd name="T30" fmla="*/ 127990709 w 1594"/>
                <a:gd name="T31" fmla="*/ 652582 h 951"/>
                <a:gd name="T32" fmla="*/ 117575399 w 1594"/>
                <a:gd name="T33" fmla="*/ 652582 h 951"/>
                <a:gd name="T34" fmla="*/ 87743085 w 1594"/>
                <a:gd name="T35" fmla="*/ 26142415 h 951"/>
                <a:gd name="T36" fmla="*/ 70066847 w 1594"/>
                <a:gd name="T37" fmla="*/ 15029988 h 951"/>
                <a:gd name="T38" fmla="*/ 57447836 w 1594"/>
                <a:gd name="T39" fmla="*/ 24184517 h 951"/>
                <a:gd name="T40" fmla="*/ 42293611 w 1594"/>
                <a:gd name="T41" fmla="*/ 36174568 h 951"/>
                <a:gd name="T42" fmla="*/ 27932375 w 1594"/>
                <a:gd name="T43" fmla="*/ 75835872 h 951"/>
                <a:gd name="T44" fmla="*/ 15154225 w 1594"/>
                <a:gd name="T45" fmla="*/ 108504703 h 951"/>
                <a:gd name="T46" fmla="*/ 6627143 w 1594"/>
                <a:gd name="T47" fmla="*/ 139234742 h 951"/>
                <a:gd name="T48" fmla="*/ 5675124 w 1594"/>
                <a:gd name="T49" fmla="*/ 158852400 h 951"/>
                <a:gd name="T50" fmla="*/ 1426707 w 1594"/>
                <a:gd name="T51" fmla="*/ 175838639 h 951"/>
                <a:gd name="T52" fmla="*/ 15630229 w 1594"/>
                <a:gd name="T53" fmla="*/ 207221412 h 951"/>
                <a:gd name="T54" fmla="*/ 20830554 w 1594"/>
                <a:gd name="T55" fmla="*/ 164726223 h 951"/>
                <a:gd name="T56" fmla="*/ 26044191 w 1594"/>
                <a:gd name="T57" fmla="*/ 153612031 h 951"/>
                <a:gd name="T58" fmla="*/ 25569502 w 1594"/>
                <a:gd name="T59" fmla="*/ 128774908 h 951"/>
                <a:gd name="T60" fmla="*/ 41185215 w 1594"/>
                <a:gd name="T61" fmla="*/ 139234742 h 951"/>
                <a:gd name="T62" fmla="*/ 70700686 w 1594"/>
                <a:gd name="T63" fmla="*/ 135318946 h 951"/>
                <a:gd name="T64" fmla="*/ 93432615 w 1594"/>
                <a:gd name="T65" fmla="*/ 139234742 h 951"/>
                <a:gd name="T66" fmla="*/ 99109054 w 1594"/>
                <a:gd name="T67" fmla="*/ 148390931 h 951"/>
                <a:gd name="T68" fmla="*/ 88693788 w 1594"/>
                <a:gd name="T69" fmla="*/ 148390931 h 951"/>
                <a:gd name="T70" fmla="*/ 97682358 w 1594"/>
                <a:gd name="T71" fmla="*/ 162768196 h 951"/>
                <a:gd name="T72" fmla="*/ 113312587 w 1594"/>
                <a:gd name="T73" fmla="*/ 160810298 h 951"/>
                <a:gd name="T74" fmla="*/ 135409384 w 1594"/>
                <a:gd name="T75" fmla="*/ 184342210 h 951"/>
                <a:gd name="T76" fmla="*/ 134141837 w 1594"/>
                <a:gd name="T77" fmla="*/ 168006918 h 951"/>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w 1594"/>
                <a:gd name="T118" fmla="*/ 0 h 951"/>
                <a:gd name="T119" fmla="*/ 1594 w 1594"/>
                <a:gd name="T120" fmla="*/ 951 h 951"/>
              </a:gdLst>
              <a:ahLst/>
              <a:cxnLst>
                <a:cxn ang="T78">
                  <a:pos x="T0" y="T1"/>
                </a:cxn>
                <a:cxn ang="T79">
                  <a:pos x="T2" y="T3"/>
                </a:cxn>
                <a:cxn ang="T80">
                  <a:pos x="T4" y="T5"/>
                </a:cxn>
                <a:cxn ang="T81">
                  <a:pos x="T6" y="T7"/>
                </a:cxn>
                <a:cxn ang="T82">
                  <a:pos x="T8" y="T9"/>
                </a:cxn>
                <a:cxn ang="T83">
                  <a:pos x="T10" y="T11"/>
                </a:cxn>
                <a:cxn ang="T84">
                  <a:pos x="T12" y="T13"/>
                </a:cxn>
                <a:cxn ang="T85">
                  <a:pos x="T14" y="T15"/>
                </a:cxn>
                <a:cxn ang="T86">
                  <a:pos x="T16" y="T17"/>
                </a:cxn>
                <a:cxn ang="T87">
                  <a:pos x="T18" y="T19"/>
                </a:cxn>
                <a:cxn ang="T88">
                  <a:pos x="T20" y="T21"/>
                </a:cxn>
                <a:cxn ang="T89">
                  <a:pos x="T22" y="T23"/>
                </a:cxn>
                <a:cxn ang="T90">
                  <a:pos x="T24" y="T25"/>
                </a:cxn>
                <a:cxn ang="T91">
                  <a:pos x="T26" y="T27"/>
                </a:cxn>
                <a:cxn ang="T92">
                  <a:pos x="T28" y="T29"/>
                </a:cxn>
                <a:cxn ang="T93">
                  <a:pos x="T30" y="T31"/>
                </a:cxn>
                <a:cxn ang="T94">
                  <a:pos x="T32" y="T33"/>
                </a:cxn>
                <a:cxn ang="T95">
                  <a:pos x="T34" y="T35"/>
                </a:cxn>
                <a:cxn ang="T96">
                  <a:pos x="T36" y="T37"/>
                </a:cxn>
                <a:cxn ang="T97">
                  <a:pos x="T38" y="T39"/>
                </a:cxn>
                <a:cxn ang="T98">
                  <a:pos x="T40" y="T41"/>
                </a:cxn>
                <a:cxn ang="T99">
                  <a:pos x="T42" y="T43"/>
                </a:cxn>
                <a:cxn ang="T100">
                  <a:pos x="T44" y="T45"/>
                </a:cxn>
                <a:cxn ang="T101">
                  <a:pos x="T46" y="T47"/>
                </a:cxn>
                <a:cxn ang="T102">
                  <a:pos x="T48" y="T49"/>
                </a:cxn>
                <a:cxn ang="T103">
                  <a:pos x="T50" y="T51"/>
                </a:cxn>
                <a:cxn ang="T104">
                  <a:pos x="T52" y="T53"/>
                </a:cxn>
                <a:cxn ang="T105">
                  <a:pos x="T54" y="T55"/>
                </a:cxn>
                <a:cxn ang="T106">
                  <a:pos x="T56" y="T57"/>
                </a:cxn>
                <a:cxn ang="T107">
                  <a:pos x="T58" y="T59"/>
                </a:cxn>
                <a:cxn ang="T108">
                  <a:pos x="T60" y="T61"/>
                </a:cxn>
                <a:cxn ang="T109">
                  <a:pos x="T62" y="T63"/>
                </a:cxn>
                <a:cxn ang="T110">
                  <a:pos x="T64" y="T65"/>
                </a:cxn>
                <a:cxn ang="T111">
                  <a:pos x="T66" y="T67"/>
                </a:cxn>
                <a:cxn ang="T112">
                  <a:pos x="T68" y="T69"/>
                </a:cxn>
                <a:cxn ang="T113">
                  <a:pos x="T70" y="T71"/>
                </a:cxn>
                <a:cxn ang="T114">
                  <a:pos x="T72" y="T73"/>
                </a:cxn>
                <a:cxn ang="T115">
                  <a:pos x="T74" y="T75"/>
                </a:cxn>
                <a:cxn ang="T116">
                  <a:pos x="T76" y="T77"/>
                </a:cxn>
              </a:cxnLst>
              <a:rect l="T117" t="T118" r="T119" b="T120"/>
              <a:pathLst>
                <a:path w="1594" h="951">
                  <a:moveTo>
                    <a:pt x="850" y="771"/>
                  </a:moveTo>
                  <a:lnTo>
                    <a:pt x="910" y="768"/>
                  </a:lnTo>
                  <a:lnTo>
                    <a:pt x="928" y="735"/>
                  </a:lnTo>
                  <a:lnTo>
                    <a:pt x="967" y="735"/>
                  </a:lnTo>
                  <a:lnTo>
                    <a:pt x="1081" y="651"/>
                  </a:lnTo>
                  <a:lnTo>
                    <a:pt x="1225" y="606"/>
                  </a:lnTo>
                  <a:lnTo>
                    <a:pt x="1357" y="574"/>
                  </a:lnTo>
                  <a:lnTo>
                    <a:pt x="1447" y="574"/>
                  </a:lnTo>
                  <a:lnTo>
                    <a:pt x="1489" y="594"/>
                  </a:lnTo>
                  <a:lnTo>
                    <a:pt x="1552" y="561"/>
                  </a:lnTo>
                  <a:lnTo>
                    <a:pt x="1549" y="492"/>
                  </a:lnTo>
                  <a:lnTo>
                    <a:pt x="1594" y="420"/>
                  </a:lnTo>
                  <a:lnTo>
                    <a:pt x="1543" y="378"/>
                  </a:lnTo>
                  <a:lnTo>
                    <a:pt x="1504" y="363"/>
                  </a:lnTo>
                  <a:lnTo>
                    <a:pt x="1459" y="306"/>
                  </a:lnTo>
                  <a:lnTo>
                    <a:pt x="1396" y="285"/>
                  </a:lnTo>
                  <a:lnTo>
                    <a:pt x="1345" y="321"/>
                  </a:lnTo>
                  <a:lnTo>
                    <a:pt x="1294" y="330"/>
                  </a:lnTo>
                  <a:lnTo>
                    <a:pt x="1258" y="300"/>
                  </a:lnTo>
                  <a:lnTo>
                    <a:pt x="1216" y="255"/>
                  </a:lnTo>
                  <a:lnTo>
                    <a:pt x="1174" y="228"/>
                  </a:lnTo>
                  <a:lnTo>
                    <a:pt x="1147" y="186"/>
                  </a:lnTo>
                  <a:lnTo>
                    <a:pt x="1039" y="166"/>
                  </a:lnTo>
                  <a:lnTo>
                    <a:pt x="1015" y="144"/>
                  </a:lnTo>
                  <a:lnTo>
                    <a:pt x="991" y="153"/>
                  </a:lnTo>
                  <a:lnTo>
                    <a:pt x="952" y="192"/>
                  </a:lnTo>
                  <a:lnTo>
                    <a:pt x="919" y="234"/>
                  </a:lnTo>
                  <a:lnTo>
                    <a:pt x="901" y="222"/>
                  </a:lnTo>
                  <a:lnTo>
                    <a:pt x="958" y="123"/>
                  </a:lnTo>
                  <a:lnTo>
                    <a:pt x="949" y="75"/>
                  </a:lnTo>
                  <a:lnTo>
                    <a:pt x="858" y="30"/>
                  </a:lnTo>
                  <a:lnTo>
                    <a:pt x="811" y="3"/>
                  </a:lnTo>
                  <a:lnTo>
                    <a:pt x="784" y="0"/>
                  </a:lnTo>
                  <a:lnTo>
                    <a:pt x="745" y="3"/>
                  </a:lnTo>
                  <a:lnTo>
                    <a:pt x="631" y="75"/>
                  </a:lnTo>
                  <a:lnTo>
                    <a:pt x="556" y="120"/>
                  </a:lnTo>
                  <a:lnTo>
                    <a:pt x="514" y="105"/>
                  </a:lnTo>
                  <a:lnTo>
                    <a:pt x="444" y="69"/>
                  </a:lnTo>
                  <a:lnTo>
                    <a:pt x="406" y="69"/>
                  </a:lnTo>
                  <a:lnTo>
                    <a:pt x="364" y="111"/>
                  </a:lnTo>
                  <a:lnTo>
                    <a:pt x="319" y="132"/>
                  </a:lnTo>
                  <a:lnTo>
                    <a:pt x="268" y="166"/>
                  </a:lnTo>
                  <a:lnTo>
                    <a:pt x="223" y="257"/>
                  </a:lnTo>
                  <a:lnTo>
                    <a:pt x="177" y="348"/>
                  </a:lnTo>
                  <a:lnTo>
                    <a:pt x="151" y="405"/>
                  </a:lnTo>
                  <a:lnTo>
                    <a:pt x="96" y="498"/>
                  </a:lnTo>
                  <a:lnTo>
                    <a:pt x="79" y="579"/>
                  </a:lnTo>
                  <a:lnTo>
                    <a:pt x="42" y="639"/>
                  </a:lnTo>
                  <a:lnTo>
                    <a:pt x="60" y="678"/>
                  </a:lnTo>
                  <a:lnTo>
                    <a:pt x="36" y="729"/>
                  </a:lnTo>
                  <a:lnTo>
                    <a:pt x="36" y="774"/>
                  </a:lnTo>
                  <a:lnTo>
                    <a:pt x="9" y="807"/>
                  </a:lnTo>
                  <a:lnTo>
                    <a:pt x="0" y="924"/>
                  </a:lnTo>
                  <a:lnTo>
                    <a:pt x="99" y="951"/>
                  </a:lnTo>
                  <a:lnTo>
                    <a:pt x="48" y="813"/>
                  </a:lnTo>
                  <a:lnTo>
                    <a:pt x="132" y="756"/>
                  </a:lnTo>
                  <a:lnTo>
                    <a:pt x="132" y="699"/>
                  </a:lnTo>
                  <a:lnTo>
                    <a:pt x="165" y="705"/>
                  </a:lnTo>
                  <a:lnTo>
                    <a:pt x="111" y="582"/>
                  </a:lnTo>
                  <a:lnTo>
                    <a:pt x="162" y="591"/>
                  </a:lnTo>
                  <a:lnTo>
                    <a:pt x="223" y="665"/>
                  </a:lnTo>
                  <a:lnTo>
                    <a:pt x="261" y="639"/>
                  </a:lnTo>
                  <a:lnTo>
                    <a:pt x="359" y="620"/>
                  </a:lnTo>
                  <a:lnTo>
                    <a:pt x="448" y="621"/>
                  </a:lnTo>
                  <a:lnTo>
                    <a:pt x="538" y="639"/>
                  </a:lnTo>
                  <a:lnTo>
                    <a:pt x="592" y="639"/>
                  </a:lnTo>
                  <a:lnTo>
                    <a:pt x="589" y="666"/>
                  </a:lnTo>
                  <a:lnTo>
                    <a:pt x="628" y="681"/>
                  </a:lnTo>
                  <a:lnTo>
                    <a:pt x="610" y="708"/>
                  </a:lnTo>
                  <a:lnTo>
                    <a:pt x="562" y="681"/>
                  </a:lnTo>
                  <a:lnTo>
                    <a:pt x="541" y="702"/>
                  </a:lnTo>
                  <a:lnTo>
                    <a:pt x="619" y="747"/>
                  </a:lnTo>
                  <a:lnTo>
                    <a:pt x="655" y="705"/>
                  </a:lnTo>
                  <a:lnTo>
                    <a:pt x="718" y="738"/>
                  </a:lnTo>
                  <a:lnTo>
                    <a:pt x="767" y="801"/>
                  </a:lnTo>
                  <a:lnTo>
                    <a:pt x="858" y="846"/>
                  </a:lnTo>
                  <a:lnTo>
                    <a:pt x="903" y="801"/>
                  </a:lnTo>
                  <a:lnTo>
                    <a:pt x="850" y="771"/>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78" name="Freeform 46">
              <a:extLst>
                <a:ext uri="{FF2B5EF4-FFF2-40B4-BE49-F238E27FC236}">
                  <a16:creationId xmlns:a16="http://schemas.microsoft.com/office/drawing/2014/main" id="{8665DD3D-BCE0-4908-9D00-32E58559EDE4}"/>
                </a:ext>
              </a:extLst>
            </p:cNvPr>
            <p:cNvSpPr>
              <a:spLocks/>
            </p:cNvSpPr>
            <p:nvPr/>
          </p:nvSpPr>
          <p:spPr bwMode="auto">
            <a:xfrm>
              <a:off x="5054841" y="3509882"/>
              <a:ext cx="112440" cy="101509"/>
            </a:xfrm>
            <a:custGeom>
              <a:avLst/>
              <a:gdLst>
                <a:gd name="T0" fmla="*/ 94 w 675084"/>
                <a:gd name="T1" fmla="*/ 83 h 602456"/>
                <a:gd name="T2" fmla="*/ 92 w 675084"/>
                <a:gd name="T3" fmla="*/ 86 h 602456"/>
                <a:gd name="T4" fmla="*/ 86 w 675084"/>
                <a:gd name="T5" fmla="*/ 89 h 602456"/>
                <a:gd name="T6" fmla="*/ 80 w 675084"/>
                <a:gd name="T7" fmla="*/ 83 h 602456"/>
                <a:gd name="T8" fmla="*/ 71 w 675084"/>
                <a:gd name="T9" fmla="*/ 71 h 602456"/>
                <a:gd name="T10" fmla="*/ 65 w 675084"/>
                <a:gd name="T11" fmla="*/ 64 h 602456"/>
                <a:gd name="T12" fmla="*/ 56 w 675084"/>
                <a:gd name="T13" fmla="*/ 57 h 602456"/>
                <a:gd name="T14" fmla="*/ 45 w 675084"/>
                <a:gd name="T15" fmla="*/ 54 h 602456"/>
                <a:gd name="T16" fmla="*/ 32 w 675084"/>
                <a:gd name="T17" fmla="*/ 55 h 602456"/>
                <a:gd name="T18" fmla="*/ 21 w 675084"/>
                <a:gd name="T19" fmla="*/ 52 h 602456"/>
                <a:gd name="T20" fmla="*/ 12 w 675084"/>
                <a:gd name="T21" fmla="*/ 61 h 602456"/>
                <a:gd name="T22" fmla="*/ 0 w 675084"/>
                <a:gd name="T23" fmla="*/ 58 h 602456"/>
                <a:gd name="T24" fmla="*/ 1 w 675084"/>
                <a:gd name="T25" fmla="*/ 48 h 602456"/>
                <a:gd name="T26" fmla="*/ 3 w 675084"/>
                <a:gd name="T27" fmla="*/ 32 h 602456"/>
                <a:gd name="T28" fmla="*/ 6 w 675084"/>
                <a:gd name="T29" fmla="*/ 20 h 602456"/>
                <a:gd name="T30" fmla="*/ 17 w 675084"/>
                <a:gd name="T31" fmla="*/ 8 h 602456"/>
                <a:gd name="T32" fmla="*/ 31 w 675084"/>
                <a:gd name="T33" fmla="*/ 0 h 602456"/>
                <a:gd name="T34" fmla="*/ 36 w 675084"/>
                <a:gd name="T35" fmla="*/ 5 h 602456"/>
                <a:gd name="T36" fmla="*/ 39 w 675084"/>
                <a:gd name="T37" fmla="*/ 16 h 602456"/>
                <a:gd name="T38" fmla="*/ 40 w 675084"/>
                <a:gd name="T39" fmla="*/ 26 h 602456"/>
                <a:gd name="T40" fmla="*/ 42 w 675084"/>
                <a:gd name="T41" fmla="*/ 37 h 602456"/>
                <a:gd name="T42" fmla="*/ 53 w 675084"/>
                <a:gd name="T43" fmla="*/ 44 h 602456"/>
                <a:gd name="T44" fmla="*/ 66 w 675084"/>
                <a:gd name="T45" fmla="*/ 50 h 602456"/>
                <a:gd name="T46" fmla="*/ 73 w 675084"/>
                <a:gd name="T47" fmla="*/ 59 h 602456"/>
                <a:gd name="T48" fmla="*/ 82 w 675084"/>
                <a:gd name="T49" fmla="*/ 66 h 602456"/>
                <a:gd name="T50" fmla="*/ 94 w 675084"/>
                <a:gd name="T51" fmla="*/ 83 h 60245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w 675084"/>
                <a:gd name="T79" fmla="*/ 0 h 602456"/>
                <a:gd name="T80" fmla="*/ 675084 w 675084"/>
                <a:gd name="T81" fmla="*/ 602456 h 602456"/>
              </a:gdLst>
              <a:ahLst/>
              <a:cxnLst>
                <a:cxn ang="T52">
                  <a:pos x="T0" y="T1"/>
                </a:cxn>
                <a:cxn ang="T53">
                  <a:pos x="T2" y="T3"/>
                </a:cxn>
                <a:cxn ang="T54">
                  <a:pos x="T4" y="T5"/>
                </a:cxn>
                <a:cxn ang="T55">
                  <a:pos x="T6" y="T7"/>
                </a:cxn>
                <a:cxn ang="T56">
                  <a:pos x="T8" y="T9"/>
                </a:cxn>
                <a:cxn ang="T57">
                  <a:pos x="T10" y="T11"/>
                </a:cxn>
                <a:cxn ang="T58">
                  <a:pos x="T12" y="T13"/>
                </a:cxn>
                <a:cxn ang="T59">
                  <a:pos x="T14" y="T15"/>
                </a:cxn>
                <a:cxn ang="T60">
                  <a:pos x="T16" y="T17"/>
                </a:cxn>
                <a:cxn ang="T61">
                  <a:pos x="T18" y="T19"/>
                </a:cxn>
                <a:cxn ang="T62">
                  <a:pos x="T20" y="T21"/>
                </a:cxn>
                <a:cxn ang="T63">
                  <a:pos x="T22" y="T23"/>
                </a:cxn>
                <a:cxn ang="T64">
                  <a:pos x="T24" y="T25"/>
                </a:cxn>
                <a:cxn ang="T65">
                  <a:pos x="T26" y="T27"/>
                </a:cxn>
                <a:cxn ang="T66">
                  <a:pos x="T28" y="T29"/>
                </a:cxn>
                <a:cxn ang="T67">
                  <a:pos x="T30" y="T31"/>
                </a:cxn>
                <a:cxn ang="T68">
                  <a:pos x="T32" y="T33"/>
                </a:cxn>
                <a:cxn ang="T69">
                  <a:pos x="T34" y="T35"/>
                </a:cxn>
                <a:cxn ang="T70">
                  <a:pos x="T36" y="T37"/>
                </a:cxn>
                <a:cxn ang="T71">
                  <a:pos x="T38" y="T39"/>
                </a:cxn>
                <a:cxn ang="T72">
                  <a:pos x="T40" y="T41"/>
                </a:cxn>
                <a:cxn ang="T73">
                  <a:pos x="T42" y="T43"/>
                </a:cxn>
                <a:cxn ang="T74">
                  <a:pos x="T44" y="T45"/>
                </a:cxn>
                <a:cxn ang="T75">
                  <a:pos x="T46" y="T47"/>
                </a:cxn>
                <a:cxn ang="T76">
                  <a:pos x="T48" y="T49"/>
                </a:cxn>
                <a:cxn ang="T77">
                  <a:pos x="T50" y="T51"/>
                </a:cxn>
              </a:cxnLst>
              <a:rect l="T78" t="T79" r="T80" b="T81"/>
              <a:pathLst>
                <a:path w="675084" h="602456">
                  <a:moveTo>
                    <a:pt x="675084" y="559594"/>
                  </a:moveTo>
                  <a:lnTo>
                    <a:pt x="663254" y="581482"/>
                  </a:lnTo>
                  <a:lnTo>
                    <a:pt x="620316" y="602456"/>
                  </a:lnTo>
                  <a:lnTo>
                    <a:pt x="576262" y="561975"/>
                  </a:lnTo>
                  <a:lnTo>
                    <a:pt x="508438" y="483236"/>
                  </a:lnTo>
                  <a:lnTo>
                    <a:pt x="464344" y="434578"/>
                  </a:lnTo>
                  <a:lnTo>
                    <a:pt x="401241" y="383381"/>
                  </a:lnTo>
                  <a:lnTo>
                    <a:pt x="325041" y="367903"/>
                  </a:lnTo>
                  <a:lnTo>
                    <a:pt x="232172" y="371475"/>
                  </a:lnTo>
                  <a:lnTo>
                    <a:pt x="151209" y="352425"/>
                  </a:lnTo>
                  <a:lnTo>
                    <a:pt x="86916" y="411956"/>
                  </a:lnTo>
                  <a:lnTo>
                    <a:pt x="0" y="390525"/>
                  </a:lnTo>
                  <a:lnTo>
                    <a:pt x="8334" y="325040"/>
                  </a:lnTo>
                  <a:lnTo>
                    <a:pt x="23812" y="219075"/>
                  </a:lnTo>
                  <a:lnTo>
                    <a:pt x="41672" y="132159"/>
                  </a:lnTo>
                  <a:lnTo>
                    <a:pt x="122634" y="54769"/>
                  </a:lnTo>
                  <a:lnTo>
                    <a:pt x="222647" y="0"/>
                  </a:lnTo>
                  <a:lnTo>
                    <a:pt x="255984" y="35719"/>
                  </a:lnTo>
                  <a:lnTo>
                    <a:pt x="282178" y="109537"/>
                  </a:lnTo>
                  <a:lnTo>
                    <a:pt x="290512" y="177403"/>
                  </a:lnTo>
                  <a:lnTo>
                    <a:pt x="299832" y="252409"/>
                  </a:lnTo>
                  <a:lnTo>
                    <a:pt x="379930" y="295868"/>
                  </a:lnTo>
                  <a:lnTo>
                    <a:pt x="471152" y="336763"/>
                  </a:lnTo>
                  <a:lnTo>
                    <a:pt x="522560" y="399654"/>
                  </a:lnTo>
                  <a:lnTo>
                    <a:pt x="590459" y="448063"/>
                  </a:lnTo>
                  <a:lnTo>
                    <a:pt x="675084" y="559594"/>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79" name="Freeform 47">
              <a:extLst>
                <a:ext uri="{FF2B5EF4-FFF2-40B4-BE49-F238E27FC236}">
                  <a16:creationId xmlns:a16="http://schemas.microsoft.com/office/drawing/2014/main" id="{FA900C7E-B3BD-495D-8A5A-F35CD45EB79A}"/>
                </a:ext>
              </a:extLst>
            </p:cNvPr>
            <p:cNvSpPr>
              <a:spLocks/>
            </p:cNvSpPr>
            <p:nvPr/>
          </p:nvSpPr>
          <p:spPr bwMode="auto">
            <a:xfrm>
              <a:off x="4566036" y="3211603"/>
              <a:ext cx="287348" cy="263923"/>
            </a:xfrm>
            <a:custGeom>
              <a:avLst/>
              <a:gdLst>
                <a:gd name="T0" fmla="*/ 250 w 1707356"/>
                <a:gd name="T1" fmla="*/ 27 h 1557338"/>
                <a:gd name="T2" fmla="*/ 247 w 1707356"/>
                <a:gd name="T3" fmla="*/ 33 h 1557338"/>
                <a:gd name="T4" fmla="*/ 241 w 1707356"/>
                <a:gd name="T5" fmla="*/ 40 h 1557338"/>
                <a:gd name="T6" fmla="*/ 245 w 1707356"/>
                <a:gd name="T7" fmla="*/ 200 h 1557338"/>
                <a:gd name="T8" fmla="*/ 247 w 1707356"/>
                <a:gd name="T9" fmla="*/ 235 h 1557338"/>
                <a:gd name="T10" fmla="*/ 230 w 1707356"/>
                <a:gd name="T11" fmla="*/ 236 h 1557338"/>
                <a:gd name="T12" fmla="*/ 214 w 1707356"/>
                <a:gd name="T13" fmla="*/ 227 h 1557338"/>
                <a:gd name="T14" fmla="*/ 109 w 1707356"/>
                <a:gd name="T15" fmla="*/ 172 h 1557338"/>
                <a:gd name="T16" fmla="*/ 93 w 1707356"/>
                <a:gd name="T17" fmla="*/ 184 h 1557338"/>
                <a:gd name="T18" fmla="*/ 73 w 1707356"/>
                <a:gd name="T19" fmla="*/ 184 h 1557338"/>
                <a:gd name="T20" fmla="*/ 62 w 1707356"/>
                <a:gd name="T21" fmla="*/ 176 h 1557338"/>
                <a:gd name="T22" fmla="*/ 47 w 1707356"/>
                <a:gd name="T23" fmla="*/ 172 h 1557338"/>
                <a:gd name="T24" fmla="*/ 36 w 1707356"/>
                <a:gd name="T25" fmla="*/ 156 h 1557338"/>
                <a:gd name="T26" fmla="*/ 26 w 1707356"/>
                <a:gd name="T27" fmla="*/ 157 h 1557338"/>
                <a:gd name="T28" fmla="*/ 17 w 1707356"/>
                <a:gd name="T29" fmla="*/ 150 h 1557338"/>
                <a:gd name="T30" fmla="*/ 16 w 1707356"/>
                <a:gd name="T31" fmla="*/ 140 h 1557338"/>
                <a:gd name="T32" fmla="*/ 5 w 1707356"/>
                <a:gd name="T33" fmla="*/ 141 h 1557338"/>
                <a:gd name="T34" fmla="*/ 0 w 1707356"/>
                <a:gd name="T35" fmla="*/ 135 h 1557338"/>
                <a:gd name="T36" fmla="*/ 3 w 1707356"/>
                <a:gd name="T37" fmla="*/ 127 h 1557338"/>
                <a:gd name="T38" fmla="*/ 6 w 1707356"/>
                <a:gd name="T39" fmla="*/ 118 h 1557338"/>
                <a:gd name="T40" fmla="*/ 0 w 1707356"/>
                <a:gd name="T41" fmla="*/ 107 h 1557338"/>
                <a:gd name="T42" fmla="*/ 8 w 1707356"/>
                <a:gd name="T43" fmla="*/ 100 h 1557338"/>
                <a:gd name="T44" fmla="*/ 2 w 1707356"/>
                <a:gd name="T45" fmla="*/ 88 h 1557338"/>
                <a:gd name="T46" fmla="*/ 9 w 1707356"/>
                <a:gd name="T47" fmla="*/ 80 h 1557338"/>
                <a:gd name="T48" fmla="*/ 5 w 1707356"/>
                <a:gd name="T49" fmla="*/ 70 h 1557338"/>
                <a:gd name="T50" fmla="*/ 10 w 1707356"/>
                <a:gd name="T51" fmla="*/ 60 h 1557338"/>
                <a:gd name="T52" fmla="*/ 8 w 1707356"/>
                <a:gd name="T53" fmla="*/ 50 h 1557338"/>
                <a:gd name="T54" fmla="*/ 14 w 1707356"/>
                <a:gd name="T55" fmla="*/ 48 h 1557338"/>
                <a:gd name="T56" fmla="*/ 20 w 1707356"/>
                <a:gd name="T57" fmla="*/ 41 h 1557338"/>
                <a:gd name="T58" fmla="*/ 20 w 1707356"/>
                <a:gd name="T59" fmla="*/ 24 h 1557338"/>
                <a:gd name="T60" fmla="*/ 33 w 1707356"/>
                <a:gd name="T61" fmla="*/ 14 h 1557338"/>
                <a:gd name="T62" fmla="*/ 43 w 1707356"/>
                <a:gd name="T63" fmla="*/ 0 h 1557338"/>
                <a:gd name="T64" fmla="*/ 62 w 1707356"/>
                <a:gd name="T65" fmla="*/ 1 h 1557338"/>
                <a:gd name="T66" fmla="*/ 74 w 1707356"/>
                <a:gd name="T67" fmla="*/ 3 h 1557338"/>
                <a:gd name="T68" fmla="*/ 89 w 1707356"/>
                <a:gd name="T69" fmla="*/ 7 h 1557338"/>
                <a:gd name="T70" fmla="*/ 98 w 1707356"/>
                <a:gd name="T71" fmla="*/ 14 h 1557338"/>
                <a:gd name="T72" fmla="*/ 99 w 1707356"/>
                <a:gd name="T73" fmla="*/ 23 h 1557338"/>
                <a:gd name="T74" fmla="*/ 102 w 1707356"/>
                <a:gd name="T75" fmla="*/ 29 h 1557338"/>
                <a:gd name="T76" fmla="*/ 112 w 1707356"/>
                <a:gd name="T77" fmla="*/ 30 h 1557338"/>
                <a:gd name="T78" fmla="*/ 125 w 1707356"/>
                <a:gd name="T79" fmla="*/ 33 h 1557338"/>
                <a:gd name="T80" fmla="*/ 134 w 1707356"/>
                <a:gd name="T81" fmla="*/ 38 h 1557338"/>
                <a:gd name="T82" fmla="*/ 143 w 1707356"/>
                <a:gd name="T83" fmla="*/ 46 h 1557338"/>
                <a:gd name="T84" fmla="*/ 150 w 1707356"/>
                <a:gd name="T85" fmla="*/ 48 h 1557338"/>
                <a:gd name="T86" fmla="*/ 158 w 1707356"/>
                <a:gd name="T87" fmla="*/ 47 h 1557338"/>
                <a:gd name="T88" fmla="*/ 173 w 1707356"/>
                <a:gd name="T89" fmla="*/ 41 h 1557338"/>
                <a:gd name="T90" fmla="*/ 171 w 1707356"/>
                <a:gd name="T91" fmla="*/ 20 h 1557338"/>
                <a:gd name="T92" fmla="*/ 178 w 1707356"/>
                <a:gd name="T93" fmla="*/ 9 h 1557338"/>
                <a:gd name="T94" fmla="*/ 188 w 1707356"/>
                <a:gd name="T95" fmla="*/ 5 h 1557338"/>
                <a:gd name="T96" fmla="*/ 206 w 1707356"/>
                <a:gd name="T97" fmla="*/ 1 h 1557338"/>
                <a:gd name="T98" fmla="*/ 227 w 1707356"/>
                <a:gd name="T99" fmla="*/ 14 h 1557338"/>
                <a:gd name="T100" fmla="*/ 250 w 1707356"/>
                <a:gd name="T101" fmla="*/ 20 h 1557338"/>
                <a:gd name="T102" fmla="*/ 250 w 1707356"/>
                <a:gd name="T103" fmla="*/ 27 h 1557338"/>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w 1707356"/>
                <a:gd name="T157" fmla="*/ 0 h 1557338"/>
                <a:gd name="T158" fmla="*/ 1707356 w 1707356"/>
                <a:gd name="T159" fmla="*/ 1557338 h 1557338"/>
              </a:gdLst>
              <a:ahLst/>
              <a:cxnLst>
                <a:cxn ang="T104">
                  <a:pos x="T0" y="T1"/>
                </a:cxn>
                <a:cxn ang="T105">
                  <a:pos x="T2" y="T3"/>
                </a:cxn>
                <a:cxn ang="T106">
                  <a:pos x="T4" y="T5"/>
                </a:cxn>
                <a:cxn ang="T107">
                  <a:pos x="T6" y="T7"/>
                </a:cxn>
                <a:cxn ang="T108">
                  <a:pos x="T8" y="T9"/>
                </a:cxn>
                <a:cxn ang="T109">
                  <a:pos x="T10" y="T11"/>
                </a:cxn>
                <a:cxn ang="T110">
                  <a:pos x="T12" y="T13"/>
                </a:cxn>
                <a:cxn ang="T111">
                  <a:pos x="T14" y="T15"/>
                </a:cxn>
                <a:cxn ang="T112">
                  <a:pos x="T16" y="T17"/>
                </a:cxn>
                <a:cxn ang="T113">
                  <a:pos x="T18" y="T19"/>
                </a:cxn>
                <a:cxn ang="T114">
                  <a:pos x="T20" y="T21"/>
                </a:cxn>
                <a:cxn ang="T115">
                  <a:pos x="T22" y="T23"/>
                </a:cxn>
                <a:cxn ang="T116">
                  <a:pos x="T24" y="T25"/>
                </a:cxn>
                <a:cxn ang="T117">
                  <a:pos x="T26" y="T27"/>
                </a:cxn>
                <a:cxn ang="T118">
                  <a:pos x="T28" y="T29"/>
                </a:cxn>
                <a:cxn ang="T119">
                  <a:pos x="T30" y="T31"/>
                </a:cxn>
                <a:cxn ang="T120">
                  <a:pos x="T32" y="T33"/>
                </a:cxn>
                <a:cxn ang="T121">
                  <a:pos x="T34" y="T35"/>
                </a:cxn>
                <a:cxn ang="T122">
                  <a:pos x="T36" y="T37"/>
                </a:cxn>
                <a:cxn ang="T123">
                  <a:pos x="T38" y="T39"/>
                </a:cxn>
                <a:cxn ang="T124">
                  <a:pos x="T40" y="T41"/>
                </a:cxn>
                <a:cxn ang="T125">
                  <a:pos x="T42" y="T43"/>
                </a:cxn>
                <a:cxn ang="T126">
                  <a:pos x="T44" y="T45"/>
                </a:cxn>
                <a:cxn ang="T127">
                  <a:pos x="T46" y="T47"/>
                </a:cxn>
                <a:cxn ang="T128">
                  <a:pos x="T48" y="T49"/>
                </a:cxn>
                <a:cxn ang="T129">
                  <a:pos x="T50" y="T51"/>
                </a:cxn>
                <a:cxn ang="T130">
                  <a:pos x="T52" y="T53"/>
                </a:cxn>
                <a:cxn ang="T131">
                  <a:pos x="T54" y="T55"/>
                </a:cxn>
                <a:cxn ang="T132">
                  <a:pos x="T56" y="T57"/>
                </a:cxn>
                <a:cxn ang="T133">
                  <a:pos x="T58" y="T59"/>
                </a:cxn>
                <a:cxn ang="T134">
                  <a:pos x="T60" y="T61"/>
                </a:cxn>
                <a:cxn ang="T135">
                  <a:pos x="T62" y="T63"/>
                </a:cxn>
                <a:cxn ang="T136">
                  <a:pos x="T64" y="T65"/>
                </a:cxn>
                <a:cxn ang="T137">
                  <a:pos x="T66" y="T67"/>
                </a:cxn>
                <a:cxn ang="T138">
                  <a:pos x="T68" y="T69"/>
                </a:cxn>
                <a:cxn ang="T139">
                  <a:pos x="T70" y="T71"/>
                </a:cxn>
                <a:cxn ang="T140">
                  <a:pos x="T72" y="T73"/>
                </a:cxn>
                <a:cxn ang="T141">
                  <a:pos x="T74" y="T75"/>
                </a:cxn>
                <a:cxn ang="T142">
                  <a:pos x="T76" y="T77"/>
                </a:cxn>
                <a:cxn ang="T143">
                  <a:pos x="T78" y="T79"/>
                </a:cxn>
                <a:cxn ang="T144">
                  <a:pos x="T80" y="T81"/>
                </a:cxn>
                <a:cxn ang="T145">
                  <a:pos x="T82" y="T83"/>
                </a:cxn>
                <a:cxn ang="T146">
                  <a:pos x="T84" y="T85"/>
                </a:cxn>
                <a:cxn ang="T147">
                  <a:pos x="T86" y="T87"/>
                </a:cxn>
                <a:cxn ang="T148">
                  <a:pos x="T88" y="T89"/>
                </a:cxn>
                <a:cxn ang="T149">
                  <a:pos x="T90" y="T91"/>
                </a:cxn>
                <a:cxn ang="T150">
                  <a:pos x="T92" y="T93"/>
                </a:cxn>
                <a:cxn ang="T151">
                  <a:pos x="T94" y="T95"/>
                </a:cxn>
                <a:cxn ang="T152">
                  <a:pos x="T96" y="T97"/>
                </a:cxn>
                <a:cxn ang="T153">
                  <a:pos x="T98" y="T99"/>
                </a:cxn>
                <a:cxn ang="T154">
                  <a:pos x="T100" y="T101"/>
                </a:cxn>
                <a:cxn ang="T155">
                  <a:pos x="T102" y="T103"/>
                </a:cxn>
              </a:cxnLst>
              <a:rect l="T156" t="T157" r="T158" b="T159"/>
              <a:pathLst>
                <a:path w="1707356" h="1557338">
                  <a:moveTo>
                    <a:pt x="1707356" y="176213"/>
                  </a:moveTo>
                  <a:lnTo>
                    <a:pt x="1683544" y="214313"/>
                  </a:lnTo>
                  <a:lnTo>
                    <a:pt x="1645444" y="266700"/>
                  </a:lnTo>
                  <a:lnTo>
                    <a:pt x="1672828" y="1320403"/>
                  </a:lnTo>
                  <a:lnTo>
                    <a:pt x="1685925" y="1547813"/>
                  </a:lnTo>
                  <a:lnTo>
                    <a:pt x="1569244" y="1557338"/>
                  </a:lnTo>
                  <a:lnTo>
                    <a:pt x="1457765" y="1498298"/>
                  </a:lnTo>
                  <a:lnTo>
                    <a:pt x="745331" y="1133475"/>
                  </a:lnTo>
                  <a:lnTo>
                    <a:pt x="631031" y="1212056"/>
                  </a:lnTo>
                  <a:lnTo>
                    <a:pt x="495300" y="1214438"/>
                  </a:lnTo>
                  <a:lnTo>
                    <a:pt x="426135" y="1156771"/>
                  </a:lnTo>
                  <a:lnTo>
                    <a:pt x="317897" y="1135856"/>
                  </a:lnTo>
                  <a:lnTo>
                    <a:pt x="248840" y="1031081"/>
                  </a:lnTo>
                  <a:lnTo>
                    <a:pt x="175022" y="1033463"/>
                  </a:lnTo>
                  <a:lnTo>
                    <a:pt x="116681" y="989409"/>
                  </a:lnTo>
                  <a:lnTo>
                    <a:pt x="105965" y="923925"/>
                  </a:lnTo>
                  <a:lnTo>
                    <a:pt x="34528" y="932259"/>
                  </a:lnTo>
                  <a:lnTo>
                    <a:pt x="0" y="887016"/>
                  </a:lnTo>
                  <a:lnTo>
                    <a:pt x="19050" y="837009"/>
                  </a:lnTo>
                  <a:lnTo>
                    <a:pt x="41672" y="776288"/>
                  </a:lnTo>
                  <a:lnTo>
                    <a:pt x="0" y="703659"/>
                  </a:lnTo>
                  <a:lnTo>
                    <a:pt x="52387" y="656034"/>
                  </a:lnTo>
                  <a:lnTo>
                    <a:pt x="16669" y="581025"/>
                  </a:lnTo>
                  <a:lnTo>
                    <a:pt x="64294" y="527447"/>
                  </a:lnTo>
                  <a:lnTo>
                    <a:pt x="35719" y="460772"/>
                  </a:lnTo>
                  <a:lnTo>
                    <a:pt x="65484" y="395288"/>
                  </a:lnTo>
                  <a:lnTo>
                    <a:pt x="51197" y="327422"/>
                  </a:lnTo>
                  <a:lnTo>
                    <a:pt x="96440" y="315516"/>
                  </a:lnTo>
                  <a:lnTo>
                    <a:pt x="133350" y="269081"/>
                  </a:lnTo>
                  <a:lnTo>
                    <a:pt x="135731" y="155972"/>
                  </a:lnTo>
                  <a:lnTo>
                    <a:pt x="221456" y="95250"/>
                  </a:lnTo>
                  <a:lnTo>
                    <a:pt x="296465" y="0"/>
                  </a:lnTo>
                  <a:lnTo>
                    <a:pt x="421481" y="4763"/>
                  </a:lnTo>
                  <a:lnTo>
                    <a:pt x="507206" y="19050"/>
                  </a:lnTo>
                  <a:lnTo>
                    <a:pt x="607219" y="42863"/>
                  </a:lnTo>
                  <a:lnTo>
                    <a:pt x="669131" y="95250"/>
                  </a:lnTo>
                  <a:lnTo>
                    <a:pt x="678656" y="152400"/>
                  </a:lnTo>
                  <a:lnTo>
                    <a:pt x="692944" y="190500"/>
                  </a:lnTo>
                  <a:lnTo>
                    <a:pt x="764381" y="195263"/>
                  </a:lnTo>
                  <a:lnTo>
                    <a:pt x="850106" y="219075"/>
                  </a:lnTo>
                  <a:lnTo>
                    <a:pt x="916781" y="252413"/>
                  </a:lnTo>
                  <a:lnTo>
                    <a:pt x="975002" y="301949"/>
                  </a:lnTo>
                  <a:lnTo>
                    <a:pt x="1021556" y="314325"/>
                  </a:lnTo>
                  <a:lnTo>
                    <a:pt x="1078706" y="309563"/>
                  </a:lnTo>
                  <a:lnTo>
                    <a:pt x="1178719" y="271463"/>
                  </a:lnTo>
                  <a:lnTo>
                    <a:pt x="1169194" y="133350"/>
                  </a:lnTo>
                  <a:lnTo>
                    <a:pt x="1212056" y="57150"/>
                  </a:lnTo>
                  <a:lnTo>
                    <a:pt x="1285206" y="35330"/>
                  </a:lnTo>
                  <a:lnTo>
                    <a:pt x="1402556" y="9525"/>
                  </a:lnTo>
                  <a:lnTo>
                    <a:pt x="1545431" y="90488"/>
                  </a:lnTo>
                  <a:lnTo>
                    <a:pt x="1702594" y="133350"/>
                  </a:lnTo>
                  <a:lnTo>
                    <a:pt x="1707356" y="176213"/>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80" name="Freeform 48">
              <a:extLst>
                <a:ext uri="{FF2B5EF4-FFF2-40B4-BE49-F238E27FC236}">
                  <a16:creationId xmlns:a16="http://schemas.microsoft.com/office/drawing/2014/main" id="{7B0FA416-6D13-40E4-9A42-E7F2B786BB08}"/>
                </a:ext>
              </a:extLst>
            </p:cNvPr>
            <p:cNvSpPr>
              <a:spLocks/>
            </p:cNvSpPr>
            <p:nvPr/>
          </p:nvSpPr>
          <p:spPr bwMode="auto">
            <a:xfrm>
              <a:off x="4250578" y="3122587"/>
              <a:ext cx="368555" cy="365432"/>
            </a:xfrm>
            <a:custGeom>
              <a:avLst/>
              <a:gdLst>
                <a:gd name="T0" fmla="*/ 0 w 2197894"/>
                <a:gd name="T1" fmla="*/ 169 h 2178844"/>
                <a:gd name="T2" fmla="*/ 125 w 2197894"/>
                <a:gd name="T3" fmla="*/ 262 h 2178844"/>
                <a:gd name="T4" fmla="*/ 149 w 2197894"/>
                <a:gd name="T5" fmla="*/ 284 h 2178844"/>
                <a:gd name="T6" fmla="*/ 173 w 2197894"/>
                <a:gd name="T7" fmla="*/ 298 h 2178844"/>
                <a:gd name="T8" fmla="*/ 184 w 2197894"/>
                <a:gd name="T9" fmla="*/ 313 h 2178844"/>
                <a:gd name="T10" fmla="*/ 227 w 2197894"/>
                <a:gd name="T11" fmla="*/ 304 h 2178844"/>
                <a:gd name="T12" fmla="*/ 306 w 2197894"/>
                <a:gd name="T13" fmla="*/ 226 h 2178844"/>
                <a:gd name="T14" fmla="*/ 288 w 2197894"/>
                <a:gd name="T15" fmla="*/ 219 h 2178844"/>
                <a:gd name="T16" fmla="*/ 276 w 2197894"/>
                <a:gd name="T17" fmla="*/ 212 h 2178844"/>
                <a:gd name="T18" fmla="*/ 277 w 2197894"/>
                <a:gd name="T19" fmla="*/ 189 h 2178844"/>
                <a:gd name="T20" fmla="*/ 278 w 2197894"/>
                <a:gd name="T21" fmla="*/ 172 h 2178844"/>
                <a:gd name="T22" fmla="*/ 280 w 2197894"/>
                <a:gd name="T23" fmla="*/ 153 h 2178844"/>
                <a:gd name="T24" fmla="*/ 280 w 2197894"/>
                <a:gd name="T25" fmla="*/ 134 h 2178844"/>
                <a:gd name="T26" fmla="*/ 268 w 2197894"/>
                <a:gd name="T27" fmla="*/ 85 h 2178844"/>
                <a:gd name="T28" fmla="*/ 254 w 2197894"/>
                <a:gd name="T29" fmla="*/ 70 h 2178844"/>
                <a:gd name="T30" fmla="*/ 256 w 2197894"/>
                <a:gd name="T31" fmla="*/ 54 h 2178844"/>
                <a:gd name="T32" fmla="*/ 257 w 2197894"/>
                <a:gd name="T33" fmla="*/ 23 h 2178844"/>
                <a:gd name="T34" fmla="*/ 262 w 2197894"/>
                <a:gd name="T35" fmla="*/ 5 h 2178844"/>
                <a:gd name="T36" fmla="*/ 244 w 2197894"/>
                <a:gd name="T37" fmla="*/ 1 h 2178844"/>
                <a:gd name="T38" fmla="*/ 230 w 2197894"/>
                <a:gd name="T39" fmla="*/ 1 h 2178844"/>
                <a:gd name="T40" fmla="*/ 212 w 2197894"/>
                <a:gd name="T41" fmla="*/ 7 h 2178844"/>
                <a:gd name="T42" fmla="*/ 187 w 2197894"/>
                <a:gd name="T43" fmla="*/ 6 h 2178844"/>
                <a:gd name="T44" fmla="*/ 163 w 2197894"/>
                <a:gd name="T45" fmla="*/ 10 h 2178844"/>
                <a:gd name="T46" fmla="*/ 136 w 2197894"/>
                <a:gd name="T47" fmla="*/ 22 h 2178844"/>
                <a:gd name="T48" fmla="*/ 99 w 2197894"/>
                <a:gd name="T49" fmla="*/ 35 h 2178844"/>
                <a:gd name="T50" fmla="*/ 109 w 2197894"/>
                <a:gd name="T51" fmla="*/ 61 h 2178844"/>
                <a:gd name="T52" fmla="*/ 115 w 2197894"/>
                <a:gd name="T53" fmla="*/ 80 h 2178844"/>
                <a:gd name="T54" fmla="*/ 104 w 2197894"/>
                <a:gd name="T55" fmla="*/ 90 h 2178844"/>
                <a:gd name="T56" fmla="*/ 85 w 2197894"/>
                <a:gd name="T57" fmla="*/ 91 h 2178844"/>
                <a:gd name="T58" fmla="*/ 76 w 2197894"/>
                <a:gd name="T59" fmla="*/ 105 h 2178844"/>
                <a:gd name="T60" fmla="*/ 73 w 2197894"/>
                <a:gd name="T61" fmla="*/ 123 h 2178844"/>
                <a:gd name="T62" fmla="*/ 34 w 2197894"/>
                <a:gd name="T63" fmla="*/ 135 h 2178844"/>
                <a:gd name="T64" fmla="*/ 1 w 2197894"/>
                <a:gd name="T65" fmla="*/ 147 h 2178844"/>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w 2197894"/>
                <a:gd name="T100" fmla="*/ 0 h 2178844"/>
                <a:gd name="T101" fmla="*/ 2197894 w 2197894"/>
                <a:gd name="T102" fmla="*/ 2178844 h 2178844"/>
              </a:gdLst>
              <a:ahLst/>
              <a:cxnLst>
                <a:cxn ang="T66">
                  <a:pos x="T0" y="T1"/>
                </a:cxn>
                <a:cxn ang="T67">
                  <a:pos x="T2" y="T3"/>
                </a:cxn>
                <a:cxn ang="T68">
                  <a:pos x="T4" y="T5"/>
                </a:cxn>
                <a:cxn ang="T69">
                  <a:pos x="T6" y="T7"/>
                </a:cxn>
                <a:cxn ang="T70">
                  <a:pos x="T8" y="T9"/>
                </a:cxn>
                <a:cxn ang="T71">
                  <a:pos x="T10" y="T11"/>
                </a:cxn>
                <a:cxn ang="T72">
                  <a:pos x="T12" y="T13"/>
                </a:cxn>
                <a:cxn ang="T73">
                  <a:pos x="T14" y="T15"/>
                </a:cxn>
                <a:cxn ang="T74">
                  <a:pos x="T16" y="T17"/>
                </a:cxn>
                <a:cxn ang="T75">
                  <a:pos x="T18" y="T19"/>
                </a:cxn>
                <a:cxn ang="T76">
                  <a:pos x="T20" y="T21"/>
                </a:cxn>
                <a:cxn ang="T77">
                  <a:pos x="T22" y="T23"/>
                </a:cxn>
                <a:cxn ang="T78">
                  <a:pos x="T24" y="T25"/>
                </a:cxn>
                <a:cxn ang="T79">
                  <a:pos x="T26" y="T27"/>
                </a:cxn>
                <a:cxn ang="T80">
                  <a:pos x="T28" y="T29"/>
                </a:cxn>
                <a:cxn ang="T81">
                  <a:pos x="T30" y="T31"/>
                </a:cxn>
                <a:cxn ang="T82">
                  <a:pos x="T32" y="T33"/>
                </a:cxn>
                <a:cxn ang="T83">
                  <a:pos x="T34" y="T35"/>
                </a:cxn>
                <a:cxn ang="T84">
                  <a:pos x="T36" y="T37"/>
                </a:cxn>
                <a:cxn ang="T85">
                  <a:pos x="T38" y="T39"/>
                </a:cxn>
                <a:cxn ang="T86">
                  <a:pos x="T40" y="T41"/>
                </a:cxn>
                <a:cxn ang="T87">
                  <a:pos x="T42" y="T43"/>
                </a:cxn>
                <a:cxn ang="T88">
                  <a:pos x="T44" y="T45"/>
                </a:cxn>
                <a:cxn ang="T89">
                  <a:pos x="T46" y="T47"/>
                </a:cxn>
                <a:cxn ang="T90">
                  <a:pos x="T48" y="T49"/>
                </a:cxn>
                <a:cxn ang="T91">
                  <a:pos x="T50" y="T51"/>
                </a:cxn>
                <a:cxn ang="T92">
                  <a:pos x="T52" y="T53"/>
                </a:cxn>
                <a:cxn ang="T93">
                  <a:pos x="T54" y="T55"/>
                </a:cxn>
                <a:cxn ang="T94">
                  <a:pos x="T56" y="T57"/>
                </a:cxn>
                <a:cxn ang="T95">
                  <a:pos x="T58" y="T59"/>
                </a:cxn>
                <a:cxn ang="T96">
                  <a:pos x="T60" y="T61"/>
                </a:cxn>
                <a:cxn ang="T97">
                  <a:pos x="T62" y="T63"/>
                </a:cxn>
                <a:cxn ang="T98">
                  <a:pos x="T64" y="T65"/>
                </a:cxn>
              </a:cxnLst>
              <a:rect l="T99" t="T100" r="T101" b="T102"/>
              <a:pathLst>
                <a:path w="2197894" h="2178844">
                  <a:moveTo>
                    <a:pt x="4763" y="1023937"/>
                  </a:moveTo>
                  <a:lnTo>
                    <a:pt x="0" y="1173956"/>
                  </a:lnTo>
                  <a:lnTo>
                    <a:pt x="364332" y="1476375"/>
                  </a:lnTo>
                  <a:lnTo>
                    <a:pt x="866775" y="1821656"/>
                  </a:lnTo>
                  <a:lnTo>
                    <a:pt x="991059" y="1899194"/>
                  </a:lnTo>
                  <a:lnTo>
                    <a:pt x="1038225" y="1971675"/>
                  </a:lnTo>
                  <a:lnTo>
                    <a:pt x="1128713" y="2031206"/>
                  </a:lnTo>
                  <a:lnTo>
                    <a:pt x="1202532" y="2069306"/>
                  </a:lnTo>
                  <a:lnTo>
                    <a:pt x="1259346" y="2069057"/>
                  </a:lnTo>
                  <a:lnTo>
                    <a:pt x="1281113" y="2174081"/>
                  </a:lnTo>
                  <a:lnTo>
                    <a:pt x="1381125" y="2178844"/>
                  </a:lnTo>
                  <a:lnTo>
                    <a:pt x="1578769" y="2107406"/>
                  </a:lnTo>
                  <a:lnTo>
                    <a:pt x="2197894" y="1674019"/>
                  </a:lnTo>
                  <a:lnTo>
                    <a:pt x="2128838" y="1565672"/>
                  </a:lnTo>
                  <a:lnTo>
                    <a:pt x="2053828" y="1568053"/>
                  </a:lnTo>
                  <a:lnTo>
                    <a:pt x="1999060" y="1522809"/>
                  </a:lnTo>
                  <a:lnTo>
                    <a:pt x="1986421" y="1459457"/>
                  </a:lnTo>
                  <a:lnTo>
                    <a:pt x="1916571" y="1468982"/>
                  </a:lnTo>
                  <a:lnTo>
                    <a:pt x="1881646" y="1424532"/>
                  </a:lnTo>
                  <a:lnTo>
                    <a:pt x="1924050" y="1312069"/>
                  </a:lnTo>
                  <a:lnTo>
                    <a:pt x="1881188" y="1240631"/>
                  </a:lnTo>
                  <a:lnTo>
                    <a:pt x="1933575" y="1193006"/>
                  </a:lnTo>
                  <a:lnTo>
                    <a:pt x="1900238" y="1116806"/>
                  </a:lnTo>
                  <a:lnTo>
                    <a:pt x="1945482" y="1062037"/>
                  </a:lnTo>
                  <a:lnTo>
                    <a:pt x="1916907" y="997744"/>
                  </a:lnTo>
                  <a:lnTo>
                    <a:pt x="1945482" y="928687"/>
                  </a:lnTo>
                  <a:lnTo>
                    <a:pt x="1922860" y="817959"/>
                  </a:lnTo>
                  <a:lnTo>
                    <a:pt x="1863328" y="592931"/>
                  </a:lnTo>
                  <a:lnTo>
                    <a:pt x="1810941" y="540544"/>
                  </a:lnTo>
                  <a:lnTo>
                    <a:pt x="1764507" y="485775"/>
                  </a:lnTo>
                  <a:lnTo>
                    <a:pt x="1751410" y="409575"/>
                  </a:lnTo>
                  <a:lnTo>
                    <a:pt x="1779985" y="377428"/>
                  </a:lnTo>
                  <a:lnTo>
                    <a:pt x="1772109" y="338682"/>
                  </a:lnTo>
                  <a:lnTo>
                    <a:pt x="1787984" y="159294"/>
                  </a:lnTo>
                  <a:lnTo>
                    <a:pt x="1814971" y="105319"/>
                  </a:lnTo>
                  <a:lnTo>
                    <a:pt x="1821657" y="33337"/>
                  </a:lnTo>
                  <a:lnTo>
                    <a:pt x="1745457" y="0"/>
                  </a:lnTo>
                  <a:lnTo>
                    <a:pt x="1697832" y="4762"/>
                  </a:lnTo>
                  <a:lnTo>
                    <a:pt x="1650207" y="16669"/>
                  </a:lnTo>
                  <a:lnTo>
                    <a:pt x="1600200" y="4762"/>
                  </a:lnTo>
                  <a:lnTo>
                    <a:pt x="1533525" y="35719"/>
                  </a:lnTo>
                  <a:lnTo>
                    <a:pt x="1471613" y="47625"/>
                  </a:lnTo>
                  <a:lnTo>
                    <a:pt x="1388269" y="21431"/>
                  </a:lnTo>
                  <a:lnTo>
                    <a:pt x="1297782" y="40481"/>
                  </a:lnTo>
                  <a:lnTo>
                    <a:pt x="1214438" y="69056"/>
                  </a:lnTo>
                  <a:lnTo>
                    <a:pt x="1131094" y="66675"/>
                  </a:lnTo>
                  <a:lnTo>
                    <a:pt x="1016794" y="109537"/>
                  </a:lnTo>
                  <a:lnTo>
                    <a:pt x="942975" y="154781"/>
                  </a:lnTo>
                  <a:lnTo>
                    <a:pt x="833438" y="195262"/>
                  </a:lnTo>
                  <a:lnTo>
                    <a:pt x="684671" y="240257"/>
                  </a:lnTo>
                  <a:lnTo>
                    <a:pt x="737059" y="359319"/>
                  </a:lnTo>
                  <a:lnTo>
                    <a:pt x="757238" y="426244"/>
                  </a:lnTo>
                  <a:lnTo>
                    <a:pt x="768809" y="479969"/>
                  </a:lnTo>
                  <a:lnTo>
                    <a:pt x="797384" y="554582"/>
                  </a:lnTo>
                  <a:lnTo>
                    <a:pt x="792621" y="635544"/>
                  </a:lnTo>
                  <a:lnTo>
                    <a:pt x="722771" y="621257"/>
                  </a:lnTo>
                  <a:lnTo>
                    <a:pt x="657225" y="626269"/>
                  </a:lnTo>
                  <a:lnTo>
                    <a:pt x="592932" y="628650"/>
                  </a:lnTo>
                  <a:lnTo>
                    <a:pt x="581025" y="702469"/>
                  </a:lnTo>
                  <a:lnTo>
                    <a:pt x="531019" y="731044"/>
                  </a:lnTo>
                  <a:lnTo>
                    <a:pt x="540544" y="819150"/>
                  </a:lnTo>
                  <a:lnTo>
                    <a:pt x="504825" y="854869"/>
                  </a:lnTo>
                  <a:lnTo>
                    <a:pt x="323850" y="935831"/>
                  </a:lnTo>
                  <a:lnTo>
                    <a:pt x="235744" y="938212"/>
                  </a:lnTo>
                  <a:lnTo>
                    <a:pt x="80963" y="988219"/>
                  </a:lnTo>
                  <a:lnTo>
                    <a:pt x="4763" y="1023937"/>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81" name="Freeform 49">
              <a:extLst>
                <a:ext uri="{FF2B5EF4-FFF2-40B4-BE49-F238E27FC236}">
                  <a16:creationId xmlns:a16="http://schemas.microsoft.com/office/drawing/2014/main" id="{C36585D7-9FEC-4DF0-8B82-937AAFEF7FC4}"/>
                </a:ext>
              </a:extLst>
            </p:cNvPr>
            <p:cNvSpPr>
              <a:spLocks/>
            </p:cNvSpPr>
            <p:nvPr/>
          </p:nvSpPr>
          <p:spPr bwMode="auto">
            <a:xfrm>
              <a:off x="4181865" y="3153820"/>
              <a:ext cx="201456" cy="167100"/>
            </a:xfrm>
            <a:custGeom>
              <a:avLst/>
              <a:gdLst>
                <a:gd name="T0" fmla="*/ 0 w 1198563"/>
                <a:gd name="T1" fmla="*/ 145 h 992187"/>
                <a:gd name="T2" fmla="*/ 59 w 1198563"/>
                <a:gd name="T3" fmla="*/ 146 h 992187"/>
                <a:gd name="T4" fmla="*/ 59 w 1198563"/>
                <a:gd name="T5" fmla="*/ 124 h 992187"/>
                <a:gd name="T6" fmla="*/ 71 w 1198563"/>
                <a:gd name="T7" fmla="*/ 118 h 992187"/>
                <a:gd name="T8" fmla="*/ 92 w 1198563"/>
                <a:gd name="T9" fmla="*/ 112 h 992187"/>
                <a:gd name="T10" fmla="*/ 107 w 1198563"/>
                <a:gd name="T11" fmla="*/ 111 h 992187"/>
                <a:gd name="T12" fmla="*/ 121 w 1198563"/>
                <a:gd name="T13" fmla="*/ 104 h 992187"/>
                <a:gd name="T14" fmla="*/ 133 w 1198563"/>
                <a:gd name="T15" fmla="*/ 99 h 992187"/>
                <a:gd name="T16" fmla="*/ 137 w 1198563"/>
                <a:gd name="T17" fmla="*/ 93 h 992187"/>
                <a:gd name="T18" fmla="*/ 136 w 1198563"/>
                <a:gd name="T19" fmla="*/ 81 h 992187"/>
                <a:gd name="T20" fmla="*/ 143 w 1198563"/>
                <a:gd name="T21" fmla="*/ 76 h 992187"/>
                <a:gd name="T22" fmla="*/ 145 w 1198563"/>
                <a:gd name="T23" fmla="*/ 65 h 992187"/>
                <a:gd name="T24" fmla="*/ 155 w 1198563"/>
                <a:gd name="T25" fmla="*/ 65 h 992187"/>
                <a:gd name="T26" fmla="*/ 163 w 1198563"/>
                <a:gd name="T27" fmla="*/ 65 h 992187"/>
                <a:gd name="T28" fmla="*/ 174 w 1198563"/>
                <a:gd name="T29" fmla="*/ 67 h 992187"/>
                <a:gd name="T30" fmla="*/ 174 w 1198563"/>
                <a:gd name="T31" fmla="*/ 55 h 992187"/>
                <a:gd name="T32" fmla="*/ 170 w 1198563"/>
                <a:gd name="T33" fmla="*/ 43 h 992187"/>
                <a:gd name="T34" fmla="*/ 169 w 1198563"/>
                <a:gd name="T35" fmla="*/ 35 h 992187"/>
                <a:gd name="T36" fmla="*/ 166 w 1198563"/>
                <a:gd name="T37" fmla="*/ 26 h 992187"/>
                <a:gd name="T38" fmla="*/ 162 w 1198563"/>
                <a:gd name="T39" fmla="*/ 17 h 992187"/>
                <a:gd name="T40" fmla="*/ 157 w 1198563"/>
                <a:gd name="T41" fmla="*/ 8 h 992187"/>
                <a:gd name="T42" fmla="*/ 148 w 1198563"/>
                <a:gd name="T43" fmla="*/ 9 h 992187"/>
                <a:gd name="T44" fmla="*/ 142 w 1198563"/>
                <a:gd name="T45" fmla="*/ 7 h 992187"/>
                <a:gd name="T46" fmla="*/ 134 w 1198563"/>
                <a:gd name="T47" fmla="*/ 5 h 992187"/>
                <a:gd name="T48" fmla="*/ 124 w 1198563"/>
                <a:gd name="T49" fmla="*/ 9 h 992187"/>
                <a:gd name="T50" fmla="*/ 113 w 1198563"/>
                <a:gd name="T51" fmla="*/ 6 h 992187"/>
                <a:gd name="T52" fmla="*/ 110 w 1198563"/>
                <a:gd name="T53" fmla="*/ 0 h 992187"/>
                <a:gd name="T54" fmla="*/ 103 w 1198563"/>
                <a:gd name="T55" fmla="*/ 1 h 992187"/>
                <a:gd name="T56" fmla="*/ 101 w 1198563"/>
                <a:gd name="T57" fmla="*/ 6 h 992187"/>
                <a:gd name="T58" fmla="*/ 99 w 1198563"/>
                <a:gd name="T59" fmla="*/ 15 h 992187"/>
                <a:gd name="T60" fmla="*/ 96 w 1198563"/>
                <a:gd name="T61" fmla="*/ 25 h 992187"/>
                <a:gd name="T62" fmla="*/ 88 w 1198563"/>
                <a:gd name="T63" fmla="*/ 30 h 992187"/>
                <a:gd name="T64" fmla="*/ 81 w 1198563"/>
                <a:gd name="T65" fmla="*/ 38 h 992187"/>
                <a:gd name="T66" fmla="*/ 71 w 1198563"/>
                <a:gd name="T67" fmla="*/ 41 h 992187"/>
                <a:gd name="T68" fmla="*/ 56 w 1198563"/>
                <a:gd name="T69" fmla="*/ 55 h 992187"/>
                <a:gd name="T70" fmla="*/ 47 w 1198563"/>
                <a:gd name="T71" fmla="*/ 69 h 992187"/>
                <a:gd name="T72" fmla="*/ 41 w 1198563"/>
                <a:gd name="T73" fmla="*/ 83 h 992187"/>
                <a:gd name="T74" fmla="*/ 45 w 1198563"/>
                <a:gd name="T75" fmla="*/ 94 h 992187"/>
                <a:gd name="T76" fmla="*/ 47 w 1198563"/>
                <a:gd name="T77" fmla="*/ 103 h 992187"/>
                <a:gd name="T78" fmla="*/ 36 w 1198563"/>
                <a:gd name="T79" fmla="*/ 110 h 992187"/>
                <a:gd name="T80" fmla="*/ 27 w 1198563"/>
                <a:gd name="T81" fmla="*/ 115 h 992187"/>
                <a:gd name="T82" fmla="*/ 20 w 1198563"/>
                <a:gd name="T83" fmla="*/ 129 h 992187"/>
                <a:gd name="T84" fmla="*/ 10 w 1198563"/>
                <a:gd name="T85" fmla="*/ 137 h 992187"/>
                <a:gd name="T86" fmla="*/ 0 w 1198563"/>
                <a:gd name="T87" fmla="*/ 145 h 992187"/>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w 1198563"/>
                <a:gd name="T133" fmla="*/ 0 h 992187"/>
                <a:gd name="T134" fmla="*/ 1198563 w 1198563"/>
                <a:gd name="T135" fmla="*/ 992187 h 992187"/>
              </a:gdLst>
              <a:ahLst/>
              <a:cxnLst>
                <a:cxn ang="T88">
                  <a:pos x="T0" y="T1"/>
                </a:cxn>
                <a:cxn ang="T89">
                  <a:pos x="T2" y="T3"/>
                </a:cxn>
                <a:cxn ang="T90">
                  <a:pos x="T4" y="T5"/>
                </a:cxn>
                <a:cxn ang="T91">
                  <a:pos x="T6" y="T7"/>
                </a:cxn>
                <a:cxn ang="T92">
                  <a:pos x="T8" y="T9"/>
                </a:cxn>
                <a:cxn ang="T93">
                  <a:pos x="T10" y="T11"/>
                </a:cxn>
                <a:cxn ang="T94">
                  <a:pos x="T12" y="T13"/>
                </a:cxn>
                <a:cxn ang="T95">
                  <a:pos x="T14" y="T15"/>
                </a:cxn>
                <a:cxn ang="T96">
                  <a:pos x="T16" y="T17"/>
                </a:cxn>
                <a:cxn ang="T97">
                  <a:pos x="T18" y="T19"/>
                </a:cxn>
                <a:cxn ang="T98">
                  <a:pos x="T20" y="T21"/>
                </a:cxn>
                <a:cxn ang="T99">
                  <a:pos x="T22" y="T23"/>
                </a:cxn>
                <a:cxn ang="T100">
                  <a:pos x="T24" y="T25"/>
                </a:cxn>
                <a:cxn ang="T101">
                  <a:pos x="T26" y="T27"/>
                </a:cxn>
                <a:cxn ang="T102">
                  <a:pos x="T28" y="T29"/>
                </a:cxn>
                <a:cxn ang="T103">
                  <a:pos x="T30" y="T31"/>
                </a:cxn>
                <a:cxn ang="T104">
                  <a:pos x="T32" y="T33"/>
                </a:cxn>
                <a:cxn ang="T105">
                  <a:pos x="T34" y="T35"/>
                </a:cxn>
                <a:cxn ang="T106">
                  <a:pos x="T36" y="T37"/>
                </a:cxn>
                <a:cxn ang="T107">
                  <a:pos x="T38" y="T39"/>
                </a:cxn>
                <a:cxn ang="T108">
                  <a:pos x="T40" y="T41"/>
                </a:cxn>
                <a:cxn ang="T109">
                  <a:pos x="T42" y="T43"/>
                </a:cxn>
                <a:cxn ang="T110">
                  <a:pos x="T44" y="T45"/>
                </a:cxn>
                <a:cxn ang="T111">
                  <a:pos x="T46" y="T47"/>
                </a:cxn>
                <a:cxn ang="T112">
                  <a:pos x="T48" y="T49"/>
                </a:cxn>
                <a:cxn ang="T113">
                  <a:pos x="T50" y="T51"/>
                </a:cxn>
                <a:cxn ang="T114">
                  <a:pos x="T52" y="T53"/>
                </a:cxn>
                <a:cxn ang="T115">
                  <a:pos x="T54" y="T55"/>
                </a:cxn>
                <a:cxn ang="T116">
                  <a:pos x="T56" y="T57"/>
                </a:cxn>
                <a:cxn ang="T117">
                  <a:pos x="T58" y="T59"/>
                </a:cxn>
                <a:cxn ang="T118">
                  <a:pos x="T60" y="T61"/>
                </a:cxn>
                <a:cxn ang="T119">
                  <a:pos x="T62" y="T63"/>
                </a:cxn>
                <a:cxn ang="T120">
                  <a:pos x="T64" y="T65"/>
                </a:cxn>
                <a:cxn ang="T121">
                  <a:pos x="T66" y="T67"/>
                </a:cxn>
                <a:cxn ang="T122">
                  <a:pos x="T68" y="T69"/>
                </a:cxn>
                <a:cxn ang="T123">
                  <a:pos x="T70" y="T71"/>
                </a:cxn>
                <a:cxn ang="T124">
                  <a:pos x="T72" y="T73"/>
                </a:cxn>
                <a:cxn ang="T125">
                  <a:pos x="T74" y="T75"/>
                </a:cxn>
                <a:cxn ang="T126">
                  <a:pos x="T76" y="T77"/>
                </a:cxn>
                <a:cxn ang="T127">
                  <a:pos x="T78" y="T79"/>
                </a:cxn>
                <a:cxn ang="T128">
                  <a:pos x="T80" y="T81"/>
                </a:cxn>
                <a:cxn ang="T129">
                  <a:pos x="T82" y="T83"/>
                </a:cxn>
                <a:cxn ang="T130">
                  <a:pos x="T84" y="T85"/>
                </a:cxn>
                <a:cxn ang="T131">
                  <a:pos x="T86" y="T87"/>
                </a:cxn>
              </a:cxnLst>
              <a:rect l="T132" t="T133" r="T134" b="T135"/>
              <a:pathLst>
                <a:path w="1198563" h="992187">
                  <a:moveTo>
                    <a:pt x="0" y="987425"/>
                  </a:moveTo>
                  <a:lnTo>
                    <a:pt x="403225" y="992187"/>
                  </a:lnTo>
                  <a:lnTo>
                    <a:pt x="405942" y="843212"/>
                  </a:lnTo>
                  <a:lnTo>
                    <a:pt x="486904" y="802730"/>
                  </a:lnTo>
                  <a:lnTo>
                    <a:pt x="631825" y="758825"/>
                  </a:lnTo>
                  <a:lnTo>
                    <a:pt x="731838" y="752475"/>
                  </a:lnTo>
                  <a:lnTo>
                    <a:pt x="833438" y="706437"/>
                  </a:lnTo>
                  <a:lnTo>
                    <a:pt x="912813" y="671512"/>
                  </a:lnTo>
                  <a:lnTo>
                    <a:pt x="941723" y="633662"/>
                  </a:lnTo>
                  <a:lnTo>
                    <a:pt x="935038" y="549275"/>
                  </a:lnTo>
                  <a:lnTo>
                    <a:pt x="979488" y="517525"/>
                  </a:lnTo>
                  <a:lnTo>
                    <a:pt x="995363" y="444500"/>
                  </a:lnTo>
                  <a:lnTo>
                    <a:pt x="1063625" y="441325"/>
                  </a:lnTo>
                  <a:lnTo>
                    <a:pt x="1119188" y="439737"/>
                  </a:lnTo>
                  <a:lnTo>
                    <a:pt x="1193800" y="452437"/>
                  </a:lnTo>
                  <a:lnTo>
                    <a:pt x="1198563" y="373062"/>
                  </a:lnTo>
                  <a:lnTo>
                    <a:pt x="1166813" y="290512"/>
                  </a:lnTo>
                  <a:lnTo>
                    <a:pt x="1160463" y="238125"/>
                  </a:lnTo>
                  <a:lnTo>
                    <a:pt x="1138238" y="173037"/>
                  </a:lnTo>
                  <a:lnTo>
                    <a:pt x="1109663" y="114300"/>
                  </a:lnTo>
                  <a:lnTo>
                    <a:pt x="1081088" y="50800"/>
                  </a:lnTo>
                  <a:lnTo>
                    <a:pt x="1019175" y="63500"/>
                  </a:lnTo>
                  <a:lnTo>
                    <a:pt x="976313" y="44450"/>
                  </a:lnTo>
                  <a:lnTo>
                    <a:pt x="922338" y="33337"/>
                  </a:lnTo>
                  <a:lnTo>
                    <a:pt x="850900" y="63500"/>
                  </a:lnTo>
                  <a:lnTo>
                    <a:pt x="779463" y="39687"/>
                  </a:lnTo>
                  <a:lnTo>
                    <a:pt x="755650" y="0"/>
                  </a:lnTo>
                  <a:lnTo>
                    <a:pt x="709613" y="4762"/>
                  </a:lnTo>
                  <a:lnTo>
                    <a:pt x="693738" y="42862"/>
                  </a:lnTo>
                  <a:lnTo>
                    <a:pt x="679450" y="104775"/>
                  </a:lnTo>
                  <a:lnTo>
                    <a:pt x="655638" y="171450"/>
                  </a:lnTo>
                  <a:lnTo>
                    <a:pt x="603250" y="206375"/>
                  </a:lnTo>
                  <a:lnTo>
                    <a:pt x="555625" y="258762"/>
                  </a:lnTo>
                  <a:lnTo>
                    <a:pt x="485775" y="276225"/>
                  </a:lnTo>
                  <a:lnTo>
                    <a:pt x="385763" y="373062"/>
                  </a:lnTo>
                  <a:lnTo>
                    <a:pt x="322263" y="466725"/>
                  </a:lnTo>
                  <a:lnTo>
                    <a:pt x="279400" y="566737"/>
                  </a:lnTo>
                  <a:lnTo>
                    <a:pt x="309563" y="639762"/>
                  </a:lnTo>
                  <a:lnTo>
                    <a:pt x="322263" y="703262"/>
                  </a:lnTo>
                  <a:lnTo>
                    <a:pt x="247650" y="746125"/>
                  </a:lnTo>
                  <a:lnTo>
                    <a:pt x="182563" y="784225"/>
                  </a:lnTo>
                  <a:lnTo>
                    <a:pt x="136525" y="876300"/>
                  </a:lnTo>
                  <a:lnTo>
                    <a:pt x="69850" y="930275"/>
                  </a:lnTo>
                  <a:lnTo>
                    <a:pt x="0" y="987425"/>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82" name="Freeform 50">
              <a:extLst>
                <a:ext uri="{FF2B5EF4-FFF2-40B4-BE49-F238E27FC236}">
                  <a16:creationId xmlns:a16="http://schemas.microsoft.com/office/drawing/2014/main" id="{249442A9-768F-4AF1-9FAE-CFCC0DBA25E0}"/>
                </a:ext>
              </a:extLst>
            </p:cNvPr>
            <p:cNvSpPr>
              <a:spLocks/>
            </p:cNvSpPr>
            <p:nvPr/>
          </p:nvSpPr>
          <p:spPr bwMode="auto">
            <a:xfrm>
              <a:off x="4409869" y="3403688"/>
              <a:ext cx="282663" cy="220197"/>
            </a:xfrm>
            <a:custGeom>
              <a:avLst/>
              <a:gdLst>
                <a:gd name="T0" fmla="*/ 223 w 1688307"/>
                <a:gd name="T1" fmla="*/ 11 h 1307417"/>
                <a:gd name="T2" fmla="*/ 227 w 1688307"/>
                <a:gd name="T3" fmla="*/ 43 h 1307417"/>
                <a:gd name="T4" fmla="*/ 235 w 1688307"/>
                <a:gd name="T5" fmla="*/ 51 h 1307417"/>
                <a:gd name="T6" fmla="*/ 241 w 1688307"/>
                <a:gd name="T7" fmla="*/ 61 h 1307417"/>
                <a:gd name="T8" fmla="*/ 238 w 1688307"/>
                <a:gd name="T9" fmla="*/ 67 h 1307417"/>
                <a:gd name="T10" fmla="*/ 235 w 1688307"/>
                <a:gd name="T11" fmla="*/ 92 h 1307417"/>
                <a:gd name="T12" fmla="*/ 236 w 1688307"/>
                <a:gd name="T13" fmla="*/ 109 h 1307417"/>
                <a:gd name="T14" fmla="*/ 220 w 1688307"/>
                <a:gd name="T15" fmla="*/ 129 h 1307417"/>
                <a:gd name="T16" fmla="*/ 207 w 1688307"/>
                <a:gd name="T17" fmla="*/ 142 h 1307417"/>
                <a:gd name="T18" fmla="*/ 200 w 1688307"/>
                <a:gd name="T19" fmla="*/ 153 h 1307417"/>
                <a:gd name="T20" fmla="*/ 204 w 1688307"/>
                <a:gd name="T21" fmla="*/ 164 h 1307417"/>
                <a:gd name="T22" fmla="*/ 195 w 1688307"/>
                <a:gd name="T23" fmla="*/ 167 h 1307417"/>
                <a:gd name="T24" fmla="*/ 187 w 1688307"/>
                <a:gd name="T25" fmla="*/ 169 h 1307417"/>
                <a:gd name="T26" fmla="*/ 178 w 1688307"/>
                <a:gd name="T27" fmla="*/ 170 h 1307417"/>
                <a:gd name="T28" fmla="*/ 168 w 1688307"/>
                <a:gd name="T29" fmla="*/ 166 h 1307417"/>
                <a:gd name="T30" fmla="*/ 158 w 1688307"/>
                <a:gd name="T31" fmla="*/ 167 h 1307417"/>
                <a:gd name="T32" fmla="*/ 139 w 1688307"/>
                <a:gd name="T33" fmla="*/ 174 h 1307417"/>
                <a:gd name="T34" fmla="*/ 129 w 1688307"/>
                <a:gd name="T35" fmla="*/ 173 h 1307417"/>
                <a:gd name="T36" fmla="*/ 122 w 1688307"/>
                <a:gd name="T37" fmla="*/ 169 h 1307417"/>
                <a:gd name="T38" fmla="*/ 109 w 1688307"/>
                <a:gd name="T39" fmla="*/ 169 h 1307417"/>
                <a:gd name="T40" fmla="*/ 100 w 1688307"/>
                <a:gd name="T41" fmla="*/ 171 h 1307417"/>
                <a:gd name="T42" fmla="*/ 92 w 1688307"/>
                <a:gd name="T43" fmla="*/ 167 h 1307417"/>
                <a:gd name="T44" fmla="*/ 81 w 1688307"/>
                <a:gd name="T45" fmla="*/ 161 h 1307417"/>
                <a:gd name="T46" fmla="*/ 71 w 1688307"/>
                <a:gd name="T47" fmla="*/ 162 h 1307417"/>
                <a:gd name="T48" fmla="*/ 64 w 1688307"/>
                <a:gd name="T49" fmla="*/ 165 h 1307417"/>
                <a:gd name="T50" fmla="*/ 62 w 1688307"/>
                <a:gd name="T51" fmla="*/ 174 h 1307417"/>
                <a:gd name="T52" fmla="*/ 56 w 1688307"/>
                <a:gd name="T53" fmla="*/ 183 h 1307417"/>
                <a:gd name="T54" fmla="*/ 54 w 1688307"/>
                <a:gd name="T55" fmla="*/ 191 h 1307417"/>
                <a:gd name="T56" fmla="*/ 41 w 1688307"/>
                <a:gd name="T57" fmla="*/ 192 h 1307417"/>
                <a:gd name="T58" fmla="*/ 38 w 1688307"/>
                <a:gd name="T59" fmla="*/ 183 h 1307417"/>
                <a:gd name="T60" fmla="*/ 19 w 1688307"/>
                <a:gd name="T61" fmla="*/ 177 h 1307417"/>
                <a:gd name="T62" fmla="*/ 12 w 1688307"/>
                <a:gd name="T63" fmla="*/ 167 h 1307417"/>
                <a:gd name="T64" fmla="*/ 4 w 1688307"/>
                <a:gd name="T65" fmla="*/ 158 h 1307417"/>
                <a:gd name="T66" fmla="*/ 0 w 1688307"/>
                <a:gd name="T67" fmla="*/ 142 h 1307417"/>
                <a:gd name="T68" fmla="*/ 20 w 1688307"/>
                <a:gd name="T69" fmla="*/ 135 h 1307417"/>
                <a:gd name="T70" fmla="*/ 42 w 1688307"/>
                <a:gd name="T71" fmla="*/ 133 h 1307417"/>
                <a:gd name="T72" fmla="*/ 59 w 1688307"/>
                <a:gd name="T73" fmla="*/ 125 h 1307417"/>
                <a:gd name="T74" fmla="*/ 61 w 1688307"/>
                <a:gd name="T75" fmla="*/ 75 h 1307417"/>
                <a:gd name="T76" fmla="*/ 89 w 1688307"/>
                <a:gd name="T77" fmla="*/ 64 h 1307417"/>
                <a:gd name="T78" fmla="*/ 178 w 1688307"/>
                <a:gd name="T79" fmla="*/ 0 h 1307417"/>
                <a:gd name="T80" fmla="*/ 193 w 1688307"/>
                <a:gd name="T81" fmla="*/ 2 h 1307417"/>
                <a:gd name="T82" fmla="*/ 203 w 1688307"/>
                <a:gd name="T83" fmla="*/ 11 h 1307417"/>
                <a:gd name="T84" fmla="*/ 223 w 1688307"/>
                <a:gd name="T85" fmla="*/ 11 h 1307417"/>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w 1688307"/>
                <a:gd name="T130" fmla="*/ 0 h 1307417"/>
                <a:gd name="T131" fmla="*/ 1688307 w 1688307"/>
                <a:gd name="T132" fmla="*/ 1307417 h 1307417"/>
              </a:gdLst>
              <a:ahLst/>
              <a:cxnLst>
                <a:cxn ang="T86">
                  <a:pos x="T0" y="T1"/>
                </a:cxn>
                <a:cxn ang="T87">
                  <a:pos x="T2" y="T3"/>
                </a:cxn>
                <a:cxn ang="T88">
                  <a:pos x="T4" y="T5"/>
                </a:cxn>
                <a:cxn ang="T89">
                  <a:pos x="T6" y="T7"/>
                </a:cxn>
                <a:cxn ang="T90">
                  <a:pos x="T8" y="T9"/>
                </a:cxn>
                <a:cxn ang="T91">
                  <a:pos x="T10" y="T11"/>
                </a:cxn>
                <a:cxn ang="T92">
                  <a:pos x="T12" y="T13"/>
                </a:cxn>
                <a:cxn ang="T93">
                  <a:pos x="T14" y="T15"/>
                </a:cxn>
                <a:cxn ang="T94">
                  <a:pos x="T16" y="T17"/>
                </a:cxn>
                <a:cxn ang="T95">
                  <a:pos x="T18" y="T19"/>
                </a:cxn>
                <a:cxn ang="T96">
                  <a:pos x="T20" y="T21"/>
                </a:cxn>
                <a:cxn ang="T97">
                  <a:pos x="T22" y="T23"/>
                </a:cxn>
                <a:cxn ang="T98">
                  <a:pos x="T24" y="T25"/>
                </a:cxn>
                <a:cxn ang="T99">
                  <a:pos x="T26" y="T27"/>
                </a:cxn>
                <a:cxn ang="T100">
                  <a:pos x="T28" y="T29"/>
                </a:cxn>
                <a:cxn ang="T101">
                  <a:pos x="T30" y="T31"/>
                </a:cxn>
                <a:cxn ang="T102">
                  <a:pos x="T32" y="T33"/>
                </a:cxn>
                <a:cxn ang="T103">
                  <a:pos x="T34" y="T35"/>
                </a:cxn>
                <a:cxn ang="T104">
                  <a:pos x="T36" y="T37"/>
                </a:cxn>
                <a:cxn ang="T105">
                  <a:pos x="T38" y="T39"/>
                </a:cxn>
                <a:cxn ang="T106">
                  <a:pos x="T40" y="T41"/>
                </a:cxn>
                <a:cxn ang="T107">
                  <a:pos x="T42" y="T43"/>
                </a:cxn>
                <a:cxn ang="T108">
                  <a:pos x="T44" y="T45"/>
                </a:cxn>
                <a:cxn ang="T109">
                  <a:pos x="T46" y="T47"/>
                </a:cxn>
                <a:cxn ang="T110">
                  <a:pos x="T48" y="T49"/>
                </a:cxn>
                <a:cxn ang="T111">
                  <a:pos x="T50" y="T51"/>
                </a:cxn>
                <a:cxn ang="T112">
                  <a:pos x="T52" y="T53"/>
                </a:cxn>
                <a:cxn ang="T113">
                  <a:pos x="T54" y="T55"/>
                </a:cxn>
                <a:cxn ang="T114">
                  <a:pos x="T56" y="T57"/>
                </a:cxn>
                <a:cxn ang="T115">
                  <a:pos x="T58" y="T59"/>
                </a:cxn>
                <a:cxn ang="T116">
                  <a:pos x="T60" y="T61"/>
                </a:cxn>
                <a:cxn ang="T117">
                  <a:pos x="T62" y="T63"/>
                </a:cxn>
                <a:cxn ang="T118">
                  <a:pos x="T64" y="T65"/>
                </a:cxn>
                <a:cxn ang="T119">
                  <a:pos x="T66" y="T67"/>
                </a:cxn>
                <a:cxn ang="T120">
                  <a:pos x="T68" y="T69"/>
                </a:cxn>
                <a:cxn ang="T121">
                  <a:pos x="T70" y="T71"/>
                </a:cxn>
                <a:cxn ang="T122">
                  <a:pos x="T72" y="T73"/>
                </a:cxn>
                <a:cxn ang="T123">
                  <a:pos x="T74" y="T75"/>
                </a:cxn>
                <a:cxn ang="T124">
                  <a:pos x="T76" y="T77"/>
                </a:cxn>
                <a:cxn ang="T125">
                  <a:pos x="T78" y="T79"/>
                </a:cxn>
                <a:cxn ang="T126">
                  <a:pos x="T80" y="T81"/>
                </a:cxn>
                <a:cxn ang="T127">
                  <a:pos x="T82" y="T83"/>
                </a:cxn>
                <a:cxn ang="T128">
                  <a:pos x="T84" y="T85"/>
                </a:cxn>
              </a:cxnLst>
              <a:rect l="T129" t="T130" r="T131" b="T132"/>
              <a:pathLst>
                <a:path w="1688307" h="1307417">
                  <a:moveTo>
                    <a:pt x="1562100" y="73818"/>
                  </a:moveTo>
                  <a:lnTo>
                    <a:pt x="1585913" y="290512"/>
                  </a:lnTo>
                  <a:lnTo>
                    <a:pt x="1647825" y="345281"/>
                  </a:lnTo>
                  <a:lnTo>
                    <a:pt x="1688307" y="411956"/>
                  </a:lnTo>
                  <a:lnTo>
                    <a:pt x="1663839" y="458488"/>
                  </a:lnTo>
                  <a:lnTo>
                    <a:pt x="1646655" y="624876"/>
                  </a:lnTo>
                  <a:lnTo>
                    <a:pt x="1652588" y="740568"/>
                  </a:lnTo>
                  <a:lnTo>
                    <a:pt x="1540669" y="878681"/>
                  </a:lnTo>
                  <a:lnTo>
                    <a:pt x="1452563" y="966787"/>
                  </a:lnTo>
                  <a:lnTo>
                    <a:pt x="1402557" y="1038225"/>
                  </a:lnTo>
                  <a:lnTo>
                    <a:pt x="1431024" y="1112984"/>
                  </a:lnTo>
                  <a:lnTo>
                    <a:pt x="1364457" y="1138237"/>
                  </a:lnTo>
                  <a:lnTo>
                    <a:pt x="1309688" y="1152525"/>
                  </a:lnTo>
                  <a:lnTo>
                    <a:pt x="1243013" y="1154906"/>
                  </a:lnTo>
                  <a:lnTo>
                    <a:pt x="1178719" y="1131093"/>
                  </a:lnTo>
                  <a:lnTo>
                    <a:pt x="1104900" y="1135856"/>
                  </a:lnTo>
                  <a:lnTo>
                    <a:pt x="973932" y="1181100"/>
                  </a:lnTo>
                  <a:lnTo>
                    <a:pt x="904875" y="1173956"/>
                  </a:lnTo>
                  <a:lnTo>
                    <a:pt x="852488" y="1150143"/>
                  </a:lnTo>
                  <a:lnTo>
                    <a:pt x="766763" y="1150143"/>
                  </a:lnTo>
                  <a:lnTo>
                    <a:pt x="702469" y="1162050"/>
                  </a:lnTo>
                  <a:lnTo>
                    <a:pt x="642938" y="1138237"/>
                  </a:lnTo>
                  <a:lnTo>
                    <a:pt x="564357" y="1095375"/>
                  </a:lnTo>
                  <a:lnTo>
                    <a:pt x="497682" y="1104900"/>
                  </a:lnTo>
                  <a:lnTo>
                    <a:pt x="445294" y="1119187"/>
                  </a:lnTo>
                  <a:lnTo>
                    <a:pt x="435595" y="1184849"/>
                  </a:lnTo>
                  <a:lnTo>
                    <a:pt x="390525" y="1240631"/>
                  </a:lnTo>
                  <a:lnTo>
                    <a:pt x="381571" y="1300445"/>
                  </a:lnTo>
                  <a:lnTo>
                    <a:pt x="287412" y="1307417"/>
                  </a:lnTo>
                  <a:lnTo>
                    <a:pt x="269082" y="1240631"/>
                  </a:lnTo>
                  <a:lnTo>
                    <a:pt x="132889" y="1204377"/>
                  </a:lnTo>
                  <a:lnTo>
                    <a:pt x="83344" y="1133475"/>
                  </a:lnTo>
                  <a:lnTo>
                    <a:pt x="28933" y="1073519"/>
                  </a:lnTo>
                  <a:lnTo>
                    <a:pt x="0" y="962025"/>
                  </a:lnTo>
                  <a:lnTo>
                    <a:pt x="140494" y="916781"/>
                  </a:lnTo>
                  <a:lnTo>
                    <a:pt x="290513" y="902493"/>
                  </a:lnTo>
                  <a:lnTo>
                    <a:pt x="411957" y="847725"/>
                  </a:lnTo>
                  <a:lnTo>
                    <a:pt x="426244" y="507206"/>
                  </a:lnTo>
                  <a:lnTo>
                    <a:pt x="623888" y="433387"/>
                  </a:lnTo>
                  <a:lnTo>
                    <a:pt x="1245394" y="0"/>
                  </a:lnTo>
                  <a:lnTo>
                    <a:pt x="1352550" y="16668"/>
                  </a:lnTo>
                  <a:lnTo>
                    <a:pt x="1423988" y="76200"/>
                  </a:lnTo>
                  <a:lnTo>
                    <a:pt x="1562100" y="73818"/>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83" name="Freeform 52">
              <a:extLst>
                <a:ext uri="{FF2B5EF4-FFF2-40B4-BE49-F238E27FC236}">
                  <a16:creationId xmlns:a16="http://schemas.microsoft.com/office/drawing/2014/main" id="{2226C8B7-5381-4A42-A14C-64395FF49E26}"/>
                </a:ext>
              </a:extLst>
            </p:cNvPr>
            <p:cNvSpPr>
              <a:spLocks/>
            </p:cNvSpPr>
            <p:nvPr/>
          </p:nvSpPr>
          <p:spPr bwMode="auto">
            <a:xfrm>
              <a:off x="4842453" y="3239713"/>
              <a:ext cx="213949" cy="195209"/>
            </a:xfrm>
            <a:custGeom>
              <a:avLst/>
              <a:gdLst>
                <a:gd name="T0" fmla="*/ 166 w 1279177"/>
                <a:gd name="T1" fmla="*/ 144 h 1160821"/>
                <a:gd name="T2" fmla="*/ 163 w 1279177"/>
                <a:gd name="T3" fmla="*/ 156 h 1160821"/>
                <a:gd name="T4" fmla="*/ 172 w 1279177"/>
                <a:gd name="T5" fmla="*/ 155 h 1160821"/>
                <a:gd name="T6" fmla="*/ 182 w 1279177"/>
                <a:gd name="T7" fmla="*/ 167 h 1160821"/>
                <a:gd name="T8" fmla="*/ 162 w 1279177"/>
                <a:gd name="T9" fmla="*/ 168 h 1160821"/>
                <a:gd name="T10" fmla="*/ 139 w 1279177"/>
                <a:gd name="T11" fmla="*/ 168 h 1160821"/>
                <a:gd name="T12" fmla="*/ 3 w 1279177"/>
                <a:gd name="T13" fmla="*/ 169 h 1160821"/>
                <a:gd name="T14" fmla="*/ 0 w 1279177"/>
                <a:gd name="T15" fmla="*/ 36 h 1160821"/>
                <a:gd name="T16" fmla="*/ 0 w 1279177"/>
                <a:gd name="T17" fmla="*/ 15 h 1160821"/>
                <a:gd name="T18" fmla="*/ 5 w 1279177"/>
                <a:gd name="T19" fmla="*/ 8 h 1160821"/>
                <a:gd name="T20" fmla="*/ 8 w 1279177"/>
                <a:gd name="T21" fmla="*/ 2 h 1160821"/>
                <a:gd name="T22" fmla="*/ 14 w 1279177"/>
                <a:gd name="T23" fmla="*/ 0 h 1160821"/>
                <a:gd name="T24" fmla="*/ 24 w 1279177"/>
                <a:gd name="T25" fmla="*/ 4 h 1160821"/>
                <a:gd name="T26" fmla="*/ 38 w 1279177"/>
                <a:gd name="T27" fmla="*/ 9 h 1160821"/>
                <a:gd name="T28" fmla="*/ 45 w 1279177"/>
                <a:gd name="T29" fmla="*/ 7 h 1160821"/>
                <a:gd name="T30" fmla="*/ 57 w 1279177"/>
                <a:gd name="T31" fmla="*/ 11 h 1160821"/>
                <a:gd name="T32" fmla="*/ 69 w 1279177"/>
                <a:gd name="T33" fmla="*/ 13 h 1160821"/>
                <a:gd name="T34" fmla="*/ 77 w 1279177"/>
                <a:gd name="T35" fmla="*/ 9 h 1160821"/>
                <a:gd name="T36" fmla="*/ 84 w 1279177"/>
                <a:gd name="T37" fmla="*/ 2 h 1160821"/>
                <a:gd name="T38" fmla="*/ 92 w 1279177"/>
                <a:gd name="T39" fmla="*/ 2 h 1160821"/>
                <a:gd name="T40" fmla="*/ 100 w 1279177"/>
                <a:gd name="T41" fmla="*/ 6 h 1160821"/>
                <a:gd name="T42" fmla="*/ 113 w 1279177"/>
                <a:gd name="T43" fmla="*/ 4 h 1160821"/>
                <a:gd name="T44" fmla="*/ 124 w 1279177"/>
                <a:gd name="T45" fmla="*/ 6 h 1160821"/>
                <a:gd name="T46" fmla="*/ 132 w 1279177"/>
                <a:gd name="T47" fmla="*/ 6 h 1160821"/>
                <a:gd name="T48" fmla="*/ 145 w 1279177"/>
                <a:gd name="T49" fmla="*/ 4 h 1160821"/>
                <a:gd name="T50" fmla="*/ 159 w 1279177"/>
                <a:gd name="T51" fmla="*/ 33 h 1160821"/>
                <a:gd name="T52" fmla="*/ 159 w 1279177"/>
                <a:gd name="T53" fmla="*/ 39 h 1160821"/>
                <a:gd name="T54" fmla="*/ 151 w 1279177"/>
                <a:gd name="T55" fmla="*/ 51 h 1160821"/>
                <a:gd name="T56" fmla="*/ 148 w 1279177"/>
                <a:gd name="T57" fmla="*/ 60 h 1160821"/>
                <a:gd name="T58" fmla="*/ 140 w 1279177"/>
                <a:gd name="T59" fmla="*/ 62 h 1160821"/>
                <a:gd name="T60" fmla="*/ 135 w 1279177"/>
                <a:gd name="T61" fmla="*/ 58 h 1160821"/>
                <a:gd name="T62" fmla="*/ 130 w 1279177"/>
                <a:gd name="T63" fmla="*/ 56 h 1160821"/>
                <a:gd name="T64" fmla="*/ 123 w 1279177"/>
                <a:gd name="T65" fmla="*/ 52 h 1160821"/>
                <a:gd name="T66" fmla="*/ 118 w 1279177"/>
                <a:gd name="T67" fmla="*/ 44 h 1160821"/>
                <a:gd name="T68" fmla="*/ 115 w 1279177"/>
                <a:gd name="T69" fmla="*/ 37 h 1160821"/>
                <a:gd name="T70" fmla="*/ 105 w 1279177"/>
                <a:gd name="T71" fmla="*/ 25 h 1160821"/>
                <a:gd name="T72" fmla="*/ 101 w 1279177"/>
                <a:gd name="T73" fmla="*/ 25 h 1160821"/>
                <a:gd name="T74" fmla="*/ 101 w 1279177"/>
                <a:gd name="T75" fmla="*/ 29 h 1160821"/>
                <a:gd name="T76" fmla="*/ 107 w 1279177"/>
                <a:gd name="T77" fmla="*/ 39 h 1160821"/>
                <a:gd name="T78" fmla="*/ 116 w 1279177"/>
                <a:gd name="T79" fmla="*/ 52 h 1160821"/>
                <a:gd name="T80" fmla="*/ 132 w 1279177"/>
                <a:gd name="T81" fmla="*/ 66 h 1160821"/>
                <a:gd name="T82" fmla="*/ 139 w 1279177"/>
                <a:gd name="T83" fmla="*/ 78 h 1160821"/>
                <a:gd name="T84" fmla="*/ 145 w 1279177"/>
                <a:gd name="T85" fmla="*/ 92 h 1160821"/>
                <a:gd name="T86" fmla="*/ 151 w 1279177"/>
                <a:gd name="T87" fmla="*/ 102 h 1160821"/>
                <a:gd name="T88" fmla="*/ 151 w 1279177"/>
                <a:gd name="T89" fmla="*/ 110 h 1160821"/>
                <a:gd name="T90" fmla="*/ 156 w 1279177"/>
                <a:gd name="T91" fmla="*/ 117 h 1160821"/>
                <a:gd name="T92" fmla="*/ 162 w 1279177"/>
                <a:gd name="T93" fmla="*/ 125 h 1160821"/>
                <a:gd name="T94" fmla="*/ 166 w 1279177"/>
                <a:gd name="T95" fmla="*/ 134 h 1160821"/>
                <a:gd name="T96" fmla="*/ 166 w 1279177"/>
                <a:gd name="T97" fmla="*/ 144 h 1160821"/>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w 1279177"/>
                <a:gd name="T148" fmla="*/ 0 h 1160821"/>
                <a:gd name="T149" fmla="*/ 1279177 w 1279177"/>
                <a:gd name="T150" fmla="*/ 1160821 h 1160821"/>
              </a:gdLst>
              <a:ahLst/>
              <a:cxnLst>
                <a:cxn ang="T98">
                  <a:pos x="T0" y="T1"/>
                </a:cxn>
                <a:cxn ang="T99">
                  <a:pos x="T2" y="T3"/>
                </a:cxn>
                <a:cxn ang="T100">
                  <a:pos x="T4" y="T5"/>
                </a:cxn>
                <a:cxn ang="T101">
                  <a:pos x="T6" y="T7"/>
                </a:cxn>
                <a:cxn ang="T102">
                  <a:pos x="T8" y="T9"/>
                </a:cxn>
                <a:cxn ang="T103">
                  <a:pos x="T10" y="T11"/>
                </a:cxn>
                <a:cxn ang="T104">
                  <a:pos x="T12" y="T13"/>
                </a:cxn>
                <a:cxn ang="T105">
                  <a:pos x="T14" y="T15"/>
                </a:cxn>
                <a:cxn ang="T106">
                  <a:pos x="T16" y="T17"/>
                </a:cxn>
                <a:cxn ang="T107">
                  <a:pos x="T18" y="T19"/>
                </a:cxn>
                <a:cxn ang="T108">
                  <a:pos x="T20" y="T21"/>
                </a:cxn>
                <a:cxn ang="T109">
                  <a:pos x="T22" y="T23"/>
                </a:cxn>
                <a:cxn ang="T110">
                  <a:pos x="T24" y="T25"/>
                </a:cxn>
                <a:cxn ang="T111">
                  <a:pos x="T26" y="T27"/>
                </a:cxn>
                <a:cxn ang="T112">
                  <a:pos x="T28" y="T29"/>
                </a:cxn>
                <a:cxn ang="T113">
                  <a:pos x="T30" y="T31"/>
                </a:cxn>
                <a:cxn ang="T114">
                  <a:pos x="T32" y="T33"/>
                </a:cxn>
                <a:cxn ang="T115">
                  <a:pos x="T34" y="T35"/>
                </a:cxn>
                <a:cxn ang="T116">
                  <a:pos x="T36" y="T37"/>
                </a:cxn>
                <a:cxn ang="T117">
                  <a:pos x="T38" y="T39"/>
                </a:cxn>
                <a:cxn ang="T118">
                  <a:pos x="T40" y="T41"/>
                </a:cxn>
                <a:cxn ang="T119">
                  <a:pos x="T42" y="T43"/>
                </a:cxn>
                <a:cxn ang="T120">
                  <a:pos x="T44" y="T45"/>
                </a:cxn>
                <a:cxn ang="T121">
                  <a:pos x="T46" y="T47"/>
                </a:cxn>
                <a:cxn ang="T122">
                  <a:pos x="T48" y="T49"/>
                </a:cxn>
                <a:cxn ang="T123">
                  <a:pos x="T50" y="T51"/>
                </a:cxn>
                <a:cxn ang="T124">
                  <a:pos x="T52" y="T53"/>
                </a:cxn>
                <a:cxn ang="T125">
                  <a:pos x="T54" y="T55"/>
                </a:cxn>
                <a:cxn ang="T126">
                  <a:pos x="T56" y="T57"/>
                </a:cxn>
                <a:cxn ang="T127">
                  <a:pos x="T58" y="T59"/>
                </a:cxn>
                <a:cxn ang="T128">
                  <a:pos x="T60" y="T61"/>
                </a:cxn>
                <a:cxn ang="T129">
                  <a:pos x="T62" y="T63"/>
                </a:cxn>
                <a:cxn ang="T130">
                  <a:pos x="T64" y="T65"/>
                </a:cxn>
                <a:cxn ang="T131">
                  <a:pos x="T66" y="T67"/>
                </a:cxn>
                <a:cxn ang="T132">
                  <a:pos x="T68" y="T69"/>
                </a:cxn>
                <a:cxn ang="T133">
                  <a:pos x="T70" y="T71"/>
                </a:cxn>
                <a:cxn ang="T134">
                  <a:pos x="T72" y="T73"/>
                </a:cxn>
                <a:cxn ang="T135">
                  <a:pos x="T74" y="T75"/>
                </a:cxn>
                <a:cxn ang="T136">
                  <a:pos x="T76" y="T77"/>
                </a:cxn>
                <a:cxn ang="T137">
                  <a:pos x="T78" y="T79"/>
                </a:cxn>
                <a:cxn ang="T138">
                  <a:pos x="T80" y="T81"/>
                </a:cxn>
                <a:cxn ang="T139">
                  <a:pos x="T82" y="T83"/>
                </a:cxn>
                <a:cxn ang="T140">
                  <a:pos x="T84" y="T85"/>
                </a:cxn>
                <a:cxn ang="T141">
                  <a:pos x="T86" y="T87"/>
                </a:cxn>
                <a:cxn ang="T142">
                  <a:pos x="T88" y="T89"/>
                </a:cxn>
                <a:cxn ang="T143">
                  <a:pos x="T90" y="T91"/>
                </a:cxn>
                <a:cxn ang="T144">
                  <a:pos x="T92" y="T93"/>
                </a:cxn>
                <a:cxn ang="T145">
                  <a:pos x="T94" y="T95"/>
                </a:cxn>
                <a:cxn ang="T146">
                  <a:pos x="T96" y="T97"/>
                </a:cxn>
              </a:cxnLst>
              <a:rect l="T147" t="T148" r="T149" b="T150"/>
              <a:pathLst>
                <a:path w="1279177" h="1160821">
                  <a:moveTo>
                    <a:pt x="1169640" y="984609"/>
                  </a:moveTo>
                  <a:lnTo>
                    <a:pt x="1150590" y="1067952"/>
                  </a:lnTo>
                  <a:lnTo>
                    <a:pt x="1207740" y="1060809"/>
                  </a:lnTo>
                  <a:lnTo>
                    <a:pt x="1279177" y="1144152"/>
                  </a:lnTo>
                  <a:lnTo>
                    <a:pt x="1141065" y="1153677"/>
                  </a:lnTo>
                  <a:lnTo>
                    <a:pt x="979140" y="1148915"/>
                  </a:lnTo>
                  <a:lnTo>
                    <a:pt x="24259" y="1160821"/>
                  </a:lnTo>
                  <a:lnTo>
                    <a:pt x="2647" y="247857"/>
                  </a:lnTo>
                  <a:lnTo>
                    <a:pt x="0" y="102001"/>
                  </a:lnTo>
                  <a:lnTo>
                    <a:pt x="36165" y="51159"/>
                  </a:lnTo>
                  <a:lnTo>
                    <a:pt x="57091" y="14829"/>
                  </a:lnTo>
                  <a:lnTo>
                    <a:pt x="99290" y="0"/>
                  </a:lnTo>
                  <a:lnTo>
                    <a:pt x="171301" y="26819"/>
                  </a:lnTo>
                  <a:lnTo>
                    <a:pt x="268061" y="62564"/>
                  </a:lnTo>
                  <a:lnTo>
                    <a:pt x="319240" y="49916"/>
                  </a:lnTo>
                  <a:lnTo>
                    <a:pt x="404025" y="72403"/>
                  </a:lnTo>
                  <a:lnTo>
                    <a:pt x="486221" y="89259"/>
                  </a:lnTo>
                  <a:lnTo>
                    <a:pt x="543371" y="60684"/>
                  </a:lnTo>
                  <a:lnTo>
                    <a:pt x="593377" y="15440"/>
                  </a:lnTo>
                  <a:lnTo>
                    <a:pt x="644954" y="15880"/>
                  </a:lnTo>
                  <a:lnTo>
                    <a:pt x="707415" y="39942"/>
                  </a:lnTo>
                  <a:lnTo>
                    <a:pt x="792679" y="27262"/>
                  </a:lnTo>
                  <a:lnTo>
                    <a:pt x="869602" y="41634"/>
                  </a:lnTo>
                  <a:lnTo>
                    <a:pt x="926752" y="44015"/>
                  </a:lnTo>
                  <a:lnTo>
                    <a:pt x="1019621" y="27346"/>
                  </a:lnTo>
                  <a:lnTo>
                    <a:pt x="1117252" y="224990"/>
                  </a:lnTo>
                  <a:lnTo>
                    <a:pt x="1122015" y="270234"/>
                  </a:lnTo>
                  <a:lnTo>
                    <a:pt x="1060102" y="348815"/>
                  </a:lnTo>
                  <a:lnTo>
                    <a:pt x="1041052" y="413109"/>
                  </a:lnTo>
                  <a:lnTo>
                    <a:pt x="986284" y="425015"/>
                  </a:lnTo>
                  <a:lnTo>
                    <a:pt x="950565" y="398821"/>
                  </a:lnTo>
                  <a:lnTo>
                    <a:pt x="916460" y="381864"/>
                  </a:lnTo>
                  <a:lnTo>
                    <a:pt x="865707" y="356417"/>
                  </a:lnTo>
                  <a:lnTo>
                    <a:pt x="829121" y="298809"/>
                  </a:lnTo>
                  <a:lnTo>
                    <a:pt x="812940" y="250730"/>
                  </a:lnTo>
                  <a:lnTo>
                    <a:pt x="735524" y="172445"/>
                  </a:lnTo>
                  <a:lnTo>
                    <a:pt x="709829" y="172911"/>
                  </a:lnTo>
                  <a:lnTo>
                    <a:pt x="710318" y="199857"/>
                  </a:lnTo>
                  <a:lnTo>
                    <a:pt x="750137" y="269449"/>
                  </a:lnTo>
                  <a:lnTo>
                    <a:pt x="818742" y="354926"/>
                  </a:lnTo>
                  <a:lnTo>
                    <a:pt x="929134" y="451209"/>
                  </a:lnTo>
                  <a:lnTo>
                    <a:pt x="981521" y="532171"/>
                  </a:lnTo>
                  <a:lnTo>
                    <a:pt x="1022002" y="632184"/>
                  </a:lnTo>
                  <a:lnTo>
                    <a:pt x="1060102" y="696477"/>
                  </a:lnTo>
                  <a:lnTo>
                    <a:pt x="1062946" y="755978"/>
                  </a:lnTo>
                  <a:lnTo>
                    <a:pt x="1100584" y="801252"/>
                  </a:lnTo>
                  <a:lnTo>
                    <a:pt x="1141065" y="858402"/>
                  </a:lnTo>
                  <a:lnTo>
                    <a:pt x="1169640" y="915552"/>
                  </a:lnTo>
                  <a:lnTo>
                    <a:pt x="1169640" y="984609"/>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84" name="Freeform 53">
              <a:extLst>
                <a:ext uri="{FF2B5EF4-FFF2-40B4-BE49-F238E27FC236}">
                  <a16:creationId xmlns:a16="http://schemas.microsoft.com/office/drawing/2014/main" id="{D94F88B9-6048-4BEA-8405-728B57EDCB5D}"/>
                </a:ext>
              </a:extLst>
            </p:cNvPr>
            <p:cNvSpPr>
              <a:spLocks/>
            </p:cNvSpPr>
            <p:nvPr/>
          </p:nvSpPr>
          <p:spPr bwMode="auto">
            <a:xfrm>
              <a:off x="4645682" y="3403688"/>
              <a:ext cx="185839" cy="296718"/>
            </a:xfrm>
            <a:custGeom>
              <a:avLst/>
              <a:gdLst>
                <a:gd name="T0" fmla="*/ 3 w 1104900"/>
                <a:gd name="T1" fmla="*/ 160 h 1769269"/>
                <a:gd name="T2" fmla="*/ 14 w 1104900"/>
                <a:gd name="T3" fmla="*/ 167 h 1769269"/>
                <a:gd name="T4" fmla="*/ 25 w 1104900"/>
                <a:gd name="T5" fmla="*/ 178 h 1769269"/>
                <a:gd name="T6" fmla="*/ 26 w 1104900"/>
                <a:gd name="T7" fmla="*/ 184 h 1769269"/>
                <a:gd name="T8" fmla="*/ 31 w 1104900"/>
                <a:gd name="T9" fmla="*/ 189 h 1769269"/>
                <a:gd name="T10" fmla="*/ 30 w 1104900"/>
                <a:gd name="T11" fmla="*/ 201 h 1769269"/>
                <a:gd name="T12" fmla="*/ 32 w 1104900"/>
                <a:gd name="T13" fmla="*/ 209 h 1769269"/>
                <a:gd name="T14" fmla="*/ 30 w 1104900"/>
                <a:gd name="T15" fmla="*/ 214 h 1769269"/>
                <a:gd name="T16" fmla="*/ 24 w 1104900"/>
                <a:gd name="T17" fmla="*/ 217 h 1769269"/>
                <a:gd name="T18" fmla="*/ 20 w 1104900"/>
                <a:gd name="T19" fmla="*/ 226 h 1769269"/>
                <a:gd name="T20" fmla="*/ 22 w 1104900"/>
                <a:gd name="T21" fmla="*/ 234 h 1769269"/>
                <a:gd name="T22" fmla="*/ 25 w 1104900"/>
                <a:gd name="T23" fmla="*/ 245 h 1769269"/>
                <a:gd name="T24" fmla="*/ 30 w 1104900"/>
                <a:gd name="T25" fmla="*/ 255 h 1769269"/>
                <a:gd name="T26" fmla="*/ 42 w 1104900"/>
                <a:gd name="T27" fmla="*/ 252 h 1769269"/>
                <a:gd name="T28" fmla="*/ 57 w 1104900"/>
                <a:gd name="T29" fmla="*/ 250 h 1769269"/>
                <a:gd name="T30" fmla="*/ 69 w 1104900"/>
                <a:gd name="T31" fmla="*/ 247 h 1769269"/>
                <a:gd name="T32" fmla="*/ 80 w 1104900"/>
                <a:gd name="T33" fmla="*/ 244 h 1769269"/>
                <a:gd name="T34" fmla="*/ 84 w 1104900"/>
                <a:gd name="T35" fmla="*/ 233 h 1769269"/>
                <a:gd name="T36" fmla="*/ 92 w 1104900"/>
                <a:gd name="T37" fmla="*/ 235 h 1769269"/>
                <a:gd name="T38" fmla="*/ 102 w 1104900"/>
                <a:gd name="T39" fmla="*/ 233 h 1769269"/>
                <a:gd name="T40" fmla="*/ 110 w 1104900"/>
                <a:gd name="T41" fmla="*/ 227 h 1769269"/>
                <a:gd name="T42" fmla="*/ 122 w 1104900"/>
                <a:gd name="T43" fmla="*/ 214 h 1769269"/>
                <a:gd name="T44" fmla="*/ 131 w 1104900"/>
                <a:gd name="T45" fmla="*/ 203 h 1769269"/>
                <a:gd name="T46" fmla="*/ 142 w 1104900"/>
                <a:gd name="T47" fmla="*/ 197 h 1769269"/>
                <a:gd name="T48" fmla="*/ 143 w 1104900"/>
                <a:gd name="T49" fmla="*/ 178 h 1769269"/>
                <a:gd name="T50" fmla="*/ 130 w 1104900"/>
                <a:gd name="T51" fmla="*/ 170 h 1769269"/>
                <a:gd name="T52" fmla="*/ 133 w 1104900"/>
                <a:gd name="T53" fmla="*/ 156 h 1769269"/>
                <a:gd name="T54" fmla="*/ 139 w 1104900"/>
                <a:gd name="T55" fmla="*/ 145 h 1769269"/>
                <a:gd name="T56" fmla="*/ 147 w 1104900"/>
                <a:gd name="T57" fmla="*/ 132 h 1769269"/>
                <a:gd name="T58" fmla="*/ 161 w 1104900"/>
                <a:gd name="T59" fmla="*/ 123 h 1769269"/>
                <a:gd name="T60" fmla="*/ 160 w 1104900"/>
                <a:gd name="T61" fmla="*/ 61 h 1769269"/>
                <a:gd name="T62" fmla="*/ 39 w 1104900"/>
                <a:gd name="T63" fmla="*/ 0 h 1769269"/>
                <a:gd name="T64" fmla="*/ 23 w 1104900"/>
                <a:gd name="T65" fmla="*/ 11 h 1769269"/>
                <a:gd name="T66" fmla="*/ 26 w 1104900"/>
                <a:gd name="T67" fmla="*/ 42 h 1769269"/>
                <a:gd name="T68" fmla="*/ 36 w 1104900"/>
                <a:gd name="T69" fmla="*/ 50 h 1769269"/>
                <a:gd name="T70" fmla="*/ 42 w 1104900"/>
                <a:gd name="T71" fmla="*/ 60 h 1769269"/>
                <a:gd name="T72" fmla="*/ 38 w 1104900"/>
                <a:gd name="T73" fmla="*/ 67 h 1769269"/>
                <a:gd name="T74" fmla="*/ 35 w 1104900"/>
                <a:gd name="T75" fmla="*/ 91 h 1769269"/>
                <a:gd name="T76" fmla="*/ 36 w 1104900"/>
                <a:gd name="T77" fmla="*/ 107 h 1769269"/>
                <a:gd name="T78" fmla="*/ 19 w 1104900"/>
                <a:gd name="T79" fmla="*/ 127 h 1769269"/>
                <a:gd name="T80" fmla="*/ 7 w 1104900"/>
                <a:gd name="T81" fmla="*/ 140 h 1769269"/>
                <a:gd name="T82" fmla="*/ 0 w 1104900"/>
                <a:gd name="T83" fmla="*/ 150 h 1769269"/>
                <a:gd name="T84" fmla="*/ 3 w 1104900"/>
                <a:gd name="T85" fmla="*/ 160 h 1769269"/>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w 1104900"/>
                <a:gd name="T130" fmla="*/ 0 h 1769269"/>
                <a:gd name="T131" fmla="*/ 1104900 w 1104900"/>
                <a:gd name="T132" fmla="*/ 1769269 h 1769269"/>
              </a:gdLst>
              <a:ahLst/>
              <a:cxnLst>
                <a:cxn ang="T86">
                  <a:pos x="T0" y="T1"/>
                </a:cxn>
                <a:cxn ang="T87">
                  <a:pos x="T2" y="T3"/>
                </a:cxn>
                <a:cxn ang="T88">
                  <a:pos x="T4" y="T5"/>
                </a:cxn>
                <a:cxn ang="T89">
                  <a:pos x="T6" y="T7"/>
                </a:cxn>
                <a:cxn ang="T90">
                  <a:pos x="T8" y="T9"/>
                </a:cxn>
                <a:cxn ang="T91">
                  <a:pos x="T10" y="T11"/>
                </a:cxn>
                <a:cxn ang="T92">
                  <a:pos x="T12" y="T13"/>
                </a:cxn>
                <a:cxn ang="T93">
                  <a:pos x="T14" y="T15"/>
                </a:cxn>
                <a:cxn ang="T94">
                  <a:pos x="T16" y="T17"/>
                </a:cxn>
                <a:cxn ang="T95">
                  <a:pos x="T18" y="T19"/>
                </a:cxn>
                <a:cxn ang="T96">
                  <a:pos x="T20" y="T21"/>
                </a:cxn>
                <a:cxn ang="T97">
                  <a:pos x="T22" y="T23"/>
                </a:cxn>
                <a:cxn ang="T98">
                  <a:pos x="T24" y="T25"/>
                </a:cxn>
                <a:cxn ang="T99">
                  <a:pos x="T26" y="T27"/>
                </a:cxn>
                <a:cxn ang="T100">
                  <a:pos x="T28" y="T29"/>
                </a:cxn>
                <a:cxn ang="T101">
                  <a:pos x="T30" y="T31"/>
                </a:cxn>
                <a:cxn ang="T102">
                  <a:pos x="T32" y="T33"/>
                </a:cxn>
                <a:cxn ang="T103">
                  <a:pos x="T34" y="T35"/>
                </a:cxn>
                <a:cxn ang="T104">
                  <a:pos x="T36" y="T37"/>
                </a:cxn>
                <a:cxn ang="T105">
                  <a:pos x="T38" y="T39"/>
                </a:cxn>
                <a:cxn ang="T106">
                  <a:pos x="T40" y="T41"/>
                </a:cxn>
                <a:cxn ang="T107">
                  <a:pos x="T42" y="T43"/>
                </a:cxn>
                <a:cxn ang="T108">
                  <a:pos x="T44" y="T45"/>
                </a:cxn>
                <a:cxn ang="T109">
                  <a:pos x="T46" y="T47"/>
                </a:cxn>
                <a:cxn ang="T110">
                  <a:pos x="T48" y="T49"/>
                </a:cxn>
                <a:cxn ang="T111">
                  <a:pos x="T50" y="T51"/>
                </a:cxn>
                <a:cxn ang="T112">
                  <a:pos x="T52" y="T53"/>
                </a:cxn>
                <a:cxn ang="T113">
                  <a:pos x="T54" y="T55"/>
                </a:cxn>
                <a:cxn ang="T114">
                  <a:pos x="T56" y="T57"/>
                </a:cxn>
                <a:cxn ang="T115">
                  <a:pos x="T58" y="T59"/>
                </a:cxn>
                <a:cxn ang="T116">
                  <a:pos x="T60" y="T61"/>
                </a:cxn>
                <a:cxn ang="T117">
                  <a:pos x="T62" y="T63"/>
                </a:cxn>
                <a:cxn ang="T118">
                  <a:pos x="T64" y="T65"/>
                </a:cxn>
                <a:cxn ang="T119">
                  <a:pos x="T66" y="T67"/>
                </a:cxn>
                <a:cxn ang="T120">
                  <a:pos x="T68" y="T69"/>
                </a:cxn>
                <a:cxn ang="T121">
                  <a:pos x="T70" y="T71"/>
                </a:cxn>
                <a:cxn ang="T122">
                  <a:pos x="T72" y="T73"/>
                </a:cxn>
                <a:cxn ang="T123">
                  <a:pos x="T74" y="T75"/>
                </a:cxn>
                <a:cxn ang="T124">
                  <a:pos x="T76" y="T77"/>
                </a:cxn>
                <a:cxn ang="T125">
                  <a:pos x="T78" y="T79"/>
                </a:cxn>
                <a:cxn ang="T126">
                  <a:pos x="T80" y="T81"/>
                </a:cxn>
                <a:cxn ang="T127">
                  <a:pos x="T82" y="T83"/>
                </a:cxn>
                <a:cxn ang="T128">
                  <a:pos x="T84" y="T85"/>
                </a:cxn>
              </a:cxnLst>
              <a:rect l="T129" t="T130" r="T131" b="T132"/>
              <a:pathLst>
                <a:path w="1104900" h="1769269">
                  <a:moveTo>
                    <a:pt x="23812" y="1113235"/>
                  </a:moveTo>
                  <a:lnTo>
                    <a:pt x="97944" y="1158782"/>
                  </a:lnTo>
                  <a:lnTo>
                    <a:pt x="170259" y="1238250"/>
                  </a:lnTo>
                  <a:lnTo>
                    <a:pt x="176212" y="1275160"/>
                  </a:lnTo>
                  <a:lnTo>
                    <a:pt x="215503" y="1313260"/>
                  </a:lnTo>
                  <a:lnTo>
                    <a:pt x="205978" y="1397794"/>
                  </a:lnTo>
                  <a:lnTo>
                    <a:pt x="216694" y="1453753"/>
                  </a:lnTo>
                  <a:lnTo>
                    <a:pt x="207169" y="1485900"/>
                  </a:lnTo>
                  <a:lnTo>
                    <a:pt x="164306" y="1509713"/>
                  </a:lnTo>
                  <a:lnTo>
                    <a:pt x="138112" y="1566863"/>
                  </a:lnTo>
                  <a:lnTo>
                    <a:pt x="150019" y="1624013"/>
                  </a:lnTo>
                  <a:lnTo>
                    <a:pt x="173138" y="1702984"/>
                  </a:lnTo>
                  <a:lnTo>
                    <a:pt x="204787" y="1769269"/>
                  </a:lnTo>
                  <a:lnTo>
                    <a:pt x="285750" y="1752600"/>
                  </a:lnTo>
                  <a:lnTo>
                    <a:pt x="390525" y="1733550"/>
                  </a:lnTo>
                  <a:lnTo>
                    <a:pt x="473869" y="1716882"/>
                  </a:lnTo>
                  <a:lnTo>
                    <a:pt x="547687" y="1693069"/>
                  </a:lnTo>
                  <a:lnTo>
                    <a:pt x="576262" y="1619250"/>
                  </a:lnTo>
                  <a:lnTo>
                    <a:pt x="628650" y="1633538"/>
                  </a:lnTo>
                  <a:lnTo>
                    <a:pt x="695325" y="1619250"/>
                  </a:lnTo>
                  <a:lnTo>
                    <a:pt x="750094" y="1578769"/>
                  </a:lnTo>
                  <a:lnTo>
                    <a:pt x="835819" y="1488282"/>
                  </a:lnTo>
                  <a:lnTo>
                    <a:pt x="900112" y="1409700"/>
                  </a:lnTo>
                  <a:lnTo>
                    <a:pt x="971550" y="1369219"/>
                  </a:lnTo>
                  <a:lnTo>
                    <a:pt x="976312" y="1238250"/>
                  </a:lnTo>
                  <a:lnTo>
                    <a:pt x="890587" y="1178719"/>
                  </a:lnTo>
                  <a:lnTo>
                    <a:pt x="912019" y="1083469"/>
                  </a:lnTo>
                  <a:lnTo>
                    <a:pt x="950119" y="1007269"/>
                  </a:lnTo>
                  <a:lnTo>
                    <a:pt x="1007269" y="914400"/>
                  </a:lnTo>
                  <a:lnTo>
                    <a:pt x="1104900" y="857250"/>
                  </a:lnTo>
                  <a:lnTo>
                    <a:pt x="1095375" y="421482"/>
                  </a:lnTo>
                  <a:lnTo>
                    <a:pt x="266700" y="0"/>
                  </a:lnTo>
                  <a:lnTo>
                    <a:pt x="154781" y="73819"/>
                  </a:lnTo>
                  <a:lnTo>
                    <a:pt x="178594" y="290513"/>
                  </a:lnTo>
                  <a:lnTo>
                    <a:pt x="245269" y="347663"/>
                  </a:lnTo>
                  <a:lnTo>
                    <a:pt x="284559" y="415528"/>
                  </a:lnTo>
                  <a:lnTo>
                    <a:pt x="257175" y="464344"/>
                  </a:lnTo>
                  <a:lnTo>
                    <a:pt x="241697" y="629841"/>
                  </a:lnTo>
                  <a:lnTo>
                    <a:pt x="245269" y="744141"/>
                  </a:lnTo>
                  <a:lnTo>
                    <a:pt x="133350" y="881063"/>
                  </a:lnTo>
                  <a:lnTo>
                    <a:pt x="45244" y="970360"/>
                  </a:lnTo>
                  <a:lnTo>
                    <a:pt x="0" y="1042988"/>
                  </a:lnTo>
                  <a:lnTo>
                    <a:pt x="23812" y="1113235"/>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85" name="Freeform 54">
              <a:extLst>
                <a:ext uri="{FF2B5EF4-FFF2-40B4-BE49-F238E27FC236}">
                  <a16:creationId xmlns:a16="http://schemas.microsoft.com/office/drawing/2014/main" id="{82F85FEC-185B-41C0-8D17-E46A78F227F8}"/>
                </a:ext>
              </a:extLst>
            </p:cNvPr>
            <p:cNvSpPr>
              <a:spLocks/>
            </p:cNvSpPr>
            <p:nvPr/>
          </p:nvSpPr>
          <p:spPr bwMode="auto">
            <a:xfrm>
              <a:off x="4544173" y="3121026"/>
              <a:ext cx="71837" cy="146797"/>
            </a:xfrm>
            <a:custGeom>
              <a:avLst/>
              <a:gdLst>
                <a:gd name="T0" fmla="*/ 51 w 426244"/>
                <a:gd name="T1" fmla="*/ 7 h 871166"/>
                <a:gd name="T2" fmla="*/ 43 w 426244"/>
                <a:gd name="T3" fmla="*/ 8 h 871166"/>
                <a:gd name="T4" fmla="*/ 38 w 426244"/>
                <a:gd name="T5" fmla="*/ 3 h 871166"/>
                <a:gd name="T6" fmla="*/ 33 w 426244"/>
                <a:gd name="T7" fmla="*/ 0 h 871166"/>
                <a:gd name="T8" fmla="*/ 27 w 426244"/>
                <a:gd name="T9" fmla="*/ 4 h 871166"/>
                <a:gd name="T10" fmla="*/ 11 w 426244"/>
                <a:gd name="T11" fmla="*/ 6 h 871166"/>
                <a:gd name="T12" fmla="*/ 10 w 426244"/>
                <a:gd name="T13" fmla="*/ 15 h 871166"/>
                <a:gd name="T14" fmla="*/ 5 w 426244"/>
                <a:gd name="T15" fmla="*/ 25 h 871166"/>
                <a:gd name="T16" fmla="*/ 3 w 426244"/>
                <a:gd name="T17" fmla="*/ 50 h 871166"/>
                <a:gd name="T18" fmla="*/ 4 w 426244"/>
                <a:gd name="T19" fmla="*/ 57 h 871166"/>
                <a:gd name="T20" fmla="*/ 0 w 426244"/>
                <a:gd name="T21" fmla="*/ 62 h 871166"/>
                <a:gd name="T22" fmla="*/ 2 w 426244"/>
                <a:gd name="T23" fmla="*/ 73 h 871166"/>
                <a:gd name="T24" fmla="*/ 9 w 426244"/>
                <a:gd name="T25" fmla="*/ 80 h 871166"/>
                <a:gd name="T26" fmla="*/ 17 w 426244"/>
                <a:gd name="T27" fmla="*/ 89 h 871166"/>
                <a:gd name="T28" fmla="*/ 27 w 426244"/>
                <a:gd name="T29" fmla="*/ 128 h 871166"/>
                <a:gd name="T30" fmla="*/ 33 w 426244"/>
                <a:gd name="T31" fmla="*/ 127 h 871166"/>
                <a:gd name="T32" fmla="*/ 39 w 426244"/>
                <a:gd name="T33" fmla="*/ 120 h 871166"/>
                <a:gd name="T34" fmla="*/ 39 w 426244"/>
                <a:gd name="T35" fmla="*/ 103 h 871166"/>
                <a:gd name="T36" fmla="*/ 52 w 426244"/>
                <a:gd name="T37" fmla="*/ 94 h 871166"/>
                <a:gd name="T38" fmla="*/ 63 w 426244"/>
                <a:gd name="T39" fmla="*/ 80 h 871166"/>
                <a:gd name="T40" fmla="*/ 58 w 426244"/>
                <a:gd name="T41" fmla="*/ 76 h 871166"/>
                <a:gd name="T42" fmla="*/ 54 w 426244"/>
                <a:gd name="T43" fmla="*/ 68 h 871166"/>
                <a:gd name="T44" fmla="*/ 50 w 426244"/>
                <a:gd name="T45" fmla="*/ 68 h 871166"/>
                <a:gd name="T46" fmla="*/ 44 w 426244"/>
                <a:gd name="T47" fmla="*/ 63 h 871166"/>
                <a:gd name="T48" fmla="*/ 38 w 426244"/>
                <a:gd name="T49" fmla="*/ 60 h 871166"/>
                <a:gd name="T50" fmla="*/ 33 w 426244"/>
                <a:gd name="T51" fmla="*/ 54 h 871166"/>
                <a:gd name="T52" fmla="*/ 37 w 426244"/>
                <a:gd name="T53" fmla="*/ 46 h 871166"/>
                <a:gd name="T54" fmla="*/ 46 w 426244"/>
                <a:gd name="T55" fmla="*/ 41 h 871166"/>
                <a:gd name="T56" fmla="*/ 49 w 426244"/>
                <a:gd name="T57" fmla="*/ 34 h 871166"/>
                <a:gd name="T58" fmla="*/ 50 w 426244"/>
                <a:gd name="T59" fmla="*/ 26 h 871166"/>
                <a:gd name="T60" fmla="*/ 44 w 426244"/>
                <a:gd name="T61" fmla="*/ 25 h 871166"/>
                <a:gd name="T62" fmla="*/ 44 w 426244"/>
                <a:gd name="T63" fmla="*/ 16 h 871166"/>
                <a:gd name="T64" fmla="*/ 51 w 426244"/>
                <a:gd name="T65" fmla="*/ 7 h 87116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w 426244"/>
                <a:gd name="T100" fmla="*/ 0 h 871166"/>
                <a:gd name="T101" fmla="*/ 426244 w 426244"/>
                <a:gd name="T102" fmla="*/ 871166 h 871166"/>
              </a:gdLst>
              <a:ahLst/>
              <a:cxnLst>
                <a:cxn ang="T66">
                  <a:pos x="T0" y="T1"/>
                </a:cxn>
                <a:cxn ang="T67">
                  <a:pos x="T2" y="T3"/>
                </a:cxn>
                <a:cxn ang="T68">
                  <a:pos x="T4" y="T5"/>
                </a:cxn>
                <a:cxn ang="T69">
                  <a:pos x="T6" y="T7"/>
                </a:cxn>
                <a:cxn ang="T70">
                  <a:pos x="T8" y="T9"/>
                </a:cxn>
                <a:cxn ang="T71">
                  <a:pos x="T10" y="T11"/>
                </a:cxn>
                <a:cxn ang="T72">
                  <a:pos x="T12" y="T13"/>
                </a:cxn>
                <a:cxn ang="T73">
                  <a:pos x="T14" y="T15"/>
                </a:cxn>
                <a:cxn ang="T74">
                  <a:pos x="T16" y="T17"/>
                </a:cxn>
                <a:cxn ang="T75">
                  <a:pos x="T18" y="T19"/>
                </a:cxn>
                <a:cxn ang="T76">
                  <a:pos x="T20" y="T21"/>
                </a:cxn>
                <a:cxn ang="T77">
                  <a:pos x="T22" y="T23"/>
                </a:cxn>
                <a:cxn ang="T78">
                  <a:pos x="T24" y="T25"/>
                </a:cxn>
                <a:cxn ang="T79">
                  <a:pos x="T26" y="T27"/>
                </a:cxn>
                <a:cxn ang="T80">
                  <a:pos x="T28" y="T29"/>
                </a:cxn>
                <a:cxn ang="T81">
                  <a:pos x="T30" y="T31"/>
                </a:cxn>
                <a:cxn ang="T82">
                  <a:pos x="T32" y="T33"/>
                </a:cxn>
                <a:cxn ang="T83">
                  <a:pos x="T34" y="T35"/>
                </a:cxn>
                <a:cxn ang="T84">
                  <a:pos x="T36" y="T37"/>
                </a:cxn>
                <a:cxn ang="T85">
                  <a:pos x="T38" y="T39"/>
                </a:cxn>
                <a:cxn ang="T86">
                  <a:pos x="T40" y="T41"/>
                </a:cxn>
                <a:cxn ang="T87">
                  <a:pos x="T42" y="T43"/>
                </a:cxn>
                <a:cxn ang="T88">
                  <a:pos x="T44" y="T45"/>
                </a:cxn>
                <a:cxn ang="T89">
                  <a:pos x="T46" y="T47"/>
                </a:cxn>
                <a:cxn ang="T90">
                  <a:pos x="T48" y="T49"/>
                </a:cxn>
                <a:cxn ang="T91">
                  <a:pos x="T50" y="T51"/>
                </a:cxn>
                <a:cxn ang="T92">
                  <a:pos x="T52" y="T53"/>
                </a:cxn>
                <a:cxn ang="T93">
                  <a:pos x="T54" y="T55"/>
                </a:cxn>
                <a:cxn ang="T94">
                  <a:pos x="T56" y="T57"/>
                </a:cxn>
                <a:cxn ang="T95">
                  <a:pos x="T58" y="T59"/>
                </a:cxn>
                <a:cxn ang="T96">
                  <a:pos x="T60" y="T61"/>
                </a:cxn>
                <a:cxn ang="T97">
                  <a:pos x="T62" y="T63"/>
                </a:cxn>
                <a:cxn ang="T98">
                  <a:pos x="T64" y="T65"/>
                </a:cxn>
              </a:cxnLst>
              <a:rect l="T99" t="T100" r="T101" b="T102"/>
              <a:pathLst>
                <a:path w="426244" h="871166">
                  <a:moveTo>
                    <a:pt x="342016" y="48656"/>
                  </a:moveTo>
                  <a:lnTo>
                    <a:pt x="288932" y="54872"/>
                  </a:lnTo>
                  <a:lnTo>
                    <a:pt x="256991" y="22769"/>
                  </a:lnTo>
                  <a:lnTo>
                    <a:pt x="225220" y="0"/>
                  </a:lnTo>
                  <a:lnTo>
                    <a:pt x="185338" y="24069"/>
                  </a:lnTo>
                  <a:lnTo>
                    <a:pt x="73819" y="42491"/>
                  </a:lnTo>
                  <a:lnTo>
                    <a:pt x="66675" y="104403"/>
                  </a:lnTo>
                  <a:lnTo>
                    <a:pt x="35719" y="168697"/>
                  </a:lnTo>
                  <a:lnTo>
                    <a:pt x="21431" y="340147"/>
                  </a:lnTo>
                  <a:lnTo>
                    <a:pt x="28575" y="385391"/>
                  </a:lnTo>
                  <a:lnTo>
                    <a:pt x="0" y="418728"/>
                  </a:lnTo>
                  <a:lnTo>
                    <a:pt x="16669" y="492547"/>
                  </a:lnTo>
                  <a:lnTo>
                    <a:pt x="59531" y="544934"/>
                  </a:lnTo>
                  <a:lnTo>
                    <a:pt x="114300" y="602084"/>
                  </a:lnTo>
                  <a:lnTo>
                    <a:pt x="183356" y="871166"/>
                  </a:lnTo>
                  <a:lnTo>
                    <a:pt x="226219" y="859259"/>
                  </a:lnTo>
                  <a:lnTo>
                    <a:pt x="264319" y="811634"/>
                  </a:lnTo>
                  <a:lnTo>
                    <a:pt x="266700" y="699716"/>
                  </a:lnTo>
                  <a:lnTo>
                    <a:pt x="352425" y="635422"/>
                  </a:lnTo>
                  <a:lnTo>
                    <a:pt x="426244" y="542553"/>
                  </a:lnTo>
                  <a:lnTo>
                    <a:pt x="390525" y="513978"/>
                  </a:lnTo>
                  <a:lnTo>
                    <a:pt x="364616" y="460873"/>
                  </a:lnTo>
                  <a:lnTo>
                    <a:pt x="336606" y="460214"/>
                  </a:lnTo>
                  <a:lnTo>
                    <a:pt x="300102" y="423523"/>
                  </a:lnTo>
                  <a:lnTo>
                    <a:pt x="255065" y="410334"/>
                  </a:lnTo>
                  <a:lnTo>
                    <a:pt x="220705" y="368353"/>
                  </a:lnTo>
                  <a:lnTo>
                    <a:pt x="253286" y="312317"/>
                  </a:lnTo>
                  <a:lnTo>
                    <a:pt x="310911" y="278587"/>
                  </a:lnTo>
                  <a:lnTo>
                    <a:pt x="332455" y="231506"/>
                  </a:lnTo>
                  <a:lnTo>
                    <a:pt x="340395" y="175333"/>
                  </a:lnTo>
                  <a:lnTo>
                    <a:pt x="295443" y="166812"/>
                  </a:lnTo>
                  <a:lnTo>
                    <a:pt x="294427" y="110801"/>
                  </a:lnTo>
                  <a:lnTo>
                    <a:pt x="342016" y="48656"/>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86" name="Freeform 55">
              <a:extLst>
                <a:ext uri="{FF2B5EF4-FFF2-40B4-BE49-F238E27FC236}">
                  <a16:creationId xmlns:a16="http://schemas.microsoft.com/office/drawing/2014/main" id="{93F9E35A-1C3E-4175-A3E3-063176C4B0F4}"/>
                </a:ext>
              </a:extLst>
            </p:cNvPr>
            <p:cNvSpPr>
              <a:spLocks/>
            </p:cNvSpPr>
            <p:nvPr/>
          </p:nvSpPr>
          <p:spPr bwMode="auto">
            <a:xfrm>
              <a:off x="4983004" y="3569226"/>
              <a:ext cx="270169" cy="196771"/>
            </a:xfrm>
            <a:custGeom>
              <a:avLst/>
              <a:gdLst>
                <a:gd name="T0" fmla="*/ 238 w 1600980"/>
                <a:gd name="T1" fmla="*/ 88 h 1179900"/>
                <a:gd name="T2" fmla="*/ 216 w 1600980"/>
                <a:gd name="T3" fmla="*/ 130 h 1179900"/>
                <a:gd name="T4" fmla="*/ 198 w 1600980"/>
                <a:gd name="T5" fmla="*/ 144 h 1179900"/>
                <a:gd name="T6" fmla="*/ 178 w 1600980"/>
                <a:gd name="T7" fmla="*/ 149 h 1179900"/>
                <a:gd name="T8" fmla="*/ 165 w 1600980"/>
                <a:gd name="T9" fmla="*/ 154 h 1179900"/>
                <a:gd name="T10" fmla="*/ 158 w 1600980"/>
                <a:gd name="T11" fmla="*/ 152 h 1179900"/>
                <a:gd name="T12" fmla="*/ 146 w 1600980"/>
                <a:gd name="T13" fmla="*/ 157 h 1179900"/>
                <a:gd name="T14" fmla="*/ 132 w 1600980"/>
                <a:gd name="T15" fmla="*/ 156 h 1179900"/>
                <a:gd name="T16" fmla="*/ 117 w 1600980"/>
                <a:gd name="T17" fmla="*/ 164 h 1179900"/>
                <a:gd name="T18" fmla="*/ 109 w 1600980"/>
                <a:gd name="T19" fmla="*/ 165 h 1179900"/>
                <a:gd name="T20" fmla="*/ 99 w 1600980"/>
                <a:gd name="T21" fmla="*/ 162 h 1179900"/>
                <a:gd name="T22" fmla="*/ 88 w 1600980"/>
                <a:gd name="T23" fmla="*/ 163 h 1179900"/>
                <a:gd name="T24" fmla="*/ 76 w 1600980"/>
                <a:gd name="T25" fmla="*/ 157 h 1179900"/>
                <a:gd name="T26" fmla="*/ 66 w 1600980"/>
                <a:gd name="T27" fmla="*/ 150 h 1179900"/>
                <a:gd name="T28" fmla="*/ 55 w 1600980"/>
                <a:gd name="T29" fmla="*/ 150 h 1179900"/>
                <a:gd name="T30" fmla="*/ 45 w 1600980"/>
                <a:gd name="T31" fmla="*/ 149 h 1179900"/>
                <a:gd name="T32" fmla="*/ 45 w 1600980"/>
                <a:gd name="T33" fmla="*/ 135 h 1179900"/>
                <a:gd name="T34" fmla="*/ 39 w 1600980"/>
                <a:gd name="T35" fmla="*/ 134 h 1179900"/>
                <a:gd name="T36" fmla="*/ 35 w 1600980"/>
                <a:gd name="T37" fmla="*/ 129 h 1179900"/>
                <a:gd name="T38" fmla="*/ 31 w 1600980"/>
                <a:gd name="T39" fmla="*/ 119 h 1179900"/>
                <a:gd name="T40" fmla="*/ 24 w 1600980"/>
                <a:gd name="T41" fmla="*/ 112 h 1179900"/>
                <a:gd name="T42" fmla="*/ 13 w 1600980"/>
                <a:gd name="T43" fmla="*/ 98 h 1179900"/>
                <a:gd name="T44" fmla="*/ 2 w 1600980"/>
                <a:gd name="T45" fmla="*/ 93 h 1179900"/>
                <a:gd name="T46" fmla="*/ 2 w 1600980"/>
                <a:gd name="T47" fmla="*/ 87 h 1179900"/>
                <a:gd name="T48" fmla="*/ 0 w 1600980"/>
                <a:gd name="T49" fmla="*/ 83 h 1179900"/>
                <a:gd name="T50" fmla="*/ 6 w 1600980"/>
                <a:gd name="T51" fmla="*/ 76 h 1179900"/>
                <a:gd name="T52" fmla="*/ 7 w 1600980"/>
                <a:gd name="T53" fmla="*/ 68 h 1179900"/>
                <a:gd name="T54" fmla="*/ 16 w 1600980"/>
                <a:gd name="T55" fmla="*/ 62 h 1179900"/>
                <a:gd name="T56" fmla="*/ 26 w 1600980"/>
                <a:gd name="T57" fmla="*/ 63 h 1179900"/>
                <a:gd name="T58" fmla="*/ 34 w 1600980"/>
                <a:gd name="T59" fmla="*/ 60 h 1179900"/>
                <a:gd name="T60" fmla="*/ 40 w 1600980"/>
                <a:gd name="T61" fmla="*/ 53 h 1179900"/>
                <a:gd name="T62" fmla="*/ 46 w 1600980"/>
                <a:gd name="T63" fmla="*/ 42 h 1179900"/>
                <a:gd name="T64" fmla="*/ 55 w 1600980"/>
                <a:gd name="T65" fmla="*/ 25 h 1179900"/>
                <a:gd name="T66" fmla="*/ 60 w 1600980"/>
                <a:gd name="T67" fmla="*/ 16 h 1179900"/>
                <a:gd name="T68" fmla="*/ 63 w 1600980"/>
                <a:gd name="T69" fmla="*/ 5 h 1179900"/>
                <a:gd name="T70" fmla="*/ 75 w 1600980"/>
                <a:gd name="T71" fmla="*/ 8 h 1179900"/>
                <a:gd name="T72" fmla="*/ 85 w 1600980"/>
                <a:gd name="T73" fmla="*/ 0 h 1179900"/>
                <a:gd name="T74" fmla="*/ 97 w 1600980"/>
                <a:gd name="T75" fmla="*/ 3 h 1179900"/>
                <a:gd name="T76" fmla="*/ 111 w 1600980"/>
                <a:gd name="T77" fmla="*/ 2 h 1179900"/>
                <a:gd name="T78" fmla="*/ 122 w 1600980"/>
                <a:gd name="T79" fmla="*/ 4 h 1179900"/>
                <a:gd name="T80" fmla="*/ 132 w 1600980"/>
                <a:gd name="T81" fmla="*/ 12 h 1179900"/>
                <a:gd name="T82" fmla="*/ 142 w 1600980"/>
                <a:gd name="T83" fmla="*/ 22 h 1179900"/>
                <a:gd name="T84" fmla="*/ 148 w 1600980"/>
                <a:gd name="T85" fmla="*/ 30 h 1179900"/>
                <a:gd name="T86" fmla="*/ 154 w 1600980"/>
                <a:gd name="T87" fmla="*/ 35 h 1179900"/>
                <a:gd name="T88" fmla="*/ 149 w 1600980"/>
                <a:gd name="T89" fmla="*/ 44 h 1179900"/>
                <a:gd name="T90" fmla="*/ 149 w 1600980"/>
                <a:gd name="T91" fmla="*/ 55 h 1179900"/>
                <a:gd name="T92" fmla="*/ 163 w 1600980"/>
                <a:gd name="T93" fmla="*/ 57 h 1179900"/>
                <a:gd name="T94" fmla="*/ 173 w 1600980"/>
                <a:gd name="T95" fmla="*/ 74 h 1179900"/>
                <a:gd name="T96" fmla="*/ 223 w 1600980"/>
                <a:gd name="T97" fmla="*/ 88 h 1179900"/>
                <a:gd name="T98" fmla="*/ 238 w 1600980"/>
                <a:gd name="T99" fmla="*/ 88 h 1179900"/>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w 1600980"/>
                <a:gd name="T151" fmla="*/ 0 h 1179900"/>
                <a:gd name="T152" fmla="*/ 1600980 w 1600980"/>
                <a:gd name="T153" fmla="*/ 1179900 h 1179900"/>
              </a:gdLst>
              <a:ahLst/>
              <a:cxnLst>
                <a:cxn ang="T100">
                  <a:pos x="T0" y="T1"/>
                </a:cxn>
                <a:cxn ang="T101">
                  <a:pos x="T2" y="T3"/>
                </a:cxn>
                <a:cxn ang="T102">
                  <a:pos x="T4" y="T5"/>
                </a:cxn>
                <a:cxn ang="T103">
                  <a:pos x="T6" y="T7"/>
                </a:cxn>
                <a:cxn ang="T104">
                  <a:pos x="T8" y="T9"/>
                </a:cxn>
                <a:cxn ang="T105">
                  <a:pos x="T10" y="T11"/>
                </a:cxn>
                <a:cxn ang="T106">
                  <a:pos x="T12" y="T13"/>
                </a:cxn>
                <a:cxn ang="T107">
                  <a:pos x="T14" y="T15"/>
                </a:cxn>
                <a:cxn ang="T108">
                  <a:pos x="T16" y="T17"/>
                </a:cxn>
                <a:cxn ang="T109">
                  <a:pos x="T18" y="T19"/>
                </a:cxn>
                <a:cxn ang="T110">
                  <a:pos x="T20" y="T21"/>
                </a:cxn>
                <a:cxn ang="T111">
                  <a:pos x="T22" y="T23"/>
                </a:cxn>
                <a:cxn ang="T112">
                  <a:pos x="T24" y="T25"/>
                </a:cxn>
                <a:cxn ang="T113">
                  <a:pos x="T26" y="T27"/>
                </a:cxn>
                <a:cxn ang="T114">
                  <a:pos x="T28" y="T29"/>
                </a:cxn>
                <a:cxn ang="T115">
                  <a:pos x="T30" y="T31"/>
                </a:cxn>
                <a:cxn ang="T116">
                  <a:pos x="T32" y="T33"/>
                </a:cxn>
                <a:cxn ang="T117">
                  <a:pos x="T34" y="T35"/>
                </a:cxn>
                <a:cxn ang="T118">
                  <a:pos x="T36" y="T37"/>
                </a:cxn>
                <a:cxn ang="T119">
                  <a:pos x="T38" y="T39"/>
                </a:cxn>
                <a:cxn ang="T120">
                  <a:pos x="T40" y="T41"/>
                </a:cxn>
                <a:cxn ang="T121">
                  <a:pos x="T42" y="T43"/>
                </a:cxn>
                <a:cxn ang="T122">
                  <a:pos x="T44" y="T45"/>
                </a:cxn>
                <a:cxn ang="T123">
                  <a:pos x="T46" y="T47"/>
                </a:cxn>
                <a:cxn ang="T124">
                  <a:pos x="T48" y="T49"/>
                </a:cxn>
                <a:cxn ang="T125">
                  <a:pos x="T50" y="T51"/>
                </a:cxn>
                <a:cxn ang="T126">
                  <a:pos x="T52" y="T53"/>
                </a:cxn>
                <a:cxn ang="T127">
                  <a:pos x="T54" y="T55"/>
                </a:cxn>
                <a:cxn ang="T128">
                  <a:pos x="T56" y="T57"/>
                </a:cxn>
                <a:cxn ang="T129">
                  <a:pos x="T58" y="T59"/>
                </a:cxn>
                <a:cxn ang="T130">
                  <a:pos x="T60" y="T61"/>
                </a:cxn>
                <a:cxn ang="T131">
                  <a:pos x="T62" y="T63"/>
                </a:cxn>
                <a:cxn ang="T132">
                  <a:pos x="T64" y="T65"/>
                </a:cxn>
                <a:cxn ang="T133">
                  <a:pos x="T66" y="T67"/>
                </a:cxn>
                <a:cxn ang="T134">
                  <a:pos x="T68" y="T69"/>
                </a:cxn>
                <a:cxn ang="T135">
                  <a:pos x="T70" y="T71"/>
                </a:cxn>
                <a:cxn ang="T136">
                  <a:pos x="T72" y="T73"/>
                </a:cxn>
                <a:cxn ang="T137">
                  <a:pos x="T74" y="T75"/>
                </a:cxn>
                <a:cxn ang="T138">
                  <a:pos x="T76" y="T77"/>
                </a:cxn>
                <a:cxn ang="T139">
                  <a:pos x="T78" y="T79"/>
                </a:cxn>
                <a:cxn ang="T140">
                  <a:pos x="T80" y="T81"/>
                </a:cxn>
                <a:cxn ang="T141">
                  <a:pos x="T82" y="T83"/>
                </a:cxn>
                <a:cxn ang="T142">
                  <a:pos x="T84" y="T85"/>
                </a:cxn>
                <a:cxn ang="T143">
                  <a:pos x="T86" y="T87"/>
                </a:cxn>
                <a:cxn ang="T144">
                  <a:pos x="T88" y="T89"/>
                </a:cxn>
                <a:cxn ang="T145">
                  <a:pos x="T90" y="T91"/>
                </a:cxn>
                <a:cxn ang="T146">
                  <a:pos x="T92" y="T93"/>
                </a:cxn>
                <a:cxn ang="T147">
                  <a:pos x="T94" y="T95"/>
                </a:cxn>
                <a:cxn ang="T148">
                  <a:pos x="T96" y="T97"/>
                </a:cxn>
                <a:cxn ang="T149">
                  <a:pos x="T98" y="T99"/>
                </a:cxn>
              </a:cxnLst>
              <a:rect l="T150" t="T151" r="T152" b="T153"/>
              <a:pathLst>
                <a:path w="1600980" h="1179900">
                  <a:moveTo>
                    <a:pt x="1600980" y="630360"/>
                  </a:moveTo>
                  <a:lnTo>
                    <a:pt x="1457325" y="926306"/>
                  </a:lnTo>
                  <a:lnTo>
                    <a:pt x="1333500" y="1027509"/>
                  </a:lnTo>
                  <a:lnTo>
                    <a:pt x="1197769" y="1066800"/>
                  </a:lnTo>
                  <a:lnTo>
                    <a:pt x="1109663" y="1100137"/>
                  </a:lnTo>
                  <a:lnTo>
                    <a:pt x="1065610" y="1088231"/>
                  </a:lnTo>
                  <a:lnTo>
                    <a:pt x="984647" y="1121569"/>
                  </a:lnTo>
                  <a:lnTo>
                    <a:pt x="888615" y="1113903"/>
                  </a:lnTo>
                  <a:lnTo>
                    <a:pt x="789385" y="1169194"/>
                  </a:lnTo>
                  <a:lnTo>
                    <a:pt x="735474" y="1179900"/>
                  </a:lnTo>
                  <a:lnTo>
                    <a:pt x="664432" y="1160117"/>
                  </a:lnTo>
                  <a:lnTo>
                    <a:pt x="590643" y="1161456"/>
                  </a:lnTo>
                  <a:lnTo>
                    <a:pt x="512958" y="1120721"/>
                  </a:lnTo>
                  <a:lnTo>
                    <a:pt x="444984" y="1072786"/>
                  </a:lnTo>
                  <a:lnTo>
                    <a:pt x="371134" y="1070848"/>
                  </a:lnTo>
                  <a:lnTo>
                    <a:pt x="305991" y="1064419"/>
                  </a:lnTo>
                  <a:lnTo>
                    <a:pt x="305991" y="964406"/>
                  </a:lnTo>
                  <a:lnTo>
                    <a:pt x="264319" y="954881"/>
                  </a:lnTo>
                  <a:lnTo>
                    <a:pt x="233363" y="920353"/>
                  </a:lnTo>
                  <a:lnTo>
                    <a:pt x="207169" y="852487"/>
                  </a:lnTo>
                  <a:lnTo>
                    <a:pt x="162659" y="799286"/>
                  </a:lnTo>
                  <a:lnTo>
                    <a:pt x="90488" y="697706"/>
                  </a:lnTo>
                  <a:lnTo>
                    <a:pt x="10716" y="664369"/>
                  </a:lnTo>
                  <a:lnTo>
                    <a:pt x="15478" y="625078"/>
                  </a:lnTo>
                  <a:lnTo>
                    <a:pt x="0" y="589359"/>
                  </a:lnTo>
                  <a:lnTo>
                    <a:pt x="41672" y="546497"/>
                  </a:lnTo>
                  <a:lnTo>
                    <a:pt x="47625" y="485775"/>
                  </a:lnTo>
                  <a:lnTo>
                    <a:pt x="105966" y="445294"/>
                  </a:lnTo>
                  <a:lnTo>
                    <a:pt x="177403" y="450056"/>
                  </a:lnTo>
                  <a:lnTo>
                    <a:pt x="226219" y="426244"/>
                  </a:lnTo>
                  <a:lnTo>
                    <a:pt x="270272" y="376237"/>
                  </a:lnTo>
                  <a:lnTo>
                    <a:pt x="307182" y="302419"/>
                  </a:lnTo>
                  <a:lnTo>
                    <a:pt x="367903" y="177403"/>
                  </a:lnTo>
                  <a:lnTo>
                    <a:pt x="404813" y="116681"/>
                  </a:lnTo>
                  <a:lnTo>
                    <a:pt x="421482" y="38100"/>
                  </a:lnTo>
                  <a:lnTo>
                    <a:pt x="504825" y="59531"/>
                  </a:lnTo>
                  <a:lnTo>
                    <a:pt x="571500" y="0"/>
                  </a:lnTo>
                  <a:lnTo>
                    <a:pt x="652463" y="19050"/>
                  </a:lnTo>
                  <a:lnTo>
                    <a:pt x="750094" y="16669"/>
                  </a:lnTo>
                  <a:lnTo>
                    <a:pt x="819150" y="30956"/>
                  </a:lnTo>
                  <a:lnTo>
                    <a:pt x="890588" y="88106"/>
                  </a:lnTo>
                  <a:lnTo>
                    <a:pt x="952500" y="157162"/>
                  </a:lnTo>
                  <a:lnTo>
                    <a:pt x="997744" y="211931"/>
                  </a:lnTo>
                  <a:lnTo>
                    <a:pt x="1038225" y="250031"/>
                  </a:lnTo>
                  <a:lnTo>
                    <a:pt x="1000125" y="316706"/>
                  </a:lnTo>
                  <a:lnTo>
                    <a:pt x="1002507" y="392906"/>
                  </a:lnTo>
                  <a:lnTo>
                    <a:pt x="1095375" y="409575"/>
                  </a:lnTo>
                  <a:lnTo>
                    <a:pt x="1166489" y="525860"/>
                  </a:lnTo>
                  <a:lnTo>
                    <a:pt x="1503876" y="628845"/>
                  </a:lnTo>
                  <a:lnTo>
                    <a:pt x="1600980" y="63036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dirty="0">
                <a:solidFill>
                  <a:sysClr val="windowText" lastClr="000000"/>
                </a:solidFill>
                <a:ea typeface="黑体" panose="02010609060101010101" pitchFamily="49" charset="-122"/>
              </a:endParaRPr>
            </a:p>
          </p:txBody>
        </p:sp>
        <p:sp>
          <p:nvSpPr>
            <p:cNvPr id="87" name="Freeform 56">
              <a:extLst>
                <a:ext uri="{FF2B5EF4-FFF2-40B4-BE49-F238E27FC236}">
                  <a16:creationId xmlns:a16="http://schemas.microsoft.com/office/drawing/2014/main" id="{A4E9E3B1-171D-435C-935E-AAEDE4B0B57B}"/>
                </a:ext>
              </a:extLst>
            </p:cNvPr>
            <p:cNvSpPr>
              <a:spLocks/>
            </p:cNvSpPr>
            <p:nvPr/>
          </p:nvSpPr>
          <p:spPr bwMode="auto">
            <a:xfrm>
              <a:off x="5136048" y="3603583"/>
              <a:ext cx="185839" cy="248307"/>
            </a:xfrm>
            <a:custGeom>
              <a:avLst/>
              <a:gdLst>
                <a:gd name="T0" fmla="*/ 33 w 1107281"/>
                <a:gd name="T1" fmla="*/ 21 h 1476375"/>
                <a:gd name="T2" fmla="*/ 40 w 1107281"/>
                <a:gd name="T3" fmla="*/ 27 h 1476375"/>
                <a:gd name="T4" fmla="*/ 50 w 1107281"/>
                <a:gd name="T5" fmla="*/ 36 h 1476375"/>
                <a:gd name="T6" fmla="*/ 63 w 1107281"/>
                <a:gd name="T7" fmla="*/ 33 h 1476375"/>
                <a:gd name="T8" fmla="*/ 75 w 1107281"/>
                <a:gd name="T9" fmla="*/ 30 h 1476375"/>
                <a:gd name="T10" fmla="*/ 90 w 1107281"/>
                <a:gd name="T11" fmla="*/ 27 h 1476375"/>
                <a:gd name="T12" fmla="*/ 104 w 1107281"/>
                <a:gd name="T13" fmla="*/ 23 h 1476375"/>
                <a:gd name="T14" fmla="*/ 118 w 1107281"/>
                <a:gd name="T15" fmla="*/ 21 h 1476375"/>
                <a:gd name="T16" fmla="*/ 131 w 1107281"/>
                <a:gd name="T17" fmla="*/ 22 h 1476375"/>
                <a:gd name="T18" fmla="*/ 142 w 1107281"/>
                <a:gd name="T19" fmla="*/ 16 h 1476375"/>
                <a:gd name="T20" fmla="*/ 149 w 1107281"/>
                <a:gd name="T21" fmla="*/ 8 h 1476375"/>
                <a:gd name="T22" fmla="*/ 155 w 1107281"/>
                <a:gd name="T23" fmla="*/ 0 h 1476375"/>
                <a:gd name="T24" fmla="*/ 160 w 1107281"/>
                <a:gd name="T25" fmla="*/ 2 h 1476375"/>
                <a:gd name="T26" fmla="*/ 159 w 1107281"/>
                <a:gd name="T27" fmla="*/ 11 h 1476375"/>
                <a:gd name="T28" fmla="*/ 158 w 1107281"/>
                <a:gd name="T29" fmla="*/ 25 h 1476375"/>
                <a:gd name="T30" fmla="*/ 155 w 1107281"/>
                <a:gd name="T31" fmla="*/ 36 h 1476375"/>
                <a:gd name="T32" fmla="*/ 149 w 1107281"/>
                <a:gd name="T33" fmla="*/ 53 h 1476375"/>
                <a:gd name="T34" fmla="*/ 140 w 1107281"/>
                <a:gd name="T35" fmla="*/ 68 h 1476375"/>
                <a:gd name="T36" fmla="*/ 132 w 1107281"/>
                <a:gd name="T37" fmla="*/ 88 h 1476375"/>
                <a:gd name="T38" fmla="*/ 121 w 1107281"/>
                <a:gd name="T39" fmla="*/ 109 h 1476375"/>
                <a:gd name="T40" fmla="*/ 105 w 1107281"/>
                <a:gd name="T41" fmla="*/ 131 h 1476375"/>
                <a:gd name="T42" fmla="*/ 85 w 1107281"/>
                <a:gd name="T43" fmla="*/ 149 h 1476375"/>
                <a:gd name="T44" fmla="*/ 64 w 1107281"/>
                <a:gd name="T45" fmla="*/ 168 h 1476375"/>
                <a:gd name="T46" fmla="*/ 47 w 1107281"/>
                <a:gd name="T47" fmla="*/ 178 h 1476375"/>
                <a:gd name="T48" fmla="*/ 30 w 1107281"/>
                <a:gd name="T49" fmla="*/ 198 h 1476375"/>
                <a:gd name="T50" fmla="*/ 27 w 1107281"/>
                <a:gd name="T51" fmla="*/ 216 h 1476375"/>
                <a:gd name="T52" fmla="*/ 14 w 1107281"/>
                <a:gd name="T53" fmla="*/ 212 h 1476375"/>
                <a:gd name="T54" fmla="*/ 9 w 1107281"/>
                <a:gd name="T55" fmla="*/ 203 h 1476375"/>
                <a:gd name="T56" fmla="*/ 0 w 1107281"/>
                <a:gd name="T57" fmla="*/ 155 h 1476375"/>
                <a:gd name="T58" fmla="*/ 11 w 1107281"/>
                <a:gd name="T59" fmla="*/ 134 h 1476375"/>
                <a:gd name="T60" fmla="*/ 23 w 1107281"/>
                <a:gd name="T61" fmla="*/ 128 h 1476375"/>
                <a:gd name="T62" fmla="*/ 29 w 1107281"/>
                <a:gd name="T63" fmla="*/ 130 h 1476375"/>
                <a:gd name="T64" fmla="*/ 42 w 1107281"/>
                <a:gd name="T65" fmla="*/ 125 h 1476375"/>
                <a:gd name="T66" fmla="*/ 61 w 1107281"/>
                <a:gd name="T67" fmla="*/ 120 h 1476375"/>
                <a:gd name="T68" fmla="*/ 80 w 1107281"/>
                <a:gd name="T69" fmla="*/ 104 h 1476375"/>
                <a:gd name="T70" fmla="*/ 100 w 1107281"/>
                <a:gd name="T71" fmla="*/ 62 h 1476375"/>
                <a:gd name="T72" fmla="*/ 86 w 1107281"/>
                <a:gd name="T73" fmla="*/ 61 h 1476375"/>
                <a:gd name="T74" fmla="*/ 38 w 1107281"/>
                <a:gd name="T75" fmla="*/ 47 h 1476375"/>
                <a:gd name="T76" fmla="*/ 27 w 1107281"/>
                <a:gd name="T77" fmla="*/ 30 h 1476375"/>
                <a:gd name="T78" fmla="*/ 33 w 1107281"/>
                <a:gd name="T79" fmla="*/ 21 h 1476375"/>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w 1107281"/>
                <a:gd name="T121" fmla="*/ 0 h 1476375"/>
                <a:gd name="T122" fmla="*/ 1107281 w 1107281"/>
                <a:gd name="T123" fmla="*/ 1476375 h 1476375"/>
              </a:gdLst>
              <a:ahLst/>
              <a:cxnLst>
                <a:cxn ang="T80">
                  <a:pos x="T0" y="T1"/>
                </a:cxn>
                <a:cxn ang="T81">
                  <a:pos x="T2" y="T3"/>
                </a:cxn>
                <a:cxn ang="T82">
                  <a:pos x="T4" y="T5"/>
                </a:cxn>
                <a:cxn ang="T83">
                  <a:pos x="T6" y="T7"/>
                </a:cxn>
                <a:cxn ang="T84">
                  <a:pos x="T8" y="T9"/>
                </a:cxn>
                <a:cxn ang="T85">
                  <a:pos x="T10" y="T11"/>
                </a:cxn>
                <a:cxn ang="T86">
                  <a:pos x="T12" y="T13"/>
                </a:cxn>
                <a:cxn ang="T87">
                  <a:pos x="T14" y="T15"/>
                </a:cxn>
                <a:cxn ang="T88">
                  <a:pos x="T16" y="T17"/>
                </a:cxn>
                <a:cxn ang="T89">
                  <a:pos x="T18" y="T19"/>
                </a:cxn>
                <a:cxn ang="T90">
                  <a:pos x="T20" y="T21"/>
                </a:cxn>
                <a:cxn ang="T91">
                  <a:pos x="T22" y="T23"/>
                </a:cxn>
                <a:cxn ang="T92">
                  <a:pos x="T24" y="T25"/>
                </a:cxn>
                <a:cxn ang="T93">
                  <a:pos x="T26" y="T27"/>
                </a:cxn>
                <a:cxn ang="T94">
                  <a:pos x="T28" y="T29"/>
                </a:cxn>
                <a:cxn ang="T95">
                  <a:pos x="T30" y="T31"/>
                </a:cxn>
                <a:cxn ang="T96">
                  <a:pos x="T32" y="T33"/>
                </a:cxn>
                <a:cxn ang="T97">
                  <a:pos x="T34" y="T35"/>
                </a:cxn>
                <a:cxn ang="T98">
                  <a:pos x="T36" y="T37"/>
                </a:cxn>
                <a:cxn ang="T99">
                  <a:pos x="T38" y="T39"/>
                </a:cxn>
                <a:cxn ang="T100">
                  <a:pos x="T40" y="T41"/>
                </a:cxn>
                <a:cxn ang="T101">
                  <a:pos x="T42" y="T43"/>
                </a:cxn>
                <a:cxn ang="T102">
                  <a:pos x="T44" y="T45"/>
                </a:cxn>
                <a:cxn ang="T103">
                  <a:pos x="T46" y="T47"/>
                </a:cxn>
                <a:cxn ang="T104">
                  <a:pos x="T48" y="T49"/>
                </a:cxn>
                <a:cxn ang="T105">
                  <a:pos x="T50" y="T51"/>
                </a:cxn>
                <a:cxn ang="T106">
                  <a:pos x="T52" y="T53"/>
                </a:cxn>
                <a:cxn ang="T107">
                  <a:pos x="T54" y="T55"/>
                </a:cxn>
                <a:cxn ang="T108">
                  <a:pos x="T56" y="T57"/>
                </a:cxn>
                <a:cxn ang="T109">
                  <a:pos x="T58" y="T59"/>
                </a:cxn>
                <a:cxn ang="T110">
                  <a:pos x="T60" y="T61"/>
                </a:cxn>
                <a:cxn ang="T111">
                  <a:pos x="T62" y="T63"/>
                </a:cxn>
                <a:cxn ang="T112">
                  <a:pos x="T64" y="T65"/>
                </a:cxn>
                <a:cxn ang="T113">
                  <a:pos x="T66" y="T67"/>
                </a:cxn>
                <a:cxn ang="T114">
                  <a:pos x="T68" y="T69"/>
                </a:cxn>
                <a:cxn ang="T115">
                  <a:pos x="T70" y="T71"/>
                </a:cxn>
                <a:cxn ang="T116">
                  <a:pos x="T72" y="T73"/>
                </a:cxn>
                <a:cxn ang="T117">
                  <a:pos x="T74" y="T75"/>
                </a:cxn>
                <a:cxn ang="T118">
                  <a:pos x="T76" y="T77"/>
                </a:cxn>
                <a:cxn ang="T119">
                  <a:pos x="T78" y="T79"/>
                </a:cxn>
              </a:cxnLst>
              <a:rect l="T120" t="T121" r="T122" b="T123"/>
              <a:pathLst>
                <a:path w="1107281" h="1476375">
                  <a:moveTo>
                    <a:pt x="228600" y="140494"/>
                  </a:moveTo>
                  <a:lnTo>
                    <a:pt x="273843" y="183356"/>
                  </a:lnTo>
                  <a:lnTo>
                    <a:pt x="347662" y="247650"/>
                  </a:lnTo>
                  <a:lnTo>
                    <a:pt x="438150" y="226219"/>
                  </a:lnTo>
                  <a:lnTo>
                    <a:pt x="516731" y="207169"/>
                  </a:lnTo>
                  <a:lnTo>
                    <a:pt x="619125" y="180975"/>
                  </a:lnTo>
                  <a:lnTo>
                    <a:pt x="719137" y="157162"/>
                  </a:lnTo>
                  <a:lnTo>
                    <a:pt x="814387" y="145256"/>
                  </a:lnTo>
                  <a:lnTo>
                    <a:pt x="907256" y="147637"/>
                  </a:lnTo>
                  <a:lnTo>
                    <a:pt x="985837" y="107156"/>
                  </a:lnTo>
                  <a:lnTo>
                    <a:pt x="1031081" y="54769"/>
                  </a:lnTo>
                  <a:lnTo>
                    <a:pt x="1071562" y="0"/>
                  </a:lnTo>
                  <a:lnTo>
                    <a:pt x="1107281" y="14287"/>
                  </a:lnTo>
                  <a:lnTo>
                    <a:pt x="1102518" y="73819"/>
                  </a:lnTo>
                  <a:lnTo>
                    <a:pt x="1092993" y="173831"/>
                  </a:lnTo>
                  <a:lnTo>
                    <a:pt x="1071562" y="247650"/>
                  </a:lnTo>
                  <a:lnTo>
                    <a:pt x="1031081" y="364331"/>
                  </a:lnTo>
                  <a:lnTo>
                    <a:pt x="966787" y="464344"/>
                  </a:lnTo>
                  <a:lnTo>
                    <a:pt x="912018" y="602456"/>
                  </a:lnTo>
                  <a:lnTo>
                    <a:pt x="835818" y="742950"/>
                  </a:lnTo>
                  <a:lnTo>
                    <a:pt x="728662" y="895350"/>
                  </a:lnTo>
                  <a:lnTo>
                    <a:pt x="588494" y="1020926"/>
                  </a:lnTo>
                  <a:lnTo>
                    <a:pt x="443060" y="1147718"/>
                  </a:lnTo>
                  <a:lnTo>
                    <a:pt x="326843" y="1219259"/>
                  </a:lnTo>
                  <a:lnTo>
                    <a:pt x="204787" y="1354931"/>
                  </a:lnTo>
                  <a:lnTo>
                    <a:pt x="185737" y="1476375"/>
                  </a:lnTo>
                  <a:lnTo>
                    <a:pt x="97631" y="1452562"/>
                  </a:lnTo>
                  <a:lnTo>
                    <a:pt x="61912" y="1388269"/>
                  </a:lnTo>
                  <a:lnTo>
                    <a:pt x="0" y="1064419"/>
                  </a:lnTo>
                  <a:lnTo>
                    <a:pt x="76774" y="914886"/>
                  </a:lnTo>
                  <a:lnTo>
                    <a:pt x="157237" y="877533"/>
                  </a:lnTo>
                  <a:lnTo>
                    <a:pt x="202406" y="891778"/>
                  </a:lnTo>
                  <a:lnTo>
                    <a:pt x="294084" y="854869"/>
                  </a:lnTo>
                  <a:lnTo>
                    <a:pt x="421481" y="821531"/>
                  </a:lnTo>
                  <a:lnTo>
                    <a:pt x="550068" y="715565"/>
                  </a:lnTo>
                  <a:lnTo>
                    <a:pt x="695325" y="421481"/>
                  </a:lnTo>
                  <a:lnTo>
                    <a:pt x="598884" y="419100"/>
                  </a:lnTo>
                  <a:lnTo>
                    <a:pt x="260746" y="319087"/>
                  </a:lnTo>
                  <a:lnTo>
                    <a:pt x="190500" y="202406"/>
                  </a:lnTo>
                  <a:lnTo>
                    <a:pt x="228600" y="140494"/>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88" name="Freeform 57">
              <a:extLst>
                <a:ext uri="{FF2B5EF4-FFF2-40B4-BE49-F238E27FC236}">
                  <a16:creationId xmlns:a16="http://schemas.microsoft.com/office/drawing/2014/main" id="{E285CFE1-3571-4F0F-BCE2-7268AA15CD0C}"/>
                </a:ext>
              </a:extLst>
            </p:cNvPr>
            <p:cNvSpPr>
              <a:spLocks/>
            </p:cNvSpPr>
            <p:nvPr/>
          </p:nvSpPr>
          <p:spPr bwMode="auto">
            <a:xfrm>
              <a:off x="4110028" y="3319358"/>
              <a:ext cx="142113" cy="98386"/>
            </a:xfrm>
            <a:custGeom>
              <a:avLst/>
              <a:gdLst>
                <a:gd name="T0" fmla="*/ 89 w 846535"/>
                <a:gd name="T1" fmla="*/ 0 h 582068"/>
                <a:gd name="T2" fmla="*/ 63 w 846535"/>
                <a:gd name="T3" fmla="*/ 0 h 582068"/>
                <a:gd name="T4" fmla="*/ 48 w 846535"/>
                <a:gd name="T5" fmla="*/ 4 h 582068"/>
                <a:gd name="T6" fmla="*/ 47 w 846535"/>
                <a:gd name="T7" fmla="*/ 16 h 582068"/>
                <a:gd name="T8" fmla="*/ 37 w 846535"/>
                <a:gd name="T9" fmla="*/ 26 h 582068"/>
                <a:gd name="T10" fmla="*/ 27 w 846535"/>
                <a:gd name="T11" fmla="*/ 37 h 582068"/>
                <a:gd name="T12" fmla="*/ 26 w 846535"/>
                <a:gd name="T13" fmla="*/ 53 h 582068"/>
                <a:gd name="T14" fmla="*/ 14 w 846535"/>
                <a:gd name="T15" fmla="*/ 63 h 582068"/>
                <a:gd name="T16" fmla="*/ 9 w 846535"/>
                <a:gd name="T17" fmla="*/ 77 h 582068"/>
                <a:gd name="T18" fmla="*/ 0 w 846535"/>
                <a:gd name="T19" fmla="*/ 86 h 582068"/>
                <a:gd name="T20" fmla="*/ 55 w 846535"/>
                <a:gd name="T21" fmla="*/ 87 h 582068"/>
                <a:gd name="T22" fmla="*/ 69 w 846535"/>
                <a:gd name="T23" fmla="*/ 75 h 582068"/>
                <a:gd name="T24" fmla="*/ 72 w 846535"/>
                <a:gd name="T25" fmla="*/ 50 h 582068"/>
                <a:gd name="T26" fmla="*/ 71 w 846535"/>
                <a:gd name="T27" fmla="*/ 31 h 582068"/>
                <a:gd name="T28" fmla="*/ 117 w 846535"/>
                <a:gd name="T29" fmla="*/ 31 h 582068"/>
                <a:gd name="T30" fmla="*/ 123 w 846535"/>
                <a:gd name="T31" fmla="*/ 15 h 582068"/>
                <a:gd name="T32" fmla="*/ 122 w 846535"/>
                <a:gd name="T33" fmla="*/ 1 h 582068"/>
                <a:gd name="T34" fmla="*/ 89 w 846535"/>
                <a:gd name="T35" fmla="*/ 0 h 582068"/>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846535"/>
                <a:gd name="T55" fmla="*/ 0 h 582068"/>
                <a:gd name="T56" fmla="*/ 846535 w 846535"/>
                <a:gd name="T57" fmla="*/ 582068 h 582068"/>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846535" h="582068">
                  <a:moveTo>
                    <a:pt x="611646" y="0"/>
                  </a:moveTo>
                  <a:lnTo>
                    <a:pt x="438150" y="1043"/>
                  </a:lnTo>
                  <a:lnTo>
                    <a:pt x="335421" y="28575"/>
                  </a:lnTo>
                  <a:lnTo>
                    <a:pt x="323850" y="105818"/>
                  </a:lnTo>
                  <a:lnTo>
                    <a:pt x="254458" y="173038"/>
                  </a:lnTo>
                  <a:lnTo>
                    <a:pt x="185738" y="248693"/>
                  </a:lnTo>
                  <a:lnTo>
                    <a:pt x="180975" y="353468"/>
                  </a:lnTo>
                  <a:lnTo>
                    <a:pt x="97632" y="420143"/>
                  </a:lnTo>
                  <a:lnTo>
                    <a:pt x="64294" y="517774"/>
                  </a:lnTo>
                  <a:lnTo>
                    <a:pt x="0" y="574924"/>
                  </a:lnTo>
                  <a:lnTo>
                    <a:pt x="381000" y="582068"/>
                  </a:lnTo>
                  <a:lnTo>
                    <a:pt x="473869" y="498724"/>
                  </a:lnTo>
                  <a:lnTo>
                    <a:pt x="494171" y="334963"/>
                  </a:lnTo>
                  <a:lnTo>
                    <a:pt x="490538" y="209402"/>
                  </a:lnTo>
                  <a:lnTo>
                    <a:pt x="804863" y="205830"/>
                  </a:lnTo>
                  <a:lnTo>
                    <a:pt x="846535" y="101055"/>
                  </a:lnTo>
                  <a:lnTo>
                    <a:pt x="840582" y="4615"/>
                  </a:lnTo>
                  <a:lnTo>
                    <a:pt x="611646" y="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89" name="Freeform 59">
              <a:extLst>
                <a:ext uri="{FF2B5EF4-FFF2-40B4-BE49-F238E27FC236}">
                  <a16:creationId xmlns:a16="http://schemas.microsoft.com/office/drawing/2014/main" id="{B868B6A4-2D6C-4F9D-88A3-E6583DD163CC}"/>
                </a:ext>
              </a:extLst>
            </p:cNvPr>
            <p:cNvSpPr>
              <a:spLocks/>
            </p:cNvSpPr>
            <p:nvPr/>
          </p:nvSpPr>
          <p:spPr bwMode="auto">
            <a:xfrm>
              <a:off x="5170404" y="4048660"/>
              <a:ext cx="129618" cy="263923"/>
            </a:xfrm>
            <a:custGeom>
              <a:avLst/>
              <a:gdLst>
                <a:gd name="T0" fmla="*/ 91 w 771858"/>
                <a:gd name="T1" fmla="*/ 9 h 1571091"/>
                <a:gd name="T2" fmla="*/ 90 w 771858"/>
                <a:gd name="T3" fmla="*/ 19 h 1571091"/>
                <a:gd name="T4" fmla="*/ 86 w 771858"/>
                <a:gd name="T5" fmla="*/ 25 h 1571091"/>
                <a:gd name="T6" fmla="*/ 82 w 771858"/>
                <a:gd name="T7" fmla="*/ 27 h 1571091"/>
                <a:gd name="T8" fmla="*/ 76 w 771858"/>
                <a:gd name="T9" fmla="*/ 26 h 1571091"/>
                <a:gd name="T10" fmla="*/ 73 w 771858"/>
                <a:gd name="T11" fmla="*/ 30 h 1571091"/>
                <a:gd name="T12" fmla="*/ 77 w 771858"/>
                <a:gd name="T13" fmla="*/ 39 h 1571091"/>
                <a:gd name="T14" fmla="*/ 70 w 771858"/>
                <a:gd name="T15" fmla="*/ 41 h 1571091"/>
                <a:gd name="T16" fmla="*/ 72 w 771858"/>
                <a:gd name="T17" fmla="*/ 47 h 1571091"/>
                <a:gd name="T18" fmla="*/ 65 w 771858"/>
                <a:gd name="T19" fmla="*/ 52 h 1571091"/>
                <a:gd name="T20" fmla="*/ 62 w 771858"/>
                <a:gd name="T21" fmla="*/ 50 h 1571091"/>
                <a:gd name="T22" fmla="*/ 56 w 771858"/>
                <a:gd name="T23" fmla="*/ 56 h 1571091"/>
                <a:gd name="T24" fmla="*/ 41 w 771858"/>
                <a:gd name="T25" fmla="*/ 65 h 1571091"/>
                <a:gd name="T26" fmla="*/ 32 w 771858"/>
                <a:gd name="T27" fmla="*/ 68 h 1571091"/>
                <a:gd name="T28" fmla="*/ 28 w 771858"/>
                <a:gd name="T29" fmla="*/ 69 h 1571091"/>
                <a:gd name="T30" fmla="*/ 23 w 771858"/>
                <a:gd name="T31" fmla="*/ 69 h 1571091"/>
                <a:gd name="T32" fmla="*/ 18 w 771858"/>
                <a:gd name="T33" fmla="*/ 80 h 1571091"/>
                <a:gd name="T34" fmla="*/ 15 w 771858"/>
                <a:gd name="T35" fmla="*/ 88 h 1571091"/>
                <a:gd name="T36" fmla="*/ 18 w 771858"/>
                <a:gd name="T37" fmla="*/ 101 h 1571091"/>
                <a:gd name="T38" fmla="*/ 19 w 771858"/>
                <a:gd name="T39" fmla="*/ 113 h 1571091"/>
                <a:gd name="T40" fmla="*/ 16 w 771858"/>
                <a:gd name="T41" fmla="*/ 125 h 1571091"/>
                <a:gd name="T42" fmla="*/ 15 w 771858"/>
                <a:gd name="T43" fmla="*/ 134 h 1571091"/>
                <a:gd name="T44" fmla="*/ 7 w 771858"/>
                <a:gd name="T45" fmla="*/ 148 h 1571091"/>
                <a:gd name="T46" fmla="*/ 0 w 771858"/>
                <a:gd name="T47" fmla="*/ 157 h 1571091"/>
                <a:gd name="T48" fmla="*/ 4 w 771858"/>
                <a:gd name="T49" fmla="*/ 163 h 1571091"/>
                <a:gd name="T50" fmla="*/ 4 w 771858"/>
                <a:gd name="T51" fmla="*/ 172 h 1571091"/>
                <a:gd name="T52" fmla="*/ 6 w 771858"/>
                <a:gd name="T53" fmla="*/ 178 h 1571091"/>
                <a:gd name="T54" fmla="*/ 6 w 771858"/>
                <a:gd name="T55" fmla="*/ 186 h 1571091"/>
                <a:gd name="T56" fmla="*/ 11 w 771858"/>
                <a:gd name="T57" fmla="*/ 198 h 1571091"/>
                <a:gd name="T58" fmla="*/ 16 w 771858"/>
                <a:gd name="T59" fmla="*/ 206 h 1571091"/>
                <a:gd name="T60" fmla="*/ 13 w 771858"/>
                <a:gd name="T61" fmla="*/ 213 h 1571091"/>
                <a:gd name="T62" fmla="*/ 11 w 771858"/>
                <a:gd name="T63" fmla="*/ 218 h 1571091"/>
                <a:gd name="T64" fmla="*/ 10 w 771858"/>
                <a:gd name="T65" fmla="*/ 222 h 1571091"/>
                <a:gd name="T66" fmla="*/ 16 w 771858"/>
                <a:gd name="T67" fmla="*/ 228 h 1571091"/>
                <a:gd name="T68" fmla="*/ 26 w 771858"/>
                <a:gd name="T69" fmla="*/ 224 h 1571091"/>
                <a:gd name="T70" fmla="*/ 36 w 771858"/>
                <a:gd name="T71" fmla="*/ 221 h 1571091"/>
                <a:gd name="T72" fmla="*/ 45 w 771858"/>
                <a:gd name="T73" fmla="*/ 218 h 1571091"/>
                <a:gd name="T74" fmla="*/ 55 w 771858"/>
                <a:gd name="T75" fmla="*/ 213 h 1571091"/>
                <a:gd name="T76" fmla="*/ 60 w 771858"/>
                <a:gd name="T77" fmla="*/ 207 h 1571091"/>
                <a:gd name="T78" fmla="*/ 72 w 771858"/>
                <a:gd name="T79" fmla="*/ 186 h 1571091"/>
                <a:gd name="T80" fmla="*/ 81 w 771858"/>
                <a:gd name="T81" fmla="*/ 147 h 1571091"/>
                <a:gd name="T82" fmla="*/ 84 w 771858"/>
                <a:gd name="T83" fmla="*/ 123 h 1571091"/>
                <a:gd name="T84" fmla="*/ 91 w 771858"/>
                <a:gd name="T85" fmla="*/ 107 h 1571091"/>
                <a:gd name="T86" fmla="*/ 99 w 771858"/>
                <a:gd name="T87" fmla="*/ 96 h 1571091"/>
                <a:gd name="T88" fmla="*/ 101 w 771858"/>
                <a:gd name="T89" fmla="*/ 87 h 1571091"/>
                <a:gd name="T90" fmla="*/ 99 w 771858"/>
                <a:gd name="T91" fmla="*/ 80 h 1571091"/>
                <a:gd name="T92" fmla="*/ 101 w 771858"/>
                <a:gd name="T93" fmla="*/ 75 h 1571091"/>
                <a:gd name="T94" fmla="*/ 96 w 771858"/>
                <a:gd name="T95" fmla="*/ 66 h 1571091"/>
                <a:gd name="T96" fmla="*/ 97 w 771858"/>
                <a:gd name="T97" fmla="*/ 61 h 1571091"/>
                <a:gd name="T98" fmla="*/ 102 w 771858"/>
                <a:gd name="T99" fmla="*/ 59 h 1571091"/>
                <a:gd name="T100" fmla="*/ 104 w 771858"/>
                <a:gd name="T101" fmla="*/ 64 h 1571091"/>
                <a:gd name="T102" fmla="*/ 105 w 771858"/>
                <a:gd name="T103" fmla="*/ 67 h 1571091"/>
                <a:gd name="T104" fmla="*/ 109 w 771858"/>
                <a:gd name="T105" fmla="*/ 63 h 1571091"/>
                <a:gd name="T106" fmla="*/ 112 w 771858"/>
                <a:gd name="T107" fmla="*/ 57 h 1571091"/>
                <a:gd name="T108" fmla="*/ 108 w 771858"/>
                <a:gd name="T109" fmla="*/ 50 h 1571091"/>
                <a:gd name="T110" fmla="*/ 108 w 771858"/>
                <a:gd name="T111" fmla="*/ 39 h 1571091"/>
                <a:gd name="T112" fmla="*/ 106 w 771858"/>
                <a:gd name="T113" fmla="*/ 18 h 1571091"/>
                <a:gd name="T114" fmla="*/ 101 w 771858"/>
                <a:gd name="T115" fmla="*/ 10 h 1571091"/>
                <a:gd name="T116" fmla="*/ 98 w 771858"/>
                <a:gd name="T117" fmla="*/ 0 h 1571091"/>
                <a:gd name="T118" fmla="*/ 94 w 771858"/>
                <a:gd name="T119" fmla="*/ 3 h 1571091"/>
                <a:gd name="T120" fmla="*/ 91 w 771858"/>
                <a:gd name="T121" fmla="*/ 9 h 1571091"/>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60000 65536"/>
                <a:gd name="T175" fmla="*/ 0 60000 65536"/>
                <a:gd name="T176" fmla="*/ 0 60000 65536"/>
                <a:gd name="T177" fmla="*/ 0 60000 65536"/>
                <a:gd name="T178" fmla="*/ 0 60000 65536"/>
                <a:gd name="T179" fmla="*/ 0 60000 65536"/>
                <a:gd name="T180" fmla="*/ 0 60000 65536"/>
                <a:gd name="T181" fmla="*/ 0 60000 65536"/>
                <a:gd name="T182" fmla="*/ 0 60000 65536"/>
                <a:gd name="T183" fmla="*/ 0 w 771858"/>
                <a:gd name="T184" fmla="*/ 0 h 1571091"/>
                <a:gd name="T185" fmla="*/ 771858 w 771858"/>
                <a:gd name="T186" fmla="*/ 1571091 h 1571091"/>
              </a:gdLst>
              <a:ahLst/>
              <a:cxnLst>
                <a:cxn ang="T122">
                  <a:pos x="T0" y="T1"/>
                </a:cxn>
                <a:cxn ang="T123">
                  <a:pos x="T2" y="T3"/>
                </a:cxn>
                <a:cxn ang="T124">
                  <a:pos x="T4" y="T5"/>
                </a:cxn>
                <a:cxn ang="T125">
                  <a:pos x="T6" y="T7"/>
                </a:cxn>
                <a:cxn ang="T126">
                  <a:pos x="T8" y="T9"/>
                </a:cxn>
                <a:cxn ang="T127">
                  <a:pos x="T10" y="T11"/>
                </a:cxn>
                <a:cxn ang="T128">
                  <a:pos x="T12" y="T13"/>
                </a:cxn>
                <a:cxn ang="T129">
                  <a:pos x="T14" y="T15"/>
                </a:cxn>
                <a:cxn ang="T130">
                  <a:pos x="T16" y="T17"/>
                </a:cxn>
                <a:cxn ang="T131">
                  <a:pos x="T18" y="T19"/>
                </a:cxn>
                <a:cxn ang="T132">
                  <a:pos x="T20" y="T21"/>
                </a:cxn>
                <a:cxn ang="T133">
                  <a:pos x="T22" y="T23"/>
                </a:cxn>
                <a:cxn ang="T134">
                  <a:pos x="T24" y="T25"/>
                </a:cxn>
                <a:cxn ang="T135">
                  <a:pos x="T26" y="T27"/>
                </a:cxn>
                <a:cxn ang="T136">
                  <a:pos x="T28" y="T29"/>
                </a:cxn>
                <a:cxn ang="T137">
                  <a:pos x="T30" y="T31"/>
                </a:cxn>
                <a:cxn ang="T138">
                  <a:pos x="T32" y="T33"/>
                </a:cxn>
                <a:cxn ang="T139">
                  <a:pos x="T34" y="T35"/>
                </a:cxn>
                <a:cxn ang="T140">
                  <a:pos x="T36" y="T37"/>
                </a:cxn>
                <a:cxn ang="T141">
                  <a:pos x="T38" y="T39"/>
                </a:cxn>
                <a:cxn ang="T142">
                  <a:pos x="T40" y="T41"/>
                </a:cxn>
                <a:cxn ang="T143">
                  <a:pos x="T42" y="T43"/>
                </a:cxn>
                <a:cxn ang="T144">
                  <a:pos x="T44" y="T45"/>
                </a:cxn>
                <a:cxn ang="T145">
                  <a:pos x="T46" y="T47"/>
                </a:cxn>
                <a:cxn ang="T146">
                  <a:pos x="T48" y="T49"/>
                </a:cxn>
                <a:cxn ang="T147">
                  <a:pos x="T50" y="T51"/>
                </a:cxn>
                <a:cxn ang="T148">
                  <a:pos x="T52" y="T53"/>
                </a:cxn>
                <a:cxn ang="T149">
                  <a:pos x="T54" y="T55"/>
                </a:cxn>
                <a:cxn ang="T150">
                  <a:pos x="T56" y="T57"/>
                </a:cxn>
                <a:cxn ang="T151">
                  <a:pos x="T58" y="T59"/>
                </a:cxn>
                <a:cxn ang="T152">
                  <a:pos x="T60" y="T61"/>
                </a:cxn>
                <a:cxn ang="T153">
                  <a:pos x="T62" y="T63"/>
                </a:cxn>
                <a:cxn ang="T154">
                  <a:pos x="T64" y="T65"/>
                </a:cxn>
                <a:cxn ang="T155">
                  <a:pos x="T66" y="T67"/>
                </a:cxn>
                <a:cxn ang="T156">
                  <a:pos x="T68" y="T69"/>
                </a:cxn>
                <a:cxn ang="T157">
                  <a:pos x="T70" y="T71"/>
                </a:cxn>
                <a:cxn ang="T158">
                  <a:pos x="T72" y="T73"/>
                </a:cxn>
                <a:cxn ang="T159">
                  <a:pos x="T74" y="T75"/>
                </a:cxn>
                <a:cxn ang="T160">
                  <a:pos x="T76" y="T77"/>
                </a:cxn>
                <a:cxn ang="T161">
                  <a:pos x="T78" y="T79"/>
                </a:cxn>
                <a:cxn ang="T162">
                  <a:pos x="T80" y="T81"/>
                </a:cxn>
                <a:cxn ang="T163">
                  <a:pos x="T82" y="T83"/>
                </a:cxn>
                <a:cxn ang="T164">
                  <a:pos x="T84" y="T85"/>
                </a:cxn>
                <a:cxn ang="T165">
                  <a:pos x="T86" y="T87"/>
                </a:cxn>
                <a:cxn ang="T166">
                  <a:pos x="T88" y="T89"/>
                </a:cxn>
                <a:cxn ang="T167">
                  <a:pos x="T90" y="T91"/>
                </a:cxn>
                <a:cxn ang="T168">
                  <a:pos x="T92" y="T93"/>
                </a:cxn>
                <a:cxn ang="T169">
                  <a:pos x="T94" y="T95"/>
                </a:cxn>
                <a:cxn ang="T170">
                  <a:pos x="T96" y="T97"/>
                </a:cxn>
                <a:cxn ang="T171">
                  <a:pos x="T98" y="T99"/>
                </a:cxn>
                <a:cxn ang="T172">
                  <a:pos x="T100" y="T101"/>
                </a:cxn>
                <a:cxn ang="T173">
                  <a:pos x="T102" y="T103"/>
                </a:cxn>
                <a:cxn ang="T174">
                  <a:pos x="T104" y="T105"/>
                </a:cxn>
                <a:cxn ang="T175">
                  <a:pos x="T106" y="T107"/>
                </a:cxn>
                <a:cxn ang="T176">
                  <a:pos x="T108" y="T109"/>
                </a:cxn>
                <a:cxn ang="T177">
                  <a:pos x="T110" y="T111"/>
                </a:cxn>
                <a:cxn ang="T178">
                  <a:pos x="T112" y="T113"/>
                </a:cxn>
                <a:cxn ang="T179">
                  <a:pos x="T114" y="T115"/>
                </a:cxn>
                <a:cxn ang="T180">
                  <a:pos x="T116" y="T117"/>
                </a:cxn>
                <a:cxn ang="T181">
                  <a:pos x="T118" y="T119"/>
                </a:cxn>
                <a:cxn ang="T182">
                  <a:pos x="T120" y="T121"/>
                </a:cxn>
              </a:cxnLst>
              <a:rect l="T183" t="T184" r="T185" b="T186"/>
              <a:pathLst>
                <a:path w="771858" h="1571091">
                  <a:moveTo>
                    <a:pt x="625523" y="60989"/>
                  </a:moveTo>
                  <a:lnTo>
                    <a:pt x="623220" y="132316"/>
                  </a:lnTo>
                  <a:lnTo>
                    <a:pt x="595126" y="170344"/>
                  </a:lnTo>
                  <a:lnTo>
                    <a:pt x="563095" y="189685"/>
                  </a:lnTo>
                  <a:lnTo>
                    <a:pt x="523325" y="179151"/>
                  </a:lnTo>
                  <a:lnTo>
                    <a:pt x="505886" y="209483"/>
                  </a:lnTo>
                  <a:lnTo>
                    <a:pt x="532084" y="265284"/>
                  </a:lnTo>
                  <a:lnTo>
                    <a:pt x="482001" y="281201"/>
                  </a:lnTo>
                  <a:lnTo>
                    <a:pt x="497205" y="325947"/>
                  </a:lnTo>
                  <a:lnTo>
                    <a:pt x="451059" y="360551"/>
                  </a:lnTo>
                  <a:lnTo>
                    <a:pt x="425609" y="346006"/>
                  </a:lnTo>
                  <a:lnTo>
                    <a:pt x="389023" y="387002"/>
                  </a:lnTo>
                  <a:lnTo>
                    <a:pt x="283505" y="446133"/>
                  </a:lnTo>
                  <a:lnTo>
                    <a:pt x="219103" y="466060"/>
                  </a:lnTo>
                  <a:lnTo>
                    <a:pt x="194129" y="477769"/>
                  </a:lnTo>
                  <a:lnTo>
                    <a:pt x="154988" y="477073"/>
                  </a:lnTo>
                  <a:lnTo>
                    <a:pt x="127083" y="550271"/>
                  </a:lnTo>
                  <a:lnTo>
                    <a:pt x="102204" y="609409"/>
                  </a:lnTo>
                  <a:lnTo>
                    <a:pt x="121254" y="695134"/>
                  </a:lnTo>
                  <a:lnTo>
                    <a:pt x="133160" y="776097"/>
                  </a:lnTo>
                  <a:lnTo>
                    <a:pt x="107486" y="858278"/>
                  </a:lnTo>
                  <a:lnTo>
                    <a:pt x="100991" y="921709"/>
                  </a:lnTo>
                  <a:lnTo>
                    <a:pt x="49198" y="1016914"/>
                  </a:lnTo>
                  <a:lnTo>
                    <a:pt x="0" y="1081588"/>
                  </a:lnTo>
                  <a:lnTo>
                    <a:pt x="26004" y="1123759"/>
                  </a:lnTo>
                  <a:lnTo>
                    <a:pt x="30766" y="1188053"/>
                  </a:lnTo>
                  <a:lnTo>
                    <a:pt x="40291" y="1228534"/>
                  </a:lnTo>
                  <a:lnTo>
                    <a:pt x="45054" y="1280922"/>
                  </a:lnTo>
                  <a:lnTo>
                    <a:pt x="73629" y="1361884"/>
                  </a:lnTo>
                  <a:lnTo>
                    <a:pt x="111729" y="1421415"/>
                  </a:lnTo>
                  <a:lnTo>
                    <a:pt x="90298" y="1464278"/>
                  </a:lnTo>
                  <a:lnTo>
                    <a:pt x="73629" y="1502378"/>
                  </a:lnTo>
                  <a:lnTo>
                    <a:pt x="69315" y="1530552"/>
                  </a:lnTo>
                  <a:lnTo>
                    <a:pt x="109628" y="1571091"/>
                  </a:lnTo>
                  <a:lnTo>
                    <a:pt x="181020" y="1539780"/>
                  </a:lnTo>
                  <a:lnTo>
                    <a:pt x="248128" y="1520272"/>
                  </a:lnTo>
                  <a:lnTo>
                    <a:pt x="309825" y="1499924"/>
                  </a:lnTo>
                  <a:lnTo>
                    <a:pt x="378429" y="1464278"/>
                  </a:lnTo>
                  <a:lnTo>
                    <a:pt x="411766" y="1426178"/>
                  </a:lnTo>
                  <a:lnTo>
                    <a:pt x="497491" y="1278540"/>
                  </a:lnTo>
                  <a:lnTo>
                    <a:pt x="561785" y="1014222"/>
                  </a:lnTo>
                  <a:lnTo>
                    <a:pt x="578603" y="845977"/>
                  </a:lnTo>
                  <a:lnTo>
                    <a:pt x="630582" y="736230"/>
                  </a:lnTo>
                  <a:lnTo>
                    <a:pt x="685610" y="664178"/>
                  </a:lnTo>
                  <a:lnTo>
                    <a:pt x="697516" y="599884"/>
                  </a:lnTo>
                  <a:lnTo>
                    <a:pt x="681131" y="547720"/>
                  </a:lnTo>
                  <a:lnTo>
                    <a:pt x="694906" y="513704"/>
                  </a:lnTo>
                  <a:lnTo>
                    <a:pt x="663235" y="453780"/>
                  </a:lnTo>
                  <a:lnTo>
                    <a:pt x="668026" y="420395"/>
                  </a:lnTo>
                  <a:lnTo>
                    <a:pt x="700126" y="404805"/>
                  </a:lnTo>
                  <a:lnTo>
                    <a:pt x="715125" y="438300"/>
                  </a:lnTo>
                  <a:lnTo>
                    <a:pt x="726324" y="460607"/>
                  </a:lnTo>
                  <a:lnTo>
                    <a:pt x="754622" y="433831"/>
                  </a:lnTo>
                  <a:lnTo>
                    <a:pt x="771858" y="392248"/>
                  </a:lnTo>
                  <a:lnTo>
                    <a:pt x="745795" y="343947"/>
                  </a:lnTo>
                  <a:lnTo>
                    <a:pt x="744366" y="265183"/>
                  </a:lnTo>
                  <a:lnTo>
                    <a:pt x="731057" y="126607"/>
                  </a:lnTo>
                  <a:lnTo>
                    <a:pt x="697596" y="67185"/>
                  </a:lnTo>
                  <a:lnTo>
                    <a:pt x="678387" y="0"/>
                  </a:lnTo>
                  <a:lnTo>
                    <a:pt x="646424" y="23091"/>
                  </a:lnTo>
                  <a:lnTo>
                    <a:pt x="625523" y="60989"/>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90" name="Freeform 60">
              <a:extLst>
                <a:ext uri="{FF2B5EF4-FFF2-40B4-BE49-F238E27FC236}">
                  <a16:creationId xmlns:a16="http://schemas.microsoft.com/office/drawing/2014/main" id="{762CC78F-6C0A-4881-B0D0-5416AA108867}"/>
                </a:ext>
              </a:extLst>
            </p:cNvPr>
            <p:cNvSpPr>
              <a:spLocks/>
            </p:cNvSpPr>
            <p:nvPr/>
          </p:nvSpPr>
          <p:spPr bwMode="auto">
            <a:xfrm>
              <a:off x="4306798" y="3566102"/>
              <a:ext cx="148359" cy="96824"/>
            </a:xfrm>
            <a:custGeom>
              <a:avLst/>
              <a:gdLst>
                <a:gd name="T0" fmla="*/ 89 w 884634"/>
                <a:gd name="T1" fmla="*/ 0 h 577358"/>
                <a:gd name="T2" fmla="*/ 70 w 884634"/>
                <a:gd name="T3" fmla="*/ 1 h 577358"/>
                <a:gd name="T4" fmla="*/ 56 w 884634"/>
                <a:gd name="T5" fmla="*/ 6 h 577358"/>
                <a:gd name="T6" fmla="*/ 47 w 884634"/>
                <a:gd name="T7" fmla="*/ 10 h 577358"/>
                <a:gd name="T8" fmla="*/ 40 w 884634"/>
                <a:gd name="T9" fmla="*/ 17 h 577358"/>
                <a:gd name="T10" fmla="*/ 32 w 884634"/>
                <a:gd name="T11" fmla="*/ 22 h 577358"/>
                <a:gd name="T12" fmla="*/ 17 w 884634"/>
                <a:gd name="T13" fmla="*/ 33 h 577358"/>
                <a:gd name="T14" fmla="*/ 19 w 884634"/>
                <a:gd name="T15" fmla="*/ 40 h 577358"/>
                <a:gd name="T16" fmla="*/ 13 w 884634"/>
                <a:gd name="T17" fmla="*/ 42 h 577358"/>
                <a:gd name="T18" fmla="*/ 6 w 884634"/>
                <a:gd name="T19" fmla="*/ 47 h 577358"/>
                <a:gd name="T20" fmla="*/ 0 w 884634"/>
                <a:gd name="T21" fmla="*/ 54 h 577358"/>
                <a:gd name="T22" fmla="*/ 2 w 884634"/>
                <a:gd name="T23" fmla="*/ 63 h 577358"/>
                <a:gd name="T24" fmla="*/ 1 w 884634"/>
                <a:gd name="T25" fmla="*/ 72 h 577358"/>
                <a:gd name="T26" fmla="*/ 7 w 884634"/>
                <a:gd name="T27" fmla="*/ 79 h 577358"/>
                <a:gd name="T28" fmla="*/ 17 w 884634"/>
                <a:gd name="T29" fmla="*/ 83 h 577358"/>
                <a:gd name="T30" fmla="*/ 31 w 884634"/>
                <a:gd name="T31" fmla="*/ 79 h 577358"/>
                <a:gd name="T32" fmla="*/ 39 w 884634"/>
                <a:gd name="T33" fmla="*/ 82 h 577358"/>
                <a:gd name="T34" fmla="*/ 41 w 884634"/>
                <a:gd name="T35" fmla="*/ 73 h 577358"/>
                <a:gd name="T36" fmla="*/ 40 w 884634"/>
                <a:gd name="T37" fmla="*/ 62 h 577358"/>
                <a:gd name="T38" fmla="*/ 48 w 884634"/>
                <a:gd name="T39" fmla="*/ 62 h 577358"/>
                <a:gd name="T40" fmla="*/ 64 w 884634"/>
                <a:gd name="T41" fmla="*/ 61 h 577358"/>
                <a:gd name="T42" fmla="*/ 82 w 884634"/>
                <a:gd name="T43" fmla="*/ 61 h 577358"/>
                <a:gd name="T44" fmla="*/ 90 w 884634"/>
                <a:gd name="T45" fmla="*/ 65 h 577358"/>
                <a:gd name="T46" fmla="*/ 98 w 884634"/>
                <a:gd name="T47" fmla="*/ 62 h 577358"/>
                <a:gd name="T48" fmla="*/ 104 w 884634"/>
                <a:gd name="T49" fmla="*/ 58 h 577358"/>
                <a:gd name="T50" fmla="*/ 115 w 884634"/>
                <a:gd name="T51" fmla="*/ 58 h 577358"/>
                <a:gd name="T52" fmla="*/ 119 w 884634"/>
                <a:gd name="T53" fmla="*/ 49 h 577358"/>
                <a:gd name="T54" fmla="*/ 127 w 884634"/>
                <a:gd name="T55" fmla="*/ 40 h 577358"/>
                <a:gd name="T56" fmla="*/ 108 w 884634"/>
                <a:gd name="T57" fmla="*/ 35 h 577358"/>
                <a:gd name="T58" fmla="*/ 101 w 884634"/>
                <a:gd name="T59" fmla="*/ 26 h 577358"/>
                <a:gd name="T60" fmla="*/ 93 w 884634"/>
                <a:gd name="T61" fmla="*/ 16 h 577358"/>
                <a:gd name="T62" fmla="*/ 89 w 884634"/>
                <a:gd name="T63" fmla="*/ 0 h 577358"/>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w 884634"/>
                <a:gd name="T97" fmla="*/ 0 h 577358"/>
                <a:gd name="T98" fmla="*/ 884634 w 884634"/>
                <a:gd name="T99" fmla="*/ 577358 h 577358"/>
              </a:gdLst>
              <a:ahLst/>
              <a:cxnLst>
                <a:cxn ang="T64">
                  <a:pos x="T0" y="T1"/>
                </a:cxn>
                <a:cxn ang="T65">
                  <a:pos x="T2" y="T3"/>
                </a:cxn>
                <a:cxn ang="T66">
                  <a:pos x="T4" y="T5"/>
                </a:cxn>
                <a:cxn ang="T67">
                  <a:pos x="T6" y="T7"/>
                </a:cxn>
                <a:cxn ang="T68">
                  <a:pos x="T8" y="T9"/>
                </a:cxn>
                <a:cxn ang="T69">
                  <a:pos x="T10" y="T11"/>
                </a:cxn>
                <a:cxn ang="T70">
                  <a:pos x="T12" y="T13"/>
                </a:cxn>
                <a:cxn ang="T71">
                  <a:pos x="T14" y="T15"/>
                </a:cxn>
                <a:cxn ang="T72">
                  <a:pos x="T16" y="T17"/>
                </a:cxn>
                <a:cxn ang="T73">
                  <a:pos x="T18" y="T19"/>
                </a:cxn>
                <a:cxn ang="T74">
                  <a:pos x="T20" y="T21"/>
                </a:cxn>
                <a:cxn ang="T75">
                  <a:pos x="T22" y="T23"/>
                </a:cxn>
                <a:cxn ang="T76">
                  <a:pos x="T24" y="T25"/>
                </a:cxn>
                <a:cxn ang="T77">
                  <a:pos x="T26" y="T27"/>
                </a:cxn>
                <a:cxn ang="T78">
                  <a:pos x="T28" y="T29"/>
                </a:cxn>
                <a:cxn ang="T79">
                  <a:pos x="T30" y="T31"/>
                </a:cxn>
                <a:cxn ang="T80">
                  <a:pos x="T32" y="T33"/>
                </a:cxn>
                <a:cxn ang="T81">
                  <a:pos x="T34" y="T35"/>
                </a:cxn>
                <a:cxn ang="T82">
                  <a:pos x="T36" y="T37"/>
                </a:cxn>
                <a:cxn ang="T83">
                  <a:pos x="T38" y="T39"/>
                </a:cxn>
                <a:cxn ang="T84">
                  <a:pos x="T40" y="T41"/>
                </a:cxn>
                <a:cxn ang="T85">
                  <a:pos x="T42" y="T43"/>
                </a:cxn>
                <a:cxn ang="T86">
                  <a:pos x="T44" y="T45"/>
                </a:cxn>
                <a:cxn ang="T87">
                  <a:pos x="T46" y="T47"/>
                </a:cxn>
                <a:cxn ang="T88">
                  <a:pos x="T48" y="T49"/>
                </a:cxn>
                <a:cxn ang="T89">
                  <a:pos x="T50" y="T51"/>
                </a:cxn>
                <a:cxn ang="T90">
                  <a:pos x="T52" y="T53"/>
                </a:cxn>
                <a:cxn ang="T91">
                  <a:pos x="T54" y="T55"/>
                </a:cxn>
                <a:cxn ang="T92">
                  <a:pos x="T56" y="T57"/>
                </a:cxn>
                <a:cxn ang="T93">
                  <a:pos x="T58" y="T59"/>
                </a:cxn>
                <a:cxn ang="T94">
                  <a:pos x="T60" y="T61"/>
                </a:cxn>
                <a:cxn ang="T95">
                  <a:pos x="T62" y="T63"/>
                </a:cxn>
              </a:cxnLst>
              <a:rect l="T96" t="T97" r="T98" b="T99"/>
              <a:pathLst>
                <a:path w="884634" h="577358">
                  <a:moveTo>
                    <a:pt x="616743" y="0"/>
                  </a:moveTo>
                  <a:lnTo>
                    <a:pt x="488156" y="4763"/>
                  </a:lnTo>
                  <a:lnTo>
                    <a:pt x="388143" y="40482"/>
                  </a:lnTo>
                  <a:lnTo>
                    <a:pt x="328612" y="69057"/>
                  </a:lnTo>
                  <a:lnTo>
                    <a:pt x="276225" y="119063"/>
                  </a:lnTo>
                  <a:lnTo>
                    <a:pt x="223837" y="154782"/>
                  </a:lnTo>
                  <a:lnTo>
                    <a:pt x="117871" y="230982"/>
                  </a:lnTo>
                  <a:lnTo>
                    <a:pt x="128587" y="279797"/>
                  </a:lnTo>
                  <a:lnTo>
                    <a:pt x="90487" y="295275"/>
                  </a:lnTo>
                  <a:lnTo>
                    <a:pt x="39290" y="328613"/>
                  </a:lnTo>
                  <a:lnTo>
                    <a:pt x="0" y="376238"/>
                  </a:lnTo>
                  <a:lnTo>
                    <a:pt x="16668" y="438150"/>
                  </a:lnTo>
                  <a:lnTo>
                    <a:pt x="7143" y="500063"/>
                  </a:lnTo>
                  <a:lnTo>
                    <a:pt x="51531" y="546121"/>
                  </a:lnTo>
                  <a:lnTo>
                    <a:pt x="114633" y="577358"/>
                  </a:lnTo>
                  <a:lnTo>
                    <a:pt x="214849" y="546442"/>
                  </a:lnTo>
                  <a:lnTo>
                    <a:pt x="267046" y="571776"/>
                  </a:lnTo>
                  <a:lnTo>
                    <a:pt x="283368" y="509588"/>
                  </a:lnTo>
                  <a:lnTo>
                    <a:pt x="276225" y="431007"/>
                  </a:lnTo>
                  <a:lnTo>
                    <a:pt x="334228" y="431172"/>
                  </a:lnTo>
                  <a:lnTo>
                    <a:pt x="442912" y="426244"/>
                  </a:lnTo>
                  <a:lnTo>
                    <a:pt x="571625" y="423109"/>
                  </a:lnTo>
                  <a:lnTo>
                    <a:pt x="621506" y="452438"/>
                  </a:lnTo>
                  <a:lnTo>
                    <a:pt x="678656" y="431007"/>
                  </a:lnTo>
                  <a:lnTo>
                    <a:pt x="722432" y="403478"/>
                  </a:lnTo>
                  <a:lnTo>
                    <a:pt x="799356" y="403021"/>
                  </a:lnTo>
                  <a:lnTo>
                    <a:pt x="826617" y="343392"/>
                  </a:lnTo>
                  <a:lnTo>
                    <a:pt x="884634" y="280988"/>
                  </a:lnTo>
                  <a:lnTo>
                    <a:pt x="746530" y="243945"/>
                  </a:lnTo>
                  <a:lnTo>
                    <a:pt x="704850" y="178594"/>
                  </a:lnTo>
                  <a:lnTo>
                    <a:pt x="642937" y="114300"/>
                  </a:lnTo>
                  <a:lnTo>
                    <a:pt x="616743" y="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91" name="Freeform 65">
              <a:extLst>
                <a:ext uri="{FF2B5EF4-FFF2-40B4-BE49-F238E27FC236}">
                  <a16:creationId xmlns:a16="http://schemas.microsoft.com/office/drawing/2014/main" id="{67866711-C355-47A6-A11D-924A6F0EADC6}"/>
                </a:ext>
              </a:extLst>
            </p:cNvPr>
            <p:cNvSpPr>
              <a:spLocks/>
            </p:cNvSpPr>
            <p:nvPr/>
          </p:nvSpPr>
          <p:spPr bwMode="auto">
            <a:xfrm>
              <a:off x="5151664" y="3603583"/>
              <a:ext cx="24987" cy="34357"/>
            </a:xfrm>
            <a:custGeom>
              <a:avLst/>
              <a:gdLst>
                <a:gd name="T0" fmla="*/ 13 w 149562"/>
                <a:gd name="T1" fmla="*/ 0 h 204788"/>
                <a:gd name="T2" fmla="*/ 11 w 149562"/>
                <a:gd name="T3" fmla="*/ 4 h 204788"/>
                <a:gd name="T4" fmla="*/ 5 w 149562"/>
                <a:gd name="T5" fmla="*/ 6 h 204788"/>
                <a:gd name="T6" fmla="*/ 0 w 149562"/>
                <a:gd name="T7" fmla="*/ 16 h 204788"/>
                <a:gd name="T8" fmla="*/ 0 w 149562"/>
                <a:gd name="T9" fmla="*/ 27 h 204788"/>
                <a:gd name="T10" fmla="*/ 8 w 149562"/>
                <a:gd name="T11" fmla="*/ 28 h 204788"/>
                <a:gd name="T12" fmla="*/ 14 w 149562"/>
                <a:gd name="T13" fmla="*/ 30 h 204788"/>
                <a:gd name="T14" fmla="*/ 19 w 149562"/>
                <a:gd name="T15" fmla="*/ 21 h 204788"/>
                <a:gd name="T16" fmla="*/ 19 w 149562"/>
                <a:gd name="T17" fmla="*/ 18 h 204788"/>
                <a:gd name="T18" fmla="*/ 14 w 149562"/>
                <a:gd name="T19" fmla="*/ 19 h 204788"/>
                <a:gd name="T20" fmla="*/ 11 w 149562"/>
                <a:gd name="T21" fmla="*/ 21 h 204788"/>
                <a:gd name="T22" fmla="*/ 8 w 149562"/>
                <a:gd name="T23" fmla="*/ 21 h 204788"/>
                <a:gd name="T24" fmla="*/ 7 w 149562"/>
                <a:gd name="T25" fmla="*/ 19 h 204788"/>
                <a:gd name="T26" fmla="*/ 11 w 149562"/>
                <a:gd name="T27" fmla="*/ 17 h 204788"/>
                <a:gd name="T28" fmla="*/ 15 w 149562"/>
                <a:gd name="T29" fmla="*/ 13 h 204788"/>
                <a:gd name="T30" fmla="*/ 21 w 149562"/>
                <a:gd name="T31" fmla="*/ 12 h 204788"/>
                <a:gd name="T32" fmla="*/ 20 w 149562"/>
                <a:gd name="T33" fmla="*/ 7 h 204788"/>
                <a:gd name="T34" fmla="*/ 17 w 149562"/>
                <a:gd name="T35" fmla="*/ 4 h 204788"/>
                <a:gd name="T36" fmla="*/ 13 w 149562"/>
                <a:gd name="T37" fmla="*/ 0 h 204788"/>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w 149562"/>
                <a:gd name="T58" fmla="*/ 0 h 204788"/>
                <a:gd name="T59" fmla="*/ 149562 w 149562"/>
                <a:gd name="T60" fmla="*/ 204788 h 204788"/>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T57" t="T58" r="T59" b="T60"/>
              <a:pathLst>
                <a:path w="149562" h="204788">
                  <a:moveTo>
                    <a:pt x="94060" y="0"/>
                  </a:moveTo>
                  <a:lnTo>
                    <a:pt x="80963" y="28575"/>
                  </a:lnTo>
                  <a:lnTo>
                    <a:pt x="38100" y="45244"/>
                  </a:lnTo>
                  <a:lnTo>
                    <a:pt x="0" y="111919"/>
                  </a:lnTo>
                  <a:lnTo>
                    <a:pt x="2382" y="186928"/>
                  </a:lnTo>
                  <a:lnTo>
                    <a:pt x="55730" y="197936"/>
                  </a:lnTo>
                  <a:lnTo>
                    <a:pt x="96441" y="204788"/>
                  </a:lnTo>
                  <a:lnTo>
                    <a:pt x="135732" y="147638"/>
                  </a:lnTo>
                  <a:lnTo>
                    <a:pt x="133233" y="125252"/>
                  </a:lnTo>
                  <a:lnTo>
                    <a:pt x="97322" y="129297"/>
                  </a:lnTo>
                  <a:lnTo>
                    <a:pt x="77105" y="148332"/>
                  </a:lnTo>
                  <a:lnTo>
                    <a:pt x="54837" y="148736"/>
                  </a:lnTo>
                  <a:lnTo>
                    <a:pt x="47729" y="134723"/>
                  </a:lnTo>
                  <a:lnTo>
                    <a:pt x="74839" y="117826"/>
                  </a:lnTo>
                  <a:lnTo>
                    <a:pt x="105148" y="88425"/>
                  </a:lnTo>
                  <a:lnTo>
                    <a:pt x="149562" y="80831"/>
                  </a:lnTo>
                  <a:lnTo>
                    <a:pt x="142125" y="48721"/>
                  </a:lnTo>
                  <a:lnTo>
                    <a:pt x="121138" y="25343"/>
                  </a:lnTo>
                  <a:lnTo>
                    <a:pt x="94060" y="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92" name="Freeform 66">
              <a:extLst>
                <a:ext uri="{FF2B5EF4-FFF2-40B4-BE49-F238E27FC236}">
                  <a16:creationId xmlns:a16="http://schemas.microsoft.com/office/drawing/2014/main" id="{F80CDA67-4B56-47DB-82B8-0845437BFD5C}"/>
                </a:ext>
              </a:extLst>
            </p:cNvPr>
            <p:cNvSpPr>
              <a:spLocks/>
            </p:cNvSpPr>
            <p:nvPr/>
          </p:nvSpPr>
          <p:spPr bwMode="auto">
            <a:xfrm>
              <a:off x="5003305" y="3745695"/>
              <a:ext cx="149921" cy="156167"/>
            </a:xfrm>
            <a:custGeom>
              <a:avLst/>
              <a:gdLst>
                <a:gd name="T0" fmla="*/ 2147483647 w 480"/>
                <a:gd name="T1" fmla="*/ 2147483647 h 498"/>
                <a:gd name="T2" fmla="*/ 0 w 480"/>
                <a:gd name="T3" fmla="*/ 2147483647 h 498"/>
                <a:gd name="T4" fmla="*/ 2147483647 w 480"/>
                <a:gd name="T5" fmla="*/ 2147483647 h 498"/>
                <a:gd name="T6" fmla="*/ 2147483647 w 480"/>
                <a:gd name="T7" fmla="*/ 2147483647 h 498"/>
                <a:gd name="T8" fmla="*/ 2147483647 w 480"/>
                <a:gd name="T9" fmla="*/ 2147483647 h 498"/>
                <a:gd name="T10" fmla="*/ 2147483647 w 480"/>
                <a:gd name="T11" fmla="*/ 2147483647 h 498"/>
                <a:gd name="T12" fmla="*/ 2147483647 w 480"/>
                <a:gd name="T13" fmla="*/ 2147483647 h 498"/>
                <a:gd name="T14" fmla="*/ 2147483647 w 480"/>
                <a:gd name="T15" fmla="*/ 2147483647 h 498"/>
                <a:gd name="T16" fmla="*/ 2147483647 w 480"/>
                <a:gd name="T17" fmla="*/ 2147483647 h 498"/>
                <a:gd name="T18" fmla="*/ 2147483647 w 480"/>
                <a:gd name="T19" fmla="*/ 2147483647 h 498"/>
                <a:gd name="T20" fmla="*/ 2147483647 w 480"/>
                <a:gd name="T21" fmla="*/ 2147483647 h 498"/>
                <a:gd name="T22" fmla="*/ 2147483647 w 480"/>
                <a:gd name="T23" fmla="*/ 2147483647 h 498"/>
                <a:gd name="T24" fmla="*/ 2147483647 w 480"/>
                <a:gd name="T25" fmla="*/ 2147483647 h 498"/>
                <a:gd name="T26" fmla="*/ 2147483647 w 480"/>
                <a:gd name="T27" fmla="*/ 2147483647 h 498"/>
                <a:gd name="T28" fmla="*/ 2147483647 w 480"/>
                <a:gd name="T29" fmla="*/ 2147483647 h 498"/>
                <a:gd name="T30" fmla="*/ 2147483647 w 480"/>
                <a:gd name="T31" fmla="*/ 2147483647 h 498"/>
                <a:gd name="T32" fmla="*/ 2147483647 w 480"/>
                <a:gd name="T33" fmla="*/ 2147483647 h 498"/>
                <a:gd name="T34" fmla="*/ 2147483647 w 480"/>
                <a:gd name="T35" fmla="*/ 2147483647 h 498"/>
                <a:gd name="T36" fmla="*/ 2147483647 w 480"/>
                <a:gd name="T37" fmla="*/ 2147483647 h 498"/>
                <a:gd name="T38" fmla="*/ 2147483647 w 480"/>
                <a:gd name="T39" fmla="*/ 2147483647 h 498"/>
                <a:gd name="T40" fmla="*/ 2147483647 w 480"/>
                <a:gd name="T41" fmla="*/ 2147483647 h 498"/>
                <a:gd name="T42" fmla="*/ 2147483647 w 480"/>
                <a:gd name="T43" fmla="*/ 2147483647 h 498"/>
                <a:gd name="T44" fmla="*/ 2147483647 w 480"/>
                <a:gd name="T45" fmla="*/ 2147483647 h 498"/>
                <a:gd name="T46" fmla="*/ 2147483647 w 480"/>
                <a:gd name="T47" fmla="*/ 2147483647 h 498"/>
                <a:gd name="T48" fmla="*/ 2147483647 w 480"/>
                <a:gd name="T49" fmla="*/ 2147483647 h 498"/>
                <a:gd name="T50" fmla="*/ 2147483647 w 480"/>
                <a:gd name="T51" fmla="*/ 2147483647 h 498"/>
                <a:gd name="T52" fmla="*/ 2147483647 w 480"/>
                <a:gd name="T53" fmla="*/ 2147483647 h 498"/>
                <a:gd name="T54" fmla="*/ 2147483647 w 480"/>
                <a:gd name="T55" fmla="*/ 2147483647 h 498"/>
                <a:gd name="T56" fmla="*/ 2147483647 w 480"/>
                <a:gd name="T57" fmla="*/ 2147483647 h 498"/>
                <a:gd name="T58" fmla="*/ 2147483647 w 480"/>
                <a:gd name="T59" fmla="*/ 2147483647 h 498"/>
                <a:gd name="T60" fmla="*/ 2147483647 w 480"/>
                <a:gd name="T61" fmla="*/ 2147483647 h 498"/>
                <a:gd name="T62" fmla="*/ 2147483647 w 480"/>
                <a:gd name="T63" fmla="*/ 2147483647 h 498"/>
                <a:gd name="T64" fmla="*/ 2147483647 w 480"/>
                <a:gd name="T65" fmla="*/ 2147483647 h 498"/>
                <a:gd name="T66" fmla="*/ 2147483647 w 480"/>
                <a:gd name="T67" fmla="*/ 2147483647 h 498"/>
                <a:gd name="T68" fmla="*/ 2147483647 w 480"/>
                <a:gd name="T69" fmla="*/ 2147483647 h 498"/>
                <a:gd name="T70" fmla="*/ 2147483647 w 480"/>
                <a:gd name="T71" fmla="*/ 2147483647 h 498"/>
                <a:gd name="T72" fmla="*/ 2147483647 w 480"/>
                <a:gd name="T73" fmla="*/ 2147483647 h 498"/>
                <a:gd name="T74" fmla="*/ 2147483647 w 480"/>
                <a:gd name="T75" fmla="*/ 2147483647 h 498"/>
                <a:gd name="T76" fmla="*/ 2147483647 w 480"/>
                <a:gd name="T77" fmla="*/ 2147483647 h 498"/>
                <a:gd name="T78" fmla="*/ 2147483647 w 480"/>
                <a:gd name="T79" fmla="*/ 2147483647 h 498"/>
                <a:gd name="T80" fmla="*/ 2147483647 w 480"/>
                <a:gd name="T81" fmla="*/ 0 h 498"/>
                <a:gd name="T82" fmla="*/ 2147483647 w 480"/>
                <a:gd name="T83" fmla="*/ 2147483647 h 498"/>
                <a:gd name="T84" fmla="*/ 2147483647 w 480"/>
                <a:gd name="T85" fmla="*/ 2147483647 h 498"/>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w 480"/>
                <a:gd name="T130" fmla="*/ 0 h 498"/>
                <a:gd name="T131" fmla="*/ 480 w 480"/>
                <a:gd name="T132" fmla="*/ 498 h 498"/>
              </a:gdLst>
              <a:ahLst/>
              <a:cxnLst>
                <a:cxn ang="T86">
                  <a:pos x="T0" y="T1"/>
                </a:cxn>
                <a:cxn ang="T87">
                  <a:pos x="T2" y="T3"/>
                </a:cxn>
                <a:cxn ang="T88">
                  <a:pos x="T4" y="T5"/>
                </a:cxn>
                <a:cxn ang="T89">
                  <a:pos x="T6" y="T7"/>
                </a:cxn>
                <a:cxn ang="T90">
                  <a:pos x="T8" y="T9"/>
                </a:cxn>
                <a:cxn ang="T91">
                  <a:pos x="T10" y="T11"/>
                </a:cxn>
                <a:cxn ang="T92">
                  <a:pos x="T12" y="T13"/>
                </a:cxn>
                <a:cxn ang="T93">
                  <a:pos x="T14" y="T15"/>
                </a:cxn>
                <a:cxn ang="T94">
                  <a:pos x="T16" y="T17"/>
                </a:cxn>
                <a:cxn ang="T95">
                  <a:pos x="T18" y="T19"/>
                </a:cxn>
                <a:cxn ang="T96">
                  <a:pos x="T20" y="T21"/>
                </a:cxn>
                <a:cxn ang="T97">
                  <a:pos x="T22" y="T23"/>
                </a:cxn>
                <a:cxn ang="T98">
                  <a:pos x="T24" y="T25"/>
                </a:cxn>
                <a:cxn ang="T99">
                  <a:pos x="T26" y="T27"/>
                </a:cxn>
                <a:cxn ang="T100">
                  <a:pos x="T28" y="T29"/>
                </a:cxn>
                <a:cxn ang="T101">
                  <a:pos x="T30" y="T31"/>
                </a:cxn>
                <a:cxn ang="T102">
                  <a:pos x="T32" y="T33"/>
                </a:cxn>
                <a:cxn ang="T103">
                  <a:pos x="T34" y="T35"/>
                </a:cxn>
                <a:cxn ang="T104">
                  <a:pos x="T36" y="T37"/>
                </a:cxn>
                <a:cxn ang="T105">
                  <a:pos x="T38" y="T39"/>
                </a:cxn>
                <a:cxn ang="T106">
                  <a:pos x="T40" y="T41"/>
                </a:cxn>
                <a:cxn ang="T107">
                  <a:pos x="T42" y="T43"/>
                </a:cxn>
                <a:cxn ang="T108">
                  <a:pos x="T44" y="T45"/>
                </a:cxn>
                <a:cxn ang="T109">
                  <a:pos x="T46" y="T47"/>
                </a:cxn>
                <a:cxn ang="T110">
                  <a:pos x="T48" y="T49"/>
                </a:cxn>
                <a:cxn ang="T111">
                  <a:pos x="T50" y="T51"/>
                </a:cxn>
                <a:cxn ang="T112">
                  <a:pos x="T52" y="T53"/>
                </a:cxn>
                <a:cxn ang="T113">
                  <a:pos x="T54" y="T55"/>
                </a:cxn>
                <a:cxn ang="T114">
                  <a:pos x="T56" y="T57"/>
                </a:cxn>
                <a:cxn ang="T115">
                  <a:pos x="T58" y="T59"/>
                </a:cxn>
                <a:cxn ang="T116">
                  <a:pos x="T60" y="T61"/>
                </a:cxn>
                <a:cxn ang="T117">
                  <a:pos x="T62" y="T63"/>
                </a:cxn>
                <a:cxn ang="T118">
                  <a:pos x="T64" y="T65"/>
                </a:cxn>
                <a:cxn ang="T119">
                  <a:pos x="T66" y="T67"/>
                </a:cxn>
                <a:cxn ang="T120">
                  <a:pos x="T68" y="T69"/>
                </a:cxn>
                <a:cxn ang="T121">
                  <a:pos x="T70" y="T71"/>
                </a:cxn>
                <a:cxn ang="T122">
                  <a:pos x="T72" y="T73"/>
                </a:cxn>
                <a:cxn ang="T123">
                  <a:pos x="T74" y="T75"/>
                </a:cxn>
                <a:cxn ang="T124">
                  <a:pos x="T76" y="T77"/>
                </a:cxn>
                <a:cxn ang="T125">
                  <a:pos x="T78" y="T79"/>
                </a:cxn>
                <a:cxn ang="T126">
                  <a:pos x="T80" y="T81"/>
                </a:cxn>
                <a:cxn ang="T127">
                  <a:pos x="T82" y="T83"/>
                </a:cxn>
                <a:cxn ang="T128">
                  <a:pos x="T84" y="T85"/>
                </a:cxn>
              </a:cxnLst>
              <a:rect l="T129" t="T130" r="T131" b="T132"/>
              <a:pathLst>
                <a:path w="480" h="498">
                  <a:moveTo>
                    <a:pt x="28" y="24"/>
                  </a:moveTo>
                  <a:lnTo>
                    <a:pt x="0" y="36"/>
                  </a:lnTo>
                  <a:lnTo>
                    <a:pt x="41" y="92"/>
                  </a:lnTo>
                  <a:lnTo>
                    <a:pt x="64" y="139"/>
                  </a:lnTo>
                  <a:lnTo>
                    <a:pt x="95" y="147"/>
                  </a:lnTo>
                  <a:lnTo>
                    <a:pt x="103" y="174"/>
                  </a:lnTo>
                  <a:lnTo>
                    <a:pt x="107" y="199"/>
                  </a:lnTo>
                  <a:lnTo>
                    <a:pt x="74" y="229"/>
                  </a:lnTo>
                  <a:lnTo>
                    <a:pt x="41" y="285"/>
                  </a:lnTo>
                  <a:lnTo>
                    <a:pt x="57" y="309"/>
                  </a:lnTo>
                  <a:lnTo>
                    <a:pt x="86" y="303"/>
                  </a:lnTo>
                  <a:lnTo>
                    <a:pt x="98" y="318"/>
                  </a:lnTo>
                  <a:lnTo>
                    <a:pt x="79" y="335"/>
                  </a:lnTo>
                  <a:lnTo>
                    <a:pt x="59" y="333"/>
                  </a:lnTo>
                  <a:lnTo>
                    <a:pt x="60" y="351"/>
                  </a:lnTo>
                  <a:lnTo>
                    <a:pt x="83" y="365"/>
                  </a:lnTo>
                  <a:lnTo>
                    <a:pt x="108" y="375"/>
                  </a:lnTo>
                  <a:lnTo>
                    <a:pt x="155" y="397"/>
                  </a:lnTo>
                  <a:lnTo>
                    <a:pt x="198" y="424"/>
                  </a:lnTo>
                  <a:lnTo>
                    <a:pt x="227" y="456"/>
                  </a:lnTo>
                  <a:lnTo>
                    <a:pt x="264" y="485"/>
                  </a:lnTo>
                  <a:lnTo>
                    <a:pt x="286" y="498"/>
                  </a:lnTo>
                  <a:lnTo>
                    <a:pt x="340" y="498"/>
                  </a:lnTo>
                  <a:lnTo>
                    <a:pt x="357" y="471"/>
                  </a:lnTo>
                  <a:lnTo>
                    <a:pt x="376" y="431"/>
                  </a:lnTo>
                  <a:lnTo>
                    <a:pt x="413" y="403"/>
                  </a:lnTo>
                  <a:lnTo>
                    <a:pt x="441" y="374"/>
                  </a:lnTo>
                  <a:lnTo>
                    <a:pt x="461" y="351"/>
                  </a:lnTo>
                  <a:lnTo>
                    <a:pt x="480" y="328"/>
                  </a:lnTo>
                  <a:lnTo>
                    <a:pt x="463" y="292"/>
                  </a:lnTo>
                  <a:lnTo>
                    <a:pt x="428" y="120"/>
                  </a:lnTo>
                  <a:lnTo>
                    <a:pt x="468" y="34"/>
                  </a:lnTo>
                  <a:lnTo>
                    <a:pt x="414" y="30"/>
                  </a:lnTo>
                  <a:lnTo>
                    <a:pt x="365" y="57"/>
                  </a:lnTo>
                  <a:lnTo>
                    <a:pt x="336" y="62"/>
                  </a:lnTo>
                  <a:lnTo>
                    <a:pt x="292" y="50"/>
                  </a:lnTo>
                  <a:lnTo>
                    <a:pt x="254" y="52"/>
                  </a:lnTo>
                  <a:lnTo>
                    <a:pt x="214" y="36"/>
                  </a:lnTo>
                  <a:lnTo>
                    <a:pt x="176" y="6"/>
                  </a:lnTo>
                  <a:lnTo>
                    <a:pt x="142" y="2"/>
                  </a:lnTo>
                  <a:lnTo>
                    <a:pt x="102" y="0"/>
                  </a:lnTo>
                  <a:lnTo>
                    <a:pt x="62" y="6"/>
                  </a:lnTo>
                  <a:lnTo>
                    <a:pt x="28" y="24"/>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93" name="Freeform 67">
              <a:extLst>
                <a:ext uri="{FF2B5EF4-FFF2-40B4-BE49-F238E27FC236}">
                  <a16:creationId xmlns:a16="http://schemas.microsoft.com/office/drawing/2014/main" id="{B7EACD4D-8B5A-4B73-9E56-2D093B3CE1FD}"/>
                </a:ext>
              </a:extLst>
            </p:cNvPr>
            <p:cNvSpPr>
              <a:spLocks/>
            </p:cNvSpPr>
            <p:nvPr/>
          </p:nvSpPr>
          <p:spPr bwMode="auto">
            <a:xfrm>
              <a:off x="4934591" y="3758189"/>
              <a:ext cx="101509" cy="107755"/>
            </a:xfrm>
            <a:custGeom>
              <a:avLst/>
              <a:gdLst>
                <a:gd name="T0" fmla="*/ 65 w 615017"/>
                <a:gd name="T1" fmla="*/ 14 h 639366"/>
                <a:gd name="T2" fmla="*/ 54 w 615017"/>
                <a:gd name="T3" fmla="*/ 0 h 639366"/>
                <a:gd name="T4" fmla="*/ 49 w 615017"/>
                <a:gd name="T5" fmla="*/ 2 h 639366"/>
                <a:gd name="T6" fmla="*/ 26 w 615017"/>
                <a:gd name="T7" fmla="*/ 7 h 639366"/>
                <a:gd name="T8" fmla="*/ 18 w 615017"/>
                <a:gd name="T9" fmla="*/ 10 h 639366"/>
                <a:gd name="T10" fmla="*/ 15 w 615017"/>
                <a:gd name="T11" fmla="*/ 24 h 639366"/>
                <a:gd name="T12" fmla="*/ 19 w 615017"/>
                <a:gd name="T13" fmla="*/ 29 h 639366"/>
                <a:gd name="T14" fmla="*/ 19 w 615017"/>
                <a:gd name="T15" fmla="*/ 36 h 639366"/>
                <a:gd name="T16" fmla="*/ 16 w 615017"/>
                <a:gd name="T17" fmla="*/ 42 h 639366"/>
                <a:gd name="T18" fmla="*/ 7 w 615017"/>
                <a:gd name="T19" fmla="*/ 51 h 639366"/>
                <a:gd name="T20" fmla="*/ 0 w 615017"/>
                <a:gd name="T21" fmla="*/ 64 h 639366"/>
                <a:gd name="T22" fmla="*/ 0 w 615017"/>
                <a:gd name="T23" fmla="*/ 67 h 639366"/>
                <a:gd name="T24" fmla="*/ 4 w 615017"/>
                <a:gd name="T25" fmla="*/ 67 h 639366"/>
                <a:gd name="T26" fmla="*/ 7 w 615017"/>
                <a:gd name="T27" fmla="*/ 70 h 639366"/>
                <a:gd name="T28" fmla="*/ 9 w 615017"/>
                <a:gd name="T29" fmla="*/ 75 h 639366"/>
                <a:gd name="T30" fmla="*/ 8 w 615017"/>
                <a:gd name="T31" fmla="*/ 83 h 639366"/>
                <a:gd name="T32" fmla="*/ 6 w 615017"/>
                <a:gd name="T33" fmla="*/ 86 h 639366"/>
                <a:gd name="T34" fmla="*/ 3 w 615017"/>
                <a:gd name="T35" fmla="*/ 91 h 639366"/>
                <a:gd name="T36" fmla="*/ 3 w 615017"/>
                <a:gd name="T37" fmla="*/ 94 h 639366"/>
                <a:gd name="T38" fmla="*/ 9 w 615017"/>
                <a:gd name="T39" fmla="*/ 94 h 639366"/>
                <a:gd name="T40" fmla="*/ 14 w 615017"/>
                <a:gd name="T41" fmla="*/ 90 h 639366"/>
                <a:gd name="T42" fmla="*/ 21 w 615017"/>
                <a:gd name="T43" fmla="*/ 89 h 639366"/>
                <a:gd name="T44" fmla="*/ 28 w 615017"/>
                <a:gd name="T45" fmla="*/ 93 h 639366"/>
                <a:gd name="T46" fmla="*/ 33 w 615017"/>
                <a:gd name="T47" fmla="*/ 91 h 639366"/>
                <a:gd name="T48" fmla="*/ 36 w 615017"/>
                <a:gd name="T49" fmla="*/ 88 h 639366"/>
                <a:gd name="T50" fmla="*/ 35 w 615017"/>
                <a:gd name="T51" fmla="*/ 85 h 639366"/>
                <a:gd name="T52" fmla="*/ 35 w 615017"/>
                <a:gd name="T53" fmla="*/ 80 h 639366"/>
                <a:gd name="T54" fmla="*/ 34 w 615017"/>
                <a:gd name="T55" fmla="*/ 76 h 639366"/>
                <a:gd name="T56" fmla="*/ 35 w 615017"/>
                <a:gd name="T57" fmla="*/ 72 h 639366"/>
                <a:gd name="T58" fmla="*/ 33 w 615017"/>
                <a:gd name="T59" fmla="*/ 66 h 639366"/>
                <a:gd name="T60" fmla="*/ 37 w 615017"/>
                <a:gd name="T61" fmla="*/ 63 h 639366"/>
                <a:gd name="T62" fmla="*/ 42 w 615017"/>
                <a:gd name="T63" fmla="*/ 63 h 639366"/>
                <a:gd name="T64" fmla="*/ 45 w 615017"/>
                <a:gd name="T65" fmla="*/ 65 h 639366"/>
                <a:gd name="T66" fmla="*/ 46 w 615017"/>
                <a:gd name="T67" fmla="*/ 69 h 639366"/>
                <a:gd name="T68" fmla="*/ 47 w 615017"/>
                <a:gd name="T69" fmla="*/ 72 h 639366"/>
                <a:gd name="T70" fmla="*/ 49 w 615017"/>
                <a:gd name="T71" fmla="*/ 76 h 639366"/>
                <a:gd name="T72" fmla="*/ 52 w 615017"/>
                <a:gd name="T73" fmla="*/ 71 h 639366"/>
                <a:gd name="T74" fmla="*/ 62 w 615017"/>
                <a:gd name="T75" fmla="*/ 69 h 639366"/>
                <a:gd name="T76" fmla="*/ 66 w 615017"/>
                <a:gd name="T77" fmla="*/ 67 h 639366"/>
                <a:gd name="T78" fmla="*/ 74 w 615017"/>
                <a:gd name="T79" fmla="*/ 52 h 639366"/>
                <a:gd name="T80" fmla="*/ 82 w 615017"/>
                <a:gd name="T81" fmla="*/ 44 h 639366"/>
                <a:gd name="T82" fmla="*/ 81 w 615017"/>
                <a:gd name="T83" fmla="*/ 37 h 639366"/>
                <a:gd name="T84" fmla="*/ 79 w 615017"/>
                <a:gd name="T85" fmla="*/ 29 h 639366"/>
                <a:gd name="T86" fmla="*/ 71 w 615017"/>
                <a:gd name="T87" fmla="*/ 27 h 639366"/>
                <a:gd name="T88" fmla="*/ 65 w 615017"/>
                <a:gd name="T89" fmla="*/ 14 h 63936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w 615017"/>
                <a:gd name="T136" fmla="*/ 0 h 639366"/>
                <a:gd name="T137" fmla="*/ 615017 w 615017"/>
                <a:gd name="T138" fmla="*/ 639366 h 639366"/>
              </a:gdLst>
              <a:ahLst/>
              <a:cxnLst>
                <a:cxn ang="T90">
                  <a:pos x="T0" y="T1"/>
                </a:cxn>
                <a:cxn ang="T91">
                  <a:pos x="T2" y="T3"/>
                </a:cxn>
                <a:cxn ang="T92">
                  <a:pos x="T4" y="T5"/>
                </a:cxn>
                <a:cxn ang="T93">
                  <a:pos x="T6" y="T7"/>
                </a:cxn>
                <a:cxn ang="T94">
                  <a:pos x="T8" y="T9"/>
                </a:cxn>
                <a:cxn ang="T95">
                  <a:pos x="T10" y="T11"/>
                </a:cxn>
                <a:cxn ang="T96">
                  <a:pos x="T12" y="T13"/>
                </a:cxn>
                <a:cxn ang="T97">
                  <a:pos x="T14" y="T15"/>
                </a:cxn>
                <a:cxn ang="T98">
                  <a:pos x="T16" y="T17"/>
                </a:cxn>
                <a:cxn ang="T99">
                  <a:pos x="T18" y="T19"/>
                </a:cxn>
                <a:cxn ang="T100">
                  <a:pos x="T20" y="T21"/>
                </a:cxn>
                <a:cxn ang="T101">
                  <a:pos x="T22" y="T23"/>
                </a:cxn>
                <a:cxn ang="T102">
                  <a:pos x="T24" y="T25"/>
                </a:cxn>
                <a:cxn ang="T103">
                  <a:pos x="T26" y="T27"/>
                </a:cxn>
                <a:cxn ang="T104">
                  <a:pos x="T28" y="T29"/>
                </a:cxn>
                <a:cxn ang="T105">
                  <a:pos x="T30" y="T31"/>
                </a:cxn>
                <a:cxn ang="T106">
                  <a:pos x="T32" y="T33"/>
                </a:cxn>
                <a:cxn ang="T107">
                  <a:pos x="T34" y="T35"/>
                </a:cxn>
                <a:cxn ang="T108">
                  <a:pos x="T36" y="T37"/>
                </a:cxn>
                <a:cxn ang="T109">
                  <a:pos x="T38" y="T39"/>
                </a:cxn>
                <a:cxn ang="T110">
                  <a:pos x="T40" y="T41"/>
                </a:cxn>
                <a:cxn ang="T111">
                  <a:pos x="T42" y="T43"/>
                </a:cxn>
                <a:cxn ang="T112">
                  <a:pos x="T44" y="T45"/>
                </a:cxn>
                <a:cxn ang="T113">
                  <a:pos x="T46" y="T47"/>
                </a:cxn>
                <a:cxn ang="T114">
                  <a:pos x="T48" y="T49"/>
                </a:cxn>
                <a:cxn ang="T115">
                  <a:pos x="T50" y="T51"/>
                </a:cxn>
                <a:cxn ang="T116">
                  <a:pos x="T52" y="T53"/>
                </a:cxn>
                <a:cxn ang="T117">
                  <a:pos x="T54" y="T55"/>
                </a:cxn>
                <a:cxn ang="T118">
                  <a:pos x="T56" y="T57"/>
                </a:cxn>
                <a:cxn ang="T119">
                  <a:pos x="T58" y="T59"/>
                </a:cxn>
                <a:cxn ang="T120">
                  <a:pos x="T60" y="T61"/>
                </a:cxn>
                <a:cxn ang="T121">
                  <a:pos x="T62" y="T63"/>
                </a:cxn>
                <a:cxn ang="T122">
                  <a:pos x="T64" y="T65"/>
                </a:cxn>
                <a:cxn ang="T123">
                  <a:pos x="T66" y="T67"/>
                </a:cxn>
                <a:cxn ang="T124">
                  <a:pos x="T68" y="T69"/>
                </a:cxn>
                <a:cxn ang="T125">
                  <a:pos x="T70" y="T71"/>
                </a:cxn>
                <a:cxn ang="T126">
                  <a:pos x="T72" y="T73"/>
                </a:cxn>
                <a:cxn ang="T127">
                  <a:pos x="T74" y="T75"/>
                </a:cxn>
                <a:cxn ang="T128">
                  <a:pos x="T76" y="T77"/>
                </a:cxn>
                <a:cxn ang="T129">
                  <a:pos x="T78" y="T79"/>
                </a:cxn>
                <a:cxn ang="T130">
                  <a:pos x="T80" y="T81"/>
                </a:cxn>
                <a:cxn ang="T131">
                  <a:pos x="T82" y="T83"/>
                </a:cxn>
                <a:cxn ang="T132">
                  <a:pos x="T84" y="T85"/>
                </a:cxn>
                <a:cxn ang="T133">
                  <a:pos x="T86" y="T87"/>
                </a:cxn>
                <a:cxn ang="T134">
                  <a:pos x="T88" y="T89"/>
                </a:cxn>
              </a:cxnLst>
              <a:rect l="T135" t="T136" r="T137" b="T138"/>
              <a:pathLst>
                <a:path w="615017" h="639366">
                  <a:moveTo>
                    <a:pt x="489347" y="91678"/>
                  </a:moveTo>
                  <a:lnTo>
                    <a:pt x="407193" y="0"/>
                  </a:lnTo>
                  <a:lnTo>
                    <a:pt x="366712" y="10716"/>
                  </a:lnTo>
                  <a:lnTo>
                    <a:pt x="196453" y="44053"/>
                  </a:lnTo>
                  <a:lnTo>
                    <a:pt x="136922" y="69056"/>
                  </a:lnTo>
                  <a:lnTo>
                    <a:pt x="110728" y="160734"/>
                  </a:lnTo>
                  <a:lnTo>
                    <a:pt x="142179" y="196835"/>
                  </a:lnTo>
                  <a:lnTo>
                    <a:pt x="144065" y="247650"/>
                  </a:lnTo>
                  <a:lnTo>
                    <a:pt x="121443" y="283369"/>
                  </a:lnTo>
                  <a:lnTo>
                    <a:pt x="51197" y="342900"/>
                  </a:lnTo>
                  <a:lnTo>
                    <a:pt x="1190" y="434578"/>
                  </a:lnTo>
                  <a:lnTo>
                    <a:pt x="0" y="453628"/>
                  </a:lnTo>
                  <a:lnTo>
                    <a:pt x="26193" y="452438"/>
                  </a:lnTo>
                  <a:lnTo>
                    <a:pt x="48815" y="472678"/>
                  </a:lnTo>
                  <a:lnTo>
                    <a:pt x="66675" y="510778"/>
                  </a:lnTo>
                  <a:lnTo>
                    <a:pt x="60722" y="559594"/>
                  </a:lnTo>
                  <a:lnTo>
                    <a:pt x="41672" y="581025"/>
                  </a:lnTo>
                  <a:lnTo>
                    <a:pt x="20240" y="614363"/>
                  </a:lnTo>
                  <a:lnTo>
                    <a:pt x="21431" y="638175"/>
                  </a:lnTo>
                  <a:lnTo>
                    <a:pt x="67865" y="639366"/>
                  </a:lnTo>
                  <a:lnTo>
                    <a:pt x="109071" y="610087"/>
                  </a:lnTo>
                  <a:lnTo>
                    <a:pt x="157733" y="606387"/>
                  </a:lnTo>
                  <a:lnTo>
                    <a:pt x="206856" y="628029"/>
                  </a:lnTo>
                  <a:lnTo>
                    <a:pt x="247246" y="616029"/>
                  </a:lnTo>
                  <a:lnTo>
                    <a:pt x="271296" y="598693"/>
                  </a:lnTo>
                  <a:lnTo>
                    <a:pt x="260062" y="576363"/>
                  </a:lnTo>
                  <a:lnTo>
                    <a:pt x="262103" y="539708"/>
                  </a:lnTo>
                  <a:lnTo>
                    <a:pt x="258365" y="514350"/>
                  </a:lnTo>
                  <a:lnTo>
                    <a:pt x="259556" y="485775"/>
                  </a:lnTo>
                  <a:lnTo>
                    <a:pt x="246459" y="450056"/>
                  </a:lnTo>
                  <a:lnTo>
                    <a:pt x="278606" y="428625"/>
                  </a:lnTo>
                  <a:lnTo>
                    <a:pt x="319087" y="426244"/>
                  </a:lnTo>
                  <a:lnTo>
                    <a:pt x="336947" y="440531"/>
                  </a:lnTo>
                  <a:lnTo>
                    <a:pt x="347479" y="470557"/>
                  </a:lnTo>
                  <a:lnTo>
                    <a:pt x="352425" y="489347"/>
                  </a:lnTo>
                  <a:lnTo>
                    <a:pt x="365522" y="517922"/>
                  </a:lnTo>
                  <a:lnTo>
                    <a:pt x="391715" y="481013"/>
                  </a:lnTo>
                  <a:lnTo>
                    <a:pt x="463798" y="465629"/>
                  </a:lnTo>
                  <a:lnTo>
                    <a:pt x="492913" y="453834"/>
                  </a:lnTo>
                  <a:lnTo>
                    <a:pt x="557845" y="352193"/>
                  </a:lnTo>
                  <a:lnTo>
                    <a:pt x="615017" y="295290"/>
                  </a:lnTo>
                  <a:lnTo>
                    <a:pt x="608361" y="251751"/>
                  </a:lnTo>
                  <a:lnTo>
                    <a:pt x="591519" y="193845"/>
                  </a:lnTo>
                  <a:lnTo>
                    <a:pt x="535781" y="182166"/>
                  </a:lnTo>
                  <a:lnTo>
                    <a:pt x="489347" y="91678"/>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94" name="Freeform 68">
              <a:extLst>
                <a:ext uri="{FF2B5EF4-FFF2-40B4-BE49-F238E27FC236}">
                  <a16:creationId xmlns:a16="http://schemas.microsoft.com/office/drawing/2014/main" id="{C3C683A3-6291-43E9-9F13-17DE9B3D9BCB}"/>
                </a:ext>
              </a:extLst>
            </p:cNvPr>
            <p:cNvSpPr>
              <a:spLocks/>
            </p:cNvSpPr>
            <p:nvPr/>
          </p:nvSpPr>
          <p:spPr bwMode="auto">
            <a:xfrm>
              <a:off x="4926783" y="3834710"/>
              <a:ext cx="198332" cy="203018"/>
            </a:xfrm>
            <a:custGeom>
              <a:avLst/>
              <a:gdLst>
                <a:gd name="T0" fmla="*/ 2147483647 w 636"/>
                <a:gd name="T1" fmla="*/ 2147483647 h 650"/>
                <a:gd name="T2" fmla="*/ 2147483647 w 636"/>
                <a:gd name="T3" fmla="*/ 2147483647 h 650"/>
                <a:gd name="T4" fmla="*/ 2147483647 w 636"/>
                <a:gd name="T5" fmla="*/ 2147483647 h 650"/>
                <a:gd name="T6" fmla="*/ 2147483647 w 636"/>
                <a:gd name="T7" fmla="*/ 2147483647 h 650"/>
                <a:gd name="T8" fmla="*/ 2147483647 w 636"/>
                <a:gd name="T9" fmla="*/ 2147483647 h 650"/>
                <a:gd name="T10" fmla="*/ 2147483647 w 636"/>
                <a:gd name="T11" fmla="*/ 2147483647 h 650"/>
                <a:gd name="T12" fmla="*/ 2147483647 w 636"/>
                <a:gd name="T13" fmla="*/ 2147483647 h 650"/>
                <a:gd name="T14" fmla="*/ 2147483647 w 636"/>
                <a:gd name="T15" fmla="*/ 2147483647 h 650"/>
                <a:gd name="T16" fmla="*/ 2147483647 w 636"/>
                <a:gd name="T17" fmla="*/ 2147483647 h 650"/>
                <a:gd name="T18" fmla="*/ 2147483647 w 636"/>
                <a:gd name="T19" fmla="*/ 2147483647 h 650"/>
                <a:gd name="T20" fmla="*/ 2147483647 w 636"/>
                <a:gd name="T21" fmla="*/ 2147483647 h 650"/>
                <a:gd name="T22" fmla="*/ 2147483647 w 636"/>
                <a:gd name="T23" fmla="*/ 2147483647 h 650"/>
                <a:gd name="T24" fmla="*/ 2147483647 w 636"/>
                <a:gd name="T25" fmla="*/ 2147483647 h 650"/>
                <a:gd name="T26" fmla="*/ 2147483647 w 636"/>
                <a:gd name="T27" fmla="*/ 2147483647 h 650"/>
                <a:gd name="T28" fmla="*/ 2147483647 w 636"/>
                <a:gd name="T29" fmla="*/ 2147483647 h 650"/>
                <a:gd name="T30" fmla="*/ 2147483647 w 636"/>
                <a:gd name="T31" fmla="*/ 2147483647 h 650"/>
                <a:gd name="T32" fmla="*/ 2147483647 w 636"/>
                <a:gd name="T33" fmla="*/ 2147483647 h 650"/>
                <a:gd name="T34" fmla="*/ 2147483647 w 636"/>
                <a:gd name="T35" fmla="*/ 2147483647 h 650"/>
                <a:gd name="T36" fmla="*/ 2147483647 w 636"/>
                <a:gd name="T37" fmla="*/ 2147483647 h 650"/>
                <a:gd name="T38" fmla="*/ 2147483647 w 636"/>
                <a:gd name="T39" fmla="*/ 2147483647 h 650"/>
                <a:gd name="T40" fmla="*/ 2147483647 w 636"/>
                <a:gd name="T41" fmla="*/ 2147483647 h 650"/>
                <a:gd name="T42" fmla="*/ 2147483647 w 636"/>
                <a:gd name="T43" fmla="*/ 2147483647 h 650"/>
                <a:gd name="T44" fmla="*/ 2147483647 w 636"/>
                <a:gd name="T45" fmla="*/ 2147483647 h 650"/>
                <a:gd name="T46" fmla="*/ 2147483647 w 636"/>
                <a:gd name="T47" fmla="*/ 2147483647 h 650"/>
                <a:gd name="T48" fmla="*/ 2147483647 w 636"/>
                <a:gd name="T49" fmla="*/ 2147483647 h 650"/>
                <a:gd name="T50" fmla="*/ 2147483647 w 636"/>
                <a:gd name="T51" fmla="*/ 2147483647 h 650"/>
                <a:gd name="T52" fmla="*/ 2147483647 w 636"/>
                <a:gd name="T53" fmla="*/ 2147483647 h 650"/>
                <a:gd name="T54" fmla="*/ 2147483647 w 636"/>
                <a:gd name="T55" fmla="*/ 2147483647 h 650"/>
                <a:gd name="T56" fmla="*/ 2147483647 w 636"/>
                <a:gd name="T57" fmla="*/ 2147483647 h 650"/>
                <a:gd name="T58" fmla="*/ 2147483647 w 636"/>
                <a:gd name="T59" fmla="*/ 2147483647 h 650"/>
                <a:gd name="T60" fmla="*/ 2147483647 w 636"/>
                <a:gd name="T61" fmla="*/ 2147483647 h 650"/>
                <a:gd name="T62" fmla="*/ 2147483647 w 636"/>
                <a:gd name="T63" fmla="*/ 2147483647 h 650"/>
                <a:gd name="T64" fmla="*/ 2147483647 w 636"/>
                <a:gd name="T65" fmla="*/ 2147483647 h 650"/>
                <a:gd name="T66" fmla="*/ 2147483647 w 636"/>
                <a:gd name="T67" fmla="*/ 2147483647 h 650"/>
                <a:gd name="T68" fmla="*/ 2147483647 w 636"/>
                <a:gd name="T69" fmla="*/ 2147483647 h 650"/>
                <a:gd name="T70" fmla="*/ 2147483647 w 636"/>
                <a:gd name="T71" fmla="*/ 2147483647 h 650"/>
                <a:gd name="T72" fmla="*/ 2147483647 w 636"/>
                <a:gd name="T73" fmla="*/ 2147483647 h 650"/>
                <a:gd name="T74" fmla="*/ 2147483647 w 636"/>
                <a:gd name="T75" fmla="*/ 2147483647 h 650"/>
                <a:gd name="T76" fmla="*/ 2147483647 w 636"/>
                <a:gd name="T77" fmla="*/ 2147483647 h 650"/>
                <a:gd name="T78" fmla="*/ 2147483647 w 636"/>
                <a:gd name="T79" fmla="*/ 2147483647 h 650"/>
                <a:gd name="T80" fmla="*/ 2147483647 w 636"/>
                <a:gd name="T81" fmla="*/ 2147483647 h 650"/>
                <a:gd name="T82" fmla="*/ 2147483647 w 636"/>
                <a:gd name="T83" fmla="*/ 2147483647 h 650"/>
                <a:gd name="T84" fmla="*/ 2147483647 w 636"/>
                <a:gd name="T85" fmla="*/ 2147483647 h 650"/>
                <a:gd name="T86" fmla="*/ 2147483647 w 636"/>
                <a:gd name="T87" fmla="*/ 2147483647 h 650"/>
                <a:gd name="T88" fmla="*/ 2147483647 w 636"/>
                <a:gd name="T89" fmla="*/ 2147483647 h 650"/>
                <a:gd name="T90" fmla="*/ 2147483647 w 636"/>
                <a:gd name="T91" fmla="*/ 2147483647 h 650"/>
                <a:gd name="T92" fmla="*/ 2147483647 w 636"/>
                <a:gd name="T93" fmla="*/ 2147483647 h 650"/>
                <a:gd name="T94" fmla="*/ 2147483647 w 636"/>
                <a:gd name="T95" fmla="*/ 2147483647 h 650"/>
                <a:gd name="T96" fmla="*/ 2147483647 w 636"/>
                <a:gd name="T97" fmla="*/ 2147483647 h 650"/>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w 636"/>
                <a:gd name="T148" fmla="*/ 0 h 650"/>
                <a:gd name="T149" fmla="*/ 636 w 636"/>
                <a:gd name="T150" fmla="*/ 650 h 650"/>
              </a:gdLst>
              <a:ahLst/>
              <a:cxnLst>
                <a:cxn ang="T98">
                  <a:pos x="T0" y="T1"/>
                </a:cxn>
                <a:cxn ang="T99">
                  <a:pos x="T2" y="T3"/>
                </a:cxn>
                <a:cxn ang="T100">
                  <a:pos x="T4" y="T5"/>
                </a:cxn>
                <a:cxn ang="T101">
                  <a:pos x="T6" y="T7"/>
                </a:cxn>
                <a:cxn ang="T102">
                  <a:pos x="T8" y="T9"/>
                </a:cxn>
                <a:cxn ang="T103">
                  <a:pos x="T10" y="T11"/>
                </a:cxn>
                <a:cxn ang="T104">
                  <a:pos x="T12" y="T13"/>
                </a:cxn>
                <a:cxn ang="T105">
                  <a:pos x="T14" y="T15"/>
                </a:cxn>
                <a:cxn ang="T106">
                  <a:pos x="T16" y="T17"/>
                </a:cxn>
                <a:cxn ang="T107">
                  <a:pos x="T18" y="T19"/>
                </a:cxn>
                <a:cxn ang="T108">
                  <a:pos x="T20" y="T21"/>
                </a:cxn>
                <a:cxn ang="T109">
                  <a:pos x="T22" y="T23"/>
                </a:cxn>
                <a:cxn ang="T110">
                  <a:pos x="T24" y="T25"/>
                </a:cxn>
                <a:cxn ang="T111">
                  <a:pos x="T26" y="T27"/>
                </a:cxn>
                <a:cxn ang="T112">
                  <a:pos x="T28" y="T29"/>
                </a:cxn>
                <a:cxn ang="T113">
                  <a:pos x="T30" y="T31"/>
                </a:cxn>
                <a:cxn ang="T114">
                  <a:pos x="T32" y="T33"/>
                </a:cxn>
                <a:cxn ang="T115">
                  <a:pos x="T34" y="T35"/>
                </a:cxn>
                <a:cxn ang="T116">
                  <a:pos x="T36" y="T37"/>
                </a:cxn>
                <a:cxn ang="T117">
                  <a:pos x="T38" y="T39"/>
                </a:cxn>
                <a:cxn ang="T118">
                  <a:pos x="T40" y="T41"/>
                </a:cxn>
                <a:cxn ang="T119">
                  <a:pos x="T42" y="T43"/>
                </a:cxn>
                <a:cxn ang="T120">
                  <a:pos x="T44" y="T45"/>
                </a:cxn>
                <a:cxn ang="T121">
                  <a:pos x="T46" y="T47"/>
                </a:cxn>
                <a:cxn ang="T122">
                  <a:pos x="T48" y="T49"/>
                </a:cxn>
                <a:cxn ang="T123">
                  <a:pos x="T50" y="T51"/>
                </a:cxn>
                <a:cxn ang="T124">
                  <a:pos x="T52" y="T53"/>
                </a:cxn>
                <a:cxn ang="T125">
                  <a:pos x="T54" y="T55"/>
                </a:cxn>
                <a:cxn ang="T126">
                  <a:pos x="T56" y="T57"/>
                </a:cxn>
                <a:cxn ang="T127">
                  <a:pos x="T58" y="T59"/>
                </a:cxn>
                <a:cxn ang="T128">
                  <a:pos x="T60" y="T61"/>
                </a:cxn>
                <a:cxn ang="T129">
                  <a:pos x="T62" y="T63"/>
                </a:cxn>
                <a:cxn ang="T130">
                  <a:pos x="T64" y="T65"/>
                </a:cxn>
                <a:cxn ang="T131">
                  <a:pos x="T66" y="T67"/>
                </a:cxn>
                <a:cxn ang="T132">
                  <a:pos x="T68" y="T69"/>
                </a:cxn>
                <a:cxn ang="T133">
                  <a:pos x="T70" y="T71"/>
                </a:cxn>
                <a:cxn ang="T134">
                  <a:pos x="T72" y="T73"/>
                </a:cxn>
                <a:cxn ang="T135">
                  <a:pos x="T74" y="T75"/>
                </a:cxn>
                <a:cxn ang="T136">
                  <a:pos x="T76" y="T77"/>
                </a:cxn>
                <a:cxn ang="T137">
                  <a:pos x="T78" y="T79"/>
                </a:cxn>
                <a:cxn ang="T138">
                  <a:pos x="T80" y="T81"/>
                </a:cxn>
                <a:cxn ang="T139">
                  <a:pos x="T82" y="T83"/>
                </a:cxn>
                <a:cxn ang="T140">
                  <a:pos x="T84" y="T85"/>
                </a:cxn>
                <a:cxn ang="T141">
                  <a:pos x="T86" y="T87"/>
                </a:cxn>
                <a:cxn ang="T142">
                  <a:pos x="T88" y="T89"/>
                </a:cxn>
                <a:cxn ang="T143">
                  <a:pos x="T90" y="T91"/>
                </a:cxn>
                <a:cxn ang="T144">
                  <a:pos x="T92" y="T93"/>
                </a:cxn>
                <a:cxn ang="T145">
                  <a:pos x="T94" y="T95"/>
                </a:cxn>
                <a:cxn ang="T146">
                  <a:pos x="T96" y="T97"/>
                </a:cxn>
              </a:cxnLst>
              <a:rect l="T147" t="T148" r="T149" b="T150"/>
              <a:pathLst>
                <a:path w="636" h="650">
                  <a:moveTo>
                    <a:pt x="275" y="5"/>
                  </a:moveTo>
                  <a:lnTo>
                    <a:pt x="236" y="15"/>
                  </a:lnTo>
                  <a:lnTo>
                    <a:pt x="224" y="33"/>
                  </a:lnTo>
                  <a:lnTo>
                    <a:pt x="230" y="51"/>
                  </a:lnTo>
                  <a:lnTo>
                    <a:pt x="252" y="54"/>
                  </a:lnTo>
                  <a:lnTo>
                    <a:pt x="240" y="69"/>
                  </a:lnTo>
                  <a:lnTo>
                    <a:pt x="227" y="83"/>
                  </a:lnTo>
                  <a:lnTo>
                    <a:pt x="207" y="81"/>
                  </a:lnTo>
                  <a:lnTo>
                    <a:pt x="200" y="82"/>
                  </a:lnTo>
                  <a:lnTo>
                    <a:pt x="201" y="94"/>
                  </a:lnTo>
                  <a:lnTo>
                    <a:pt x="192" y="110"/>
                  </a:lnTo>
                  <a:lnTo>
                    <a:pt x="175" y="101"/>
                  </a:lnTo>
                  <a:lnTo>
                    <a:pt x="187" y="78"/>
                  </a:lnTo>
                  <a:lnTo>
                    <a:pt x="173" y="77"/>
                  </a:lnTo>
                  <a:lnTo>
                    <a:pt x="161" y="87"/>
                  </a:lnTo>
                  <a:lnTo>
                    <a:pt x="151" y="89"/>
                  </a:lnTo>
                  <a:lnTo>
                    <a:pt x="137" y="91"/>
                  </a:lnTo>
                  <a:lnTo>
                    <a:pt x="111" y="82"/>
                  </a:lnTo>
                  <a:lnTo>
                    <a:pt x="86" y="82"/>
                  </a:lnTo>
                  <a:lnTo>
                    <a:pt x="63" y="100"/>
                  </a:lnTo>
                  <a:lnTo>
                    <a:pt x="69" y="114"/>
                  </a:lnTo>
                  <a:lnTo>
                    <a:pt x="60" y="126"/>
                  </a:lnTo>
                  <a:lnTo>
                    <a:pt x="46" y="134"/>
                  </a:lnTo>
                  <a:lnTo>
                    <a:pt x="36" y="153"/>
                  </a:lnTo>
                  <a:lnTo>
                    <a:pt x="30" y="171"/>
                  </a:lnTo>
                  <a:lnTo>
                    <a:pt x="21" y="183"/>
                  </a:lnTo>
                  <a:lnTo>
                    <a:pt x="3" y="188"/>
                  </a:lnTo>
                  <a:lnTo>
                    <a:pt x="12" y="238"/>
                  </a:lnTo>
                  <a:lnTo>
                    <a:pt x="15" y="268"/>
                  </a:lnTo>
                  <a:lnTo>
                    <a:pt x="15" y="287"/>
                  </a:lnTo>
                  <a:lnTo>
                    <a:pt x="0" y="307"/>
                  </a:lnTo>
                  <a:lnTo>
                    <a:pt x="3" y="332"/>
                  </a:lnTo>
                  <a:lnTo>
                    <a:pt x="26" y="352"/>
                  </a:lnTo>
                  <a:lnTo>
                    <a:pt x="35" y="377"/>
                  </a:lnTo>
                  <a:lnTo>
                    <a:pt x="62" y="392"/>
                  </a:lnTo>
                  <a:lnTo>
                    <a:pt x="72" y="421"/>
                  </a:lnTo>
                  <a:lnTo>
                    <a:pt x="77" y="449"/>
                  </a:lnTo>
                  <a:lnTo>
                    <a:pt x="89" y="468"/>
                  </a:lnTo>
                  <a:lnTo>
                    <a:pt x="102" y="477"/>
                  </a:lnTo>
                  <a:lnTo>
                    <a:pt x="113" y="465"/>
                  </a:lnTo>
                  <a:lnTo>
                    <a:pt x="132" y="468"/>
                  </a:lnTo>
                  <a:lnTo>
                    <a:pt x="147" y="484"/>
                  </a:lnTo>
                  <a:lnTo>
                    <a:pt x="176" y="491"/>
                  </a:lnTo>
                  <a:lnTo>
                    <a:pt x="199" y="507"/>
                  </a:lnTo>
                  <a:lnTo>
                    <a:pt x="219" y="514"/>
                  </a:lnTo>
                  <a:lnTo>
                    <a:pt x="235" y="518"/>
                  </a:lnTo>
                  <a:lnTo>
                    <a:pt x="234" y="544"/>
                  </a:lnTo>
                  <a:lnTo>
                    <a:pt x="244" y="560"/>
                  </a:lnTo>
                  <a:lnTo>
                    <a:pt x="257" y="576"/>
                  </a:lnTo>
                  <a:lnTo>
                    <a:pt x="272" y="556"/>
                  </a:lnTo>
                  <a:lnTo>
                    <a:pt x="299" y="561"/>
                  </a:lnTo>
                  <a:lnTo>
                    <a:pt x="306" y="586"/>
                  </a:lnTo>
                  <a:lnTo>
                    <a:pt x="313" y="598"/>
                  </a:lnTo>
                  <a:lnTo>
                    <a:pt x="322" y="609"/>
                  </a:lnTo>
                  <a:lnTo>
                    <a:pt x="332" y="650"/>
                  </a:lnTo>
                  <a:lnTo>
                    <a:pt x="367" y="647"/>
                  </a:lnTo>
                  <a:lnTo>
                    <a:pt x="395" y="639"/>
                  </a:lnTo>
                  <a:lnTo>
                    <a:pt x="409" y="633"/>
                  </a:lnTo>
                  <a:lnTo>
                    <a:pt x="428" y="629"/>
                  </a:lnTo>
                  <a:lnTo>
                    <a:pt x="442" y="649"/>
                  </a:lnTo>
                  <a:lnTo>
                    <a:pt x="482" y="646"/>
                  </a:lnTo>
                  <a:lnTo>
                    <a:pt x="508" y="649"/>
                  </a:lnTo>
                  <a:lnTo>
                    <a:pt x="526" y="640"/>
                  </a:lnTo>
                  <a:lnTo>
                    <a:pt x="532" y="624"/>
                  </a:lnTo>
                  <a:lnTo>
                    <a:pt x="549" y="615"/>
                  </a:lnTo>
                  <a:lnTo>
                    <a:pt x="567" y="626"/>
                  </a:lnTo>
                  <a:lnTo>
                    <a:pt x="594" y="612"/>
                  </a:lnTo>
                  <a:lnTo>
                    <a:pt x="627" y="606"/>
                  </a:lnTo>
                  <a:lnTo>
                    <a:pt x="636" y="587"/>
                  </a:lnTo>
                  <a:lnTo>
                    <a:pt x="608" y="546"/>
                  </a:lnTo>
                  <a:lnTo>
                    <a:pt x="586" y="533"/>
                  </a:lnTo>
                  <a:lnTo>
                    <a:pt x="577" y="510"/>
                  </a:lnTo>
                  <a:lnTo>
                    <a:pt x="575" y="478"/>
                  </a:lnTo>
                  <a:lnTo>
                    <a:pt x="564" y="449"/>
                  </a:lnTo>
                  <a:lnTo>
                    <a:pt x="561" y="416"/>
                  </a:lnTo>
                  <a:lnTo>
                    <a:pt x="559" y="390"/>
                  </a:lnTo>
                  <a:lnTo>
                    <a:pt x="570" y="369"/>
                  </a:lnTo>
                  <a:lnTo>
                    <a:pt x="598" y="359"/>
                  </a:lnTo>
                  <a:lnTo>
                    <a:pt x="595" y="338"/>
                  </a:lnTo>
                  <a:lnTo>
                    <a:pt x="572" y="325"/>
                  </a:lnTo>
                  <a:lnTo>
                    <a:pt x="558" y="309"/>
                  </a:lnTo>
                  <a:lnTo>
                    <a:pt x="564" y="286"/>
                  </a:lnTo>
                  <a:lnTo>
                    <a:pt x="570" y="263"/>
                  </a:lnTo>
                  <a:lnTo>
                    <a:pt x="589" y="215"/>
                  </a:lnTo>
                  <a:lnTo>
                    <a:pt x="533" y="216"/>
                  </a:lnTo>
                  <a:lnTo>
                    <a:pt x="507" y="199"/>
                  </a:lnTo>
                  <a:lnTo>
                    <a:pt x="473" y="171"/>
                  </a:lnTo>
                  <a:lnTo>
                    <a:pt x="449" y="144"/>
                  </a:lnTo>
                  <a:lnTo>
                    <a:pt x="399" y="111"/>
                  </a:lnTo>
                  <a:lnTo>
                    <a:pt x="337" y="82"/>
                  </a:lnTo>
                  <a:lnTo>
                    <a:pt x="310" y="67"/>
                  </a:lnTo>
                  <a:lnTo>
                    <a:pt x="309" y="49"/>
                  </a:lnTo>
                  <a:lnTo>
                    <a:pt x="329" y="51"/>
                  </a:lnTo>
                  <a:lnTo>
                    <a:pt x="346" y="33"/>
                  </a:lnTo>
                  <a:lnTo>
                    <a:pt x="337" y="17"/>
                  </a:lnTo>
                  <a:lnTo>
                    <a:pt x="308" y="24"/>
                  </a:lnTo>
                  <a:lnTo>
                    <a:pt x="292" y="0"/>
                  </a:lnTo>
                  <a:lnTo>
                    <a:pt x="275" y="5"/>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95" name="Freeform 69">
              <a:extLst>
                <a:ext uri="{FF2B5EF4-FFF2-40B4-BE49-F238E27FC236}">
                  <a16:creationId xmlns:a16="http://schemas.microsoft.com/office/drawing/2014/main" id="{F7646B07-F5EB-4006-A155-B567643C645A}"/>
                </a:ext>
              </a:extLst>
            </p:cNvPr>
            <p:cNvSpPr>
              <a:spLocks/>
            </p:cNvSpPr>
            <p:nvPr/>
          </p:nvSpPr>
          <p:spPr bwMode="auto">
            <a:xfrm>
              <a:off x="4989250" y="4008057"/>
              <a:ext cx="56220" cy="124934"/>
            </a:xfrm>
            <a:custGeom>
              <a:avLst/>
              <a:gdLst>
                <a:gd name="T0" fmla="*/ 2147483647 w 180"/>
                <a:gd name="T1" fmla="*/ 2147483647 h 400"/>
                <a:gd name="T2" fmla="*/ 2147483647 w 180"/>
                <a:gd name="T3" fmla="*/ 0 h 400"/>
                <a:gd name="T4" fmla="*/ 2147483647 w 180"/>
                <a:gd name="T5" fmla="*/ 2147483647 h 400"/>
                <a:gd name="T6" fmla="*/ 2147483647 w 180"/>
                <a:gd name="T7" fmla="*/ 2147483647 h 400"/>
                <a:gd name="T8" fmla="*/ 2147483647 w 180"/>
                <a:gd name="T9" fmla="*/ 2147483647 h 400"/>
                <a:gd name="T10" fmla="*/ 2147483647 w 180"/>
                <a:gd name="T11" fmla="*/ 2147483647 h 400"/>
                <a:gd name="T12" fmla="*/ 2147483647 w 180"/>
                <a:gd name="T13" fmla="*/ 2147483647 h 400"/>
                <a:gd name="T14" fmla="*/ 2147483647 w 180"/>
                <a:gd name="T15" fmla="*/ 2147483647 h 400"/>
                <a:gd name="T16" fmla="*/ 2147483647 w 180"/>
                <a:gd name="T17" fmla="*/ 2147483647 h 400"/>
                <a:gd name="T18" fmla="*/ 2147483647 w 180"/>
                <a:gd name="T19" fmla="*/ 2147483647 h 400"/>
                <a:gd name="T20" fmla="*/ 2147483647 w 180"/>
                <a:gd name="T21" fmla="*/ 2147483647 h 400"/>
                <a:gd name="T22" fmla="*/ 2147483647 w 180"/>
                <a:gd name="T23" fmla="*/ 2147483647 h 400"/>
                <a:gd name="T24" fmla="*/ 0 w 180"/>
                <a:gd name="T25" fmla="*/ 2147483647 h 400"/>
                <a:gd name="T26" fmla="*/ 2147483647 w 180"/>
                <a:gd name="T27" fmla="*/ 2147483647 h 400"/>
                <a:gd name="T28" fmla="*/ 2147483647 w 180"/>
                <a:gd name="T29" fmla="*/ 2147483647 h 400"/>
                <a:gd name="T30" fmla="*/ 2147483647 w 180"/>
                <a:gd name="T31" fmla="*/ 2147483647 h 400"/>
                <a:gd name="T32" fmla="*/ 2147483647 w 180"/>
                <a:gd name="T33" fmla="*/ 2147483647 h 400"/>
                <a:gd name="T34" fmla="*/ 2147483647 w 180"/>
                <a:gd name="T35" fmla="*/ 2147483647 h 400"/>
                <a:gd name="T36" fmla="*/ 2147483647 w 180"/>
                <a:gd name="T37" fmla="*/ 2147483647 h 400"/>
                <a:gd name="T38" fmla="*/ 2147483647 w 180"/>
                <a:gd name="T39" fmla="*/ 2147483647 h 400"/>
                <a:gd name="T40" fmla="*/ 2147483647 w 180"/>
                <a:gd name="T41" fmla="*/ 2147483647 h 400"/>
                <a:gd name="T42" fmla="*/ 2147483647 w 180"/>
                <a:gd name="T43" fmla="*/ 2147483647 h 400"/>
                <a:gd name="T44" fmla="*/ 2147483647 w 180"/>
                <a:gd name="T45" fmla="*/ 2147483647 h 400"/>
                <a:gd name="T46" fmla="*/ 2147483647 w 180"/>
                <a:gd name="T47" fmla="*/ 2147483647 h 400"/>
                <a:gd name="T48" fmla="*/ 2147483647 w 180"/>
                <a:gd name="T49" fmla="*/ 2147483647 h 400"/>
                <a:gd name="T50" fmla="*/ 2147483647 w 180"/>
                <a:gd name="T51" fmla="*/ 2147483647 h 400"/>
                <a:gd name="T52" fmla="*/ 2147483647 w 180"/>
                <a:gd name="T53" fmla="*/ 2147483647 h 400"/>
                <a:gd name="T54" fmla="*/ 2147483647 w 180"/>
                <a:gd name="T55" fmla="*/ 2147483647 h 400"/>
                <a:gd name="T56" fmla="*/ 2147483647 w 180"/>
                <a:gd name="T57" fmla="*/ 2147483647 h 400"/>
                <a:gd name="T58" fmla="*/ 2147483647 w 180"/>
                <a:gd name="T59" fmla="*/ 2147483647 h 400"/>
                <a:gd name="T60" fmla="*/ 2147483647 w 180"/>
                <a:gd name="T61" fmla="*/ 2147483647 h 400"/>
                <a:gd name="T62" fmla="*/ 2147483647 w 180"/>
                <a:gd name="T63" fmla="*/ 2147483647 h 400"/>
                <a:gd name="T64" fmla="*/ 2147483647 w 180"/>
                <a:gd name="T65" fmla="*/ 2147483647 h 400"/>
                <a:gd name="T66" fmla="*/ 2147483647 w 180"/>
                <a:gd name="T67" fmla="*/ 2147483647 h 400"/>
                <a:gd name="T68" fmla="*/ 2147483647 w 180"/>
                <a:gd name="T69" fmla="*/ 2147483647 h 400"/>
                <a:gd name="T70" fmla="*/ 2147483647 w 180"/>
                <a:gd name="T71" fmla="*/ 2147483647 h 400"/>
                <a:gd name="T72" fmla="*/ 2147483647 w 180"/>
                <a:gd name="T73" fmla="*/ 2147483647 h 400"/>
                <a:gd name="T74" fmla="*/ 2147483647 w 180"/>
                <a:gd name="T75" fmla="*/ 2147483647 h 400"/>
                <a:gd name="T76" fmla="*/ 2147483647 w 180"/>
                <a:gd name="T77" fmla="*/ 2147483647 h 400"/>
                <a:gd name="T78" fmla="*/ 2147483647 w 180"/>
                <a:gd name="T79" fmla="*/ 2147483647 h 400"/>
                <a:gd name="T80" fmla="*/ 2147483647 w 180"/>
                <a:gd name="T81" fmla="*/ 2147483647 h 400"/>
                <a:gd name="T82" fmla="*/ 2147483647 w 180"/>
                <a:gd name="T83" fmla="*/ 2147483647 h 400"/>
                <a:gd name="T84" fmla="*/ 2147483647 w 180"/>
                <a:gd name="T85" fmla="*/ 2147483647 h 400"/>
                <a:gd name="T86" fmla="*/ 2147483647 w 180"/>
                <a:gd name="T87" fmla="*/ 2147483647 h 400"/>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w 180"/>
                <a:gd name="T133" fmla="*/ 0 h 400"/>
                <a:gd name="T134" fmla="*/ 180 w 180"/>
                <a:gd name="T135" fmla="*/ 400 h 400"/>
              </a:gdLst>
              <a:ahLst/>
              <a:cxnLst>
                <a:cxn ang="T88">
                  <a:pos x="T0" y="T1"/>
                </a:cxn>
                <a:cxn ang="T89">
                  <a:pos x="T2" y="T3"/>
                </a:cxn>
                <a:cxn ang="T90">
                  <a:pos x="T4" y="T5"/>
                </a:cxn>
                <a:cxn ang="T91">
                  <a:pos x="T6" y="T7"/>
                </a:cxn>
                <a:cxn ang="T92">
                  <a:pos x="T8" y="T9"/>
                </a:cxn>
                <a:cxn ang="T93">
                  <a:pos x="T10" y="T11"/>
                </a:cxn>
                <a:cxn ang="T94">
                  <a:pos x="T12" y="T13"/>
                </a:cxn>
                <a:cxn ang="T95">
                  <a:pos x="T14" y="T15"/>
                </a:cxn>
                <a:cxn ang="T96">
                  <a:pos x="T16" y="T17"/>
                </a:cxn>
                <a:cxn ang="T97">
                  <a:pos x="T18" y="T19"/>
                </a:cxn>
                <a:cxn ang="T98">
                  <a:pos x="T20" y="T21"/>
                </a:cxn>
                <a:cxn ang="T99">
                  <a:pos x="T22" y="T23"/>
                </a:cxn>
                <a:cxn ang="T100">
                  <a:pos x="T24" y="T25"/>
                </a:cxn>
                <a:cxn ang="T101">
                  <a:pos x="T26" y="T27"/>
                </a:cxn>
                <a:cxn ang="T102">
                  <a:pos x="T28" y="T29"/>
                </a:cxn>
                <a:cxn ang="T103">
                  <a:pos x="T30" y="T31"/>
                </a:cxn>
                <a:cxn ang="T104">
                  <a:pos x="T32" y="T33"/>
                </a:cxn>
                <a:cxn ang="T105">
                  <a:pos x="T34" y="T35"/>
                </a:cxn>
                <a:cxn ang="T106">
                  <a:pos x="T36" y="T37"/>
                </a:cxn>
                <a:cxn ang="T107">
                  <a:pos x="T38" y="T39"/>
                </a:cxn>
                <a:cxn ang="T108">
                  <a:pos x="T40" y="T41"/>
                </a:cxn>
                <a:cxn ang="T109">
                  <a:pos x="T42" y="T43"/>
                </a:cxn>
                <a:cxn ang="T110">
                  <a:pos x="T44" y="T45"/>
                </a:cxn>
                <a:cxn ang="T111">
                  <a:pos x="T46" y="T47"/>
                </a:cxn>
                <a:cxn ang="T112">
                  <a:pos x="T48" y="T49"/>
                </a:cxn>
                <a:cxn ang="T113">
                  <a:pos x="T50" y="T51"/>
                </a:cxn>
                <a:cxn ang="T114">
                  <a:pos x="T52" y="T53"/>
                </a:cxn>
                <a:cxn ang="T115">
                  <a:pos x="T54" y="T55"/>
                </a:cxn>
                <a:cxn ang="T116">
                  <a:pos x="T56" y="T57"/>
                </a:cxn>
                <a:cxn ang="T117">
                  <a:pos x="T58" y="T59"/>
                </a:cxn>
                <a:cxn ang="T118">
                  <a:pos x="T60" y="T61"/>
                </a:cxn>
                <a:cxn ang="T119">
                  <a:pos x="T62" y="T63"/>
                </a:cxn>
                <a:cxn ang="T120">
                  <a:pos x="T64" y="T65"/>
                </a:cxn>
                <a:cxn ang="T121">
                  <a:pos x="T66" y="T67"/>
                </a:cxn>
                <a:cxn ang="T122">
                  <a:pos x="T68" y="T69"/>
                </a:cxn>
                <a:cxn ang="T123">
                  <a:pos x="T70" y="T71"/>
                </a:cxn>
                <a:cxn ang="T124">
                  <a:pos x="T72" y="T73"/>
                </a:cxn>
                <a:cxn ang="T125">
                  <a:pos x="T74" y="T75"/>
                </a:cxn>
                <a:cxn ang="T126">
                  <a:pos x="T76" y="T77"/>
                </a:cxn>
                <a:cxn ang="T127">
                  <a:pos x="T78" y="T79"/>
                </a:cxn>
                <a:cxn ang="T128">
                  <a:pos x="T80" y="T81"/>
                </a:cxn>
                <a:cxn ang="T129">
                  <a:pos x="T82" y="T83"/>
                </a:cxn>
                <a:cxn ang="T130">
                  <a:pos x="T84" y="T85"/>
                </a:cxn>
                <a:cxn ang="T131">
                  <a:pos x="T86" y="T87"/>
                </a:cxn>
              </a:cxnLst>
              <a:rect l="T132" t="T133" r="T134" b="T135"/>
              <a:pathLst>
                <a:path w="180" h="400">
                  <a:moveTo>
                    <a:pt x="95" y="5"/>
                  </a:moveTo>
                  <a:lnTo>
                    <a:pt x="69" y="0"/>
                  </a:lnTo>
                  <a:lnTo>
                    <a:pt x="56" y="19"/>
                  </a:lnTo>
                  <a:lnTo>
                    <a:pt x="43" y="29"/>
                  </a:lnTo>
                  <a:lnTo>
                    <a:pt x="22" y="61"/>
                  </a:lnTo>
                  <a:lnTo>
                    <a:pt x="30" y="94"/>
                  </a:lnTo>
                  <a:lnTo>
                    <a:pt x="47" y="117"/>
                  </a:lnTo>
                  <a:lnTo>
                    <a:pt x="44" y="139"/>
                  </a:lnTo>
                  <a:lnTo>
                    <a:pt x="36" y="144"/>
                  </a:lnTo>
                  <a:lnTo>
                    <a:pt x="30" y="154"/>
                  </a:lnTo>
                  <a:lnTo>
                    <a:pt x="11" y="167"/>
                  </a:lnTo>
                  <a:lnTo>
                    <a:pt x="14" y="187"/>
                  </a:lnTo>
                  <a:lnTo>
                    <a:pt x="0" y="212"/>
                  </a:lnTo>
                  <a:lnTo>
                    <a:pt x="27" y="232"/>
                  </a:lnTo>
                  <a:lnTo>
                    <a:pt x="55" y="256"/>
                  </a:lnTo>
                  <a:lnTo>
                    <a:pt x="86" y="260"/>
                  </a:lnTo>
                  <a:lnTo>
                    <a:pt x="93" y="270"/>
                  </a:lnTo>
                  <a:lnTo>
                    <a:pt x="92" y="298"/>
                  </a:lnTo>
                  <a:lnTo>
                    <a:pt x="84" y="338"/>
                  </a:lnTo>
                  <a:lnTo>
                    <a:pt x="100" y="354"/>
                  </a:lnTo>
                  <a:lnTo>
                    <a:pt x="106" y="365"/>
                  </a:lnTo>
                  <a:lnTo>
                    <a:pt x="121" y="382"/>
                  </a:lnTo>
                  <a:lnTo>
                    <a:pt x="132" y="399"/>
                  </a:lnTo>
                  <a:lnTo>
                    <a:pt x="152" y="400"/>
                  </a:lnTo>
                  <a:lnTo>
                    <a:pt x="161" y="378"/>
                  </a:lnTo>
                  <a:lnTo>
                    <a:pt x="173" y="365"/>
                  </a:lnTo>
                  <a:lnTo>
                    <a:pt x="176" y="354"/>
                  </a:lnTo>
                  <a:lnTo>
                    <a:pt x="176" y="341"/>
                  </a:lnTo>
                  <a:lnTo>
                    <a:pt x="179" y="320"/>
                  </a:lnTo>
                  <a:lnTo>
                    <a:pt x="180" y="294"/>
                  </a:lnTo>
                  <a:lnTo>
                    <a:pt x="176" y="269"/>
                  </a:lnTo>
                  <a:lnTo>
                    <a:pt x="134" y="236"/>
                  </a:lnTo>
                  <a:lnTo>
                    <a:pt x="139" y="218"/>
                  </a:lnTo>
                  <a:lnTo>
                    <a:pt x="132" y="201"/>
                  </a:lnTo>
                  <a:lnTo>
                    <a:pt x="122" y="193"/>
                  </a:lnTo>
                  <a:lnTo>
                    <a:pt x="123" y="179"/>
                  </a:lnTo>
                  <a:lnTo>
                    <a:pt x="117" y="144"/>
                  </a:lnTo>
                  <a:lnTo>
                    <a:pt x="105" y="120"/>
                  </a:lnTo>
                  <a:lnTo>
                    <a:pt x="115" y="101"/>
                  </a:lnTo>
                  <a:lnTo>
                    <a:pt x="131" y="88"/>
                  </a:lnTo>
                  <a:lnTo>
                    <a:pt x="118" y="53"/>
                  </a:lnTo>
                  <a:lnTo>
                    <a:pt x="106" y="38"/>
                  </a:lnTo>
                  <a:lnTo>
                    <a:pt x="99" y="24"/>
                  </a:lnTo>
                  <a:lnTo>
                    <a:pt x="95" y="5"/>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96" name="Freeform 70">
              <a:extLst>
                <a:ext uri="{FF2B5EF4-FFF2-40B4-BE49-F238E27FC236}">
                  <a16:creationId xmlns:a16="http://schemas.microsoft.com/office/drawing/2014/main" id="{247346BD-9B70-4570-95A9-4B20AC4E3A02}"/>
                </a:ext>
              </a:extLst>
            </p:cNvPr>
            <p:cNvSpPr>
              <a:spLocks/>
            </p:cNvSpPr>
            <p:nvPr/>
          </p:nvSpPr>
          <p:spPr bwMode="auto">
            <a:xfrm>
              <a:off x="4936153" y="4017427"/>
              <a:ext cx="201455" cy="309212"/>
            </a:xfrm>
            <a:custGeom>
              <a:avLst/>
              <a:gdLst>
                <a:gd name="T0" fmla="*/ 168 w 1200150"/>
                <a:gd name="T1" fmla="*/ 9 h 1838325"/>
                <a:gd name="T2" fmla="*/ 164 w 1200150"/>
                <a:gd name="T3" fmla="*/ 27 h 1838325"/>
                <a:gd name="T4" fmla="*/ 170 w 1200150"/>
                <a:gd name="T5" fmla="*/ 42 h 1838325"/>
                <a:gd name="T6" fmla="*/ 167 w 1200150"/>
                <a:gd name="T7" fmla="*/ 55 h 1838325"/>
                <a:gd name="T8" fmla="*/ 168 w 1200150"/>
                <a:gd name="T9" fmla="*/ 78 h 1838325"/>
                <a:gd name="T10" fmla="*/ 159 w 1200150"/>
                <a:gd name="T11" fmla="*/ 96 h 1838325"/>
                <a:gd name="T12" fmla="*/ 139 w 1200150"/>
                <a:gd name="T13" fmla="*/ 104 h 1838325"/>
                <a:gd name="T14" fmla="*/ 120 w 1200150"/>
                <a:gd name="T15" fmla="*/ 116 h 1838325"/>
                <a:gd name="T16" fmla="*/ 110 w 1200150"/>
                <a:gd name="T17" fmla="*/ 130 h 1838325"/>
                <a:gd name="T18" fmla="*/ 98 w 1200150"/>
                <a:gd name="T19" fmla="*/ 137 h 1838325"/>
                <a:gd name="T20" fmla="*/ 79 w 1200150"/>
                <a:gd name="T21" fmla="*/ 155 h 1838325"/>
                <a:gd name="T22" fmla="*/ 86 w 1200150"/>
                <a:gd name="T23" fmla="*/ 167 h 1838325"/>
                <a:gd name="T24" fmla="*/ 88 w 1200150"/>
                <a:gd name="T25" fmla="*/ 184 h 1838325"/>
                <a:gd name="T26" fmla="*/ 90 w 1200150"/>
                <a:gd name="T27" fmla="*/ 199 h 1838325"/>
                <a:gd name="T28" fmla="*/ 87 w 1200150"/>
                <a:gd name="T29" fmla="*/ 224 h 1838325"/>
                <a:gd name="T30" fmla="*/ 67 w 1200150"/>
                <a:gd name="T31" fmla="*/ 236 h 1838325"/>
                <a:gd name="T32" fmla="*/ 46 w 1200150"/>
                <a:gd name="T33" fmla="*/ 247 h 1838325"/>
                <a:gd name="T34" fmla="*/ 47 w 1200150"/>
                <a:gd name="T35" fmla="*/ 269 h 1838325"/>
                <a:gd name="T36" fmla="*/ 34 w 1200150"/>
                <a:gd name="T37" fmla="*/ 264 h 1838325"/>
                <a:gd name="T38" fmla="*/ 35 w 1200150"/>
                <a:gd name="T39" fmla="*/ 255 h 1838325"/>
                <a:gd name="T40" fmla="*/ 29 w 1200150"/>
                <a:gd name="T41" fmla="*/ 235 h 1838325"/>
                <a:gd name="T42" fmla="*/ 24 w 1200150"/>
                <a:gd name="T43" fmla="*/ 216 h 1838325"/>
                <a:gd name="T44" fmla="*/ 22 w 1200150"/>
                <a:gd name="T45" fmla="*/ 199 h 1838325"/>
                <a:gd name="T46" fmla="*/ 43 w 1200150"/>
                <a:gd name="T47" fmla="*/ 173 h 1838325"/>
                <a:gd name="T48" fmla="*/ 44 w 1200150"/>
                <a:gd name="T49" fmla="*/ 159 h 1838325"/>
                <a:gd name="T50" fmla="*/ 55 w 1200150"/>
                <a:gd name="T51" fmla="*/ 148 h 1838325"/>
                <a:gd name="T52" fmla="*/ 51 w 1200150"/>
                <a:gd name="T53" fmla="*/ 129 h 1838325"/>
                <a:gd name="T54" fmla="*/ 55 w 1200150"/>
                <a:gd name="T55" fmla="*/ 114 h 1838325"/>
                <a:gd name="T56" fmla="*/ 49 w 1200150"/>
                <a:gd name="T57" fmla="*/ 100 h 1838325"/>
                <a:gd name="T58" fmla="*/ 33 w 1200150"/>
                <a:gd name="T59" fmla="*/ 96 h 1838325"/>
                <a:gd name="T60" fmla="*/ 15 w 1200150"/>
                <a:gd name="T61" fmla="*/ 87 h 1838325"/>
                <a:gd name="T62" fmla="*/ 1 w 1200150"/>
                <a:gd name="T63" fmla="*/ 73 h 1838325"/>
                <a:gd name="T64" fmla="*/ 18 w 1200150"/>
                <a:gd name="T65" fmla="*/ 68 h 1838325"/>
                <a:gd name="T66" fmla="*/ 44 w 1200150"/>
                <a:gd name="T67" fmla="*/ 58 h 1838325"/>
                <a:gd name="T68" fmla="*/ 52 w 1200150"/>
                <a:gd name="T69" fmla="*/ 54 h 1838325"/>
                <a:gd name="T70" fmla="*/ 60 w 1200150"/>
                <a:gd name="T71" fmla="*/ 62 h 1838325"/>
                <a:gd name="T72" fmla="*/ 71 w 1200150"/>
                <a:gd name="T73" fmla="*/ 66 h 1838325"/>
                <a:gd name="T74" fmla="*/ 68 w 1200150"/>
                <a:gd name="T75" fmla="*/ 84 h 1838325"/>
                <a:gd name="T76" fmla="*/ 74 w 1200150"/>
                <a:gd name="T77" fmla="*/ 91 h 1838325"/>
                <a:gd name="T78" fmla="*/ 82 w 1200150"/>
                <a:gd name="T79" fmla="*/ 101 h 1838325"/>
                <a:gd name="T80" fmla="*/ 90 w 1200150"/>
                <a:gd name="T81" fmla="*/ 95 h 1838325"/>
                <a:gd name="T82" fmla="*/ 94 w 1200150"/>
                <a:gd name="T83" fmla="*/ 89 h 1838325"/>
                <a:gd name="T84" fmla="*/ 95 w 1200150"/>
                <a:gd name="T85" fmla="*/ 80 h 1838325"/>
                <a:gd name="T86" fmla="*/ 94 w 1200150"/>
                <a:gd name="T87" fmla="*/ 66 h 1838325"/>
                <a:gd name="T88" fmla="*/ 86 w 1200150"/>
                <a:gd name="T89" fmla="*/ 59 h 1838325"/>
                <a:gd name="T90" fmla="*/ 83 w 1200150"/>
                <a:gd name="T91" fmla="*/ 51 h 1838325"/>
                <a:gd name="T92" fmla="*/ 79 w 1200150"/>
                <a:gd name="T93" fmla="*/ 44 h 1838325"/>
                <a:gd name="T94" fmla="*/ 77 w 1200150"/>
                <a:gd name="T95" fmla="*/ 31 h 1838325"/>
                <a:gd name="T96" fmla="*/ 77 w 1200150"/>
                <a:gd name="T97" fmla="*/ 19 h 1838325"/>
                <a:gd name="T98" fmla="*/ 90 w 1200150"/>
                <a:gd name="T99" fmla="*/ 16 h 1838325"/>
                <a:gd name="T100" fmla="*/ 101 w 1200150"/>
                <a:gd name="T101" fmla="*/ 12 h 1838325"/>
                <a:gd name="T102" fmla="*/ 110 w 1200150"/>
                <a:gd name="T103" fmla="*/ 17 h 1838325"/>
                <a:gd name="T104" fmla="*/ 127 w 1200150"/>
                <a:gd name="T105" fmla="*/ 17 h 1838325"/>
                <a:gd name="T106" fmla="*/ 134 w 1200150"/>
                <a:gd name="T107" fmla="*/ 10 h 1838325"/>
                <a:gd name="T108" fmla="*/ 144 w 1200150"/>
                <a:gd name="T109" fmla="*/ 11 h 1838325"/>
                <a:gd name="T110" fmla="*/ 160 w 1200150"/>
                <a:gd name="T111" fmla="*/ 5 h 1838325"/>
                <a:gd name="T112" fmla="*/ 168 w 1200150"/>
                <a:gd name="T113" fmla="*/ 1 h 1838325"/>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w 1200150"/>
                <a:gd name="T172" fmla="*/ 0 h 1838325"/>
                <a:gd name="T173" fmla="*/ 1200150 w 1200150"/>
                <a:gd name="T174" fmla="*/ 1838325 h 1838325"/>
              </a:gdLst>
              <a:ahLst/>
              <a:cxnLst>
                <a:cxn ang="T114">
                  <a:pos x="T0" y="T1"/>
                </a:cxn>
                <a:cxn ang="T115">
                  <a:pos x="T2" y="T3"/>
                </a:cxn>
                <a:cxn ang="T116">
                  <a:pos x="T4" y="T5"/>
                </a:cxn>
                <a:cxn ang="T117">
                  <a:pos x="T6" y="T7"/>
                </a:cxn>
                <a:cxn ang="T118">
                  <a:pos x="T8" y="T9"/>
                </a:cxn>
                <a:cxn ang="T119">
                  <a:pos x="T10" y="T11"/>
                </a:cxn>
                <a:cxn ang="T120">
                  <a:pos x="T12" y="T13"/>
                </a:cxn>
                <a:cxn ang="T121">
                  <a:pos x="T14" y="T15"/>
                </a:cxn>
                <a:cxn ang="T122">
                  <a:pos x="T16" y="T17"/>
                </a:cxn>
                <a:cxn ang="T123">
                  <a:pos x="T18" y="T19"/>
                </a:cxn>
                <a:cxn ang="T124">
                  <a:pos x="T20" y="T21"/>
                </a:cxn>
                <a:cxn ang="T125">
                  <a:pos x="T22" y="T23"/>
                </a:cxn>
                <a:cxn ang="T126">
                  <a:pos x="T24" y="T25"/>
                </a:cxn>
                <a:cxn ang="T127">
                  <a:pos x="T26" y="T27"/>
                </a:cxn>
                <a:cxn ang="T128">
                  <a:pos x="T28" y="T29"/>
                </a:cxn>
                <a:cxn ang="T129">
                  <a:pos x="T30" y="T31"/>
                </a:cxn>
                <a:cxn ang="T130">
                  <a:pos x="T32" y="T33"/>
                </a:cxn>
                <a:cxn ang="T131">
                  <a:pos x="T34" y="T35"/>
                </a:cxn>
                <a:cxn ang="T132">
                  <a:pos x="T36" y="T37"/>
                </a:cxn>
                <a:cxn ang="T133">
                  <a:pos x="T38" y="T39"/>
                </a:cxn>
                <a:cxn ang="T134">
                  <a:pos x="T40" y="T41"/>
                </a:cxn>
                <a:cxn ang="T135">
                  <a:pos x="T42" y="T43"/>
                </a:cxn>
                <a:cxn ang="T136">
                  <a:pos x="T44" y="T45"/>
                </a:cxn>
                <a:cxn ang="T137">
                  <a:pos x="T46" y="T47"/>
                </a:cxn>
                <a:cxn ang="T138">
                  <a:pos x="T48" y="T49"/>
                </a:cxn>
                <a:cxn ang="T139">
                  <a:pos x="T50" y="T51"/>
                </a:cxn>
                <a:cxn ang="T140">
                  <a:pos x="T52" y="T53"/>
                </a:cxn>
                <a:cxn ang="T141">
                  <a:pos x="T54" y="T55"/>
                </a:cxn>
                <a:cxn ang="T142">
                  <a:pos x="T56" y="T57"/>
                </a:cxn>
                <a:cxn ang="T143">
                  <a:pos x="T58" y="T59"/>
                </a:cxn>
                <a:cxn ang="T144">
                  <a:pos x="T60" y="T61"/>
                </a:cxn>
                <a:cxn ang="T145">
                  <a:pos x="T62" y="T63"/>
                </a:cxn>
                <a:cxn ang="T146">
                  <a:pos x="T64" y="T65"/>
                </a:cxn>
                <a:cxn ang="T147">
                  <a:pos x="T66" y="T67"/>
                </a:cxn>
                <a:cxn ang="T148">
                  <a:pos x="T68" y="T69"/>
                </a:cxn>
                <a:cxn ang="T149">
                  <a:pos x="T70" y="T71"/>
                </a:cxn>
                <a:cxn ang="T150">
                  <a:pos x="T72" y="T73"/>
                </a:cxn>
                <a:cxn ang="T151">
                  <a:pos x="T74" y="T75"/>
                </a:cxn>
                <a:cxn ang="T152">
                  <a:pos x="T76" y="T77"/>
                </a:cxn>
                <a:cxn ang="T153">
                  <a:pos x="T78" y="T79"/>
                </a:cxn>
                <a:cxn ang="T154">
                  <a:pos x="T80" y="T81"/>
                </a:cxn>
                <a:cxn ang="T155">
                  <a:pos x="T82" y="T83"/>
                </a:cxn>
                <a:cxn ang="T156">
                  <a:pos x="T84" y="T85"/>
                </a:cxn>
                <a:cxn ang="T157">
                  <a:pos x="T86" y="T87"/>
                </a:cxn>
                <a:cxn ang="T158">
                  <a:pos x="T88" y="T89"/>
                </a:cxn>
                <a:cxn ang="T159">
                  <a:pos x="T90" y="T91"/>
                </a:cxn>
                <a:cxn ang="T160">
                  <a:pos x="T92" y="T93"/>
                </a:cxn>
                <a:cxn ang="T161">
                  <a:pos x="T94" y="T95"/>
                </a:cxn>
                <a:cxn ang="T162">
                  <a:pos x="T96" y="T97"/>
                </a:cxn>
                <a:cxn ang="T163">
                  <a:pos x="T98" y="T99"/>
                </a:cxn>
                <a:cxn ang="T164">
                  <a:pos x="T100" y="T101"/>
                </a:cxn>
                <a:cxn ang="T165">
                  <a:pos x="T102" y="T103"/>
                </a:cxn>
                <a:cxn ang="T166">
                  <a:pos x="T104" y="T105"/>
                </a:cxn>
                <a:cxn ang="T167">
                  <a:pos x="T106" y="T107"/>
                </a:cxn>
                <a:cxn ang="T168">
                  <a:pos x="T108" y="T109"/>
                </a:cxn>
                <a:cxn ang="T169">
                  <a:pos x="T110" y="T111"/>
                </a:cxn>
                <a:cxn ang="T170">
                  <a:pos x="T112" y="T113"/>
                </a:cxn>
              </a:cxnLst>
              <a:rect l="T171" t="T172" r="T173" b="T174"/>
              <a:pathLst>
                <a:path w="1200150" h="1838325">
                  <a:moveTo>
                    <a:pt x="1164431" y="7144"/>
                  </a:moveTo>
                  <a:lnTo>
                    <a:pt x="1158478" y="63104"/>
                  </a:lnTo>
                  <a:lnTo>
                    <a:pt x="1138237" y="127397"/>
                  </a:lnTo>
                  <a:lnTo>
                    <a:pt x="1132284" y="180975"/>
                  </a:lnTo>
                  <a:lnTo>
                    <a:pt x="1168003" y="233363"/>
                  </a:lnTo>
                  <a:lnTo>
                    <a:pt x="1178718" y="290513"/>
                  </a:lnTo>
                  <a:lnTo>
                    <a:pt x="1156096" y="317897"/>
                  </a:lnTo>
                  <a:lnTo>
                    <a:pt x="1152525" y="376238"/>
                  </a:lnTo>
                  <a:lnTo>
                    <a:pt x="1200150" y="448866"/>
                  </a:lnTo>
                  <a:lnTo>
                    <a:pt x="1164431" y="535782"/>
                  </a:lnTo>
                  <a:lnTo>
                    <a:pt x="1148677" y="596285"/>
                  </a:lnTo>
                  <a:lnTo>
                    <a:pt x="1100417" y="657100"/>
                  </a:lnTo>
                  <a:lnTo>
                    <a:pt x="1039808" y="705028"/>
                  </a:lnTo>
                  <a:lnTo>
                    <a:pt x="961911" y="715339"/>
                  </a:lnTo>
                  <a:lnTo>
                    <a:pt x="900996" y="746414"/>
                  </a:lnTo>
                  <a:lnTo>
                    <a:pt x="828274" y="794562"/>
                  </a:lnTo>
                  <a:lnTo>
                    <a:pt x="796307" y="838223"/>
                  </a:lnTo>
                  <a:lnTo>
                    <a:pt x="759998" y="889925"/>
                  </a:lnTo>
                  <a:lnTo>
                    <a:pt x="715299" y="899633"/>
                  </a:lnTo>
                  <a:lnTo>
                    <a:pt x="674723" y="938769"/>
                  </a:lnTo>
                  <a:lnTo>
                    <a:pt x="614428" y="1004017"/>
                  </a:lnTo>
                  <a:lnTo>
                    <a:pt x="545904" y="1060985"/>
                  </a:lnTo>
                  <a:lnTo>
                    <a:pt x="562828" y="1103291"/>
                  </a:lnTo>
                  <a:lnTo>
                    <a:pt x="596358" y="1145765"/>
                  </a:lnTo>
                  <a:lnTo>
                    <a:pt x="581134" y="1197084"/>
                  </a:lnTo>
                  <a:lnTo>
                    <a:pt x="606894" y="1256555"/>
                  </a:lnTo>
                  <a:lnTo>
                    <a:pt x="636778" y="1320635"/>
                  </a:lnTo>
                  <a:lnTo>
                    <a:pt x="620953" y="1363535"/>
                  </a:lnTo>
                  <a:lnTo>
                    <a:pt x="614195" y="1436241"/>
                  </a:lnTo>
                  <a:lnTo>
                    <a:pt x="599388" y="1535317"/>
                  </a:lnTo>
                  <a:lnTo>
                    <a:pt x="534512" y="1570679"/>
                  </a:lnTo>
                  <a:lnTo>
                    <a:pt x="461264" y="1614621"/>
                  </a:lnTo>
                  <a:lnTo>
                    <a:pt x="380161" y="1646063"/>
                  </a:lnTo>
                  <a:lnTo>
                    <a:pt x="319035" y="1690254"/>
                  </a:lnTo>
                  <a:lnTo>
                    <a:pt x="339328" y="1774032"/>
                  </a:lnTo>
                  <a:lnTo>
                    <a:pt x="325040" y="1838325"/>
                  </a:lnTo>
                  <a:lnTo>
                    <a:pt x="270271" y="1812132"/>
                  </a:lnTo>
                  <a:lnTo>
                    <a:pt x="234553" y="1803797"/>
                  </a:lnTo>
                  <a:lnTo>
                    <a:pt x="240506" y="1770460"/>
                  </a:lnTo>
                  <a:lnTo>
                    <a:pt x="245268" y="1741885"/>
                  </a:lnTo>
                  <a:lnTo>
                    <a:pt x="197643" y="1672829"/>
                  </a:lnTo>
                  <a:lnTo>
                    <a:pt x="198834" y="1606154"/>
                  </a:lnTo>
                  <a:lnTo>
                    <a:pt x="177403" y="1544241"/>
                  </a:lnTo>
                  <a:lnTo>
                    <a:pt x="167878" y="1476375"/>
                  </a:lnTo>
                  <a:lnTo>
                    <a:pt x="160734" y="1412082"/>
                  </a:lnTo>
                  <a:lnTo>
                    <a:pt x="151209" y="1359694"/>
                  </a:lnTo>
                  <a:lnTo>
                    <a:pt x="141684" y="1309688"/>
                  </a:lnTo>
                  <a:lnTo>
                    <a:pt x="297656" y="1181100"/>
                  </a:lnTo>
                  <a:lnTo>
                    <a:pt x="304800" y="1132285"/>
                  </a:lnTo>
                  <a:lnTo>
                    <a:pt x="302418" y="1088232"/>
                  </a:lnTo>
                  <a:lnTo>
                    <a:pt x="342900" y="1040607"/>
                  </a:lnTo>
                  <a:lnTo>
                    <a:pt x="377428" y="1010841"/>
                  </a:lnTo>
                  <a:lnTo>
                    <a:pt x="352425" y="962025"/>
                  </a:lnTo>
                  <a:lnTo>
                    <a:pt x="348853" y="885825"/>
                  </a:lnTo>
                  <a:lnTo>
                    <a:pt x="369093" y="835819"/>
                  </a:lnTo>
                  <a:lnTo>
                    <a:pt x="378618" y="777479"/>
                  </a:lnTo>
                  <a:lnTo>
                    <a:pt x="348853" y="734616"/>
                  </a:lnTo>
                  <a:lnTo>
                    <a:pt x="336946" y="686991"/>
                  </a:lnTo>
                  <a:lnTo>
                    <a:pt x="298846" y="672704"/>
                  </a:lnTo>
                  <a:lnTo>
                    <a:pt x="226218" y="653654"/>
                  </a:lnTo>
                  <a:lnTo>
                    <a:pt x="180975" y="627460"/>
                  </a:lnTo>
                  <a:lnTo>
                    <a:pt x="100012" y="596504"/>
                  </a:lnTo>
                  <a:lnTo>
                    <a:pt x="0" y="556022"/>
                  </a:lnTo>
                  <a:lnTo>
                    <a:pt x="8334" y="501254"/>
                  </a:lnTo>
                  <a:lnTo>
                    <a:pt x="75009" y="479822"/>
                  </a:lnTo>
                  <a:lnTo>
                    <a:pt x="127396" y="461963"/>
                  </a:lnTo>
                  <a:lnTo>
                    <a:pt x="186928" y="427435"/>
                  </a:lnTo>
                  <a:lnTo>
                    <a:pt x="304052" y="394800"/>
                  </a:lnTo>
                  <a:lnTo>
                    <a:pt x="310753" y="340519"/>
                  </a:lnTo>
                  <a:lnTo>
                    <a:pt x="355996" y="370285"/>
                  </a:lnTo>
                  <a:lnTo>
                    <a:pt x="396478" y="403622"/>
                  </a:lnTo>
                  <a:lnTo>
                    <a:pt x="416718" y="422672"/>
                  </a:lnTo>
                  <a:lnTo>
                    <a:pt x="475634" y="428212"/>
                  </a:lnTo>
                  <a:lnTo>
                    <a:pt x="490537" y="448866"/>
                  </a:lnTo>
                  <a:lnTo>
                    <a:pt x="484584" y="509588"/>
                  </a:lnTo>
                  <a:lnTo>
                    <a:pt x="471487" y="573882"/>
                  </a:lnTo>
                  <a:lnTo>
                    <a:pt x="502443" y="604838"/>
                  </a:lnTo>
                  <a:lnTo>
                    <a:pt x="513159" y="625079"/>
                  </a:lnTo>
                  <a:lnTo>
                    <a:pt x="532209" y="647700"/>
                  </a:lnTo>
                  <a:lnTo>
                    <a:pt x="564356" y="688182"/>
                  </a:lnTo>
                  <a:lnTo>
                    <a:pt x="603646" y="692944"/>
                  </a:lnTo>
                  <a:lnTo>
                    <a:pt x="622319" y="647514"/>
                  </a:lnTo>
                  <a:lnTo>
                    <a:pt x="642572" y="626074"/>
                  </a:lnTo>
                  <a:lnTo>
                    <a:pt x="647700" y="606029"/>
                  </a:lnTo>
                  <a:lnTo>
                    <a:pt x="648890" y="582216"/>
                  </a:lnTo>
                  <a:lnTo>
                    <a:pt x="656034" y="544116"/>
                  </a:lnTo>
                  <a:lnTo>
                    <a:pt x="654843" y="491729"/>
                  </a:lnTo>
                  <a:lnTo>
                    <a:pt x="650081" y="450057"/>
                  </a:lnTo>
                  <a:lnTo>
                    <a:pt x="626268" y="427435"/>
                  </a:lnTo>
                  <a:lnTo>
                    <a:pt x="593667" y="404061"/>
                  </a:lnTo>
                  <a:lnTo>
                    <a:pt x="569535" y="384831"/>
                  </a:lnTo>
                  <a:lnTo>
                    <a:pt x="576947" y="348171"/>
                  </a:lnTo>
                  <a:lnTo>
                    <a:pt x="564342" y="321240"/>
                  </a:lnTo>
                  <a:lnTo>
                    <a:pt x="546523" y="303769"/>
                  </a:lnTo>
                  <a:lnTo>
                    <a:pt x="544091" y="268692"/>
                  </a:lnTo>
                  <a:lnTo>
                    <a:pt x="534937" y="209386"/>
                  </a:lnTo>
                  <a:lnTo>
                    <a:pt x="511268" y="166267"/>
                  </a:lnTo>
                  <a:lnTo>
                    <a:pt x="529828" y="132160"/>
                  </a:lnTo>
                  <a:lnTo>
                    <a:pt x="553640" y="113110"/>
                  </a:lnTo>
                  <a:lnTo>
                    <a:pt x="621081" y="109485"/>
                  </a:lnTo>
                  <a:lnTo>
                    <a:pt x="663469" y="96072"/>
                  </a:lnTo>
                  <a:lnTo>
                    <a:pt x="695574" y="84719"/>
                  </a:lnTo>
                  <a:lnTo>
                    <a:pt x="733595" y="77942"/>
                  </a:lnTo>
                  <a:lnTo>
                    <a:pt x="761182" y="114435"/>
                  </a:lnTo>
                  <a:lnTo>
                    <a:pt x="827974" y="110413"/>
                  </a:lnTo>
                  <a:lnTo>
                    <a:pt x="880563" y="115078"/>
                  </a:lnTo>
                  <a:lnTo>
                    <a:pt x="915248" y="97590"/>
                  </a:lnTo>
                  <a:lnTo>
                    <a:pt x="924151" y="68864"/>
                  </a:lnTo>
                  <a:lnTo>
                    <a:pt x="956594" y="51417"/>
                  </a:lnTo>
                  <a:lnTo>
                    <a:pt x="991993" y="73253"/>
                  </a:lnTo>
                  <a:lnTo>
                    <a:pt x="1042176" y="44245"/>
                  </a:lnTo>
                  <a:lnTo>
                    <a:pt x="1103889" y="32354"/>
                  </a:lnTo>
                  <a:lnTo>
                    <a:pt x="1120378" y="0"/>
                  </a:lnTo>
                  <a:lnTo>
                    <a:pt x="1164431" y="7144"/>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97" name="Freeform 71">
              <a:extLst>
                <a:ext uri="{FF2B5EF4-FFF2-40B4-BE49-F238E27FC236}">
                  <a16:creationId xmlns:a16="http://schemas.microsoft.com/office/drawing/2014/main" id="{3CF635D3-D7F3-4D89-A095-E97876F35DBA}"/>
                </a:ext>
              </a:extLst>
            </p:cNvPr>
            <p:cNvSpPr>
              <a:spLocks/>
            </p:cNvSpPr>
            <p:nvPr/>
          </p:nvSpPr>
          <p:spPr bwMode="auto">
            <a:xfrm>
              <a:off x="4754999" y="4150169"/>
              <a:ext cx="170222" cy="176470"/>
            </a:xfrm>
            <a:custGeom>
              <a:avLst/>
              <a:gdLst>
                <a:gd name="T0" fmla="*/ 16 w 1004887"/>
                <a:gd name="T1" fmla="*/ 0 h 1047750"/>
                <a:gd name="T2" fmla="*/ 49 w 1004887"/>
                <a:gd name="T3" fmla="*/ 1 h 1047750"/>
                <a:gd name="T4" fmla="*/ 58 w 1004887"/>
                <a:gd name="T5" fmla="*/ 3 h 1047750"/>
                <a:gd name="T6" fmla="*/ 69 w 1004887"/>
                <a:gd name="T7" fmla="*/ 2 h 1047750"/>
                <a:gd name="T8" fmla="*/ 75 w 1004887"/>
                <a:gd name="T9" fmla="*/ 2 h 1047750"/>
                <a:gd name="T10" fmla="*/ 83 w 1004887"/>
                <a:gd name="T11" fmla="*/ 1 h 1047750"/>
                <a:gd name="T12" fmla="*/ 88 w 1004887"/>
                <a:gd name="T13" fmla="*/ 7 h 1047750"/>
                <a:gd name="T14" fmla="*/ 94 w 1004887"/>
                <a:gd name="T15" fmla="*/ 13 h 1047750"/>
                <a:gd name="T16" fmla="*/ 97 w 1004887"/>
                <a:gd name="T17" fmla="*/ 20 h 1047750"/>
                <a:gd name="T18" fmla="*/ 101 w 1004887"/>
                <a:gd name="T19" fmla="*/ 27 h 1047750"/>
                <a:gd name="T20" fmla="*/ 108 w 1004887"/>
                <a:gd name="T21" fmla="*/ 31 h 1047750"/>
                <a:gd name="T22" fmla="*/ 115 w 1004887"/>
                <a:gd name="T23" fmla="*/ 34 h 1047750"/>
                <a:gd name="T24" fmla="*/ 123 w 1004887"/>
                <a:gd name="T25" fmla="*/ 39 h 1047750"/>
                <a:gd name="T26" fmla="*/ 130 w 1004887"/>
                <a:gd name="T27" fmla="*/ 47 h 1047750"/>
                <a:gd name="T28" fmla="*/ 132 w 1004887"/>
                <a:gd name="T29" fmla="*/ 58 h 1047750"/>
                <a:gd name="T30" fmla="*/ 137 w 1004887"/>
                <a:gd name="T31" fmla="*/ 67 h 1047750"/>
                <a:gd name="T32" fmla="*/ 143 w 1004887"/>
                <a:gd name="T33" fmla="*/ 73 h 1047750"/>
                <a:gd name="T34" fmla="*/ 145 w 1004887"/>
                <a:gd name="T35" fmla="*/ 83 h 1047750"/>
                <a:gd name="T36" fmla="*/ 152 w 1004887"/>
                <a:gd name="T37" fmla="*/ 88 h 1047750"/>
                <a:gd name="T38" fmla="*/ 149 w 1004887"/>
                <a:gd name="T39" fmla="*/ 94 h 1047750"/>
                <a:gd name="T40" fmla="*/ 141 w 1004887"/>
                <a:gd name="T41" fmla="*/ 95 h 1047750"/>
                <a:gd name="T42" fmla="*/ 133 w 1004887"/>
                <a:gd name="T43" fmla="*/ 99 h 1047750"/>
                <a:gd name="T44" fmla="*/ 129 w 1004887"/>
                <a:gd name="T45" fmla="*/ 106 h 1047750"/>
                <a:gd name="T46" fmla="*/ 106 w 1004887"/>
                <a:gd name="T47" fmla="*/ 119 h 1047750"/>
                <a:gd name="T48" fmla="*/ 100 w 1004887"/>
                <a:gd name="T49" fmla="*/ 129 h 1047750"/>
                <a:gd name="T50" fmla="*/ 89 w 1004887"/>
                <a:gd name="T51" fmla="*/ 134 h 1047750"/>
                <a:gd name="T52" fmla="*/ 73 w 1004887"/>
                <a:gd name="T53" fmla="*/ 128 h 1047750"/>
                <a:gd name="T54" fmla="*/ 63 w 1004887"/>
                <a:gd name="T55" fmla="*/ 125 h 1047750"/>
                <a:gd name="T56" fmla="*/ 53 w 1004887"/>
                <a:gd name="T57" fmla="*/ 126 h 1047750"/>
                <a:gd name="T58" fmla="*/ 31 w 1004887"/>
                <a:gd name="T59" fmla="*/ 153 h 1047750"/>
                <a:gd name="T60" fmla="*/ 23 w 1004887"/>
                <a:gd name="T61" fmla="*/ 154 h 1047750"/>
                <a:gd name="T62" fmla="*/ 17 w 1004887"/>
                <a:gd name="T63" fmla="*/ 149 h 1047750"/>
                <a:gd name="T64" fmla="*/ 20 w 1004887"/>
                <a:gd name="T65" fmla="*/ 142 h 1047750"/>
                <a:gd name="T66" fmla="*/ 14 w 1004887"/>
                <a:gd name="T67" fmla="*/ 137 h 1047750"/>
                <a:gd name="T68" fmla="*/ 7 w 1004887"/>
                <a:gd name="T69" fmla="*/ 129 h 1047750"/>
                <a:gd name="T70" fmla="*/ 2 w 1004887"/>
                <a:gd name="T71" fmla="*/ 108 h 1047750"/>
                <a:gd name="T72" fmla="*/ 0 w 1004887"/>
                <a:gd name="T73" fmla="*/ 65 h 1047750"/>
                <a:gd name="T74" fmla="*/ 16 w 1004887"/>
                <a:gd name="T75" fmla="*/ 63 h 1047750"/>
                <a:gd name="T76" fmla="*/ 16 w 1004887"/>
                <a:gd name="T77" fmla="*/ 0 h 1047750"/>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w 1004887"/>
                <a:gd name="T118" fmla="*/ 0 h 1047750"/>
                <a:gd name="T119" fmla="*/ 1004887 w 1004887"/>
                <a:gd name="T120" fmla="*/ 1047750 h 1047750"/>
              </a:gdLst>
              <a:ahLst/>
              <a:cxnLst>
                <a:cxn ang="T78">
                  <a:pos x="T0" y="T1"/>
                </a:cxn>
                <a:cxn ang="T79">
                  <a:pos x="T2" y="T3"/>
                </a:cxn>
                <a:cxn ang="T80">
                  <a:pos x="T4" y="T5"/>
                </a:cxn>
                <a:cxn ang="T81">
                  <a:pos x="T6" y="T7"/>
                </a:cxn>
                <a:cxn ang="T82">
                  <a:pos x="T8" y="T9"/>
                </a:cxn>
                <a:cxn ang="T83">
                  <a:pos x="T10" y="T11"/>
                </a:cxn>
                <a:cxn ang="T84">
                  <a:pos x="T12" y="T13"/>
                </a:cxn>
                <a:cxn ang="T85">
                  <a:pos x="T14" y="T15"/>
                </a:cxn>
                <a:cxn ang="T86">
                  <a:pos x="T16" y="T17"/>
                </a:cxn>
                <a:cxn ang="T87">
                  <a:pos x="T18" y="T19"/>
                </a:cxn>
                <a:cxn ang="T88">
                  <a:pos x="T20" y="T21"/>
                </a:cxn>
                <a:cxn ang="T89">
                  <a:pos x="T22" y="T23"/>
                </a:cxn>
                <a:cxn ang="T90">
                  <a:pos x="T24" y="T25"/>
                </a:cxn>
                <a:cxn ang="T91">
                  <a:pos x="T26" y="T27"/>
                </a:cxn>
                <a:cxn ang="T92">
                  <a:pos x="T28" y="T29"/>
                </a:cxn>
                <a:cxn ang="T93">
                  <a:pos x="T30" y="T31"/>
                </a:cxn>
                <a:cxn ang="T94">
                  <a:pos x="T32" y="T33"/>
                </a:cxn>
                <a:cxn ang="T95">
                  <a:pos x="T34" y="T35"/>
                </a:cxn>
                <a:cxn ang="T96">
                  <a:pos x="T36" y="T37"/>
                </a:cxn>
                <a:cxn ang="T97">
                  <a:pos x="T38" y="T39"/>
                </a:cxn>
                <a:cxn ang="T98">
                  <a:pos x="T40" y="T41"/>
                </a:cxn>
                <a:cxn ang="T99">
                  <a:pos x="T42" y="T43"/>
                </a:cxn>
                <a:cxn ang="T100">
                  <a:pos x="T44" y="T45"/>
                </a:cxn>
                <a:cxn ang="T101">
                  <a:pos x="T46" y="T47"/>
                </a:cxn>
                <a:cxn ang="T102">
                  <a:pos x="T48" y="T49"/>
                </a:cxn>
                <a:cxn ang="T103">
                  <a:pos x="T50" y="T51"/>
                </a:cxn>
                <a:cxn ang="T104">
                  <a:pos x="T52" y="T53"/>
                </a:cxn>
                <a:cxn ang="T105">
                  <a:pos x="T54" y="T55"/>
                </a:cxn>
                <a:cxn ang="T106">
                  <a:pos x="T56" y="T57"/>
                </a:cxn>
                <a:cxn ang="T107">
                  <a:pos x="T58" y="T59"/>
                </a:cxn>
                <a:cxn ang="T108">
                  <a:pos x="T60" y="T61"/>
                </a:cxn>
                <a:cxn ang="T109">
                  <a:pos x="T62" y="T63"/>
                </a:cxn>
                <a:cxn ang="T110">
                  <a:pos x="T64" y="T65"/>
                </a:cxn>
                <a:cxn ang="T111">
                  <a:pos x="T66" y="T67"/>
                </a:cxn>
                <a:cxn ang="T112">
                  <a:pos x="T68" y="T69"/>
                </a:cxn>
                <a:cxn ang="T113">
                  <a:pos x="T70" y="T71"/>
                </a:cxn>
                <a:cxn ang="T114">
                  <a:pos x="T72" y="T73"/>
                </a:cxn>
                <a:cxn ang="T115">
                  <a:pos x="T74" y="T75"/>
                </a:cxn>
                <a:cxn ang="T116">
                  <a:pos x="T76" y="T77"/>
                </a:cxn>
              </a:cxnLst>
              <a:rect l="T117" t="T118" r="T119" b="T120"/>
              <a:pathLst>
                <a:path w="1004887" h="1047750">
                  <a:moveTo>
                    <a:pt x="104775" y="0"/>
                  </a:moveTo>
                  <a:lnTo>
                    <a:pt x="321468" y="4763"/>
                  </a:lnTo>
                  <a:lnTo>
                    <a:pt x="383381" y="21431"/>
                  </a:lnTo>
                  <a:lnTo>
                    <a:pt x="457200" y="16669"/>
                  </a:lnTo>
                  <a:lnTo>
                    <a:pt x="497681" y="14288"/>
                  </a:lnTo>
                  <a:lnTo>
                    <a:pt x="549270" y="5605"/>
                  </a:lnTo>
                  <a:lnTo>
                    <a:pt x="579421" y="49371"/>
                  </a:lnTo>
                  <a:lnTo>
                    <a:pt x="622146" y="89176"/>
                  </a:lnTo>
                  <a:lnTo>
                    <a:pt x="640992" y="132214"/>
                  </a:lnTo>
                  <a:lnTo>
                    <a:pt x="666287" y="182131"/>
                  </a:lnTo>
                  <a:lnTo>
                    <a:pt x="712370" y="207883"/>
                  </a:lnTo>
                  <a:lnTo>
                    <a:pt x="761613" y="233577"/>
                  </a:lnTo>
                  <a:lnTo>
                    <a:pt x="812006" y="266700"/>
                  </a:lnTo>
                  <a:lnTo>
                    <a:pt x="857250" y="319088"/>
                  </a:lnTo>
                  <a:lnTo>
                    <a:pt x="869156" y="395288"/>
                  </a:lnTo>
                  <a:lnTo>
                    <a:pt x="902493" y="457200"/>
                  </a:lnTo>
                  <a:lnTo>
                    <a:pt x="943029" y="499426"/>
                  </a:lnTo>
                  <a:lnTo>
                    <a:pt x="959643" y="566738"/>
                  </a:lnTo>
                  <a:lnTo>
                    <a:pt x="1004887" y="600075"/>
                  </a:lnTo>
                  <a:lnTo>
                    <a:pt x="985837" y="640556"/>
                  </a:lnTo>
                  <a:lnTo>
                    <a:pt x="928687" y="642938"/>
                  </a:lnTo>
                  <a:lnTo>
                    <a:pt x="881062" y="676275"/>
                  </a:lnTo>
                  <a:lnTo>
                    <a:pt x="852487" y="723900"/>
                  </a:lnTo>
                  <a:lnTo>
                    <a:pt x="702468" y="807244"/>
                  </a:lnTo>
                  <a:lnTo>
                    <a:pt x="659606" y="876300"/>
                  </a:lnTo>
                  <a:lnTo>
                    <a:pt x="585787" y="912019"/>
                  </a:lnTo>
                  <a:lnTo>
                    <a:pt x="480931" y="868844"/>
                  </a:lnTo>
                  <a:lnTo>
                    <a:pt x="415611" y="853237"/>
                  </a:lnTo>
                  <a:lnTo>
                    <a:pt x="350043" y="857250"/>
                  </a:lnTo>
                  <a:lnTo>
                    <a:pt x="204787" y="1040606"/>
                  </a:lnTo>
                  <a:lnTo>
                    <a:pt x="150018" y="1047750"/>
                  </a:lnTo>
                  <a:lnTo>
                    <a:pt x="114300" y="1012031"/>
                  </a:lnTo>
                  <a:lnTo>
                    <a:pt x="135731" y="962025"/>
                  </a:lnTo>
                  <a:lnTo>
                    <a:pt x="91807" y="929080"/>
                  </a:lnTo>
                  <a:lnTo>
                    <a:pt x="42862" y="878681"/>
                  </a:lnTo>
                  <a:lnTo>
                    <a:pt x="15061" y="731766"/>
                  </a:lnTo>
                  <a:lnTo>
                    <a:pt x="0" y="440531"/>
                  </a:lnTo>
                  <a:lnTo>
                    <a:pt x="107156" y="431006"/>
                  </a:lnTo>
                  <a:lnTo>
                    <a:pt x="104775" y="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98" name="Freeform 72">
              <a:extLst>
                <a:ext uri="{FF2B5EF4-FFF2-40B4-BE49-F238E27FC236}">
                  <a16:creationId xmlns:a16="http://schemas.microsoft.com/office/drawing/2014/main" id="{DC3E5DD7-87C9-405D-B7BA-EF0D3E4DE0EC}"/>
                </a:ext>
              </a:extLst>
            </p:cNvPr>
            <p:cNvSpPr>
              <a:spLocks/>
            </p:cNvSpPr>
            <p:nvPr/>
          </p:nvSpPr>
          <p:spPr bwMode="auto">
            <a:xfrm>
              <a:off x="4698779" y="4237623"/>
              <a:ext cx="292032" cy="249868"/>
            </a:xfrm>
            <a:custGeom>
              <a:avLst/>
              <a:gdLst>
                <a:gd name="T0" fmla="*/ 0 w 1747837"/>
                <a:gd name="T1" fmla="*/ 102 h 1494500"/>
                <a:gd name="T2" fmla="*/ 21 w 1747837"/>
                <a:gd name="T3" fmla="*/ 101 h 1494500"/>
                <a:gd name="T4" fmla="*/ 38 w 1747837"/>
                <a:gd name="T5" fmla="*/ 105 h 1494500"/>
                <a:gd name="T6" fmla="*/ 55 w 1747837"/>
                <a:gd name="T7" fmla="*/ 75 h 1494500"/>
                <a:gd name="T8" fmla="*/ 62 w 1747837"/>
                <a:gd name="T9" fmla="*/ 58 h 1494500"/>
                <a:gd name="T10" fmla="*/ 65 w 1747837"/>
                <a:gd name="T11" fmla="*/ 70 h 1494500"/>
                <a:gd name="T12" fmla="*/ 77 w 1747837"/>
                <a:gd name="T13" fmla="*/ 74 h 1494500"/>
                <a:gd name="T14" fmla="*/ 98 w 1747837"/>
                <a:gd name="T15" fmla="*/ 48 h 1494500"/>
                <a:gd name="T16" fmla="*/ 117 w 1747837"/>
                <a:gd name="T17" fmla="*/ 50 h 1494500"/>
                <a:gd name="T18" fmla="*/ 142 w 1747837"/>
                <a:gd name="T19" fmla="*/ 51 h 1494500"/>
                <a:gd name="T20" fmla="*/ 159 w 1747837"/>
                <a:gd name="T21" fmla="*/ 35 h 1494500"/>
                <a:gd name="T22" fmla="*/ 170 w 1747837"/>
                <a:gd name="T23" fmla="*/ 29 h 1494500"/>
                <a:gd name="T24" fmla="*/ 180 w 1747837"/>
                <a:gd name="T25" fmla="*/ 18 h 1494500"/>
                <a:gd name="T26" fmla="*/ 191 w 1747837"/>
                <a:gd name="T27" fmla="*/ 12 h 1494500"/>
                <a:gd name="T28" fmla="*/ 207 w 1747837"/>
                <a:gd name="T29" fmla="*/ 3 h 1494500"/>
                <a:gd name="T30" fmla="*/ 223 w 1747837"/>
                <a:gd name="T31" fmla="*/ 15 h 1494500"/>
                <a:gd name="T32" fmla="*/ 226 w 1747837"/>
                <a:gd name="T33" fmla="*/ 33 h 1494500"/>
                <a:gd name="T34" fmla="*/ 229 w 1747837"/>
                <a:gd name="T35" fmla="*/ 51 h 1494500"/>
                <a:gd name="T36" fmla="*/ 219 w 1747837"/>
                <a:gd name="T37" fmla="*/ 63 h 1494500"/>
                <a:gd name="T38" fmla="*/ 221 w 1747837"/>
                <a:gd name="T39" fmla="*/ 79 h 1494500"/>
                <a:gd name="T40" fmla="*/ 239 w 1747837"/>
                <a:gd name="T41" fmla="*/ 72 h 1494500"/>
                <a:gd name="T42" fmla="*/ 240 w 1747837"/>
                <a:gd name="T43" fmla="*/ 87 h 1494500"/>
                <a:gd name="T44" fmla="*/ 236 w 1747837"/>
                <a:gd name="T45" fmla="*/ 101 h 1494500"/>
                <a:gd name="T46" fmla="*/ 224 w 1747837"/>
                <a:gd name="T47" fmla="*/ 118 h 1494500"/>
                <a:gd name="T48" fmla="*/ 201 w 1747837"/>
                <a:gd name="T49" fmla="*/ 151 h 1494500"/>
                <a:gd name="T50" fmla="*/ 185 w 1747837"/>
                <a:gd name="T51" fmla="*/ 166 h 1494500"/>
                <a:gd name="T52" fmla="*/ 169 w 1747837"/>
                <a:gd name="T53" fmla="*/ 183 h 1494500"/>
                <a:gd name="T54" fmla="*/ 154 w 1747837"/>
                <a:gd name="T55" fmla="*/ 192 h 1494500"/>
                <a:gd name="T56" fmla="*/ 143 w 1747837"/>
                <a:gd name="T57" fmla="*/ 193 h 1494500"/>
                <a:gd name="T58" fmla="*/ 128 w 1747837"/>
                <a:gd name="T59" fmla="*/ 198 h 1494500"/>
                <a:gd name="T60" fmla="*/ 116 w 1747837"/>
                <a:gd name="T61" fmla="*/ 201 h 1494500"/>
                <a:gd name="T62" fmla="*/ 103 w 1747837"/>
                <a:gd name="T63" fmla="*/ 201 h 1494500"/>
                <a:gd name="T64" fmla="*/ 92 w 1747837"/>
                <a:gd name="T65" fmla="*/ 200 h 1494500"/>
                <a:gd name="T66" fmla="*/ 79 w 1747837"/>
                <a:gd name="T67" fmla="*/ 205 h 1494500"/>
                <a:gd name="T68" fmla="*/ 60 w 1747837"/>
                <a:gd name="T69" fmla="*/ 212 h 1494500"/>
                <a:gd name="T70" fmla="*/ 51 w 1747837"/>
                <a:gd name="T71" fmla="*/ 205 h 1494500"/>
                <a:gd name="T72" fmla="*/ 41 w 1747837"/>
                <a:gd name="T73" fmla="*/ 203 h 1494500"/>
                <a:gd name="T74" fmla="*/ 38 w 1747837"/>
                <a:gd name="T75" fmla="*/ 195 h 1494500"/>
                <a:gd name="T76" fmla="*/ 32 w 1747837"/>
                <a:gd name="T77" fmla="*/ 185 h 1494500"/>
                <a:gd name="T78" fmla="*/ 38 w 1747837"/>
                <a:gd name="T79" fmla="*/ 179 h 1494500"/>
                <a:gd name="T80" fmla="*/ 36 w 1747837"/>
                <a:gd name="T81" fmla="*/ 165 h 1494500"/>
                <a:gd name="T82" fmla="*/ 25 w 1747837"/>
                <a:gd name="T83" fmla="*/ 149 h 1494500"/>
                <a:gd name="T84" fmla="*/ 19 w 1747837"/>
                <a:gd name="T85" fmla="*/ 135 h 1494500"/>
                <a:gd name="T86" fmla="*/ 10 w 1747837"/>
                <a:gd name="T87" fmla="*/ 117 h 1494500"/>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w 1747837"/>
                <a:gd name="T133" fmla="*/ 0 h 1494500"/>
                <a:gd name="T134" fmla="*/ 1747837 w 1747837"/>
                <a:gd name="T135" fmla="*/ 1494500 h 1494500"/>
              </a:gdLst>
              <a:ahLst/>
              <a:cxnLst>
                <a:cxn ang="T88">
                  <a:pos x="T0" y="T1"/>
                </a:cxn>
                <a:cxn ang="T89">
                  <a:pos x="T2" y="T3"/>
                </a:cxn>
                <a:cxn ang="T90">
                  <a:pos x="T4" y="T5"/>
                </a:cxn>
                <a:cxn ang="T91">
                  <a:pos x="T6" y="T7"/>
                </a:cxn>
                <a:cxn ang="T92">
                  <a:pos x="T8" y="T9"/>
                </a:cxn>
                <a:cxn ang="T93">
                  <a:pos x="T10" y="T11"/>
                </a:cxn>
                <a:cxn ang="T94">
                  <a:pos x="T12" y="T13"/>
                </a:cxn>
                <a:cxn ang="T95">
                  <a:pos x="T14" y="T15"/>
                </a:cxn>
                <a:cxn ang="T96">
                  <a:pos x="T16" y="T17"/>
                </a:cxn>
                <a:cxn ang="T97">
                  <a:pos x="T18" y="T19"/>
                </a:cxn>
                <a:cxn ang="T98">
                  <a:pos x="T20" y="T21"/>
                </a:cxn>
                <a:cxn ang="T99">
                  <a:pos x="T22" y="T23"/>
                </a:cxn>
                <a:cxn ang="T100">
                  <a:pos x="T24" y="T25"/>
                </a:cxn>
                <a:cxn ang="T101">
                  <a:pos x="T26" y="T27"/>
                </a:cxn>
                <a:cxn ang="T102">
                  <a:pos x="T28" y="T29"/>
                </a:cxn>
                <a:cxn ang="T103">
                  <a:pos x="T30" y="T31"/>
                </a:cxn>
                <a:cxn ang="T104">
                  <a:pos x="T32" y="T33"/>
                </a:cxn>
                <a:cxn ang="T105">
                  <a:pos x="T34" y="T35"/>
                </a:cxn>
                <a:cxn ang="T106">
                  <a:pos x="T36" y="T37"/>
                </a:cxn>
                <a:cxn ang="T107">
                  <a:pos x="T38" y="T39"/>
                </a:cxn>
                <a:cxn ang="T108">
                  <a:pos x="T40" y="T41"/>
                </a:cxn>
                <a:cxn ang="T109">
                  <a:pos x="T42" y="T43"/>
                </a:cxn>
                <a:cxn ang="T110">
                  <a:pos x="T44" y="T45"/>
                </a:cxn>
                <a:cxn ang="T111">
                  <a:pos x="T46" y="T47"/>
                </a:cxn>
                <a:cxn ang="T112">
                  <a:pos x="T48" y="T49"/>
                </a:cxn>
                <a:cxn ang="T113">
                  <a:pos x="T50" y="T51"/>
                </a:cxn>
                <a:cxn ang="T114">
                  <a:pos x="T52" y="T53"/>
                </a:cxn>
                <a:cxn ang="T115">
                  <a:pos x="T54" y="T55"/>
                </a:cxn>
                <a:cxn ang="T116">
                  <a:pos x="T56" y="T57"/>
                </a:cxn>
                <a:cxn ang="T117">
                  <a:pos x="T58" y="T59"/>
                </a:cxn>
                <a:cxn ang="T118">
                  <a:pos x="T60" y="T61"/>
                </a:cxn>
                <a:cxn ang="T119">
                  <a:pos x="T62" y="T63"/>
                </a:cxn>
                <a:cxn ang="T120">
                  <a:pos x="T64" y="T65"/>
                </a:cxn>
                <a:cxn ang="T121">
                  <a:pos x="T66" y="T67"/>
                </a:cxn>
                <a:cxn ang="T122">
                  <a:pos x="T68" y="T69"/>
                </a:cxn>
                <a:cxn ang="T123">
                  <a:pos x="T70" y="T71"/>
                </a:cxn>
                <a:cxn ang="T124">
                  <a:pos x="T72" y="T73"/>
                </a:cxn>
                <a:cxn ang="T125">
                  <a:pos x="T74" y="T75"/>
                </a:cxn>
                <a:cxn ang="T126">
                  <a:pos x="T76" y="T77"/>
                </a:cxn>
                <a:cxn ang="T127">
                  <a:pos x="T78" y="T79"/>
                </a:cxn>
                <a:cxn ang="T128">
                  <a:pos x="T80" y="T81"/>
                </a:cxn>
                <a:cxn ang="T129">
                  <a:pos x="T82" y="T83"/>
                </a:cxn>
                <a:cxn ang="T130">
                  <a:pos x="T84" y="T85"/>
                </a:cxn>
                <a:cxn ang="T131">
                  <a:pos x="T86" y="T87"/>
                </a:cxn>
              </a:cxnLst>
              <a:rect l="T132" t="T133" r="T134" b="T135"/>
              <a:pathLst>
                <a:path w="1747837" h="1494500">
                  <a:moveTo>
                    <a:pt x="69105" y="826041"/>
                  </a:moveTo>
                  <a:lnTo>
                    <a:pt x="0" y="719138"/>
                  </a:lnTo>
                  <a:lnTo>
                    <a:pt x="40481" y="669132"/>
                  </a:lnTo>
                  <a:lnTo>
                    <a:pt x="144864" y="714058"/>
                  </a:lnTo>
                  <a:lnTo>
                    <a:pt x="199787" y="784301"/>
                  </a:lnTo>
                  <a:lnTo>
                    <a:pt x="271462" y="740569"/>
                  </a:lnTo>
                  <a:lnTo>
                    <a:pt x="397668" y="697707"/>
                  </a:lnTo>
                  <a:lnTo>
                    <a:pt x="390525" y="528638"/>
                  </a:lnTo>
                  <a:lnTo>
                    <a:pt x="388143" y="369094"/>
                  </a:lnTo>
                  <a:lnTo>
                    <a:pt x="436249" y="412567"/>
                  </a:lnTo>
                  <a:lnTo>
                    <a:pt x="478631" y="446485"/>
                  </a:lnTo>
                  <a:lnTo>
                    <a:pt x="457200" y="495300"/>
                  </a:lnTo>
                  <a:lnTo>
                    <a:pt x="495300" y="533400"/>
                  </a:lnTo>
                  <a:lnTo>
                    <a:pt x="547687" y="523875"/>
                  </a:lnTo>
                  <a:lnTo>
                    <a:pt x="611981" y="442913"/>
                  </a:lnTo>
                  <a:lnTo>
                    <a:pt x="690562" y="341710"/>
                  </a:lnTo>
                  <a:lnTo>
                    <a:pt x="757237" y="335757"/>
                  </a:lnTo>
                  <a:lnTo>
                    <a:pt x="823912" y="354807"/>
                  </a:lnTo>
                  <a:lnTo>
                    <a:pt x="926306" y="392907"/>
                  </a:lnTo>
                  <a:lnTo>
                    <a:pt x="1003974" y="360083"/>
                  </a:lnTo>
                  <a:lnTo>
                    <a:pt x="1047750" y="288132"/>
                  </a:lnTo>
                  <a:lnTo>
                    <a:pt x="1126162" y="244446"/>
                  </a:lnTo>
                  <a:lnTo>
                    <a:pt x="1163811" y="225016"/>
                  </a:lnTo>
                  <a:lnTo>
                    <a:pt x="1200523" y="203259"/>
                  </a:lnTo>
                  <a:lnTo>
                    <a:pt x="1220390" y="160735"/>
                  </a:lnTo>
                  <a:lnTo>
                    <a:pt x="1270396" y="126207"/>
                  </a:lnTo>
                  <a:lnTo>
                    <a:pt x="1329150" y="122187"/>
                  </a:lnTo>
                  <a:lnTo>
                    <a:pt x="1350168" y="84535"/>
                  </a:lnTo>
                  <a:lnTo>
                    <a:pt x="1415940" y="76087"/>
                  </a:lnTo>
                  <a:lnTo>
                    <a:pt x="1464468" y="23813"/>
                  </a:lnTo>
                  <a:lnTo>
                    <a:pt x="1559718" y="0"/>
                  </a:lnTo>
                  <a:lnTo>
                    <a:pt x="1580068" y="103573"/>
                  </a:lnTo>
                  <a:lnTo>
                    <a:pt x="1585912" y="169069"/>
                  </a:lnTo>
                  <a:lnTo>
                    <a:pt x="1597818" y="235744"/>
                  </a:lnTo>
                  <a:lnTo>
                    <a:pt x="1617116" y="297401"/>
                  </a:lnTo>
                  <a:lnTo>
                    <a:pt x="1618059" y="361950"/>
                  </a:lnTo>
                  <a:lnTo>
                    <a:pt x="1583531" y="395288"/>
                  </a:lnTo>
                  <a:lnTo>
                    <a:pt x="1552575" y="440532"/>
                  </a:lnTo>
                  <a:lnTo>
                    <a:pt x="1538287" y="519113"/>
                  </a:lnTo>
                  <a:lnTo>
                    <a:pt x="1566862" y="557213"/>
                  </a:lnTo>
                  <a:lnTo>
                    <a:pt x="1611899" y="601198"/>
                  </a:lnTo>
                  <a:lnTo>
                    <a:pt x="1693068" y="504825"/>
                  </a:lnTo>
                  <a:lnTo>
                    <a:pt x="1747837" y="531019"/>
                  </a:lnTo>
                  <a:lnTo>
                    <a:pt x="1700697" y="616459"/>
                  </a:lnTo>
                  <a:lnTo>
                    <a:pt x="1721643" y="692944"/>
                  </a:lnTo>
                  <a:lnTo>
                    <a:pt x="1670304" y="715433"/>
                  </a:lnTo>
                  <a:lnTo>
                    <a:pt x="1647547" y="791772"/>
                  </a:lnTo>
                  <a:lnTo>
                    <a:pt x="1586586" y="832246"/>
                  </a:lnTo>
                  <a:lnTo>
                    <a:pt x="1497453" y="946346"/>
                  </a:lnTo>
                  <a:lnTo>
                    <a:pt x="1424512" y="1065777"/>
                  </a:lnTo>
                  <a:lnTo>
                    <a:pt x="1356067" y="1137320"/>
                  </a:lnTo>
                  <a:lnTo>
                    <a:pt x="1308360" y="1169118"/>
                  </a:lnTo>
                  <a:lnTo>
                    <a:pt x="1266323" y="1217687"/>
                  </a:lnTo>
                  <a:lnTo>
                    <a:pt x="1195247" y="1292090"/>
                  </a:lnTo>
                  <a:lnTo>
                    <a:pt x="1150120" y="1318217"/>
                  </a:lnTo>
                  <a:lnTo>
                    <a:pt x="1089107" y="1355881"/>
                  </a:lnTo>
                  <a:lnTo>
                    <a:pt x="1051667" y="1362185"/>
                  </a:lnTo>
                  <a:lnTo>
                    <a:pt x="1011393" y="1360104"/>
                  </a:lnTo>
                  <a:lnTo>
                    <a:pt x="955743" y="1397671"/>
                  </a:lnTo>
                  <a:lnTo>
                    <a:pt x="904743" y="1395784"/>
                  </a:lnTo>
                  <a:lnTo>
                    <a:pt x="878488" y="1427193"/>
                  </a:lnTo>
                  <a:lnTo>
                    <a:pt x="821921" y="1414159"/>
                  </a:lnTo>
                  <a:lnTo>
                    <a:pt x="767830" y="1389832"/>
                  </a:lnTo>
                  <a:lnTo>
                    <a:pt x="728066" y="1415862"/>
                  </a:lnTo>
                  <a:lnTo>
                    <a:pt x="690320" y="1405299"/>
                  </a:lnTo>
                  <a:lnTo>
                    <a:pt x="652829" y="1408792"/>
                  </a:lnTo>
                  <a:lnTo>
                    <a:pt x="599861" y="1446310"/>
                  </a:lnTo>
                  <a:lnTo>
                    <a:pt x="556956" y="1447088"/>
                  </a:lnTo>
                  <a:lnTo>
                    <a:pt x="487287" y="1451165"/>
                  </a:lnTo>
                  <a:lnTo>
                    <a:pt x="423695" y="1494500"/>
                  </a:lnTo>
                  <a:lnTo>
                    <a:pt x="396777" y="1489365"/>
                  </a:lnTo>
                  <a:lnTo>
                    <a:pt x="358470" y="1447879"/>
                  </a:lnTo>
                  <a:lnTo>
                    <a:pt x="334183" y="1439883"/>
                  </a:lnTo>
                  <a:lnTo>
                    <a:pt x="291074" y="1429418"/>
                  </a:lnTo>
                  <a:lnTo>
                    <a:pt x="266583" y="1410178"/>
                  </a:lnTo>
                  <a:lnTo>
                    <a:pt x="271283" y="1373536"/>
                  </a:lnTo>
                  <a:lnTo>
                    <a:pt x="259893" y="1337185"/>
                  </a:lnTo>
                  <a:lnTo>
                    <a:pt x="227153" y="1306846"/>
                  </a:lnTo>
                  <a:lnTo>
                    <a:pt x="226490" y="1270302"/>
                  </a:lnTo>
                  <a:lnTo>
                    <a:pt x="266561" y="1261139"/>
                  </a:lnTo>
                  <a:lnTo>
                    <a:pt x="271056" y="1213252"/>
                  </a:lnTo>
                  <a:lnTo>
                    <a:pt x="254100" y="1165755"/>
                  </a:lnTo>
                  <a:lnTo>
                    <a:pt x="204658" y="1101975"/>
                  </a:lnTo>
                  <a:lnTo>
                    <a:pt x="179555" y="1049002"/>
                  </a:lnTo>
                  <a:lnTo>
                    <a:pt x="143879" y="1004656"/>
                  </a:lnTo>
                  <a:lnTo>
                    <a:pt x="137597" y="954152"/>
                  </a:lnTo>
                  <a:lnTo>
                    <a:pt x="109404" y="878738"/>
                  </a:lnTo>
                  <a:lnTo>
                    <a:pt x="69105" y="826041"/>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99" name="Freeform 73">
              <a:extLst>
                <a:ext uri="{FF2B5EF4-FFF2-40B4-BE49-F238E27FC236}">
                  <a16:creationId xmlns:a16="http://schemas.microsoft.com/office/drawing/2014/main" id="{59C3E96E-C3C3-4CCB-808A-1CEC5A59ABEB}"/>
                </a:ext>
              </a:extLst>
            </p:cNvPr>
            <p:cNvSpPr>
              <a:spLocks/>
            </p:cNvSpPr>
            <p:nvPr/>
          </p:nvSpPr>
          <p:spPr bwMode="auto">
            <a:xfrm rot="21537619">
              <a:off x="4887741" y="4364119"/>
              <a:ext cx="42166" cy="40604"/>
            </a:xfrm>
            <a:custGeom>
              <a:avLst/>
              <a:gdLst>
                <a:gd name="T0" fmla="*/ 2147483647 w 560"/>
                <a:gd name="T1" fmla="*/ 2147483647 h 504"/>
                <a:gd name="T2" fmla="*/ 2147483647 w 560"/>
                <a:gd name="T3" fmla="*/ 2147483647 h 504"/>
                <a:gd name="T4" fmla="*/ 2147483647 w 560"/>
                <a:gd name="T5" fmla="*/ 2147483647 h 504"/>
                <a:gd name="T6" fmla="*/ 2147483647 w 560"/>
                <a:gd name="T7" fmla="*/ 2147483647 h 504"/>
                <a:gd name="T8" fmla="*/ 2147483647 w 560"/>
                <a:gd name="T9" fmla="*/ 2147483647 h 504"/>
                <a:gd name="T10" fmla="*/ 0 w 560"/>
                <a:gd name="T11" fmla="*/ 2147483647 h 504"/>
                <a:gd name="T12" fmla="*/ 2147483647 w 560"/>
                <a:gd name="T13" fmla="*/ 2147483647 h 504"/>
                <a:gd name="T14" fmla="*/ 2147483647 w 560"/>
                <a:gd name="T15" fmla="*/ 2147483647 h 504"/>
                <a:gd name="T16" fmla="*/ 2147483647 w 560"/>
                <a:gd name="T17" fmla="*/ 0 h 504"/>
                <a:gd name="T18" fmla="*/ 2147483647 w 560"/>
                <a:gd name="T19" fmla="*/ 2147483647 h 504"/>
                <a:gd name="T20" fmla="*/ 2147483647 w 560"/>
                <a:gd name="T21" fmla="*/ 2147483647 h 504"/>
                <a:gd name="T22" fmla="*/ 2147483647 w 560"/>
                <a:gd name="T23" fmla="*/ 2147483647 h 504"/>
                <a:gd name="T24" fmla="*/ 2147483647 w 560"/>
                <a:gd name="T25" fmla="*/ 2147483647 h 504"/>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w 560"/>
                <a:gd name="T40" fmla="*/ 0 h 504"/>
                <a:gd name="T41" fmla="*/ 560 w 560"/>
                <a:gd name="T42" fmla="*/ 504 h 504"/>
              </a:gdLst>
              <a:ahLst/>
              <a:cxnLst>
                <a:cxn ang="T26">
                  <a:pos x="T0" y="T1"/>
                </a:cxn>
                <a:cxn ang="T27">
                  <a:pos x="T2" y="T3"/>
                </a:cxn>
                <a:cxn ang="T28">
                  <a:pos x="T4" y="T5"/>
                </a:cxn>
                <a:cxn ang="T29">
                  <a:pos x="T6" y="T7"/>
                </a:cxn>
                <a:cxn ang="T30">
                  <a:pos x="T8" y="T9"/>
                </a:cxn>
                <a:cxn ang="T31">
                  <a:pos x="T10" y="T11"/>
                </a:cxn>
                <a:cxn ang="T32">
                  <a:pos x="T12" y="T13"/>
                </a:cxn>
                <a:cxn ang="T33">
                  <a:pos x="T14" y="T15"/>
                </a:cxn>
                <a:cxn ang="T34">
                  <a:pos x="T16" y="T17"/>
                </a:cxn>
                <a:cxn ang="T35">
                  <a:pos x="T18" y="T19"/>
                </a:cxn>
                <a:cxn ang="T36">
                  <a:pos x="T20" y="T21"/>
                </a:cxn>
                <a:cxn ang="T37">
                  <a:pos x="T22" y="T23"/>
                </a:cxn>
                <a:cxn ang="T38">
                  <a:pos x="T24" y="T25"/>
                </a:cxn>
              </a:cxnLst>
              <a:rect l="T39" t="T40" r="T41" b="T42"/>
              <a:pathLst>
                <a:path w="560" h="504">
                  <a:moveTo>
                    <a:pt x="432" y="344"/>
                  </a:moveTo>
                  <a:lnTo>
                    <a:pt x="288" y="408"/>
                  </a:lnTo>
                  <a:lnTo>
                    <a:pt x="168" y="504"/>
                  </a:lnTo>
                  <a:lnTo>
                    <a:pt x="96" y="456"/>
                  </a:lnTo>
                  <a:lnTo>
                    <a:pt x="56" y="360"/>
                  </a:lnTo>
                  <a:lnTo>
                    <a:pt x="0" y="304"/>
                  </a:lnTo>
                  <a:lnTo>
                    <a:pt x="96" y="160"/>
                  </a:lnTo>
                  <a:lnTo>
                    <a:pt x="216" y="40"/>
                  </a:lnTo>
                  <a:lnTo>
                    <a:pt x="392" y="0"/>
                  </a:lnTo>
                  <a:lnTo>
                    <a:pt x="496" y="96"/>
                  </a:lnTo>
                  <a:lnTo>
                    <a:pt x="560" y="192"/>
                  </a:lnTo>
                  <a:lnTo>
                    <a:pt x="488" y="272"/>
                  </a:lnTo>
                  <a:lnTo>
                    <a:pt x="432" y="344"/>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00" name="Freeform 74">
              <a:extLst>
                <a:ext uri="{FF2B5EF4-FFF2-40B4-BE49-F238E27FC236}">
                  <a16:creationId xmlns:a16="http://schemas.microsoft.com/office/drawing/2014/main" id="{C93FC9F4-EA64-4F54-A150-F6120CBB7796}"/>
                </a:ext>
              </a:extLst>
            </p:cNvPr>
            <p:cNvSpPr>
              <a:spLocks/>
            </p:cNvSpPr>
            <p:nvPr/>
          </p:nvSpPr>
          <p:spPr bwMode="auto">
            <a:xfrm>
              <a:off x="4455158" y="3587966"/>
              <a:ext cx="210825" cy="168661"/>
            </a:xfrm>
            <a:custGeom>
              <a:avLst/>
              <a:gdLst>
                <a:gd name="T0" fmla="*/ 88 w 1257300"/>
                <a:gd name="T1" fmla="*/ 135 h 1004887"/>
                <a:gd name="T2" fmla="*/ 89 w 1257300"/>
                <a:gd name="T3" fmla="*/ 141 h 1004887"/>
                <a:gd name="T4" fmla="*/ 66 w 1257300"/>
                <a:gd name="T5" fmla="*/ 145 h 1004887"/>
                <a:gd name="T6" fmla="*/ 55 w 1257300"/>
                <a:gd name="T7" fmla="*/ 144 h 1004887"/>
                <a:gd name="T8" fmla="*/ 46 w 1257300"/>
                <a:gd name="T9" fmla="*/ 143 h 1004887"/>
                <a:gd name="T10" fmla="*/ 41 w 1257300"/>
                <a:gd name="T11" fmla="*/ 139 h 1004887"/>
                <a:gd name="T12" fmla="*/ 34 w 1257300"/>
                <a:gd name="T13" fmla="*/ 130 h 1004887"/>
                <a:gd name="T14" fmla="*/ 30 w 1257300"/>
                <a:gd name="T15" fmla="*/ 119 h 1004887"/>
                <a:gd name="T16" fmla="*/ 22 w 1257300"/>
                <a:gd name="T17" fmla="*/ 114 h 1004887"/>
                <a:gd name="T18" fmla="*/ 12 w 1257300"/>
                <a:gd name="T19" fmla="*/ 114 h 1004887"/>
                <a:gd name="T20" fmla="*/ 1 w 1257300"/>
                <a:gd name="T21" fmla="*/ 113 h 1004887"/>
                <a:gd name="T22" fmla="*/ 0 w 1257300"/>
                <a:gd name="T23" fmla="*/ 86 h 1004887"/>
                <a:gd name="T24" fmla="*/ 3 w 1257300"/>
                <a:gd name="T25" fmla="*/ 74 h 1004887"/>
                <a:gd name="T26" fmla="*/ 12 w 1257300"/>
                <a:gd name="T27" fmla="*/ 65 h 1004887"/>
                <a:gd name="T28" fmla="*/ 17 w 1257300"/>
                <a:gd name="T29" fmla="*/ 56 h 1004887"/>
                <a:gd name="T30" fmla="*/ 18 w 1257300"/>
                <a:gd name="T31" fmla="*/ 46 h 1004887"/>
                <a:gd name="T32" fmla="*/ 13 w 1257300"/>
                <a:gd name="T33" fmla="*/ 33 h 1004887"/>
                <a:gd name="T34" fmla="*/ 16 w 1257300"/>
                <a:gd name="T35" fmla="*/ 30 h 1004887"/>
                <a:gd name="T36" fmla="*/ 17 w 1257300"/>
                <a:gd name="T37" fmla="*/ 21 h 1004887"/>
                <a:gd name="T38" fmla="*/ 24 w 1257300"/>
                <a:gd name="T39" fmla="*/ 13 h 1004887"/>
                <a:gd name="T40" fmla="*/ 25 w 1257300"/>
                <a:gd name="T41" fmla="*/ 3 h 1004887"/>
                <a:gd name="T42" fmla="*/ 33 w 1257300"/>
                <a:gd name="T43" fmla="*/ 1 h 1004887"/>
                <a:gd name="T44" fmla="*/ 43 w 1257300"/>
                <a:gd name="T45" fmla="*/ 0 h 1004887"/>
                <a:gd name="T46" fmla="*/ 53 w 1257300"/>
                <a:gd name="T47" fmla="*/ 5 h 1004887"/>
                <a:gd name="T48" fmla="*/ 62 w 1257300"/>
                <a:gd name="T49" fmla="*/ 10 h 1004887"/>
                <a:gd name="T50" fmla="*/ 71 w 1257300"/>
                <a:gd name="T51" fmla="*/ 8 h 1004887"/>
                <a:gd name="T52" fmla="*/ 84 w 1257300"/>
                <a:gd name="T53" fmla="*/ 8 h 1004887"/>
                <a:gd name="T54" fmla="*/ 91 w 1257300"/>
                <a:gd name="T55" fmla="*/ 11 h 1004887"/>
                <a:gd name="T56" fmla="*/ 102 w 1257300"/>
                <a:gd name="T57" fmla="*/ 12 h 1004887"/>
                <a:gd name="T58" fmla="*/ 120 w 1257300"/>
                <a:gd name="T59" fmla="*/ 6 h 1004887"/>
                <a:gd name="T60" fmla="*/ 131 w 1257300"/>
                <a:gd name="T61" fmla="*/ 5 h 1004887"/>
                <a:gd name="T62" fmla="*/ 140 w 1257300"/>
                <a:gd name="T63" fmla="*/ 9 h 1004887"/>
                <a:gd name="T64" fmla="*/ 149 w 1257300"/>
                <a:gd name="T65" fmla="*/ 8 h 1004887"/>
                <a:gd name="T66" fmla="*/ 157 w 1257300"/>
                <a:gd name="T67" fmla="*/ 6 h 1004887"/>
                <a:gd name="T68" fmla="*/ 164 w 1257300"/>
                <a:gd name="T69" fmla="*/ 4 h 1004887"/>
                <a:gd name="T70" fmla="*/ 168 w 1257300"/>
                <a:gd name="T71" fmla="*/ 14 h 1004887"/>
                <a:gd name="T72" fmla="*/ 175 w 1257300"/>
                <a:gd name="T73" fmla="*/ 18 h 1004887"/>
                <a:gd name="T74" fmla="*/ 176 w 1257300"/>
                <a:gd name="T75" fmla="*/ 26 h 1004887"/>
                <a:gd name="T76" fmla="*/ 181 w 1257300"/>
                <a:gd name="T77" fmla="*/ 28 h 1004887"/>
                <a:gd name="T78" fmla="*/ 176 w 1257300"/>
                <a:gd name="T79" fmla="*/ 36 h 1004887"/>
                <a:gd name="T80" fmla="*/ 180 w 1257300"/>
                <a:gd name="T81" fmla="*/ 41 h 1004887"/>
                <a:gd name="T82" fmla="*/ 175 w 1257300"/>
                <a:gd name="T83" fmla="*/ 46 h 1004887"/>
                <a:gd name="T84" fmla="*/ 169 w 1257300"/>
                <a:gd name="T85" fmla="*/ 55 h 1004887"/>
                <a:gd name="T86" fmla="*/ 164 w 1257300"/>
                <a:gd name="T87" fmla="*/ 72 h 1004887"/>
                <a:gd name="T88" fmla="*/ 158 w 1257300"/>
                <a:gd name="T89" fmla="*/ 79 h 1004887"/>
                <a:gd name="T90" fmla="*/ 152 w 1257300"/>
                <a:gd name="T91" fmla="*/ 87 h 1004887"/>
                <a:gd name="T92" fmla="*/ 145 w 1257300"/>
                <a:gd name="T93" fmla="*/ 90 h 1004887"/>
                <a:gd name="T94" fmla="*/ 139 w 1257300"/>
                <a:gd name="T95" fmla="*/ 101 h 1004887"/>
                <a:gd name="T96" fmla="*/ 133 w 1257300"/>
                <a:gd name="T97" fmla="*/ 111 h 1004887"/>
                <a:gd name="T98" fmla="*/ 126 w 1257300"/>
                <a:gd name="T99" fmla="*/ 111 h 1004887"/>
                <a:gd name="T100" fmla="*/ 117 w 1257300"/>
                <a:gd name="T101" fmla="*/ 109 h 1004887"/>
                <a:gd name="T102" fmla="*/ 108 w 1257300"/>
                <a:gd name="T103" fmla="*/ 107 h 1004887"/>
                <a:gd name="T104" fmla="*/ 101 w 1257300"/>
                <a:gd name="T105" fmla="*/ 115 h 1004887"/>
                <a:gd name="T106" fmla="*/ 93 w 1257300"/>
                <a:gd name="T107" fmla="*/ 124 h 1004887"/>
                <a:gd name="T108" fmla="*/ 88 w 1257300"/>
                <a:gd name="T109" fmla="*/ 135 h 1004887"/>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w 1257300"/>
                <a:gd name="T166" fmla="*/ 0 h 1004887"/>
                <a:gd name="T167" fmla="*/ 1257300 w 1257300"/>
                <a:gd name="T168" fmla="*/ 1004887 h 1004887"/>
              </a:gdLst>
              <a:ahLst/>
              <a:cxnLst>
                <a:cxn ang="T110">
                  <a:pos x="T0" y="T1"/>
                </a:cxn>
                <a:cxn ang="T111">
                  <a:pos x="T2" y="T3"/>
                </a:cxn>
                <a:cxn ang="T112">
                  <a:pos x="T4" y="T5"/>
                </a:cxn>
                <a:cxn ang="T113">
                  <a:pos x="T6" y="T7"/>
                </a:cxn>
                <a:cxn ang="T114">
                  <a:pos x="T8" y="T9"/>
                </a:cxn>
                <a:cxn ang="T115">
                  <a:pos x="T10" y="T11"/>
                </a:cxn>
                <a:cxn ang="T116">
                  <a:pos x="T12" y="T13"/>
                </a:cxn>
                <a:cxn ang="T117">
                  <a:pos x="T14" y="T15"/>
                </a:cxn>
                <a:cxn ang="T118">
                  <a:pos x="T16" y="T17"/>
                </a:cxn>
                <a:cxn ang="T119">
                  <a:pos x="T18" y="T19"/>
                </a:cxn>
                <a:cxn ang="T120">
                  <a:pos x="T20" y="T21"/>
                </a:cxn>
                <a:cxn ang="T121">
                  <a:pos x="T22" y="T23"/>
                </a:cxn>
                <a:cxn ang="T122">
                  <a:pos x="T24" y="T25"/>
                </a:cxn>
                <a:cxn ang="T123">
                  <a:pos x="T26" y="T27"/>
                </a:cxn>
                <a:cxn ang="T124">
                  <a:pos x="T28" y="T29"/>
                </a:cxn>
                <a:cxn ang="T125">
                  <a:pos x="T30" y="T31"/>
                </a:cxn>
                <a:cxn ang="T126">
                  <a:pos x="T32" y="T33"/>
                </a:cxn>
                <a:cxn ang="T127">
                  <a:pos x="T34" y="T35"/>
                </a:cxn>
                <a:cxn ang="T128">
                  <a:pos x="T36" y="T37"/>
                </a:cxn>
                <a:cxn ang="T129">
                  <a:pos x="T38" y="T39"/>
                </a:cxn>
                <a:cxn ang="T130">
                  <a:pos x="T40" y="T41"/>
                </a:cxn>
                <a:cxn ang="T131">
                  <a:pos x="T42" y="T43"/>
                </a:cxn>
                <a:cxn ang="T132">
                  <a:pos x="T44" y="T45"/>
                </a:cxn>
                <a:cxn ang="T133">
                  <a:pos x="T46" y="T47"/>
                </a:cxn>
                <a:cxn ang="T134">
                  <a:pos x="T48" y="T49"/>
                </a:cxn>
                <a:cxn ang="T135">
                  <a:pos x="T50" y="T51"/>
                </a:cxn>
                <a:cxn ang="T136">
                  <a:pos x="T52" y="T53"/>
                </a:cxn>
                <a:cxn ang="T137">
                  <a:pos x="T54" y="T55"/>
                </a:cxn>
                <a:cxn ang="T138">
                  <a:pos x="T56" y="T57"/>
                </a:cxn>
                <a:cxn ang="T139">
                  <a:pos x="T58" y="T59"/>
                </a:cxn>
                <a:cxn ang="T140">
                  <a:pos x="T60" y="T61"/>
                </a:cxn>
                <a:cxn ang="T141">
                  <a:pos x="T62" y="T63"/>
                </a:cxn>
                <a:cxn ang="T142">
                  <a:pos x="T64" y="T65"/>
                </a:cxn>
                <a:cxn ang="T143">
                  <a:pos x="T66" y="T67"/>
                </a:cxn>
                <a:cxn ang="T144">
                  <a:pos x="T68" y="T69"/>
                </a:cxn>
                <a:cxn ang="T145">
                  <a:pos x="T70" y="T71"/>
                </a:cxn>
                <a:cxn ang="T146">
                  <a:pos x="T72" y="T73"/>
                </a:cxn>
                <a:cxn ang="T147">
                  <a:pos x="T74" y="T75"/>
                </a:cxn>
                <a:cxn ang="T148">
                  <a:pos x="T76" y="T77"/>
                </a:cxn>
                <a:cxn ang="T149">
                  <a:pos x="T78" y="T79"/>
                </a:cxn>
                <a:cxn ang="T150">
                  <a:pos x="T80" y="T81"/>
                </a:cxn>
                <a:cxn ang="T151">
                  <a:pos x="T82" y="T83"/>
                </a:cxn>
                <a:cxn ang="T152">
                  <a:pos x="T84" y="T85"/>
                </a:cxn>
                <a:cxn ang="T153">
                  <a:pos x="T86" y="T87"/>
                </a:cxn>
                <a:cxn ang="T154">
                  <a:pos x="T88" y="T89"/>
                </a:cxn>
                <a:cxn ang="T155">
                  <a:pos x="T90" y="T91"/>
                </a:cxn>
                <a:cxn ang="T156">
                  <a:pos x="T92" y="T93"/>
                </a:cxn>
                <a:cxn ang="T157">
                  <a:pos x="T94" y="T95"/>
                </a:cxn>
                <a:cxn ang="T158">
                  <a:pos x="T96" y="T97"/>
                </a:cxn>
                <a:cxn ang="T159">
                  <a:pos x="T98" y="T99"/>
                </a:cxn>
                <a:cxn ang="T160">
                  <a:pos x="T100" y="T101"/>
                </a:cxn>
                <a:cxn ang="T161">
                  <a:pos x="T102" y="T103"/>
                </a:cxn>
                <a:cxn ang="T162">
                  <a:pos x="T104" y="T105"/>
                </a:cxn>
                <a:cxn ang="T163">
                  <a:pos x="T106" y="T107"/>
                </a:cxn>
                <a:cxn ang="T164">
                  <a:pos x="T108" y="T109"/>
                </a:cxn>
              </a:cxnLst>
              <a:rect l="T165" t="T166" r="T167" b="T168"/>
              <a:pathLst>
                <a:path w="1257300" h="1004887">
                  <a:moveTo>
                    <a:pt x="614363" y="933450"/>
                  </a:moveTo>
                  <a:lnTo>
                    <a:pt x="615553" y="977503"/>
                  </a:lnTo>
                  <a:lnTo>
                    <a:pt x="456010" y="1004887"/>
                  </a:lnTo>
                  <a:lnTo>
                    <a:pt x="381000" y="996553"/>
                  </a:lnTo>
                  <a:lnTo>
                    <a:pt x="317897" y="989409"/>
                  </a:lnTo>
                  <a:lnTo>
                    <a:pt x="287927" y="959735"/>
                  </a:lnTo>
                  <a:lnTo>
                    <a:pt x="233027" y="901125"/>
                  </a:lnTo>
                  <a:lnTo>
                    <a:pt x="209550" y="821531"/>
                  </a:lnTo>
                  <a:lnTo>
                    <a:pt x="154781" y="785812"/>
                  </a:lnTo>
                  <a:lnTo>
                    <a:pt x="86916" y="787003"/>
                  </a:lnTo>
                  <a:lnTo>
                    <a:pt x="8335" y="782240"/>
                  </a:lnTo>
                  <a:lnTo>
                    <a:pt x="0" y="594121"/>
                  </a:lnTo>
                  <a:lnTo>
                    <a:pt x="23813" y="510778"/>
                  </a:lnTo>
                  <a:lnTo>
                    <a:pt x="82153" y="448865"/>
                  </a:lnTo>
                  <a:lnTo>
                    <a:pt x="120253" y="385762"/>
                  </a:lnTo>
                  <a:lnTo>
                    <a:pt x="125016" y="320278"/>
                  </a:lnTo>
                  <a:lnTo>
                    <a:pt x="94060" y="227409"/>
                  </a:lnTo>
                  <a:lnTo>
                    <a:pt x="109538" y="204787"/>
                  </a:lnTo>
                  <a:lnTo>
                    <a:pt x="119063" y="144065"/>
                  </a:lnTo>
                  <a:lnTo>
                    <a:pt x="166688" y="88106"/>
                  </a:lnTo>
                  <a:lnTo>
                    <a:pt x="172641" y="23812"/>
                  </a:lnTo>
                  <a:lnTo>
                    <a:pt x="232172" y="9525"/>
                  </a:lnTo>
                  <a:lnTo>
                    <a:pt x="296466" y="0"/>
                  </a:lnTo>
                  <a:lnTo>
                    <a:pt x="366713" y="38100"/>
                  </a:lnTo>
                  <a:lnTo>
                    <a:pt x="431006" y="66675"/>
                  </a:lnTo>
                  <a:lnTo>
                    <a:pt x="491728" y="55959"/>
                  </a:lnTo>
                  <a:lnTo>
                    <a:pt x="582216" y="53578"/>
                  </a:lnTo>
                  <a:lnTo>
                    <a:pt x="634603" y="77390"/>
                  </a:lnTo>
                  <a:lnTo>
                    <a:pt x="706041" y="85725"/>
                  </a:lnTo>
                  <a:lnTo>
                    <a:pt x="833438" y="40481"/>
                  </a:lnTo>
                  <a:lnTo>
                    <a:pt x="908447" y="34528"/>
                  </a:lnTo>
                  <a:lnTo>
                    <a:pt x="973931" y="60721"/>
                  </a:lnTo>
                  <a:lnTo>
                    <a:pt x="1035844" y="55959"/>
                  </a:lnTo>
                  <a:lnTo>
                    <a:pt x="1094185" y="44053"/>
                  </a:lnTo>
                  <a:lnTo>
                    <a:pt x="1141810" y="25003"/>
                  </a:lnTo>
                  <a:lnTo>
                    <a:pt x="1168003" y="97631"/>
                  </a:lnTo>
                  <a:lnTo>
                    <a:pt x="1215628" y="127396"/>
                  </a:lnTo>
                  <a:lnTo>
                    <a:pt x="1225153" y="177403"/>
                  </a:lnTo>
                  <a:lnTo>
                    <a:pt x="1257300" y="191690"/>
                  </a:lnTo>
                  <a:lnTo>
                    <a:pt x="1220391" y="247650"/>
                  </a:lnTo>
                  <a:lnTo>
                    <a:pt x="1253728" y="283368"/>
                  </a:lnTo>
                  <a:lnTo>
                    <a:pt x="1218358" y="315228"/>
                  </a:lnTo>
                  <a:lnTo>
                    <a:pt x="1175775" y="379113"/>
                  </a:lnTo>
                  <a:lnTo>
                    <a:pt x="1140874" y="495453"/>
                  </a:lnTo>
                  <a:lnTo>
                    <a:pt x="1098101" y="548824"/>
                  </a:lnTo>
                  <a:lnTo>
                    <a:pt x="1054894" y="598884"/>
                  </a:lnTo>
                  <a:lnTo>
                    <a:pt x="1009650" y="621506"/>
                  </a:lnTo>
                  <a:lnTo>
                    <a:pt x="969169" y="701278"/>
                  </a:lnTo>
                  <a:lnTo>
                    <a:pt x="921544" y="764381"/>
                  </a:lnTo>
                  <a:lnTo>
                    <a:pt x="873919" y="767953"/>
                  </a:lnTo>
                  <a:lnTo>
                    <a:pt x="812006" y="752475"/>
                  </a:lnTo>
                  <a:lnTo>
                    <a:pt x="753666" y="740568"/>
                  </a:lnTo>
                  <a:lnTo>
                    <a:pt x="700088" y="796528"/>
                  </a:lnTo>
                  <a:lnTo>
                    <a:pt x="642938" y="856059"/>
                  </a:lnTo>
                  <a:lnTo>
                    <a:pt x="614363" y="933450"/>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01" name="Freeform 75">
              <a:extLst>
                <a:ext uri="{FF2B5EF4-FFF2-40B4-BE49-F238E27FC236}">
                  <a16:creationId xmlns:a16="http://schemas.microsoft.com/office/drawing/2014/main" id="{A77990E6-41C0-4000-ADBE-88B4CC11668E}"/>
                </a:ext>
              </a:extLst>
            </p:cNvPr>
            <p:cNvSpPr>
              <a:spLocks/>
            </p:cNvSpPr>
            <p:nvPr/>
          </p:nvSpPr>
          <p:spPr bwMode="auto">
            <a:xfrm>
              <a:off x="4558228" y="3591089"/>
              <a:ext cx="134304" cy="210827"/>
            </a:xfrm>
            <a:custGeom>
              <a:avLst/>
              <a:gdLst>
                <a:gd name="T0" fmla="*/ 2147483647 w 430"/>
                <a:gd name="T1" fmla="*/ 2147483647 h 675"/>
                <a:gd name="T2" fmla="*/ 2147483647 w 430"/>
                <a:gd name="T3" fmla="*/ 2147483647 h 675"/>
                <a:gd name="T4" fmla="*/ 2147483647 w 430"/>
                <a:gd name="T5" fmla="*/ 2147483647 h 675"/>
                <a:gd name="T6" fmla="*/ 2147483647 w 430"/>
                <a:gd name="T7" fmla="*/ 2147483647 h 675"/>
                <a:gd name="T8" fmla="*/ 2147483647 w 430"/>
                <a:gd name="T9" fmla="*/ 2147483647 h 675"/>
                <a:gd name="T10" fmla="*/ 2147483647 w 430"/>
                <a:gd name="T11" fmla="*/ 2147483647 h 675"/>
                <a:gd name="T12" fmla="*/ 2147483647 w 430"/>
                <a:gd name="T13" fmla="*/ 2147483647 h 675"/>
                <a:gd name="T14" fmla="*/ 2147483647 w 430"/>
                <a:gd name="T15" fmla="*/ 2147483647 h 675"/>
                <a:gd name="T16" fmla="*/ 2147483647 w 430"/>
                <a:gd name="T17" fmla="*/ 2147483647 h 675"/>
                <a:gd name="T18" fmla="*/ 2147483647 w 430"/>
                <a:gd name="T19" fmla="*/ 2147483647 h 675"/>
                <a:gd name="T20" fmla="*/ 2147483647 w 430"/>
                <a:gd name="T21" fmla="*/ 2147483647 h 675"/>
                <a:gd name="T22" fmla="*/ 2147483647 w 430"/>
                <a:gd name="T23" fmla="*/ 2147483647 h 675"/>
                <a:gd name="T24" fmla="*/ 2147483647 w 430"/>
                <a:gd name="T25" fmla="*/ 2147483647 h 675"/>
                <a:gd name="T26" fmla="*/ 2147483647 w 430"/>
                <a:gd name="T27" fmla="*/ 2147483647 h 675"/>
                <a:gd name="T28" fmla="*/ 0 w 430"/>
                <a:gd name="T29" fmla="*/ 2147483647 h 675"/>
                <a:gd name="T30" fmla="*/ 2147483647 w 430"/>
                <a:gd name="T31" fmla="*/ 2147483647 h 675"/>
                <a:gd name="T32" fmla="*/ 2147483647 w 430"/>
                <a:gd name="T33" fmla="*/ 2147483647 h 675"/>
                <a:gd name="T34" fmla="*/ 2147483647 w 430"/>
                <a:gd name="T35" fmla="*/ 2147483647 h 675"/>
                <a:gd name="T36" fmla="*/ 2147483647 w 430"/>
                <a:gd name="T37" fmla="*/ 2147483647 h 675"/>
                <a:gd name="T38" fmla="*/ 2147483647 w 430"/>
                <a:gd name="T39" fmla="*/ 2147483647 h 675"/>
                <a:gd name="T40" fmla="*/ 2147483647 w 430"/>
                <a:gd name="T41" fmla="*/ 2147483647 h 675"/>
                <a:gd name="T42" fmla="*/ 2147483647 w 430"/>
                <a:gd name="T43" fmla="*/ 2147483647 h 675"/>
                <a:gd name="T44" fmla="*/ 2147483647 w 430"/>
                <a:gd name="T45" fmla="*/ 2147483647 h 675"/>
                <a:gd name="T46" fmla="*/ 2147483647 w 430"/>
                <a:gd name="T47" fmla="*/ 2147483647 h 675"/>
                <a:gd name="T48" fmla="*/ 2147483647 w 430"/>
                <a:gd name="T49" fmla="*/ 2147483647 h 675"/>
                <a:gd name="T50" fmla="*/ 2147483647 w 430"/>
                <a:gd name="T51" fmla="*/ 2147483647 h 675"/>
                <a:gd name="T52" fmla="*/ 2147483647 w 430"/>
                <a:gd name="T53" fmla="*/ 2147483647 h 675"/>
                <a:gd name="T54" fmla="*/ 2147483647 w 430"/>
                <a:gd name="T55" fmla="*/ 2147483647 h 675"/>
                <a:gd name="T56" fmla="*/ 2147483647 w 430"/>
                <a:gd name="T57" fmla="*/ 2147483647 h 675"/>
                <a:gd name="T58" fmla="*/ 2147483647 w 430"/>
                <a:gd name="T59" fmla="*/ 2147483647 h 675"/>
                <a:gd name="T60" fmla="*/ 2147483647 w 430"/>
                <a:gd name="T61" fmla="*/ 2147483647 h 675"/>
                <a:gd name="T62" fmla="*/ 2147483647 w 430"/>
                <a:gd name="T63" fmla="*/ 2147483647 h 675"/>
                <a:gd name="T64" fmla="*/ 2147483647 w 430"/>
                <a:gd name="T65" fmla="*/ 0 h 675"/>
                <a:gd name="T66" fmla="*/ 2147483647 w 430"/>
                <a:gd name="T67" fmla="*/ 2147483647 h 675"/>
                <a:gd name="T68" fmla="*/ 2147483647 w 430"/>
                <a:gd name="T69" fmla="*/ 2147483647 h 675"/>
                <a:gd name="T70" fmla="*/ 2147483647 w 430"/>
                <a:gd name="T71" fmla="*/ 2147483647 h 675"/>
                <a:gd name="T72" fmla="*/ 2147483647 w 430"/>
                <a:gd name="T73" fmla="*/ 2147483647 h 675"/>
                <a:gd name="T74" fmla="*/ 2147483647 w 430"/>
                <a:gd name="T75" fmla="*/ 2147483647 h 675"/>
                <a:gd name="T76" fmla="*/ 2147483647 w 430"/>
                <a:gd name="T77" fmla="*/ 2147483647 h 675"/>
                <a:gd name="T78" fmla="*/ 2147483647 w 430"/>
                <a:gd name="T79" fmla="*/ 2147483647 h 675"/>
                <a:gd name="T80" fmla="*/ 2147483647 w 430"/>
                <a:gd name="T81" fmla="*/ 2147483647 h 675"/>
                <a:gd name="T82" fmla="*/ 2147483647 w 430"/>
                <a:gd name="T83" fmla="*/ 2147483647 h 675"/>
                <a:gd name="T84" fmla="*/ 2147483647 w 430"/>
                <a:gd name="T85" fmla="*/ 2147483647 h 675"/>
                <a:gd name="T86" fmla="*/ 2147483647 w 430"/>
                <a:gd name="T87" fmla="*/ 2147483647 h 675"/>
                <a:gd name="T88" fmla="*/ 2147483647 w 430"/>
                <a:gd name="T89" fmla="*/ 2147483647 h 675"/>
                <a:gd name="T90" fmla="*/ 2147483647 w 430"/>
                <a:gd name="T91" fmla="*/ 2147483647 h 675"/>
                <a:gd name="T92" fmla="*/ 2147483647 w 430"/>
                <a:gd name="T93" fmla="*/ 2147483647 h 675"/>
                <a:gd name="T94" fmla="*/ 2147483647 w 430"/>
                <a:gd name="T95" fmla="*/ 2147483647 h 675"/>
                <a:gd name="T96" fmla="*/ 2147483647 w 430"/>
                <a:gd name="T97" fmla="*/ 2147483647 h 675"/>
                <a:gd name="T98" fmla="*/ 2147483647 w 430"/>
                <a:gd name="T99" fmla="*/ 2147483647 h 675"/>
                <a:gd name="T100" fmla="*/ 2147483647 w 430"/>
                <a:gd name="T101" fmla="*/ 2147483647 h 675"/>
                <a:gd name="T102" fmla="*/ 2147483647 w 430"/>
                <a:gd name="T103" fmla="*/ 2147483647 h 675"/>
                <a:gd name="T104" fmla="*/ 2147483647 w 430"/>
                <a:gd name="T105" fmla="*/ 2147483647 h 675"/>
                <a:gd name="T106" fmla="*/ 2147483647 w 430"/>
                <a:gd name="T107" fmla="*/ 2147483647 h 675"/>
                <a:gd name="T108" fmla="*/ 2147483647 w 430"/>
                <a:gd name="T109" fmla="*/ 2147483647 h 675"/>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w 430"/>
                <a:gd name="T166" fmla="*/ 0 h 675"/>
                <a:gd name="T167" fmla="*/ 800100 w 430"/>
                <a:gd name="T168" fmla="*/ 1254919 h 675"/>
              </a:gdLst>
              <a:ahLst/>
              <a:cxnLst>
                <a:cxn ang="T110">
                  <a:pos x="T0" y="T1"/>
                </a:cxn>
                <a:cxn ang="T111">
                  <a:pos x="T2" y="T3"/>
                </a:cxn>
                <a:cxn ang="T112">
                  <a:pos x="T4" y="T5"/>
                </a:cxn>
                <a:cxn ang="T113">
                  <a:pos x="T6" y="T7"/>
                </a:cxn>
                <a:cxn ang="T114">
                  <a:pos x="T8" y="T9"/>
                </a:cxn>
                <a:cxn ang="T115">
                  <a:pos x="T10" y="T11"/>
                </a:cxn>
                <a:cxn ang="T116">
                  <a:pos x="T12" y="T13"/>
                </a:cxn>
                <a:cxn ang="T117">
                  <a:pos x="T14" y="T15"/>
                </a:cxn>
                <a:cxn ang="T118">
                  <a:pos x="T16" y="T17"/>
                </a:cxn>
                <a:cxn ang="T119">
                  <a:pos x="T18" y="T19"/>
                </a:cxn>
                <a:cxn ang="T120">
                  <a:pos x="T20" y="T21"/>
                </a:cxn>
                <a:cxn ang="T121">
                  <a:pos x="T22" y="T23"/>
                </a:cxn>
                <a:cxn ang="T122">
                  <a:pos x="T24" y="T25"/>
                </a:cxn>
                <a:cxn ang="T123">
                  <a:pos x="T26" y="T27"/>
                </a:cxn>
                <a:cxn ang="T124">
                  <a:pos x="T28" y="T29"/>
                </a:cxn>
                <a:cxn ang="T125">
                  <a:pos x="T30" y="T31"/>
                </a:cxn>
                <a:cxn ang="T126">
                  <a:pos x="T32" y="T33"/>
                </a:cxn>
                <a:cxn ang="T127">
                  <a:pos x="T34" y="T35"/>
                </a:cxn>
                <a:cxn ang="T128">
                  <a:pos x="T36" y="T37"/>
                </a:cxn>
                <a:cxn ang="T129">
                  <a:pos x="T38" y="T39"/>
                </a:cxn>
                <a:cxn ang="T130">
                  <a:pos x="T40" y="T41"/>
                </a:cxn>
                <a:cxn ang="T131">
                  <a:pos x="T42" y="T43"/>
                </a:cxn>
                <a:cxn ang="T132">
                  <a:pos x="T44" y="T45"/>
                </a:cxn>
                <a:cxn ang="T133">
                  <a:pos x="T46" y="T47"/>
                </a:cxn>
                <a:cxn ang="T134">
                  <a:pos x="T48" y="T49"/>
                </a:cxn>
                <a:cxn ang="T135">
                  <a:pos x="T50" y="T51"/>
                </a:cxn>
                <a:cxn ang="T136">
                  <a:pos x="T52" y="T53"/>
                </a:cxn>
                <a:cxn ang="T137">
                  <a:pos x="T54" y="T55"/>
                </a:cxn>
                <a:cxn ang="T138">
                  <a:pos x="T56" y="T57"/>
                </a:cxn>
                <a:cxn ang="T139">
                  <a:pos x="T58" y="T59"/>
                </a:cxn>
                <a:cxn ang="T140">
                  <a:pos x="T60" y="T61"/>
                </a:cxn>
                <a:cxn ang="T141">
                  <a:pos x="T62" y="T63"/>
                </a:cxn>
                <a:cxn ang="T142">
                  <a:pos x="T64" y="T65"/>
                </a:cxn>
                <a:cxn ang="T143">
                  <a:pos x="T66" y="T67"/>
                </a:cxn>
                <a:cxn ang="T144">
                  <a:pos x="T68" y="T69"/>
                </a:cxn>
                <a:cxn ang="T145">
                  <a:pos x="T70" y="T71"/>
                </a:cxn>
                <a:cxn ang="T146">
                  <a:pos x="T72" y="T73"/>
                </a:cxn>
                <a:cxn ang="T147">
                  <a:pos x="T74" y="T75"/>
                </a:cxn>
                <a:cxn ang="T148">
                  <a:pos x="T76" y="T77"/>
                </a:cxn>
                <a:cxn ang="T149">
                  <a:pos x="T78" y="T79"/>
                </a:cxn>
                <a:cxn ang="T150">
                  <a:pos x="T80" y="T81"/>
                </a:cxn>
                <a:cxn ang="T151">
                  <a:pos x="T82" y="T83"/>
                </a:cxn>
                <a:cxn ang="T152">
                  <a:pos x="T84" y="T85"/>
                </a:cxn>
                <a:cxn ang="T153">
                  <a:pos x="T86" y="T87"/>
                </a:cxn>
                <a:cxn ang="T154">
                  <a:pos x="T88" y="T89"/>
                </a:cxn>
                <a:cxn ang="T155">
                  <a:pos x="T90" y="T91"/>
                </a:cxn>
                <a:cxn ang="T156">
                  <a:pos x="T92" y="T93"/>
                </a:cxn>
                <a:cxn ang="T157">
                  <a:pos x="T94" y="T95"/>
                </a:cxn>
                <a:cxn ang="T158">
                  <a:pos x="T96" y="T97"/>
                </a:cxn>
                <a:cxn ang="T159">
                  <a:pos x="T98" y="T99"/>
                </a:cxn>
                <a:cxn ang="T160">
                  <a:pos x="T100" y="T101"/>
                </a:cxn>
                <a:cxn ang="T161">
                  <a:pos x="T102" y="T103"/>
                </a:cxn>
                <a:cxn ang="T162">
                  <a:pos x="T104" y="T105"/>
                </a:cxn>
                <a:cxn ang="T163">
                  <a:pos x="T106" y="T107"/>
                </a:cxn>
                <a:cxn ang="T164">
                  <a:pos x="T108" y="T109"/>
                </a:cxn>
              </a:cxnLst>
              <a:rect l="T165" t="T166" r="T167" b="T168"/>
              <a:pathLst>
                <a:path w="430" h="675">
                  <a:moveTo>
                    <a:pt x="372" y="673"/>
                  </a:moveTo>
                  <a:lnTo>
                    <a:pt x="319" y="664"/>
                  </a:lnTo>
                  <a:lnTo>
                    <a:pt x="271" y="653"/>
                  </a:lnTo>
                  <a:lnTo>
                    <a:pt x="232" y="647"/>
                  </a:lnTo>
                  <a:lnTo>
                    <a:pt x="203" y="647"/>
                  </a:lnTo>
                  <a:lnTo>
                    <a:pt x="163" y="653"/>
                  </a:lnTo>
                  <a:lnTo>
                    <a:pt x="135" y="649"/>
                  </a:lnTo>
                  <a:lnTo>
                    <a:pt x="93" y="653"/>
                  </a:lnTo>
                  <a:lnTo>
                    <a:pt x="77" y="644"/>
                  </a:lnTo>
                  <a:lnTo>
                    <a:pt x="67" y="619"/>
                  </a:lnTo>
                  <a:lnTo>
                    <a:pt x="53" y="613"/>
                  </a:lnTo>
                  <a:lnTo>
                    <a:pt x="44" y="575"/>
                  </a:lnTo>
                  <a:lnTo>
                    <a:pt x="24" y="556"/>
                  </a:lnTo>
                  <a:lnTo>
                    <a:pt x="3" y="517"/>
                  </a:lnTo>
                  <a:lnTo>
                    <a:pt x="0" y="493"/>
                  </a:lnTo>
                  <a:lnTo>
                    <a:pt x="15" y="451"/>
                  </a:lnTo>
                  <a:lnTo>
                    <a:pt x="75" y="389"/>
                  </a:lnTo>
                  <a:lnTo>
                    <a:pt x="138" y="403"/>
                  </a:lnTo>
                  <a:lnTo>
                    <a:pt x="166" y="402"/>
                  </a:lnTo>
                  <a:lnTo>
                    <a:pt x="190" y="370"/>
                  </a:lnTo>
                  <a:lnTo>
                    <a:pt x="212" y="326"/>
                  </a:lnTo>
                  <a:lnTo>
                    <a:pt x="236" y="314"/>
                  </a:lnTo>
                  <a:lnTo>
                    <a:pt x="284" y="257"/>
                  </a:lnTo>
                  <a:lnTo>
                    <a:pt x="303" y="195"/>
                  </a:lnTo>
                  <a:lnTo>
                    <a:pt x="324" y="161"/>
                  </a:lnTo>
                  <a:lnTo>
                    <a:pt x="346" y="143"/>
                  </a:lnTo>
                  <a:lnTo>
                    <a:pt x="325" y="125"/>
                  </a:lnTo>
                  <a:lnTo>
                    <a:pt x="347" y="94"/>
                  </a:lnTo>
                  <a:lnTo>
                    <a:pt x="330" y="87"/>
                  </a:lnTo>
                  <a:lnTo>
                    <a:pt x="323" y="60"/>
                  </a:lnTo>
                  <a:lnTo>
                    <a:pt x="300" y="44"/>
                  </a:lnTo>
                  <a:lnTo>
                    <a:pt x="285" y="4"/>
                  </a:lnTo>
                  <a:lnTo>
                    <a:pt x="296" y="0"/>
                  </a:lnTo>
                  <a:lnTo>
                    <a:pt x="331" y="24"/>
                  </a:lnTo>
                  <a:lnTo>
                    <a:pt x="351" y="42"/>
                  </a:lnTo>
                  <a:lnTo>
                    <a:pt x="370" y="66"/>
                  </a:lnTo>
                  <a:lnTo>
                    <a:pt x="376" y="88"/>
                  </a:lnTo>
                  <a:lnTo>
                    <a:pt x="397" y="106"/>
                  </a:lnTo>
                  <a:lnTo>
                    <a:pt x="392" y="151"/>
                  </a:lnTo>
                  <a:lnTo>
                    <a:pt x="397" y="183"/>
                  </a:lnTo>
                  <a:lnTo>
                    <a:pt x="392" y="200"/>
                  </a:lnTo>
                  <a:lnTo>
                    <a:pt x="369" y="213"/>
                  </a:lnTo>
                  <a:lnTo>
                    <a:pt x="354" y="244"/>
                  </a:lnTo>
                  <a:lnTo>
                    <a:pt x="362" y="276"/>
                  </a:lnTo>
                  <a:lnTo>
                    <a:pt x="372" y="313"/>
                  </a:lnTo>
                  <a:lnTo>
                    <a:pt x="391" y="352"/>
                  </a:lnTo>
                  <a:lnTo>
                    <a:pt x="378" y="387"/>
                  </a:lnTo>
                  <a:lnTo>
                    <a:pt x="338" y="438"/>
                  </a:lnTo>
                  <a:lnTo>
                    <a:pt x="357" y="500"/>
                  </a:lnTo>
                  <a:lnTo>
                    <a:pt x="376" y="561"/>
                  </a:lnTo>
                  <a:lnTo>
                    <a:pt x="394" y="578"/>
                  </a:lnTo>
                  <a:lnTo>
                    <a:pt x="425" y="602"/>
                  </a:lnTo>
                  <a:lnTo>
                    <a:pt x="430" y="627"/>
                  </a:lnTo>
                  <a:lnTo>
                    <a:pt x="422" y="675"/>
                  </a:lnTo>
                  <a:lnTo>
                    <a:pt x="372" y="673"/>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dirty="0">
                <a:solidFill>
                  <a:sysClr val="windowText" lastClr="000000"/>
                </a:solidFill>
                <a:ea typeface="黑体" panose="02010609060101010101" pitchFamily="49" charset="-122"/>
              </a:endParaRPr>
            </a:p>
          </p:txBody>
        </p:sp>
        <p:sp>
          <p:nvSpPr>
            <p:cNvPr id="102" name="Freeform 76">
              <a:extLst>
                <a:ext uri="{FF2B5EF4-FFF2-40B4-BE49-F238E27FC236}">
                  <a16:creationId xmlns:a16="http://schemas.microsoft.com/office/drawing/2014/main" id="{E24386C1-BE66-430E-A590-E2E9E7E33E36}"/>
                </a:ext>
              </a:extLst>
            </p:cNvPr>
            <p:cNvSpPr>
              <a:spLocks/>
            </p:cNvSpPr>
            <p:nvPr/>
          </p:nvSpPr>
          <p:spPr bwMode="auto">
            <a:xfrm>
              <a:off x="4253702" y="3642625"/>
              <a:ext cx="103070" cy="112441"/>
            </a:xfrm>
            <a:custGeom>
              <a:avLst/>
              <a:gdLst>
                <a:gd name="T0" fmla="*/ 24 w 619222"/>
                <a:gd name="T1" fmla="*/ 99 h 666750"/>
                <a:gd name="T2" fmla="*/ 13 w 619222"/>
                <a:gd name="T3" fmla="*/ 99 h 666750"/>
                <a:gd name="T4" fmla="*/ 13 w 619222"/>
                <a:gd name="T5" fmla="*/ 89 h 666750"/>
                <a:gd name="T6" fmla="*/ 13 w 619222"/>
                <a:gd name="T7" fmla="*/ 77 h 666750"/>
                <a:gd name="T8" fmla="*/ 0 w 619222"/>
                <a:gd name="T9" fmla="*/ 67 h 666750"/>
                <a:gd name="T10" fmla="*/ 1 w 619222"/>
                <a:gd name="T11" fmla="*/ 60 h 666750"/>
                <a:gd name="T12" fmla="*/ 0 w 619222"/>
                <a:gd name="T13" fmla="*/ 50 h 666750"/>
                <a:gd name="T14" fmla="*/ 5 w 619222"/>
                <a:gd name="T15" fmla="*/ 42 h 666750"/>
                <a:gd name="T16" fmla="*/ 7 w 619222"/>
                <a:gd name="T17" fmla="*/ 34 h 666750"/>
                <a:gd name="T18" fmla="*/ 8 w 619222"/>
                <a:gd name="T19" fmla="*/ 6 h 666750"/>
                <a:gd name="T20" fmla="*/ 14 w 619222"/>
                <a:gd name="T21" fmla="*/ 7 h 666750"/>
                <a:gd name="T22" fmla="*/ 19 w 619222"/>
                <a:gd name="T23" fmla="*/ 7 h 666750"/>
                <a:gd name="T24" fmla="*/ 25 w 619222"/>
                <a:gd name="T25" fmla="*/ 2 h 666750"/>
                <a:gd name="T26" fmla="*/ 32 w 619222"/>
                <a:gd name="T27" fmla="*/ 0 h 666750"/>
                <a:gd name="T28" fmla="*/ 36 w 619222"/>
                <a:gd name="T29" fmla="*/ 8 h 666750"/>
                <a:gd name="T30" fmla="*/ 45 w 619222"/>
                <a:gd name="T31" fmla="*/ 6 h 666750"/>
                <a:gd name="T32" fmla="*/ 51 w 619222"/>
                <a:gd name="T33" fmla="*/ 12 h 666750"/>
                <a:gd name="T34" fmla="*/ 59 w 619222"/>
                <a:gd name="T35" fmla="*/ 17 h 666750"/>
                <a:gd name="T36" fmla="*/ 73 w 619222"/>
                <a:gd name="T37" fmla="*/ 13 h 666750"/>
                <a:gd name="T38" fmla="*/ 81 w 619222"/>
                <a:gd name="T39" fmla="*/ 16 h 666750"/>
                <a:gd name="T40" fmla="*/ 86 w 619222"/>
                <a:gd name="T41" fmla="*/ 35 h 666750"/>
                <a:gd name="T42" fmla="*/ 83 w 619222"/>
                <a:gd name="T43" fmla="*/ 50 h 666750"/>
                <a:gd name="T44" fmla="*/ 77 w 619222"/>
                <a:gd name="T45" fmla="*/ 68 h 666750"/>
                <a:gd name="T46" fmla="*/ 79 w 619222"/>
                <a:gd name="T47" fmla="*/ 84 h 666750"/>
                <a:gd name="T48" fmla="*/ 84 w 619222"/>
                <a:gd name="T49" fmla="*/ 92 h 666750"/>
                <a:gd name="T50" fmla="*/ 71 w 619222"/>
                <a:gd name="T51" fmla="*/ 89 h 666750"/>
                <a:gd name="T52" fmla="*/ 60 w 619222"/>
                <a:gd name="T53" fmla="*/ 87 h 666750"/>
                <a:gd name="T54" fmla="*/ 48 w 619222"/>
                <a:gd name="T55" fmla="*/ 88 h 666750"/>
                <a:gd name="T56" fmla="*/ 33 w 619222"/>
                <a:gd name="T57" fmla="*/ 89 h 666750"/>
                <a:gd name="T58" fmla="*/ 24 w 619222"/>
                <a:gd name="T59" fmla="*/ 99 h 666750"/>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w 619222"/>
                <a:gd name="T91" fmla="*/ 0 h 666750"/>
                <a:gd name="T92" fmla="*/ 619222 w 619222"/>
                <a:gd name="T93" fmla="*/ 666750 h 666750"/>
              </a:gdLst>
              <a:ahLst/>
              <a:cxnLst>
                <a:cxn ang="T60">
                  <a:pos x="T0" y="T1"/>
                </a:cxn>
                <a:cxn ang="T61">
                  <a:pos x="T2" y="T3"/>
                </a:cxn>
                <a:cxn ang="T62">
                  <a:pos x="T4" y="T5"/>
                </a:cxn>
                <a:cxn ang="T63">
                  <a:pos x="T6" y="T7"/>
                </a:cxn>
                <a:cxn ang="T64">
                  <a:pos x="T8" y="T9"/>
                </a:cxn>
                <a:cxn ang="T65">
                  <a:pos x="T10" y="T11"/>
                </a:cxn>
                <a:cxn ang="T66">
                  <a:pos x="T12" y="T13"/>
                </a:cxn>
                <a:cxn ang="T67">
                  <a:pos x="T14" y="T15"/>
                </a:cxn>
                <a:cxn ang="T68">
                  <a:pos x="T16" y="T17"/>
                </a:cxn>
                <a:cxn ang="T69">
                  <a:pos x="T18" y="T19"/>
                </a:cxn>
                <a:cxn ang="T70">
                  <a:pos x="T20" y="T21"/>
                </a:cxn>
                <a:cxn ang="T71">
                  <a:pos x="T22" y="T23"/>
                </a:cxn>
                <a:cxn ang="T72">
                  <a:pos x="T24" y="T25"/>
                </a:cxn>
                <a:cxn ang="T73">
                  <a:pos x="T26" y="T27"/>
                </a:cxn>
                <a:cxn ang="T74">
                  <a:pos x="T28" y="T29"/>
                </a:cxn>
                <a:cxn ang="T75">
                  <a:pos x="T30" y="T31"/>
                </a:cxn>
                <a:cxn ang="T76">
                  <a:pos x="T32" y="T33"/>
                </a:cxn>
                <a:cxn ang="T77">
                  <a:pos x="T34" y="T35"/>
                </a:cxn>
                <a:cxn ang="T78">
                  <a:pos x="T36" y="T37"/>
                </a:cxn>
                <a:cxn ang="T79">
                  <a:pos x="T38" y="T39"/>
                </a:cxn>
                <a:cxn ang="T80">
                  <a:pos x="T40" y="T41"/>
                </a:cxn>
                <a:cxn ang="T81">
                  <a:pos x="T42" y="T43"/>
                </a:cxn>
                <a:cxn ang="T82">
                  <a:pos x="T44" y="T45"/>
                </a:cxn>
                <a:cxn ang="T83">
                  <a:pos x="T46" y="T47"/>
                </a:cxn>
                <a:cxn ang="T84">
                  <a:pos x="T48" y="T49"/>
                </a:cxn>
                <a:cxn ang="T85">
                  <a:pos x="T50" y="T51"/>
                </a:cxn>
                <a:cxn ang="T86">
                  <a:pos x="T52" y="T53"/>
                </a:cxn>
                <a:cxn ang="T87">
                  <a:pos x="T54" y="T55"/>
                </a:cxn>
                <a:cxn ang="T88">
                  <a:pos x="T56" y="T57"/>
                </a:cxn>
                <a:cxn ang="T89">
                  <a:pos x="T58" y="T59"/>
                </a:cxn>
              </a:cxnLst>
              <a:rect l="T90" t="T91" r="T92" b="T93"/>
              <a:pathLst>
                <a:path w="619222" h="666750">
                  <a:moveTo>
                    <a:pt x="172641" y="666750"/>
                  </a:moveTo>
                  <a:lnTo>
                    <a:pt x="90487" y="665560"/>
                  </a:lnTo>
                  <a:lnTo>
                    <a:pt x="96441" y="598885"/>
                  </a:lnTo>
                  <a:lnTo>
                    <a:pt x="94059" y="522685"/>
                  </a:lnTo>
                  <a:lnTo>
                    <a:pt x="0" y="453628"/>
                  </a:lnTo>
                  <a:lnTo>
                    <a:pt x="8334" y="404813"/>
                  </a:lnTo>
                  <a:lnTo>
                    <a:pt x="1191" y="334566"/>
                  </a:lnTo>
                  <a:lnTo>
                    <a:pt x="35719" y="280988"/>
                  </a:lnTo>
                  <a:lnTo>
                    <a:pt x="51197" y="227410"/>
                  </a:lnTo>
                  <a:lnTo>
                    <a:pt x="57150" y="40481"/>
                  </a:lnTo>
                  <a:lnTo>
                    <a:pt x="97631" y="44053"/>
                  </a:lnTo>
                  <a:lnTo>
                    <a:pt x="136922" y="46435"/>
                  </a:lnTo>
                  <a:lnTo>
                    <a:pt x="180975" y="14288"/>
                  </a:lnTo>
                  <a:lnTo>
                    <a:pt x="229791" y="0"/>
                  </a:lnTo>
                  <a:lnTo>
                    <a:pt x="257175" y="57150"/>
                  </a:lnTo>
                  <a:lnTo>
                    <a:pt x="321469" y="38100"/>
                  </a:lnTo>
                  <a:lnTo>
                    <a:pt x="366712" y="83344"/>
                  </a:lnTo>
                  <a:lnTo>
                    <a:pt x="427434" y="115491"/>
                  </a:lnTo>
                  <a:lnTo>
                    <a:pt x="527447" y="85725"/>
                  </a:lnTo>
                  <a:lnTo>
                    <a:pt x="583406" y="109538"/>
                  </a:lnTo>
                  <a:lnTo>
                    <a:pt x="619222" y="237593"/>
                  </a:lnTo>
                  <a:lnTo>
                    <a:pt x="598570" y="340042"/>
                  </a:lnTo>
                  <a:lnTo>
                    <a:pt x="555685" y="457811"/>
                  </a:lnTo>
                  <a:lnTo>
                    <a:pt x="571216" y="569391"/>
                  </a:lnTo>
                  <a:lnTo>
                    <a:pt x="603647" y="619125"/>
                  </a:lnTo>
                  <a:lnTo>
                    <a:pt x="510778" y="602456"/>
                  </a:lnTo>
                  <a:lnTo>
                    <a:pt x="435769" y="588169"/>
                  </a:lnTo>
                  <a:lnTo>
                    <a:pt x="347662" y="591741"/>
                  </a:lnTo>
                  <a:lnTo>
                    <a:pt x="240506" y="604838"/>
                  </a:lnTo>
                  <a:lnTo>
                    <a:pt x="172641" y="66675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03" name="Freeform 77">
              <a:extLst>
                <a:ext uri="{FF2B5EF4-FFF2-40B4-BE49-F238E27FC236}">
                  <a16:creationId xmlns:a16="http://schemas.microsoft.com/office/drawing/2014/main" id="{D9C8E0DD-A7CF-4EB2-A30B-4D129C298C83}"/>
                </a:ext>
              </a:extLst>
            </p:cNvPr>
            <p:cNvSpPr>
              <a:spLocks/>
            </p:cNvSpPr>
            <p:nvPr/>
          </p:nvSpPr>
          <p:spPr bwMode="auto">
            <a:xfrm>
              <a:off x="4420801" y="3611391"/>
              <a:ext cx="54658" cy="110878"/>
            </a:xfrm>
            <a:custGeom>
              <a:avLst/>
              <a:gdLst>
                <a:gd name="T0" fmla="*/ 20 w 327422"/>
                <a:gd name="T1" fmla="*/ 9 h 656034"/>
                <a:gd name="T2" fmla="*/ 16 w 327422"/>
                <a:gd name="T3" fmla="*/ 18 h 656034"/>
                <a:gd name="T4" fmla="*/ 6 w 327422"/>
                <a:gd name="T5" fmla="*/ 18 h 656034"/>
                <a:gd name="T6" fmla="*/ 0 w 327422"/>
                <a:gd name="T7" fmla="*/ 22 h 656034"/>
                <a:gd name="T8" fmla="*/ 3 w 327422"/>
                <a:gd name="T9" fmla="*/ 27 h 656034"/>
                <a:gd name="T10" fmla="*/ 9 w 327422"/>
                <a:gd name="T11" fmla="*/ 42 h 656034"/>
                <a:gd name="T12" fmla="*/ 9 w 327422"/>
                <a:gd name="T13" fmla="*/ 49 h 656034"/>
                <a:gd name="T14" fmla="*/ 13 w 327422"/>
                <a:gd name="T15" fmla="*/ 57 h 656034"/>
                <a:gd name="T16" fmla="*/ 12 w 327422"/>
                <a:gd name="T17" fmla="*/ 97 h 656034"/>
                <a:gd name="T18" fmla="*/ 19 w 327422"/>
                <a:gd name="T19" fmla="*/ 98 h 656034"/>
                <a:gd name="T20" fmla="*/ 24 w 327422"/>
                <a:gd name="T21" fmla="*/ 97 h 656034"/>
                <a:gd name="T22" fmla="*/ 30 w 327422"/>
                <a:gd name="T23" fmla="*/ 96 h 656034"/>
                <a:gd name="T24" fmla="*/ 29 w 327422"/>
                <a:gd name="T25" fmla="*/ 67 h 656034"/>
                <a:gd name="T26" fmla="*/ 32 w 327422"/>
                <a:gd name="T27" fmla="*/ 55 h 656034"/>
                <a:gd name="T28" fmla="*/ 40 w 327422"/>
                <a:gd name="T29" fmla="*/ 46 h 656034"/>
                <a:gd name="T30" fmla="*/ 46 w 327422"/>
                <a:gd name="T31" fmla="*/ 36 h 656034"/>
                <a:gd name="T32" fmla="*/ 46 w 327422"/>
                <a:gd name="T33" fmla="*/ 26 h 656034"/>
                <a:gd name="T34" fmla="*/ 42 w 327422"/>
                <a:gd name="T35" fmla="*/ 13 h 656034"/>
                <a:gd name="T36" fmla="*/ 44 w 327422"/>
                <a:gd name="T37" fmla="*/ 9 h 656034"/>
                <a:gd name="T38" fmla="*/ 31 w 327422"/>
                <a:gd name="T39" fmla="*/ 10 h 656034"/>
                <a:gd name="T40" fmla="*/ 28 w 327422"/>
                <a:gd name="T41" fmla="*/ 0 h 656034"/>
                <a:gd name="T42" fmla="*/ 20 w 327422"/>
                <a:gd name="T43" fmla="*/ 9 h 656034"/>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w 327422"/>
                <a:gd name="T67" fmla="*/ 0 h 656034"/>
                <a:gd name="T68" fmla="*/ 327422 w 327422"/>
                <a:gd name="T69" fmla="*/ 656034 h 656034"/>
              </a:gdLst>
              <a:ahLst/>
              <a:cxnLst>
                <a:cxn ang="T44">
                  <a:pos x="T0" y="T1"/>
                </a:cxn>
                <a:cxn ang="T45">
                  <a:pos x="T2" y="T3"/>
                </a:cxn>
                <a:cxn ang="T46">
                  <a:pos x="T4" y="T5"/>
                </a:cxn>
                <a:cxn ang="T47">
                  <a:pos x="T6" y="T7"/>
                </a:cxn>
                <a:cxn ang="T48">
                  <a:pos x="T8" y="T9"/>
                </a:cxn>
                <a:cxn ang="T49">
                  <a:pos x="T10" y="T11"/>
                </a:cxn>
                <a:cxn ang="T50">
                  <a:pos x="T12" y="T13"/>
                </a:cxn>
                <a:cxn ang="T51">
                  <a:pos x="T14" y="T15"/>
                </a:cxn>
                <a:cxn ang="T52">
                  <a:pos x="T16" y="T17"/>
                </a:cxn>
                <a:cxn ang="T53">
                  <a:pos x="T18" y="T19"/>
                </a:cxn>
                <a:cxn ang="T54">
                  <a:pos x="T20" y="T21"/>
                </a:cxn>
                <a:cxn ang="T55">
                  <a:pos x="T22" y="T23"/>
                </a:cxn>
                <a:cxn ang="T56">
                  <a:pos x="T24" y="T25"/>
                </a:cxn>
                <a:cxn ang="T57">
                  <a:pos x="T26" y="T27"/>
                </a:cxn>
                <a:cxn ang="T58">
                  <a:pos x="T28" y="T29"/>
                </a:cxn>
                <a:cxn ang="T59">
                  <a:pos x="T30" y="T31"/>
                </a:cxn>
                <a:cxn ang="T60">
                  <a:pos x="T32" y="T33"/>
                </a:cxn>
                <a:cxn ang="T61">
                  <a:pos x="T34" y="T35"/>
                </a:cxn>
                <a:cxn ang="T62">
                  <a:pos x="T36" y="T37"/>
                </a:cxn>
                <a:cxn ang="T63">
                  <a:pos x="T38" y="T39"/>
                </a:cxn>
                <a:cxn ang="T64">
                  <a:pos x="T40" y="T41"/>
                </a:cxn>
                <a:cxn ang="T65">
                  <a:pos x="T42" y="T43"/>
                </a:cxn>
              </a:cxnLst>
              <a:rect l="T66" t="T67" r="T68" b="T69"/>
              <a:pathLst>
                <a:path w="327422" h="656034">
                  <a:moveTo>
                    <a:pt x="145257" y="58340"/>
                  </a:moveTo>
                  <a:lnTo>
                    <a:pt x="115491" y="120253"/>
                  </a:lnTo>
                  <a:lnTo>
                    <a:pt x="41672" y="121444"/>
                  </a:lnTo>
                  <a:lnTo>
                    <a:pt x="0" y="148828"/>
                  </a:lnTo>
                  <a:lnTo>
                    <a:pt x="20862" y="182335"/>
                  </a:lnTo>
                  <a:lnTo>
                    <a:pt x="62603" y="281067"/>
                  </a:lnTo>
                  <a:lnTo>
                    <a:pt x="64294" y="327422"/>
                  </a:lnTo>
                  <a:lnTo>
                    <a:pt x="89297" y="377428"/>
                  </a:lnTo>
                  <a:lnTo>
                    <a:pt x="85725" y="646509"/>
                  </a:lnTo>
                  <a:lnTo>
                    <a:pt x="136922" y="656034"/>
                  </a:lnTo>
                  <a:lnTo>
                    <a:pt x="173832" y="646509"/>
                  </a:lnTo>
                  <a:lnTo>
                    <a:pt x="213122" y="639365"/>
                  </a:lnTo>
                  <a:lnTo>
                    <a:pt x="204606" y="447444"/>
                  </a:lnTo>
                  <a:lnTo>
                    <a:pt x="227902" y="366959"/>
                  </a:lnTo>
                  <a:lnTo>
                    <a:pt x="286406" y="304085"/>
                  </a:lnTo>
                  <a:lnTo>
                    <a:pt x="324043" y="238646"/>
                  </a:lnTo>
                  <a:lnTo>
                    <a:pt x="327422" y="176772"/>
                  </a:lnTo>
                  <a:lnTo>
                    <a:pt x="297588" y="83123"/>
                  </a:lnTo>
                  <a:lnTo>
                    <a:pt x="314325" y="59531"/>
                  </a:lnTo>
                  <a:lnTo>
                    <a:pt x="221457" y="66675"/>
                  </a:lnTo>
                  <a:lnTo>
                    <a:pt x="200025" y="0"/>
                  </a:lnTo>
                  <a:lnTo>
                    <a:pt x="145257" y="5834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04" name="Freeform 78">
              <a:extLst>
                <a:ext uri="{FF2B5EF4-FFF2-40B4-BE49-F238E27FC236}">
                  <a16:creationId xmlns:a16="http://schemas.microsoft.com/office/drawing/2014/main" id="{6D55189F-91A7-4B36-A406-9D7E04034262}"/>
                </a:ext>
              </a:extLst>
            </p:cNvPr>
            <p:cNvSpPr>
              <a:spLocks/>
            </p:cNvSpPr>
            <p:nvPr/>
          </p:nvSpPr>
          <p:spPr bwMode="auto">
            <a:xfrm>
              <a:off x="4664422" y="3633255"/>
              <a:ext cx="226442" cy="159291"/>
            </a:xfrm>
            <a:custGeom>
              <a:avLst/>
              <a:gdLst>
                <a:gd name="T0" fmla="*/ 186 w 1348979"/>
                <a:gd name="T1" fmla="*/ 100 h 940594"/>
                <a:gd name="T2" fmla="*/ 178 w 1348979"/>
                <a:gd name="T3" fmla="*/ 97 h 940594"/>
                <a:gd name="T4" fmla="*/ 167 w 1348979"/>
                <a:gd name="T5" fmla="*/ 94 h 940594"/>
                <a:gd name="T6" fmla="*/ 161 w 1348979"/>
                <a:gd name="T7" fmla="*/ 102 h 940594"/>
                <a:gd name="T8" fmla="*/ 152 w 1348979"/>
                <a:gd name="T9" fmla="*/ 97 h 940594"/>
                <a:gd name="T10" fmla="*/ 143 w 1348979"/>
                <a:gd name="T11" fmla="*/ 102 h 940594"/>
                <a:gd name="T12" fmla="*/ 136 w 1348979"/>
                <a:gd name="T13" fmla="*/ 108 h 940594"/>
                <a:gd name="T14" fmla="*/ 128 w 1348979"/>
                <a:gd name="T15" fmla="*/ 105 h 940594"/>
                <a:gd name="T16" fmla="*/ 120 w 1348979"/>
                <a:gd name="T17" fmla="*/ 115 h 940594"/>
                <a:gd name="T18" fmla="*/ 114 w 1348979"/>
                <a:gd name="T19" fmla="*/ 114 h 940594"/>
                <a:gd name="T20" fmla="*/ 103 w 1348979"/>
                <a:gd name="T21" fmla="*/ 113 h 940594"/>
                <a:gd name="T22" fmla="*/ 97 w 1348979"/>
                <a:gd name="T23" fmla="*/ 111 h 940594"/>
                <a:gd name="T24" fmla="*/ 90 w 1348979"/>
                <a:gd name="T25" fmla="*/ 111 h 940594"/>
                <a:gd name="T26" fmla="*/ 87 w 1348979"/>
                <a:gd name="T27" fmla="*/ 105 h 940594"/>
                <a:gd name="T28" fmla="*/ 81 w 1348979"/>
                <a:gd name="T29" fmla="*/ 101 h 940594"/>
                <a:gd name="T30" fmla="*/ 72 w 1348979"/>
                <a:gd name="T31" fmla="*/ 100 h 940594"/>
                <a:gd name="T32" fmla="*/ 65 w 1348979"/>
                <a:gd name="T33" fmla="*/ 106 h 940594"/>
                <a:gd name="T34" fmla="*/ 62 w 1348979"/>
                <a:gd name="T35" fmla="*/ 116 h 940594"/>
                <a:gd name="T36" fmla="*/ 59 w 1348979"/>
                <a:gd name="T37" fmla="*/ 126 h 940594"/>
                <a:gd name="T38" fmla="*/ 52 w 1348979"/>
                <a:gd name="T39" fmla="*/ 126 h 940594"/>
                <a:gd name="T40" fmla="*/ 41 w 1348979"/>
                <a:gd name="T41" fmla="*/ 126 h 940594"/>
                <a:gd name="T42" fmla="*/ 30 w 1348979"/>
                <a:gd name="T43" fmla="*/ 128 h 940594"/>
                <a:gd name="T44" fmla="*/ 29 w 1348979"/>
                <a:gd name="T45" fmla="*/ 133 h 940594"/>
                <a:gd name="T46" fmla="*/ 29 w 1348979"/>
                <a:gd name="T47" fmla="*/ 139 h 940594"/>
                <a:gd name="T48" fmla="*/ 24 w 1348979"/>
                <a:gd name="T49" fmla="*/ 142 h 940594"/>
                <a:gd name="T50" fmla="*/ 25 w 1348979"/>
                <a:gd name="T51" fmla="*/ 137 h 940594"/>
                <a:gd name="T52" fmla="*/ 24 w 1348979"/>
                <a:gd name="T53" fmla="*/ 131 h 940594"/>
                <a:gd name="T54" fmla="*/ 16 w 1348979"/>
                <a:gd name="T55" fmla="*/ 124 h 940594"/>
                <a:gd name="T56" fmla="*/ 10 w 1348979"/>
                <a:gd name="T57" fmla="*/ 119 h 940594"/>
                <a:gd name="T58" fmla="*/ 0 w 1348979"/>
                <a:gd name="T59" fmla="*/ 84 h 940594"/>
                <a:gd name="T60" fmla="*/ 11 w 1348979"/>
                <a:gd name="T61" fmla="*/ 70 h 940594"/>
                <a:gd name="T62" fmla="*/ 15 w 1348979"/>
                <a:gd name="T63" fmla="*/ 61 h 940594"/>
                <a:gd name="T64" fmla="*/ 26 w 1348979"/>
                <a:gd name="T65" fmla="*/ 58 h 940594"/>
                <a:gd name="T66" fmla="*/ 40 w 1348979"/>
                <a:gd name="T67" fmla="*/ 55 h 940594"/>
                <a:gd name="T68" fmla="*/ 52 w 1348979"/>
                <a:gd name="T69" fmla="*/ 53 h 940594"/>
                <a:gd name="T70" fmla="*/ 64 w 1348979"/>
                <a:gd name="T71" fmla="*/ 49 h 940594"/>
                <a:gd name="T72" fmla="*/ 68 w 1348979"/>
                <a:gd name="T73" fmla="*/ 38 h 940594"/>
                <a:gd name="T74" fmla="*/ 75 w 1348979"/>
                <a:gd name="T75" fmla="*/ 40 h 940594"/>
                <a:gd name="T76" fmla="*/ 85 w 1348979"/>
                <a:gd name="T77" fmla="*/ 38 h 940594"/>
                <a:gd name="T78" fmla="*/ 93 w 1348979"/>
                <a:gd name="T79" fmla="*/ 31 h 940594"/>
                <a:gd name="T80" fmla="*/ 105 w 1348979"/>
                <a:gd name="T81" fmla="*/ 19 h 940594"/>
                <a:gd name="T82" fmla="*/ 115 w 1348979"/>
                <a:gd name="T83" fmla="*/ 7 h 940594"/>
                <a:gd name="T84" fmla="*/ 126 w 1348979"/>
                <a:gd name="T85" fmla="*/ 0 h 940594"/>
                <a:gd name="T86" fmla="*/ 136 w 1348979"/>
                <a:gd name="T87" fmla="*/ 13 h 940594"/>
                <a:gd name="T88" fmla="*/ 140 w 1348979"/>
                <a:gd name="T89" fmla="*/ 23 h 940594"/>
                <a:gd name="T90" fmla="*/ 138 w 1348979"/>
                <a:gd name="T91" fmla="*/ 38 h 940594"/>
                <a:gd name="T92" fmla="*/ 147 w 1348979"/>
                <a:gd name="T93" fmla="*/ 46 h 940594"/>
                <a:gd name="T94" fmla="*/ 163 w 1348979"/>
                <a:gd name="T95" fmla="*/ 54 h 940594"/>
                <a:gd name="T96" fmla="*/ 185 w 1348979"/>
                <a:gd name="T97" fmla="*/ 83 h 940594"/>
                <a:gd name="T98" fmla="*/ 191 w 1348979"/>
                <a:gd name="T99" fmla="*/ 90 h 940594"/>
                <a:gd name="T100" fmla="*/ 195 w 1348979"/>
                <a:gd name="T101" fmla="*/ 98 h 940594"/>
                <a:gd name="T102" fmla="*/ 186 w 1348979"/>
                <a:gd name="T103" fmla="*/ 100 h 940594"/>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w 1348979"/>
                <a:gd name="T157" fmla="*/ 0 h 940594"/>
                <a:gd name="T158" fmla="*/ 1348979 w 1348979"/>
                <a:gd name="T159" fmla="*/ 940594 h 940594"/>
              </a:gdLst>
              <a:ahLst/>
              <a:cxnLst>
                <a:cxn ang="T104">
                  <a:pos x="T0" y="T1"/>
                </a:cxn>
                <a:cxn ang="T105">
                  <a:pos x="T2" y="T3"/>
                </a:cxn>
                <a:cxn ang="T106">
                  <a:pos x="T4" y="T5"/>
                </a:cxn>
                <a:cxn ang="T107">
                  <a:pos x="T6" y="T7"/>
                </a:cxn>
                <a:cxn ang="T108">
                  <a:pos x="T8" y="T9"/>
                </a:cxn>
                <a:cxn ang="T109">
                  <a:pos x="T10" y="T11"/>
                </a:cxn>
                <a:cxn ang="T110">
                  <a:pos x="T12" y="T13"/>
                </a:cxn>
                <a:cxn ang="T111">
                  <a:pos x="T14" y="T15"/>
                </a:cxn>
                <a:cxn ang="T112">
                  <a:pos x="T16" y="T17"/>
                </a:cxn>
                <a:cxn ang="T113">
                  <a:pos x="T18" y="T19"/>
                </a:cxn>
                <a:cxn ang="T114">
                  <a:pos x="T20" y="T21"/>
                </a:cxn>
                <a:cxn ang="T115">
                  <a:pos x="T22" y="T23"/>
                </a:cxn>
                <a:cxn ang="T116">
                  <a:pos x="T24" y="T25"/>
                </a:cxn>
                <a:cxn ang="T117">
                  <a:pos x="T26" y="T27"/>
                </a:cxn>
                <a:cxn ang="T118">
                  <a:pos x="T28" y="T29"/>
                </a:cxn>
                <a:cxn ang="T119">
                  <a:pos x="T30" y="T31"/>
                </a:cxn>
                <a:cxn ang="T120">
                  <a:pos x="T32" y="T33"/>
                </a:cxn>
                <a:cxn ang="T121">
                  <a:pos x="T34" y="T35"/>
                </a:cxn>
                <a:cxn ang="T122">
                  <a:pos x="T36" y="T37"/>
                </a:cxn>
                <a:cxn ang="T123">
                  <a:pos x="T38" y="T39"/>
                </a:cxn>
                <a:cxn ang="T124">
                  <a:pos x="T40" y="T41"/>
                </a:cxn>
                <a:cxn ang="T125">
                  <a:pos x="T42" y="T43"/>
                </a:cxn>
                <a:cxn ang="T126">
                  <a:pos x="T44" y="T45"/>
                </a:cxn>
                <a:cxn ang="T127">
                  <a:pos x="T46" y="T47"/>
                </a:cxn>
                <a:cxn ang="T128">
                  <a:pos x="T48" y="T49"/>
                </a:cxn>
                <a:cxn ang="T129">
                  <a:pos x="T50" y="T51"/>
                </a:cxn>
                <a:cxn ang="T130">
                  <a:pos x="T52" y="T53"/>
                </a:cxn>
                <a:cxn ang="T131">
                  <a:pos x="T54" y="T55"/>
                </a:cxn>
                <a:cxn ang="T132">
                  <a:pos x="T56" y="T57"/>
                </a:cxn>
                <a:cxn ang="T133">
                  <a:pos x="T58" y="T59"/>
                </a:cxn>
                <a:cxn ang="T134">
                  <a:pos x="T60" y="T61"/>
                </a:cxn>
                <a:cxn ang="T135">
                  <a:pos x="T62" y="T63"/>
                </a:cxn>
                <a:cxn ang="T136">
                  <a:pos x="T64" y="T65"/>
                </a:cxn>
                <a:cxn ang="T137">
                  <a:pos x="T66" y="T67"/>
                </a:cxn>
                <a:cxn ang="T138">
                  <a:pos x="T68" y="T69"/>
                </a:cxn>
                <a:cxn ang="T139">
                  <a:pos x="T70" y="T71"/>
                </a:cxn>
                <a:cxn ang="T140">
                  <a:pos x="T72" y="T73"/>
                </a:cxn>
                <a:cxn ang="T141">
                  <a:pos x="T74" y="T75"/>
                </a:cxn>
                <a:cxn ang="T142">
                  <a:pos x="T76" y="T77"/>
                </a:cxn>
                <a:cxn ang="T143">
                  <a:pos x="T78" y="T79"/>
                </a:cxn>
                <a:cxn ang="T144">
                  <a:pos x="T80" y="T81"/>
                </a:cxn>
                <a:cxn ang="T145">
                  <a:pos x="T82" y="T83"/>
                </a:cxn>
                <a:cxn ang="T146">
                  <a:pos x="T84" y="T85"/>
                </a:cxn>
                <a:cxn ang="T147">
                  <a:pos x="T86" y="T87"/>
                </a:cxn>
                <a:cxn ang="T148">
                  <a:pos x="T88" y="T89"/>
                </a:cxn>
                <a:cxn ang="T149">
                  <a:pos x="T90" y="T91"/>
                </a:cxn>
                <a:cxn ang="T150">
                  <a:pos x="T92" y="T93"/>
                </a:cxn>
                <a:cxn ang="T151">
                  <a:pos x="T94" y="T95"/>
                </a:cxn>
                <a:cxn ang="T152">
                  <a:pos x="T96" y="T97"/>
                </a:cxn>
                <a:cxn ang="T153">
                  <a:pos x="T98" y="T99"/>
                </a:cxn>
                <a:cxn ang="T154">
                  <a:pos x="T100" y="T101"/>
                </a:cxn>
                <a:cxn ang="T155">
                  <a:pos x="T102" y="T103"/>
                </a:cxn>
              </a:cxnLst>
              <a:rect l="T156" t="T157" r="T158" b="T159"/>
              <a:pathLst>
                <a:path w="1348979" h="940594">
                  <a:moveTo>
                    <a:pt x="1288506" y="658030"/>
                  </a:moveTo>
                  <a:lnTo>
                    <a:pt x="1231355" y="641614"/>
                  </a:lnTo>
                  <a:lnTo>
                    <a:pt x="1157424" y="622012"/>
                  </a:lnTo>
                  <a:lnTo>
                    <a:pt x="1114850" y="671653"/>
                  </a:lnTo>
                  <a:lnTo>
                    <a:pt x="1050822" y="644890"/>
                  </a:lnTo>
                  <a:lnTo>
                    <a:pt x="991214" y="677387"/>
                  </a:lnTo>
                  <a:lnTo>
                    <a:pt x="938419" y="716741"/>
                  </a:lnTo>
                  <a:lnTo>
                    <a:pt x="884484" y="693287"/>
                  </a:lnTo>
                  <a:lnTo>
                    <a:pt x="830567" y="762912"/>
                  </a:lnTo>
                  <a:lnTo>
                    <a:pt x="785202" y="750937"/>
                  </a:lnTo>
                  <a:lnTo>
                    <a:pt x="714931" y="748721"/>
                  </a:lnTo>
                  <a:lnTo>
                    <a:pt x="671153" y="732063"/>
                  </a:lnTo>
                  <a:lnTo>
                    <a:pt x="624411" y="736402"/>
                  </a:lnTo>
                  <a:lnTo>
                    <a:pt x="603592" y="694894"/>
                  </a:lnTo>
                  <a:lnTo>
                    <a:pt x="559624" y="667767"/>
                  </a:lnTo>
                  <a:lnTo>
                    <a:pt x="499908" y="663615"/>
                  </a:lnTo>
                  <a:lnTo>
                    <a:pt x="449868" y="701174"/>
                  </a:lnTo>
                  <a:lnTo>
                    <a:pt x="431011" y="767836"/>
                  </a:lnTo>
                  <a:lnTo>
                    <a:pt x="408749" y="831070"/>
                  </a:lnTo>
                  <a:lnTo>
                    <a:pt x="358665" y="835470"/>
                  </a:lnTo>
                  <a:lnTo>
                    <a:pt x="285050" y="833315"/>
                  </a:lnTo>
                  <a:lnTo>
                    <a:pt x="205004" y="845240"/>
                  </a:lnTo>
                  <a:lnTo>
                    <a:pt x="200025" y="879872"/>
                  </a:lnTo>
                  <a:lnTo>
                    <a:pt x="201216" y="922734"/>
                  </a:lnTo>
                  <a:lnTo>
                    <a:pt x="164307" y="940594"/>
                  </a:lnTo>
                  <a:lnTo>
                    <a:pt x="172641" y="907256"/>
                  </a:lnTo>
                  <a:lnTo>
                    <a:pt x="163116" y="866775"/>
                  </a:lnTo>
                  <a:lnTo>
                    <a:pt x="107157" y="820341"/>
                  </a:lnTo>
                  <a:lnTo>
                    <a:pt x="71438" y="790575"/>
                  </a:lnTo>
                  <a:lnTo>
                    <a:pt x="0" y="558403"/>
                  </a:lnTo>
                  <a:lnTo>
                    <a:pt x="76200" y="465534"/>
                  </a:lnTo>
                  <a:lnTo>
                    <a:pt x="100013" y="401241"/>
                  </a:lnTo>
                  <a:lnTo>
                    <a:pt x="183357" y="383381"/>
                  </a:lnTo>
                  <a:lnTo>
                    <a:pt x="275035" y="365522"/>
                  </a:lnTo>
                  <a:lnTo>
                    <a:pt x="361950" y="348853"/>
                  </a:lnTo>
                  <a:lnTo>
                    <a:pt x="444104" y="321469"/>
                  </a:lnTo>
                  <a:lnTo>
                    <a:pt x="469107" y="250031"/>
                  </a:lnTo>
                  <a:lnTo>
                    <a:pt x="521494" y="263128"/>
                  </a:lnTo>
                  <a:lnTo>
                    <a:pt x="589360" y="251222"/>
                  </a:lnTo>
                  <a:lnTo>
                    <a:pt x="645319" y="207169"/>
                  </a:lnTo>
                  <a:lnTo>
                    <a:pt x="722710" y="126206"/>
                  </a:lnTo>
                  <a:lnTo>
                    <a:pt x="792957" y="42863"/>
                  </a:lnTo>
                  <a:lnTo>
                    <a:pt x="867966" y="0"/>
                  </a:lnTo>
                  <a:lnTo>
                    <a:pt x="938213" y="86916"/>
                  </a:lnTo>
                  <a:lnTo>
                    <a:pt x="965597" y="148828"/>
                  </a:lnTo>
                  <a:lnTo>
                    <a:pt x="951310" y="251222"/>
                  </a:lnTo>
                  <a:lnTo>
                    <a:pt x="1017313" y="303423"/>
                  </a:lnTo>
                  <a:lnTo>
                    <a:pt x="1129904" y="359569"/>
                  </a:lnTo>
                  <a:lnTo>
                    <a:pt x="1279922" y="546497"/>
                  </a:lnTo>
                  <a:lnTo>
                    <a:pt x="1322785" y="597694"/>
                  </a:lnTo>
                  <a:lnTo>
                    <a:pt x="1348979" y="651272"/>
                  </a:lnTo>
                  <a:lnTo>
                    <a:pt x="1288506" y="65803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05" name="Freeform 79">
              <a:extLst>
                <a:ext uri="{FF2B5EF4-FFF2-40B4-BE49-F238E27FC236}">
                  <a16:creationId xmlns:a16="http://schemas.microsoft.com/office/drawing/2014/main" id="{C6D6071D-AD97-45BC-A98C-E07AFC20C155}"/>
                </a:ext>
              </a:extLst>
            </p:cNvPr>
            <p:cNvSpPr>
              <a:spLocks/>
            </p:cNvSpPr>
            <p:nvPr/>
          </p:nvSpPr>
          <p:spPr bwMode="auto">
            <a:xfrm>
              <a:off x="4608202" y="3940904"/>
              <a:ext cx="224881" cy="213950"/>
            </a:xfrm>
            <a:custGeom>
              <a:avLst/>
              <a:gdLst>
                <a:gd name="T0" fmla="*/ 2147483647 w 720"/>
                <a:gd name="T1" fmla="*/ 2147483647 h 687"/>
                <a:gd name="T2" fmla="*/ 2147483647 w 720"/>
                <a:gd name="T3" fmla="*/ 2147483647 h 687"/>
                <a:gd name="T4" fmla="*/ 2147483647 w 720"/>
                <a:gd name="T5" fmla="*/ 2147483647 h 687"/>
                <a:gd name="T6" fmla="*/ 2147483647 w 720"/>
                <a:gd name="T7" fmla="*/ 2147483647 h 687"/>
                <a:gd name="T8" fmla="*/ 2147483647 w 720"/>
                <a:gd name="T9" fmla="*/ 2147483647 h 687"/>
                <a:gd name="T10" fmla="*/ 2147483647 w 720"/>
                <a:gd name="T11" fmla="*/ 2147483647 h 687"/>
                <a:gd name="T12" fmla="*/ 2147483647 w 720"/>
                <a:gd name="T13" fmla="*/ 2147483647 h 687"/>
                <a:gd name="T14" fmla="*/ 2147483647 w 720"/>
                <a:gd name="T15" fmla="*/ 2147483647 h 687"/>
                <a:gd name="T16" fmla="*/ 2147483647 w 720"/>
                <a:gd name="T17" fmla="*/ 2147483647 h 687"/>
                <a:gd name="T18" fmla="*/ 2147483647 w 720"/>
                <a:gd name="T19" fmla="*/ 2147483647 h 687"/>
                <a:gd name="T20" fmla="*/ 2147483647 w 720"/>
                <a:gd name="T21" fmla="*/ 2147483647 h 687"/>
                <a:gd name="T22" fmla="*/ 2147483647 w 720"/>
                <a:gd name="T23" fmla="*/ 2147483647 h 687"/>
                <a:gd name="T24" fmla="*/ 2147483647 w 720"/>
                <a:gd name="T25" fmla="*/ 2147483647 h 687"/>
                <a:gd name="T26" fmla="*/ 2147483647 w 720"/>
                <a:gd name="T27" fmla="*/ 2147483647 h 687"/>
                <a:gd name="T28" fmla="*/ 2147483647 w 720"/>
                <a:gd name="T29" fmla="*/ 2147483647 h 687"/>
                <a:gd name="T30" fmla="*/ 2147483647 w 720"/>
                <a:gd name="T31" fmla="*/ 2147483647 h 687"/>
                <a:gd name="T32" fmla="*/ 2147483647 w 720"/>
                <a:gd name="T33" fmla="*/ 2147483647 h 687"/>
                <a:gd name="T34" fmla="*/ 0 w 720"/>
                <a:gd name="T35" fmla="*/ 2147483647 h 687"/>
                <a:gd name="T36" fmla="*/ 2147483647 w 720"/>
                <a:gd name="T37" fmla="*/ 2147483647 h 687"/>
                <a:gd name="T38" fmla="*/ 2147483647 w 720"/>
                <a:gd name="T39" fmla="*/ 2147483647 h 687"/>
                <a:gd name="T40" fmla="*/ 2147483647 w 720"/>
                <a:gd name="T41" fmla="*/ 2147483647 h 687"/>
                <a:gd name="T42" fmla="*/ 2147483647 w 720"/>
                <a:gd name="T43" fmla="*/ 2147483647 h 687"/>
                <a:gd name="T44" fmla="*/ 2147483647 w 720"/>
                <a:gd name="T45" fmla="*/ 2147483647 h 687"/>
                <a:gd name="T46" fmla="*/ 2147483647 w 720"/>
                <a:gd name="T47" fmla="*/ 2147483647 h 687"/>
                <a:gd name="T48" fmla="*/ 2147483647 w 720"/>
                <a:gd name="T49" fmla="*/ 2147483647 h 687"/>
                <a:gd name="T50" fmla="*/ 2147483647 w 720"/>
                <a:gd name="T51" fmla="*/ 2147483647 h 687"/>
                <a:gd name="T52" fmla="*/ 2147483647 w 720"/>
                <a:gd name="T53" fmla="*/ 2147483647 h 687"/>
                <a:gd name="T54" fmla="*/ 2147483647 w 720"/>
                <a:gd name="T55" fmla="*/ 2147483647 h 687"/>
                <a:gd name="T56" fmla="*/ 2147483647 w 720"/>
                <a:gd name="T57" fmla="*/ 2147483647 h 687"/>
                <a:gd name="T58" fmla="*/ 2147483647 w 720"/>
                <a:gd name="T59" fmla="*/ 2147483647 h 687"/>
                <a:gd name="T60" fmla="*/ 2147483647 w 720"/>
                <a:gd name="T61" fmla="*/ 2147483647 h 687"/>
                <a:gd name="T62" fmla="*/ 2147483647 w 720"/>
                <a:gd name="T63" fmla="*/ 2147483647 h 687"/>
                <a:gd name="T64" fmla="*/ 2147483647 w 720"/>
                <a:gd name="T65" fmla="*/ 2147483647 h 687"/>
                <a:gd name="T66" fmla="*/ 2147483647 w 720"/>
                <a:gd name="T67" fmla="*/ 2147483647 h 687"/>
                <a:gd name="T68" fmla="*/ 2147483647 w 720"/>
                <a:gd name="T69" fmla="*/ 2147483647 h 687"/>
                <a:gd name="T70" fmla="*/ 2147483647 w 720"/>
                <a:gd name="T71" fmla="*/ 2147483647 h 687"/>
                <a:gd name="T72" fmla="*/ 2147483647 w 720"/>
                <a:gd name="T73" fmla="*/ 2147483647 h 687"/>
                <a:gd name="T74" fmla="*/ 2147483647 w 720"/>
                <a:gd name="T75" fmla="*/ 2147483647 h 687"/>
                <a:gd name="T76" fmla="*/ 2147483647 w 720"/>
                <a:gd name="T77" fmla="*/ 2147483647 h 687"/>
                <a:gd name="T78" fmla="*/ 2147483647 w 720"/>
                <a:gd name="T79" fmla="*/ 2147483647 h 687"/>
                <a:gd name="T80" fmla="*/ 2147483647 w 720"/>
                <a:gd name="T81" fmla="*/ 2147483647 h 687"/>
                <a:gd name="T82" fmla="*/ 2147483647 w 720"/>
                <a:gd name="T83" fmla="*/ 2147483647 h 687"/>
                <a:gd name="T84" fmla="*/ 2147483647 w 720"/>
                <a:gd name="T85" fmla="*/ 2147483647 h 687"/>
                <a:gd name="T86" fmla="*/ 2147483647 w 720"/>
                <a:gd name="T87" fmla="*/ 2147483647 h 687"/>
                <a:gd name="T88" fmla="*/ 2147483647 w 720"/>
                <a:gd name="T89" fmla="*/ 2147483647 h 687"/>
                <a:gd name="T90" fmla="*/ 2147483647 w 720"/>
                <a:gd name="T91" fmla="*/ 2147483647 h 687"/>
                <a:gd name="T92" fmla="*/ 2147483647 w 720"/>
                <a:gd name="T93" fmla="*/ 2147483647 h 687"/>
                <a:gd name="T94" fmla="*/ 2147483647 w 720"/>
                <a:gd name="T95" fmla="*/ 2147483647 h 687"/>
                <a:gd name="T96" fmla="*/ 2147483647 w 720"/>
                <a:gd name="T97" fmla="*/ 2147483647 h 687"/>
                <a:gd name="T98" fmla="*/ 2147483647 w 720"/>
                <a:gd name="T99" fmla="*/ 2147483647 h 687"/>
                <a:gd name="T100" fmla="*/ 2147483647 w 720"/>
                <a:gd name="T101" fmla="*/ 2147483647 h 687"/>
                <a:gd name="T102" fmla="*/ 2147483647 w 720"/>
                <a:gd name="T103" fmla="*/ 2147483647 h 687"/>
                <a:gd name="T104" fmla="*/ 2147483647 w 720"/>
                <a:gd name="T105" fmla="*/ 2147483647 h 687"/>
                <a:gd name="T106" fmla="*/ 2147483647 w 720"/>
                <a:gd name="T107" fmla="*/ 0 h 687"/>
                <a:gd name="T108" fmla="*/ 2147483647 w 720"/>
                <a:gd name="T109" fmla="*/ 2147483647 h 687"/>
                <a:gd name="T110" fmla="*/ 2147483647 w 720"/>
                <a:gd name="T111" fmla="*/ 2147483647 h 687"/>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w 720"/>
                <a:gd name="T169" fmla="*/ 0 h 687"/>
                <a:gd name="T170" fmla="*/ 1338263 w 720"/>
                <a:gd name="T171" fmla="*/ 1322784 h 687"/>
              </a:gdLst>
              <a:ahLst/>
              <a:cxnLst>
                <a:cxn ang="T112">
                  <a:pos x="T0" y="T1"/>
                </a:cxn>
                <a:cxn ang="T113">
                  <a:pos x="T2" y="T3"/>
                </a:cxn>
                <a:cxn ang="T114">
                  <a:pos x="T4" y="T5"/>
                </a:cxn>
                <a:cxn ang="T115">
                  <a:pos x="T6" y="T7"/>
                </a:cxn>
                <a:cxn ang="T116">
                  <a:pos x="T8" y="T9"/>
                </a:cxn>
                <a:cxn ang="T117">
                  <a:pos x="T10" y="T11"/>
                </a:cxn>
                <a:cxn ang="T118">
                  <a:pos x="T12" y="T13"/>
                </a:cxn>
                <a:cxn ang="T119">
                  <a:pos x="T14" y="T15"/>
                </a:cxn>
                <a:cxn ang="T120">
                  <a:pos x="T16" y="T17"/>
                </a:cxn>
                <a:cxn ang="T121">
                  <a:pos x="T18" y="T19"/>
                </a:cxn>
                <a:cxn ang="T122">
                  <a:pos x="T20" y="T21"/>
                </a:cxn>
                <a:cxn ang="T123">
                  <a:pos x="T22" y="T23"/>
                </a:cxn>
                <a:cxn ang="T124">
                  <a:pos x="T24" y="T25"/>
                </a:cxn>
                <a:cxn ang="T125">
                  <a:pos x="T26" y="T27"/>
                </a:cxn>
                <a:cxn ang="T126">
                  <a:pos x="T28" y="T29"/>
                </a:cxn>
                <a:cxn ang="T127">
                  <a:pos x="T30" y="T31"/>
                </a:cxn>
                <a:cxn ang="T128">
                  <a:pos x="T32" y="T33"/>
                </a:cxn>
                <a:cxn ang="T129">
                  <a:pos x="T34" y="T35"/>
                </a:cxn>
                <a:cxn ang="T130">
                  <a:pos x="T36" y="T37"/>
                </a:cxn>
                <a:cxn ang="T131">
                  <a:pos x="T38" y="T39"/>
                </a:cxn>
                <a:cxn ang="T132">
                  <a:pos x="T40" y="T41"/>
                </a:cxn>
                <a:cxn ang="T133">
                  <a:pos x="T42" y="T43"/>
                </a:cxn>
                <a:cxn ang="T134">
                  <a:pos x="T44" y="T45"/>
                </a:cxn>
                <a:cxn ang="T135">
                  <a:pos x="T46" y="T47"/>
                </a:cxn>
                <a:cxn ang="T136">
                  <a:pos x="T48" y="T49"/>
                </a:cxn>
                <a:cxn ang="T137">
                  <a:pos x="T50" y="T51"/>
                </a:cxn>
                <a:cxn ang="T138">
                  <a:pos x="T52" y="T53"/>
                </a:cxn>
                <a:cxn ang="T139">
                  <a:pos x="T54" y="T55"/>
                </a:cxn>
                <a:cxn ang="T140">
                  <a:pos x="T56" y="T57"/>
                </a:cxn>
                <a:cxn ang="T141">
                  <a:pos x="T58" y="T59"/>
                </a:cxn>
                <a:cxn ang="T142">
                  <a:pos x="T60" y="T61"/>
                </a:cxn>
                <a:cxn ang="T143">
                  <a:pos x="T62" y="T63"/>
                </a:cxn>
                <a:cxn ang="T144">
                  <a:pos x="T64" y="T65"/>
                </a:cxn>
                <a:cxn ang="T145">
                  <a:pos x="T66" y="T67"/>
                </a:cxn>
                <a:cxn ang="T146">
                  <a:pos x="T68" y="T69"/>
                </a:cxn>
                <a:cxn ang="T147">
                  <a:pos x="T70" y="T71"/>
                </a:cxn>
                <a:cxn ang="T148">
                  <a:pos x="T72" y="T73"/>
                </a:cxn>
                <a:cxn ang="T149">
                  <a:pos x="T74" y="T75"/>
                </a:cxn>
                <a:cxn ang="T150">
                  <a:pos x="T76" y="T77"/>
                </a:cxn>
                <a:cxn ang="T151">
                  <a:pos x="T78" y="T79"/>
                </a:cxn>
                <a:cxn ang="T152">
                  <a:pos x="T80" y="T81"/>
                </a:cxn>
                <a:cxn ang="T153">
                  <a:pos x="T82" y="T83"/>
                </a:cxn>
                <a:cxn ang="T154">
                  <a:pos x="T84" y="T85"/>
                </a:cxn>
                <a:cxn ang="T155">
                  <a:pos x="T86" y="T87"/>
                </a:cxn>
                <a:cxn ang="T156">
                  <a:pos x="T88" y="T89"/>
                </a:cxn>
                <a:cxn ang="T157">
                  <a:pos x="T90" y="T91"/>
                </a:cxn>
                <a:cxn ang="T158">
                  <a:pos x="T92" y="T93"/>
                </a:cxn>
                <a:cxn ang="T159">
                  <a:pos x="T94" y="T95"/>
                </a:cxn>
                <a:cxn ang="T160">
                  <a:pos x="T96" y="T97"/>
                </a:cxn>
                <a:cxn ang="T161">
                  <a:pos x="T98" y="T99"/>
                </a:cxn>
                <a:cxn ang="T162">
                  <a:pos x="T100" y="T101"/>
                </a:cxn>
                <a:cxn ang="T163">
                  <a:pos x="T102" y="T103"/>
                </a:cxn>
                <a:cxn ang="T164">
                  <a:pos x="T104" y="T105"/>
                </a:cxn>
                <a:cxn ang="T165">
                  <a:pos x="T106" y="T107"/>
                </a:cxn>
                <a:cxn ang="T166">
                  <a:pos x="T108" y="T109"/>
                </a:cxn>
                <a:cxn ang="T167">
                  <a:pos x="T110" y="T111"/>
                </a:cxn>
              </a:cxnLst>
              <a:rect l="T168" t="T169" r="T170" b="T171"/>
              <a:pathLst>
                <a:path w="720" h="687">
                  <a:moveTo>
                    <a:pt x="71" y="21"/>
                  </a:moveTo>
                  <a:lnTo>
                    <a:pt x="106" y="64"/>
                  </a:lnTo>
                  <a:lnTo>
                    <a:pt x="129" y="127"/>
                  </a:lnTo>
                  <a:lnTo>
                    <a:pt x="124" y="167"/>
                  </a:lnTo>
                  <a:lnTo>
                    <a:pt x="125" y="205"/>
                  </a:lnTo>
                  <a:lnTo>
                    <a:pt x="157" y="258"/>
                  </a:lnTo>
                  <a:lnTo>
                    <a:pt x="164" y="291"/>
                  </a:lnTo>
                  <a:lnTo>
                    <a:pt x="163" y="327"/>
                  </a:lnTo>
                  <a:lnTo>
                    <a:pt x="153" y="371"/>
                  </a:lnTo>
                  <a:lnTo>
                    <a:pt x="119" y="395"/>
                  </a:lnTo>
                  <a:lnTo>
                    <a:pt x="100" y="433"/>
                  </a:lnTo>
                  <a:lnTo>
                    <a:pt x="99" y="460"/>
                  </a:lnTo>
                  <a:lnTo>
                    <a:pt x="78" y="489"/>
                  </a:lnTo>
                  <a:lnTo>
                    <a:pt x="54" y="510"/>
                  </a:lnTo>
                  <a:lnTo>
                    <a:pt x="35" y="542"/>
                  </a:lnTo>
                  <a:lnTo>
                    <a:pt x="19" y="573"/>
                  </a:lnTo>
                  <a:lnTo>
                    <a:pt x="0" y="632"/>
                  </a:lnTo>
                  <a:lnTo>
                    <a:pt x="40" y="636"/>
                  </a:lnTo>
                  <a:lnTo>
                    <a:pt x="69" y="619"/>
                  </a:lnTo>
                  <a:lnTo>
                    <a:pt x="99" y="622"/>
                  </a:lnTo>
                  <a:lnTo>
                    <a:pt x="132" y="646"/>
                  </a:lnTo>
                  <a:lnTo>
                    <a:pt x="160" y="641"/>
                  </a:lnTo>
                  <a:lnTo>
                    <a:pt x="257" y="628"/>
                  </a:lnTo>
                  <a:lnTo>
                    <a:pt x="332" y="646"/>
                  </a:lnTo>
                  <a:lnTo>
                    <a:pt x="398" y="658"/>
                  </a:lnTo>
                  <a:lnTo>
                    <a:pt x="462" y="662"/>
                  </a:lnTo>
                  <a:lnTo>
                    <a:pt x="529" y="675"/>
                  </a:lnTo>
                  <a:lnTo>
                    <a:pt x="645" y="678"/>
                  </a:lnTo>
                  <a:lnTo>
                    <a:pt x="685" y="687"/>
                  </a:lnTo>
                  <a:lnTo>
                    <a:pt x="697" y="661"/>
                  </a:lnTo>
                  <a:lnTo>
                    <a:pt x="641" y="598"/>
                  </a:lnTo>
                  <a:lnTo>
                    <a:pt x="607" y="565"/>
                  </a:lnTo>
                  <a:lnTo>
                    <a:pt x="609" y="398"/>
                  </a:lnTo>
                  <a:lnTo>
                    <a:pt x="712" y="390"/>
                  </a:lnTo>
                  <a:lnTo>
                    <a:pt x="720" y="329"/>
                  </a:lnTo>
                  <a:lnTo>
                    <a:pt x="712" y="269"/>
                  </a:lnTo>
                  <a:lnTo>
                    <a:pt x="673" y="278"/>
                  </a:lnTo>
                  <a:lnTo>
                    <a:pt x="631" y="284"/>
                  </a:lnTo>
                  <a:lnTo>
                    <a:pt x="605" y="255"/>
                  </a:lnTo>
                  <a:lnTo>
                    <a:pt x="614" y="203"/>
                  </a:lnTo>
                  <a:lnTo>
                    <a:pt x="603" y="168"/>
                  </a:lnTo>
                  <a:lnTo>
                    <a:pt x="607" y="121"/>
                  </a:lnTo>
                  <a:lnTo>
                    <a:pt x="580" y="55"/>
                  </a:lnTo>
                  <a:lnTo>
                    <a:pt x="553" y="52"/>
                  </a:lnTo>
                  <a:lnTo>
                    <a:pt x="504" y="51"/>
                  </a:lnTo>
                  <a:lnTo>
                    <a:pt x="471" y="45"/>
                  </a:lnTo>
                  <a:lnTo>
                    <a:pt x="451" y="97"/>
                  </a:lnTo>
                  <a:lnTo>
                    <a:pt x="410" y="104"/>
                  </a:lnTo>
                  <a:lnTo>
                    <a:pt x="366" y="108"/>
                  </a:lnTo>
                  <a:lnTo>
                    <a:pt x="328" y="63"/>
                  </a:lnTo>
                  <a:lnTo>
                    <a:pt x="317" y="34"/>
                  </a:lnTo>
                  <a:lnTo>
                    <a:pt x="304" y="0"/>
                  </a:lnTo>
                  <a:lnTo>
                    <a:pt x="247" y="0"/>
                  </a:lnTo>
                  <a:lnTo>
                    <a:pt x="119" y="3"/>
                  </a:lnTo>
                  <a:lnTo>
                    <a:pt x="71" y="21"/>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06" name="Freeform 80">
              <a:extLst>
                <a:ext uri="{FF2B5EF4-FFF2-40B4-BE49-F238E27FC236}">
                  <a16:creationId xmlns:a16="http://schemas.microsoft.com/office/drawing/2014/main" id="{0A84ED85-3B3C-4C53-BA2C-CAEA9D0EA3DF}"/>
                </a:ext>
              </a:extLst>
            </p:cNvPr>
            <p:cNvSpPr>
              <a:spLocks/>
            </p:cNvSpPr>
            <p:nvPr/>
          </p:nvSpPr>
          <p:spPr bwMode="auto">
            <a:xfrm>
              <a:off x="4608202" y="4132991"/>
              <a:ext cx="165537" cy="235812"/>
            </a:xfrm>
            <a:custGeom>
              <a:avLst/>
              <a:gdLst>
                <a:gd name="T0" fmla="*/ 1 w 992943"/>
                <a:gd name="T1" fmla="*/ 3 h 1403016"/>
                <a:gd name="T2" fmla="*/ 11 w 992943"/>
                <a:gd name="T3" fmla="*/ 5 h 1403016"/>
                <a:gd name="T4" fmla="*/ 19 w 992943"/>
                <a:gd name="T5" fmla="*/ 0 h 1403016"/>
                <a:gd name="T6" fmla="*/ 26 w 992943"/>
                <a:gd name="T7" fmla="*/ 1 h 1403016"/>
                <a:gd name="T8" fmla="*/ 35 w 992943"/>
                <a:gd name="T9" fmla="*/ 7 h 1403016"/>
                <a:gd name="T10" fmla="*/ 42 w 992943"/>
                <a:gd name="T11" fmla="*/ 6 h 1403016"/>
                <a:gd name="T12" fmla="*/ 67 w 992943"/>
                <a:gd name="T13" fmla="*/ 3 h 1403016"/>
                <a:gd name="T14" fmla="*/ 87 w 992943"/>
                <a:gd name="T15" fmla="*/ 7 h 1403016"/>
                <a:gd name="T16" fmla="*/ 105 w 992943"/>
                <a:gd name="T17" fmla="*/ 11 h 1403016"/>
                <a:gd name="T18" fmla="*/ 122 w 992943"/>
                <a:gd name="T19" fmla="*/ 11 h 1403016"/>
                <a:gd name="T20" fmla="*/ 138 w 992943"/>
                <a:gd name="T21" fmla="*/ 15 h 1403016"/>
                <a:gd name="T22" fmla="*/ 139 w 992943"/>
                <a:gd name="T23" fmla="*/ 78 h 1403016"/>
                <a:gd name="T24" fmla="*/ 124 w 992943"/>
                <a:gd name="T25" fmla="*/ 79 h 1403016"/>
                <a:gd name="T26" fmla="*/ 125 w 992943"/>
                <a:gd name="T27" fmla="*/ 120 h 1403016"/>
                <a:gd name="T28" fmla="*/ 130 w 992943"/>
                <a:gd name="T29" fmla="*/ 143 h 1403016"/>
                <a:gd name="T30" fmla="*/ 131 w 992943"/>
                <a:gd name="T31" fmla="*/ 192 h 1403016"/>
                <a:gd name="T32" fmla="*/ 114 w 992943"/>
                <a:gd name="T33" fmla="*/ 198 h 1403016"/>
                <a:gd name="T34" fmla="*/ 104 w 992943"/>
                <a:gd name="T35" fmla="*/ 204 h 1403016"/>
                <a:gd name="T36" fmla="*/ 96 w 992943"/>
                <a:gd name="T37" fmla="*/ 194 h 1403016"/>
                <a:gd name="T38" fmla="*/ 81 w 992943"/>
                <a:gd name="T39" fmla="*/ 188 h 1403016"/>
                <a:gd name="T40" fmla="*/ 76 w 992943"/>
                <a:gd name="T41" fmla="*/ 194 h 1403016"/>
                <a:gd name="T42" fmla="*/ 71 w 992943"/>
                <a:gd name="T43" fmla="*/ 183 h 1403016"/>
                <a:gd name="T44" fmla="*/ 64 w 992943"/>
                <a:gd name="T45" fmla="*/ 174 h 1403016"/>
                <a:gd name="T46" fmla="*/ 56 w 992943"/>
                <a:gd name="T47" fmla="*/ 160 h 1403016"/>
                <a:gd name="T48" fmla="*/ 56 w 992943"/>
                <a:gd name="T49" fmla="*/ 152 h 1403016"/>
                <a:gd name="T50" fmla="*/ 53 w 992943"/>
                <a:gd name="T51" fmla="*/ 146 h 1403016"/>
                <a:gd name="T52" fmla="*/ 51 w 992943"/>
                <a:gd name="T53" fmla="*/ 138 h 1403016"/>
                <a:gd name="T54" fmla="*/ 51 w 992943"/>
                <a:gd name="T55" fmla="*/ 128 h 1403016"/>
                <a:gd name="T56" fmla="*/ 46 w 992943"/>
                <a:gd name="T57" fmla="*/ 119 h 1403016"/>
                <a:gd name="T58" fmla="*/ 46 w 992943"/>
                <a:gd name="T59" fmla="*/ 108 h 1403016"/>
                <a:gd name="T60" fmla="*/ 43 w 992943"/>
                <a:gd name="T61" fmla="*/ 98 h 1403016"/>
                <a:gd name="T62" fmla="*/ 46 w 992943"/>
                <a:gd name="T63" fmla="*/ 90 h 1403016"/>
                <a:gd name="T64" fmla="*/ 42 w 992943"/>
                <a:gd name="T65" fmla="*/ 85 h 1403016"/>
                <a:gd name="T66" fmla="*/ 37 w 992943"/>
                <a:gd name="T67" fmla="*/ 78 h 1403016"/>
                <a:gd name="T68" fmla="*/ 27 w 992943"/>
                <a:gd name="T69" fmla="*/ 64 h 1403016"/>
                <a:gd name="T70" fmla="*/ 26 w 992943"/>
                <a:gd name="T71" fmla="*/ 55 h 1403016"/>
                <a:gd name="T72" fmla="*/ 17 w 992943"/>
                <a:gd name="T73" fmla="*/ 41 h 1403016"/>
                <a:gd name="T74" fmla="*/ 13 w 992943"/>
                <a:gd name="T75" fmla="*/ 30 h 1403016"/>
                <a:gd name="T76" fmla="*/ 6 w 992943"/>
                <a:gd name="T77" fmla="*/ 26 h 1403016"/>
                <a:gd name="T78" fmla="*/ 1 w 992943"/>
                <a:gd name="T79" fmla="*/ 18 h 1403016"/>
                <a:gd name="T80" fmla="*/ 0 w 992943"/>
                <a:gd name="T81" fmla="*/ 12 h 1403016"/>
                <a:gd name="T82" fmla="*/ 1 w 992943"/>
                <a:gd name="T83" fmla="*/ 3 h 140301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w 992943"/>
                <a:gd name="T127" fmla="*/ 0 h 1403016"/>
                <a:gd name="T128" fmla="*/ 992943 w 992943"/>
                <a:gd name="T129" fmla="*/ 1403016 h 1403016"/>
              </a:gdLst>
              <a:ahLst/>
              <a:cxnLst>
                <a:cxn ang="T84">
                  <a:pos x="T0" y="T1"/>
                </a:cxn>
                <a:cxn ang="T85">
                  <a:pos x="T2" y="T3"/>
                </a:cxn>
                <a:cxn ang="T86">
                  <a:pos x="T4" y="T5"/>
                </a:cxn>
                <a:cxn ang="T87">
                  <a:pos x="T6" y="T7"/>
                </a:cxn>
                <a:cxn ang="T88">
                  <a:pos x="T8" y="T9"/>
                </a:cxn>
                <a:cxn ang="T89">
                  <a:pos x="T10" y="T11"/>
                </a:cxn>
                <a:cxn ang="T90">
                  <a:pos x="T12" y="T13"/>
                </a:cxn>
                <a:cxn ang="T91">
                  <a:pos x="T14" y="T15"/>
                </a:cxn>
                <a:cxn ang="T92">
                  <a:pos x="T16" y="T17"/>
                </a:cxn>
                <a:cxn ang="T93">
                  <a:pos x="T18" y="T19"/>
                </a:cxn>
                <a:cxn ang="T94">
                  <a:pos x="T20" y="T21"/>
                </a:cxn>
                <a:cxn ang="T95">
                  <a:pos x="T22" y="T23"/>
                </a:cxn>
                <a:cxn ang="T96">
                  <a:pos x="T24" y="T25"/>
                </a:cxn>
                <a:cxn ang="T97">
                  <a:pos x="T26" y="T27"/>
                </a:cxn>
                <a:cxn ang="T98">
                  <a:pos x="T28" y="T29"/>
                </a:cxn>
                <a:cxn ang="T99">
                  <a:pos x="T30" y="T31"/>
                </a:cxn>
                <a:cxn ang="T100">
                  <a:pos x="T32" y="T33"/>
                </a:cxn>
                <a:cxn ang="T101">
                  <a:pos x="T34" y="T35"/>
                </a:cxn>
                <a:cxn ang="T102">
                  <a:pos x="T36" y="T37"/>
                </a:cxn>
                <a:cxn ang="T103">
                  <a:pos x="T38" y="T39"/>
                </a:cxn>
                <a:cxn ang="T104">
                  <a:pos x="T40" y="T41"/>
                </a:cxn>
                <a:cxn ang="T105">
                  <a:pos x="T42" y="T43"/>
                </a:cxn>
                <a:cxn ang="T106">
                  <a:pos x="T44" y="T45"/>
                </a:cxn>
                <a:cxn ang="T107">
                  <a:pos x="T46" y="T47"/>
                </a:cxn>
                <a:cxn ang="T108">
                  <a:pos x="T48" y="T49"/>
                </a:cxn>
                <a:cxn ang="T109">
                  <a:pos x="T50" y="T51"/>
                </a:cxn>
                <a:cxn ang="T110">
                  <a:pos x="T52" y="T53"/>
                </a:cxn>
                <a:cxn ang="T111">
                  <a:pos x="T54" y="T55"/>
                </a:cxn>
                <a:cxn ang="T112">
                  <a:pos x="T56" y="T57"/>
                </a:cxn>
                <a:cxn ang="T113">
                  <a:pos x="T58" y="T59"/>
                </a:cxn>
                <a:cxn ang="T114">
                  <a:pos x="T60" y="T61"/>
                </a:cxn>
                <a:cxn ang="T115">
                  <a:pos x="T62" y="T63"/>
                </a:cxn>
                <a:cxn ang="T116">
                  <a:pos x="T64" y="T65"/>
                </a:cxn>
                <a:cxn ang="T117">
                  <a:pos x="T66" y="T67"/>
                </a:cxn>
                <a:cxn ang="T118">
                  <a:pos x="T68" y="T69"/>
                </a:cxn>
                <a:cxn ang="T119">
                  <a:pos x="T70" y="T71"/>
                </a:cxn>
                <a:cxn ang="T120">
                  <a:pos x="T72" y="T73"/>
                </a:cxn>
                <a:cxn ang="T121">
                  <a:pos x="T74" y="T75"/>
                </a:cxn>
                <a:cxn ang="T122">
                  <a:pos x="T76" y="T77"/>
                </a:cxn>
                <a:cxn ang="T123">
                  <a:pos x="T78" y="T79"/>
                </a:cxn>
                <a:cxn ang="T124">
                  <a:pos x="T80" y="T81"/>
                </a:cxn>
                <a:cxn ang="T125">
                  <a:pos x="T82" y="T83"/>
                </a:cxn>
              </a:cxnLst>
              <a:rect l="T126" t="T127" r="T128" b="T129"/>
              <a:pathLst>
                <a:path w="992943" h="1403016">
                  <a:moveTo>
                    <a:pt x="2983" y="23498"/>
                  </a:moveTo>
                  <a:lnTo>
                    <a:pt x="80234" y="31959"/>
                  </a:lnTo>
                  <a:lnTo>
                    <a:pt x="133307" y="0"/>
                  </a:lnTo>
                  <a:lnTo>
                    <a:pt x="187964" y="5584"/>
                  </a:lnTo>
                  <a:lnTo>
                    <a:pt x="253709" y="50882"/>
                  </a:lnTo>
                  <a:lnTo>
                    <a:pt x="303535" y="38707"/>
                  </a:lnTo>
                  <a:lnTo>
                    <a:pt x="479122" y="17128"/>
                  </a:lnTo>
                  <a:lnTo>
                    <a:pt x="621997" y="50466"/>
                  </a:lnTo>
                  <a:lnTo>
                    <a:pt x="752764" y="72820"/>
                  </a:lnTo>
                  <a:lnTo>
                    <a:pt x="869652" y="79153"/>
                  </a:lnTo>
                  <a:lnTo>
                    <a:pt x="987519" y="104044"/>
                  </a:lnTo>
                  <a:lnTo>
                    <a:pt x="992943" y="537612"/>
                  </a:lnTo>
                  <a:lnTo>
                    <a:pt x="883935" y="541003"/>
                  </a:lnTo>
                  <a:lnTo>
                    <a:pt x="897570" y="822522"/>
                  </a:lnTo>
                  <a:lnTo>
                    <a:pt x="929178" y="983916"/>
                  </a:lnTo>
                  <a:lnTo>
                    <a:pt x="936322" y="1317291"/>
                  </a:lnTo>
                  <a:lnTo>
                    <a:pt x="814878" y="1360153"/>
                  </a:lnTo>
                  <a:lnTo>
                    <a:pt x="741060" y="1403016"/>
                  </a:lnTo>
                  <a:lnTo>
                    <a:pt x="686291" y="1331578"/>
                  </a:lnTo>
                  <a:lnTo>
                    <a:pt x="579135" y="1291097"/>
                  </a:lnTo>
                  <a:lnTo>
                    <a:pt x="543416" y="1333959"/>
                  </a:lnTo>
                  <a:lnTo>
                    <a:pt x="505539" y="1256991"/>
                  </a:lnTo>
                  <a:lnTo>
                    <a:pt x="458390" y="1193039"/>
                  </a:lnTo>
                  <a:lnTo>
                    <a:pt x="402617" y="1101067"/>
                  </a:lnTo>
                  <a:lnTo>
                    <a:pt x="401595" y="1044731"/>
                  </a:lnTo>
                  <a:lnTo>
                    <a:pt x="381950" y="1005639"/>
                  </a:lnTo>
                  <a:lnTo>
                    <a:pt x="364701" y="949598"/>
                  </a:lnTo>
                  <a:lnTo>
                    <a:pt x="366076" y="876312"/>
                  </a:lnTo>
                  <a:lnTo>
                    <a:pt x="327092" y="815030"/>
                  </a:lnTo>
                  <a:lnTo>
                    <a:pt x="325763" y="741793"/>
                  </a:lnTo>
                  <a:lnTo>
                    <a:pt x="308258" y="671669"/>
                  </a:lnTo>
                  <a:lnTo>
                    <a:pt x="326268" y="620622"/>
                  </a:lnTo>
                  <a:lnTo>
                    <a:pt x="301266" y="584446"/>
                  </a:lnTo>
                  <a:lnTo>
                    <a:pt x="262485" y="534432"/>
                  </a:lnTo>
                  <a:lnTo>
                    <a:pt x="193140" y="439887"/>
                  </a:lnTo>
                  <a:lnTo>
                    <a:pt x="186606" y="378016"/>
                  </a:lnTo>
                  <a:lnTo>
                    <a:pt x="122669" y="283374"/>
                  </a:lnTo>
                  <a:lnTo>
                    <a:pt x="91542" y="207861"/>
                  </a:lnTo>
                  <a:lnTo>
                    <a:pt x="45007" y="177710"/>
                  </a:lnTo>
                  <a:lnTo>
                    <a:pt x="6175" y="124878"/>
                  </a:lnTo>
                  <a:lnTo>
                    <a:pt x="0" y="82725"/>
                  </a:lnTo>
                  <a:lnTo>
                    <a:pt x="2983" y="23498"/>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07" name="Freeform 81">
              <a:extLst>
                <a:ext uri="{FF2B5EF4-FFF2-40B4-BE49-F238E27FC236}">
                  <a16:creationId xmlns:a16="http://schemas.microsoft.com/office/drawing/2014/main" id="{03222FFC-339C-4F57-B9B8-2BB729CD64CB}"/>
                </a:ext>
              </a:extLst>
            </p:cNvPr>
            <p:cNvSpPr>
              <a:spLocks/>
            </p:cNvSpPr>
            <p:nvPr/>
          </p:nvSpPr>
          <p:spPr bwMode="auto">
            <a:xfrm>
              <a:off x="4608202" y="3773806"/>
              <a:ext cx="126495" cy="153044"/>
            </a:xfrm>
            <a:custGeom>
              <a:avLst/>
              <a:gdLst>
                <a:gd name="T0" fmla="*/ 2147483647 w 405"/>
                <a:gd name="T1" fmla="*/ 2147483647 h 490"/>
                <a:gd name="T2" fmla="*/ 2147483647 w 405"/>
                <a:gd name="T3" fmla="*/ 2147483647 h 490"/>
                <a:gd name="T4" fmla="*/ 2147483647 w 405"/>
                <a:gd name="T5" fmla="*/ 2147483647 h 490"/>
                <a:gd name="T6" fmla="*/ 2147483647 w 405"/>
                <a:gd name="T7" fmla="*/ 0 h 490"/>
                <a:gd name="T8" fmla="*/ 2147483647 w 405"/>
                <a:gd name="T9" fmla="*/ 2147483647 h 490"/>
                <a:gd name="T10" fmla="*/ 2147483647 w 405"/>
                <a:gd name="T11" fmla="*/ 2147483647 h 490"/>
                <a:gd name="T12" fmla="*/ 2147483647 w 405"/>
                <a:gd name="T13" fmla="*/ 2147483647 h 490"/>
                <a:gd name="T14" fmla="*/ 2147483647 w 405"/>
                <a:gd name="T15" fmla="*/ 2147483647 h 490"/>
                <a:gd name="T16" fmla="*/ 2147483647 w 405"/>
                <a:gd name="T17" fmla="*/ 2147483647 h 490"/>
                <a:gd name="T18" fmla="*/ 2147483647 w 405"/>
                <a:gd name="T19" fmla="*/ 2147483647 h 490"/>
                <a:gd name="T20" fmla="*/ 2147483647 w 405"/>
                <a:gd name="T21" fmla="*/ 2147483647 h 490"/>
                <a:gd name="T22" fmla="*/ 2147483647 w 405"/>
                <a:gd name="T23" fmla="*/ 2147483647 h 490"/>
                <a:gd name="T24" fmla="*/ 2147483647 w 405"/>
                <a:gd name="T25" fmla="*/ 2147483647 h 490"/>
                <a:gd name="T26" fmla="*/ 2147483647 w 405"/>
                <a:gd name="T27" fmla="*/ 2147483647 h 490"/>
                <a:gd name="T28" fmla="*/ 2147483647 w 405"/>
                <a:gd name="T29" fmla="*/ 2147483647 h 490"/>
                <a:gd name="T30" fmla="*/ 2147483647 w 405"/>
                <a:gd name="T31" fmla="*/ 2147483647 h 490"/>
                <a:gd name="T32" fmla="*/ 2147483647 w 405"/>
                <a:gd name="T33" fmla="*/ 2147483647 h 490"/>
                <a:gd name="T34" fmla="*/ 2147483647 w 405"/>
                <a:gd name="T35" fmla="*/ 2147483647 h 490"/>
                <a:gd name="T36" fmla="*/ 2147483647 w 405"/>
                <a:gd name="T37" fmla="*/ 2147483647 h 490"/>
                <a:gd name="T38" fmla="*/ 2147483647 w 405"/>
                <a:gd name="T39" fmla="*/ 2147483647 h 490"/>
                <a:gd name="T40" fmla="*/ 2147483647 w 405"/>
                <a:gd name="T41" fmla="*/ 2147483647 h 490"/>
                <a:gd name="T42" fmla="*/ 2147483647 w 405"/>
                <a:gd name="T43" fmla="*/ 2147483647 h 490"/>
                <a:gd name="T44" fmla="*/ 2147483647 w 405"/>
                <a:gd name="T45" fmla="*/ 2147483647 h 490"/>
                <a:gd name="T46" fmla="*/ 2147483647 w 405"/>
                <a:gd name="T47" fmla="*/ 2147483647 h 490"/>
                <a:gd name="T48" fmla="*/ 2147483647 w 405"/>
                <a:gd name="T49" fmla="*/ 2147483647 h 490"/>
                <a:gd name="T50" fmla="*/ 2147483647 w 405"/>
                <a:gd name="T51" fmla="*/ 2147483647 h 490"/>
                <a:gd name="T52" fmla="*/ 2147483647 w 405"/>
                <a:gd name="T53" fmla="*/ 2147483647 h 490"/>
                <a:gd name="T54" fmla="*/ 2147483647 w 405"/>
                <a:gd name="T55" fmla="*/ 2147483647 h 490"/>
                <a:gd name="T56" fmla="*/ 2147483647 w 405"/>
                <a:gd name="T57" fmla="*/ 2147483647 h 490"/>
                <a:gd name="T58" fmla="*/ 2147483647 w 405"/>
                <a:gd name="T59" fmla="*/ 2147483647 h 490"/>
                <a:gd name="T60" fmla="*/ 0 w 405"/>
                <a:gd name="T61" fmla="*/ 2147483647 h 490"/>
                <a:gd name="T62" fmla="*/ 2147483647 w 405"/>
                <a:gd name="T63" fmla="*/ 2147483647 h 490"/>
                <a:gd name="T64" fmla="*/ 2147483647 w 405"/>
                <a:gd name="T65" fmla="*/ 2147483647 h 490"/>
                <a:gd name="T66" fmla="*/ 2147483647 w 405"/>
                <a:gd name="T67" fmla="*/ 2147483647 h 490"/>
                <a:gd name="T68" fmla="*/ 2147483647 w 405"/>
                <a:gd name="T69" fmla="*/ 2147483647 h 490"/>
                <a:gd name="T70" fmla="*/ 2147483647 w 405"/>
                <a:gd name="T71" fmla="*/ 2147483647 h 490"/>
                <a:gd name="T72" fmla="*/ 2147483647 w 405"/>
                <a:gd name="T73" fmla="*/ 2147483647 h 490"/>
                <a:gd name="T74" fmla="*/ 2147483647 w 405"/>
                <a:gd name="T75" fmla="*/ 2147483647 h 490"/>
                <a:gd name="T76" fmla="*/ 2147483647 w 405"/>
                <a:gd name="T77" fmla="*/ 2147483647 h 490"/>
                <a:gd name="T78" fmla="*/ 2147483647 w 405"/>
                <a:gd name="T79" fmla="*/ 2147483647 h 490"/>
                <a:gd name="T80" fmla="*/ 2147483647 w 405"/>
                <a:gd name="T81" fmla="*/ 2147483647 h 490"/>
                <a:gd name="T82" fmla="*/ 2147483647 w 405"/>
                <a:gd name="T83" fmla="*/ 2147483647 h 490"/>
                <a:gd name="T84" fmla="*/ 2147483647 w 405"/>
                <a:gd name="T85" fmla="*/ 2147483647 h 490"/>
                <a:gd name="T86" fmla="*/ 2147483647 w 405"/>
                <a:gd name="T87" fmla="*/ 2147483647 h 490"/>
                <a:gd name="T88" fmla="*/ 2147483647 w 405"/>
                <a:gd name="T89" fmla="*/ 2147483647 h 490"/>
                <a:gd name="T90" fmla="*/ 2147483647 w 405"/>
                <a:gd name="T91" fmla="*/ 2147483647 h 490"/>
                <a:gd name="T92" fmla="*/ 2147483647 w 405"/>
                <a:gd name="T93" fmla="*/ 2147483647 h 490"/>
                <a:gd name="T94" fmla="*/ 2147483647 w 405"/>
                <a:gd name="T95" fmla="*/ 2147483647 h 490"/>
                <a:gd name="T96" fmla="*/ 2147483647 w 405"/>
                <a:gd name="T97" fmla="*/ 2147483647 h 490"/>
                <a:gd name="T98" fmla="*/ 2147483647 w 405"/>
                <a:gd name="T99" fmla="*/ 2147483647 h 490"/>
                <a:gd name="T100" fmla="*/ 2147483647 w 405"/>
                <a:gd name="T101" fmla="*/ 2147483647 h 490"/>
                <a:gd name="T102" fmla="*/ 2147483647 w 405"/>
                <a:gd name="T103" fmla="*/ 2147483647 h 490"/>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w 405"/>
                <a:gd name="T157" fmla="*/ 0 h 490"/>
                <a:gd name="T158" fmla="*/ 756981 w 405"/>
                <a:gd name="T159" fmla="*/ 915591 h 490"/>
              </a:gdLst>
              <a:ahLst/>
              <a:cxnLst>
                <a:cxn ang="T104">
                  <a:pos x="T0" y="T1"/>
                </a:cxn>
                <a:cxn ang="T105">
                  <a:pos x="T2" y="T3"/>
                </a:cxn>
                <a:cxn ang="T106">
                  <a:pos x="T4" y="T5"/>
                </a:cxn>
                <a:cxn ang="T107">
                  <a:pos x="T6" y="T7"/>
                </a:cxn>
                <a:cxn ang="T108">
                  <a:pos x="T8" y="T9"/>
                </a:cxn>
                <a:cxn ang="T109">
                  <a:pos x="T10" y="T11"/>
                </a:cxn>
                <a:cxn ang="T110">
                  <a:pos x="T12" y="T13"/>
                </a:cxn>
                <a:cxn ang="T111">
                  <a:pos x="T14" y="T15"/>
                </a:cxn>
                <a:cxn ang="T112">
                  <a:pos x="T16" y="T17"/>
                </a:cxn>
                <a:cxn ang="T113">
                  <a:pos x="T18" y="T19"/>
                </a:cxn>
                <a:cxn ang="T114">
                  <a:pos x="T20" y="T21"/>
                </a:cxn>
                <a:cxn ang="T115">
                  <a:pos x="T22" y="T23"/>
                </a:cxn>
                <a:cxn ang="T116">
                  <a:pos x="T24" y="T25"/>
                </a:cxn>
                <a:cxn ang="T117">
                  <a:pos x="T26" y="T27"/>
                </a:cxn>
                <a:cxn ang="T118">
                  <a:pos x="T28" y="T29"/>
                </a:cxn>
                <a:cxn ang="T119">
                  <a:pos x="T30" y="T31"/>
                </a:cxn>
                <a:cxn ang="T120">
                  <a:pos x="T32" y="T33"/>
                </a:cxn>
                <a:cxn ang="T121">
                  <a:pos x="T34" y="T35"/>
                </a:cxn>
                <a:cxn ang="T122">
                  <a:pos x="T36" y="T37"/>
                </a:cxn>
                <a:cxn ang="T123">
                  <a:pos x="T38" y="T39"/>
                </a:cxn>
                <a:cxn ang="T124">
                  <a:pos x="T40" y="T41"/>
                </a:cxn>
                <a:cxn ang="T125">
                  <a:pos x="T42" y="T43"/>
                </a:cxn>
                <a:cxn ang="T126">
                  <a:pos x="T44" y="T45"/>
                </a:cxn>
                <a:cxn ang="T127">
                  <a:pos x="T46" y="T47"/>
                </a:cxn>
                <a:cxn ang="T128">
                  <a:pos x="T48" y="T49"/>
                </a:cxn>
                <a:cxn ang="T129">
                  <a:pos x="T50" y="T51"/>
                </a:cxn>
                <a:cxn ang="T130">
                  <a:pos x="T52" y="T53"/>
                </a:cxn>
                <a:cxn ang="T131">
                  <a:pos x="T54" y="T55"/>
                </a:cxn>
                <a:cxn ang="T132">
                  <a:pos x="T56" y="T57"/>
                </a:cxn>
                <a:cxn ang="T133">
                  <a:pos x="T58" y="T59"/>
                </a:cxn>
                <a:cxn ang="T134">
                  <a:pos x="T60" y="T61"/>
                </a:cxn>
                <a:cxn ang="T135">
                  <a:pos x="T62" y="T63"/>
                </a:cxn>
                <a:cxn ang="T136">
                  <a:pos x="T64" y="T65"/>
                </a:cxn>
                <a:cxn ang="T137">
                  <a:pos x="T66" y="T67"/>
                </a:cxn>
                <a:cxn ang="T138">
                  <a:pos x="T68" y="T69"/>
                </a:cxn>
                <a:cxn ang="T139">
                  <a:pos x="T70" y="T71"/>
                </a:cxn>
                <a:cxn ang="T140">
                  <a:pos x="T72" y="T73"/>
                </a:cxn>
                <a:cxn ang="T141">
                  <a:pos x="T74" y="T75"/>
                </a:cxn>
                <a:cxn ang="T142">
                  <a:pos x="T76" y="T77"/>
                </a:cxn>
                <a:cxn ang="T143">
                  <a:pos x="T78" y="T79"/>
                </a:cxn>
                <a:cxn ang="T144">
                  <a:pos x="T80" y="T81"/>
                </a:cxn>
                <a:cxn ang="T145">
                  <a:pos x="T82" y="T83"/>
                </a:cxn>
                <a:cxn ang="T146">
                  <a:pos x="T84" y="T85"/>
                </a:cxn>
                <a:cxn ang="T147">
                  <a:pos x="T86" y="T87"/>
                </a:cxn>
                <a:cxn ang="T148">
                  <a:pos x="T88" y="T89"/>
                </a:cxn>
                <a:cxn ang="T149">
                  <a:pos x="T90" y="T91"/>
                </a:cxn>
                <a:cxn ang="T150">
                  <a:pos x="T92" y="T93"/>
                </a:cxn>
                <a:cxn ang="T151">
                  <a:pos x="T94" y="T95"/>
                </a:cxn>
                <a:cxn ang="T152">
                  <a:pos x="T96" y="T97"/>
                </a:cxn>
                <a:cxn ang="T153">
                  <a:pos x="T98" y="T99"/>
                </a:cxn>
                <a:cxn ang="T154">
                  <a:pos x="T100" y="T101"/>
                </a:cxn>
                <a:cxn ang="T155">
                  <a:pos x="T102" y="T103"/>
                </a:cxn>
              </a:cxnLst>
              <a:rect l="T156" t="T157" r="T158" b="T159"/>
              <a:pathLst>
                <a:path w="405" h="490">
                  <a:moveTo>
                    <a:pt x="381" y="124"/>
                  </a:moveTo>
                  <a:lnTo>
                    <a:pt x="376" y="94"/>
                  </a:lnTo>
                  <a:lnTo>
                    <a:pt x="405" y="31"/>
                  </a:lnTo>
                  <a:lnTo>
                    <a:pt x="398" y="0"/>
                  </a:lnTo>
                  <a:lnTo>
                    <a:pt x="373" y="2"/>
                  </a:lnTo>
                  <a:lnTo>
                    <a:pt x="331" y="2"/>
                  </a:lnTo>
                  <a:lnTo>
                    <a:pt x="289" y="8"/>
                  </a:lnTo>
                  <a:lnTo>
                    <a:pt x="284" y="26"/>
                  </a:lnTo>
                  <a:lnTo>
                    <a:pt x="286" y="49"/>
                  </a:lnTo>
                  <a:lnTo>
                    <a:pt x="267" y="57"/>
                  </a:lnTo>
                  <a:lnTo>
                    <a:pt x="263" y="91"/>
                  </a:lnTo>
                  <a:lnTo>
                    <a:pt x="205" y="87"/>
                  </a:lnTo>
                  <a:lnTo>
                    <a:pt x="159" y="78"/>
                  </a:lnTo>
                  <a:lnTo>
                    <a:pt x="112" y="69"/>
                  </a:lnTo>
                  <a:lnTo>
                    <a:pt x="100" y="68"/>
                  </a:lnTo>
                  <a:lnTo>
                    <a:pt x="85" y="101"/>
                  </a:lnTo>
                  <a:lnTo>
                    <a:pt x="88" y="121"/>
                  </a:lnTo>
                  <a:lnTo>
                    <a:pt x="104" y="135"/>
                  </a:lnTo>
                  <a:lnTo>
                    <a:pt x="129" y="125"/>
                  </a:lnTo>
                  <a:lnTo>
                    <a:pt x="154" y="134"/>
                  </a:lnTo>
                  <a:lnTo>
                    <a:pt x="168" y="164"/>
                  </a:lnTo>
                  <a:lnTo>
                    <a:pt x="173" y="182"/>
                  </a:lnTo>
                  <a:lnTo>
                    <a:pt x="162" y="250"/>
                  </a:lnTo>
                  <a:lnTo>
                    <a:pt x="167" y="286"/>
                  </a:lnTo>
                  <a:lnTo>
                    <a:pt x="167" y="312"/>
                  </a:lnTo>
                  <a:lnTo>
                    <a:pt x="97" y="311"/>
                  </a:lnTo>
                  <a:lnTo>
                    <a:pt x="69" y="299"/>
                  </a:lnTo>
                  <a:lnTo>
                    <a:pt x="20" y="322"/>
                  </a:lnTo>
                  <a:lnTo>
                    <a:pt x="21" y="354"/>
                  </a:lnTo>
                  <a:lnTo>
                    <a:pt x="23" y="394"/>
                  </a:lnTo>
                  <a:lnTo>
                    <a:pt x="0" y="404"/>
                  </a:lnTo>
                  <a:lnTo>
                    <a:pt x="18" y="435"/>
                  </a:lnTo>
                  <a:lnTo>
                    <a:pt x="45" y="456"/>
                  </a:lnTo>
                  <a:lnTo>
                    <a:pt x="56" y="490"/>
                  </a:lnTo>
                  <a:lnTo>
                    <a:pt x="70" y="473"/>
                  </a:lnTo>
                  <a:lnTo>
                    <a:pt x="83" y="460"/>
                  </a:lnTo>
                  <a:lnTo>
                    <a:pt x="100" y="452"/>
                  </a:lnTo>
                  <a:lnTo>
                    <a:pt x="118" y="467"/>
                  </a:lnTo>
                  <a:lnTo>
                    <a:pt x="151" y="417"/>
                  </a:lnTo>
                  <a:lnTo>
                    <a:pt x="172" y="432"/>
                  </a:lnTo>
                  <a:lnTo>
                    <a:pt x="194" y="439"/>
                  </a:lnTo>
                  <a:lnTo>
                    <a:pt x="224" y="426"/>
                  </a:lnTo>
                  <a:lnTo>
                    <a:pt x="254" y="401"/>
                  </a:lnTo>
                  <a:lnTo>
                    <a:pt x="266" y="385"/>
                  </a:lnTo>
                  <a:lnTo>
                    <a:pt x="269" y="360"/>
                  </a:lnTo>
                  <a:lnTo>
                    <a:pt x="273" y="329"/>
                  </a:lnTo>
                  <a:lnTo>
                    <a:pt x="280" y="295"/>
                  </a:lnTo>
                  <a:lnTo>
                    <a:pt x="318" y="277"/>
                  </a:lnTo>
                  <a:lnTo>
                    <a:pt x="348" y="258"/>
                  </a:lnTo>
                  <a:lnTo>
                    <a:pt x="358" y="211"/>
                  </a:lnTo>
                  <a:lnTo>
                    <a:pt x="376" y="188"/>
                  </a:lnTo>
                  <a:lnTo>
                    <a:pt x="366" y="153"/>
                  </a:lnTo>
                  <a:lnTo>
                    <a:pt x="381" y="124"/>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08" name="Freeform 82">
              <a:extLst>
                <a:ext uri="{FF2B5EF4-FFF2-40B4-BE49-F238E27FC236}">
                  <a16:creationId xmlns:a16="http://schemas.microsoft.com/office/drawing/2014/main" id="{47E623CE-B9B3-49FB-BF02-626C5C7034B1}"/>
                </a:ext>
              </a:extLst>
            </p:cNvPr>
            <p:cNvSpPr>
              <a:spLocks/>
            </p:cNvSpPr>
            <p:nvPr/>
          </p:nvSpPr>
          <p:spPr bwMode="auto">
            <a:xfrm>
              <a:off x="4564475" y="3792546"/>
              <a:ext cx="96824" cy="107755"/>
            </a:xfrm>
            <a:custGeom>
              <a:avLst/>
              <a:gdLst>
                <a:gd name="T0" fmla="*/ 2147483647 w 310"/>
                <a:gd name="T1" fmla="*/ 2147483647 h 345"/>
                <a:gd name="T2" fmla="*/ 2147483647 w 310"/>
                <a:gd name="T3" fmla="*/ 2147483647 h 345"/>
                <a:gd name="T4" fmla="*/ 2147483647 w 310"/>
                <a:gd name="T5" fmla="*/ 2147483647 h 345"/>
                <a:gd name="T6" fmla="*/ 2147483647 w 310"/>
                <a:gd name="T7" fmla="*/ 2147483647 h 345"/>
                <a:gd name="T8" fmla="*/ 2147483647 w 310"/>
                <a:gd name="T9" fmla="*/ 2147483647 h 345"/>
                <a:gd name="T10" fmla="*/ 2147483647 w 310"/>
                <a:gd name="T11" fmla="*/ 2147483647 h 345"/>
                <a:gd name="T12" fmla="*/ 2147483647 w 310"/>
                <a:gd name="T13" fmla="*/ 2147483647 h 345"/>
                <a:gd name="T14" fmla="*/ 2147483647 w 310"/>
                <a:gd name="T15" fmla="*/ 0 h 345"/>
                <a:gd name="T16" fmla="*/ 2147483647 w 310"/>
                <a:gd name="T17" fmla="*/ 2147483647 h 345"/>
                <a:gd name="T18" fmla="*/ 2147483647 w 310"/>
                <a:gd name="T19" fmla="*/ 2147483647 h 345"/>
                <a:gd name="T20" fmla="*/ 2147483647 w 310"/>
                <a:gd name="T21" fmla="*/ 2147483647 h 345"/>
                <a:gd name="T22" fmla="*/ 2147483647 w 310"/>
                <a:gd name="T23" fmla="*/ 2147483647 h 345"/>
                <a:gd name="T24" fmla="*/ 2147483647 w 310"/>
                <a:gd name="T25" fmla="*/ 2147483647 h 345"/>
                <a:gd name="T26" fmla="*/ 2147483647 w 310"/>
                <a:gd name="T27" fmla="*/ 2147483647 h 345"/>
                <a:gd name="T28" fmla="*/ 2147483647 w 310"/>
                <a:gd name="T29" fmla="*/ 2147483647 h 345"/>
                <a:gd name="T30" fmla="*/ 2147483647 w 310"/>
                <a:gd name="T31" fmla="*/ 2147483647 h 345"/>
                <a:gd name="T32" fmla="*/ 2147483647 w 310"/>
                <a:gd name="T33" fmla="*/ 2147483647 h 345"/>
                <a:gd name="T34" fmla="*/ 2147483647 w 310"/>
                <a:gd name="T35" fmla="*/ 2147483647 h 345"/>
                <a:gd name="T36" fmla="*/ 2147483647 w 310"/>
                <a:gd name="T37" fmla="*/ 2147483647 h 345"/>
                <a:gd name="T38" fmla="*/ 0 w 310"/>
                <a:gd name="T39" fmla="*/ 2147483647 h 345"/>
                <a:gd name="T40" fmla="*/ 2147483647 w 310"/>
                <a:gd name="T41" fmla="*/ 2147483647 h 345"/>
                <a:gd name="T42" fmla="*/ 2147483647 w 310"/>
                <a:gd name="T43" fmla="*/ 2147483647 h 345"/>
                <a:gd name="T44" fmla="*/ 2147483647 w 310"/>
                <a:gd name="T45" fmla="*/ 2147483647 h 345"/>
                <a:gd name="T46" fmla="*/ 2147483647 w 310"/>
                <a:gd name="T47" fmla="*/ 2147483647 h 345"/>
                <a:gd name="T48" fmla="*/ 2147483647 w 310"/>
                <a:gd name="T49" fmla="*/ 2147483647 h 345"/>
                <a:gd name="T50" fmla="*/ 2147483647 w 310"/>
                <a:gd name="T51" fmla="*/ 2147483647 h 345"/>
                <a:gd name="T52" fmla="*/ 2147483647 w 310"/>
                <a:gd name="T53" fmla="*/ 2147483647 h 345"/>
                <a:gd name="T54" fmla="*/ 2147483647 w 310"/>
                <a:gd name="T55" fmla="*/ 2147483647 h 345"/>
                <a:gd name="T56" fmla="*/ 2147483647 w 310"/>
                <a:gd name="T57" fmla="*/ 2147483647 h 345"/>
                <a:gd name="T58" fmla="*/ 2147483647 w 310"/>
                <a:gd name="T59" fmla="*/ 2147483647 h 345"/>
                <a:gd name="T60" fmla="*/ 2147483647 w 310"/>
                <a:gd name="T61" fmla="*/ 2147483647 h 345"/>
                <a:gd name="T62" fmla="*/ 2147483647 w 310"/>
                <a:gd name="T63" fmla="*/ 2147483647 h 345"/>
                <a:gd name="T64" fmla="*/ 2147483647 w 310"/>
                <a:gd name="T65" fmla="*/ 2147483647 h 345"/>
                <a:gd name="T66" fmla="*/ 2147483647 w 310"/>
                <a:gd name="T67" fmla="*/ 2147483647 h 345"/>
                <a:gd name="T68" fmla="*/ 2147483647 w 310"/>
                <a:gd name="T69" fmla="*/ 2147483647 h 345"/>
                <a:gd name="T70" fmla="*/ 2147483647 w 310"/>
                <a:gd name="T71" fmla="*/ 2147483647 h 345"/>
                <a:gd name="T72" fmla="*/ 2147483647 w 310"/>
                <a:gd name="T73" fmla="*/ 2147483647 h 345"/>
                <a:gd name="T74" fmla="*/ 2147483647 w 310"/>
                <a:gd name="T75" fmla="*/ 2147483647 h 345"/>
                <a:gd name="T76" fmla="*/ 2147483647 w 310"/>
                <a:gd name="T77" fmla="*/ 2147483647 h 345"/>
                <a:gd name="T78" fmla="*/ 2147483647 w 310"/>
                <a:gd name="T79" fmla="*/ 2147483647 h 345"/>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w 310"/>
                <a:gd name="T121" fmla="*/ 0 h 345"/>
                <a:gd name="T122" fmla="*/ 582220 w 310"/>
                <a:gd name="T123" fmla="*/ 639365 h 345"/>
              </a:gdLst>
              <a:ahLst/>
              <a:cxnLst>
                <a:cxn ang="T80">
                  <a:pos x="T0" y="T1"/>
                </a:cxn>
                <a:cxn ang="T81">
                  <a:pos x="T2" y="T3"/>
                </a:cxn>
                <a:cxn ang="T82">
                  <a:pos x="T4" y="T5"/>
                </a:cxn>
                <a:cxn ang="T83">
                  <a:pos x="T6" y="T7"/>
                </a:cxn>
                <a:cxn ang="T84">
                  <a:pos x="T8" y="T9"/>
                </a:cxn>
                <a:cxn ang="T85">
                  <a:pos x="T10" y="T11"/>
                </a:cxn>
                <a:cxn ang="T86">
                  <a:pos x="T12" y="T13"/>
                </a:cxn>
                <a:cxn ang="T87">
                  <a:pos x="T14" y="T15"/>
                </a:cxn>
                <a:cxn ang="T88">
                  <a:pos x="T16" y="T17"/>
                </a:cxn>
                <a:cxn ang="T89">
                  <a:pos x="T18" y="T19"/>
                </a:cxn>
                <a:cxn ang="T90">
                  <a:pos x="T20" y="T21"/>
                </a:cxn>
                <a:cxn ang="T91">
                  <a:pos x="T22" y="T23"/>
                </a:cxn>
                <a:cxn ang="T92">
                  <a:pos x="T24" y="T25"/>
                </a:cxn>
                <a:cxn ang="T93">
                  <a:pos x="T26" y="T27"/>
                </a:cxn>
                <a:cxn ang="T94">
                  <a:pos x="T28" y="T29"/>
                </a:cxn>
                <a:cxn ang="T95">
                  <a:pos x="T30" y="T31"/>
                </a:cxn>
                <a:cxn ang="T96">
                  <a:pos x="T32" y="T33"/>
                </a:cxn>
                <a:cxn ang="T97">
                  <a:pos x="T34" y="T35"/>
                </a:cxn>
                <a:cxn ang="T98">
                  <a:pos x="T36" y="T37"/>
                </a:cxn>
                <a:cxn ang="T99">
                  <a:pos x="T38" y="T39"/>
                </a:cxn>
                <a:cxn ang="T100">
                  <a:pos x="T40" y="T41"/>
                </a:cxn>
                <a:cxn ang="T101">
                  <a:pos x="T42" y="T43"/>
                </a:cxn>
                <a:cxn ang="T102">
                  <a:pos x="T44" y="T45"/>
                </a:cxn>
                <a:cxn ang="T103">
                  <a:pos x="T46" y="T47"/>
                </a:cxn>
                <a:cxn ang="T104">
                  <a:pos x="T48" y="T49"/>
                </a:cxn>
                <a:cxn ang="T105">
                  <a:pos x="T50" y="T51"/>
                </a:cxn>
                <a:cxn ang="T106">
                  <a:pos x="T52" y="T53"/>
                </a:cxn>
                <a:cxn ang="T107">
                  <a:pos x="T54" y="T55"/>
                </a:cxn>
                <a:cxn ang="T108">
                  <a:pos x="T56" y="T57"/>
                </a:cxn>
                <a:cxn ang="T109">
                  <a:pos x="T58" y="T59"/>
                </a:cxn>
                <a:cxn ang="T110">
                  <a:pos x="T60" y="T61"/>
                </a:cxn>
                <a:cxn ang="T111">
                  <a:pos x="T62" y="T63"/>
                </a:cxn>
                <a:cxn ang="T112">
                  <a:pos x="T64" y="T65"/>
                </a:cxn>
                <a:cxn ang="T113">
                  <a:pos x="T66" y="T67"/>
                </a:cxn>
                <a:cxn ang="T114">
                  <a:pos x="T68" y="T69"/>
                </a:cxn>
                <a:cxn ang="T115">
                  <a:pos x="T70" y="T71"/>
                </a:cxn>
                <a:cxn ang="T116">
                  <a:pos x="T72" y="T73"/>
                </a:cxn>
                <a:cxn ang="T117">
                  <a:pos x="T74" y="T75"/>
                </a:cxn>
                <a:cxn ang="T118">
                  <a:pos x="T76" y="T77"/>
                </a:cxn>
                <a:cxn ang="T119">
                  <a:pos x="T78" y="T79"/>
                </a:cxn>
              </a:cxnLst>
              <a:rect l="T120" t="T121" r="T122" b="T123"/>
              <a:pathLst>
                <a:path w="310" h="345">
                  <a:moveTo>
                    <a:pt x="303" y="95"/>
                  </a:moveTo>
                  <a:lnTo>
                    <a:pt x="290" y="72"/>
                  </a:lnTo>
                  <a:lnTo>
                    <a:pt x="266" y="61"/>
                  </a:lnTo>
                  <a:lnTo>
                    <a:pt x="242" y="73"/>
                  </a:lnTo>
                  <a:lnTo>
                    <a:pt x="225" y="59"/>
                  </a:lnTo>
                  <a:lnTo>
                    <a:pt x="222" y="40"/>
                  </a:lnTo>
                  <a:lnTo>
                    <a:pt x="238" y="5"/>
                  </a:lnTo>
                  <a:lnTo>
                    <a:pt x="210" y="0"/>
                  </a:lnTo>
                  <a:lnTo>
                    <a:pt x="176" y="1"/>
                  </a:lnTo>
                  <a:lnTo>
                    <a:pt x="140" y="8"/>
                  </a:lnTo>
                  <a:lnTo>
                    <a:pt x="120" y="8"/>
                  </a:lnTo>
                  <a:lnTo>
                    <a:pt x="124" y="48"/>
                  </a:lnTo>
                  <a:lnTo>
                    <a:pt x="124" y="67"/>
                  </a:lnTo>
                  <a:lnTo>
                    <a:pt x="66" y="67"/>
                  </a:lnTo>
                  <a:lnTo>
                    <a:pt x="34" y="76"/>
                  </a:lnTo>
                  <a:lnTo>
                    <a:pt x="17" y="114"/>
                  </a:lnTo>
                  <a:lnTo>
                    <a:pt x="28" y="129"/>
                  </a:lnTo>
                  <a:lnTo>
                    <a:pt x="29" y="152"/>
                  </a:lnTo>
                  <a:lnTo>
                    <a:pt x="11" y="152"/>
                  </a:lnTo>
                  <a:lnTo>
                    <a:pt x="0" y="181"/>
                  </a:lnTo>
                  <a:lnTo>
                    <a:pt x="17" y="202"/>
                  </a:lnTo>
                  <a:lnTo>
                    <a:pt x="31" y="233"/>
                  </a:lnTo>
                  <a:lnTo>
                    <a:pt x="45" y="260"/>
                  </a:lnTo>
                  <a:lnTo>
                    <a:pt x="81" y="284"/>
                  </a:lnTo>
                  <a:lnTo>
                    <a:pt x="100" y="311"/>
                  </a:lnTo>
                  <a:lnTo>
                    <a:pt x="115" y="334"/>
                  </a:lnTo>
                  <a:lnTo>
                    <a:pt x="138" y="345"/>
                  </a:lnTo>
                  <a:lnTo>
                    <a:pt x="162" y="333"/>
                  </a:lnTo>
                  <a:lnTo>
                    <a:pt x="158" y="294"/>
                  </a:lnTo>
                  <a:lnTo>
                    <a:pt x="158" y="262"/>
                  </a:lnTo>
                  <a:lnTo>
                    <a:pt x="186" y="249"/>
                  </a:lnTo>
                  <a:lnTo>
                    <a:pt x="207" y="239"/>
                  </a:lnTo>
                  <a:lnTo>
                    <a:pt x="236" y="251"/>
                  </a:lnTo>
                  <a:lnTo>
                    <a:pt x="274" y="251"/>
                  </a:lnTo>
                  <a:lnTo>
                    <a:pt x="304" y="251"/>
                  </a:lnTo>
                  <a:lnTo>
                    <a:pt x="304" y="229"/>
                  </a:lnTo>
                  <a:lnTo>
                    <a:pt x="300" y="187"/>
                  </a:lnTo>
                  <a:lnTo>
                    <a:pt x="307" y="145"/>
                  </a:lnTo>
                  <a:lnTo>
                    <a:pt x="310" y="118"/>
                  </a:lnTo>
                  <a:lnTo>
                    <a:pt x="303" y="95"/>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09" name="Freeform 84">
              <a:extLst>
                <a:ext uri="{FF2B5EF4-FFF2-40B4-BE49-F238E27FC236}">
                  <a16:creationId xmlns:a16="http://schemas.microsoft.com/office/drawing/2014/main" id="{2A0D691A-8CEE-460A-8838-4134FB987A8A}"/>
                </a:ext>
              </a:extLst>
            </p:cNvPr>
            <p:cNvSpPr>
              <a:spLocks/>
            </p:cNvSpPr>
            <p:nvPr/>
          </p:nvSpPr>
          <p:spPr bwMode="auto">
            <a:xfrm>
              <a:off x="4345841" y="3636378"/>
              <a:ext cx="76522" cy="112441"/>
            </a:xfrm>
            <a:custGeom>
              <a:avLst/>
              <a:gdLst>
                <a:gd name="T0" fmla="*/ 35 w 445207"/>
                <a:gd name="T1" fmla="*/ 1 h 665560"/>
                <a:gd name="T2" fmla="*/ 19 w 445207"/>
                <a:gd name="T3" fmla="*/ 1 h 665560"/>
                <a:gd name="T4" fmla="*/ 6 w 445207"/>
                <a:gd name="T5" fmla="*/ 1 h 665560"/>
                <a:gd name="T6" fmla="*/ 7 w 445207"/>
                <a:gd name="T7" fmla="*/ 13 h 665560"/>
                <a:gd name="T8" fmla="*/ 4 w 445207"/>
                <a:gd name="T9" fmla="*/ 22 h 665560"/>
                <a:gd name="T10" fmla="*/ 10 w 445207"/>
                <a:gd name="T11" fmla="*/ 41 h 665560"/>
                <a:gd name="T12" fmla="*/ 6 w 445207"/>
                <a:gd name="T13" fmla="*/ 57 h 665560"/>
                <a:gd name="T14" fmla="*/ 0 w 445207"/>
                <a:gd name="T15" fmla="*/ 74 h 665560"/>
                <a:gd name="T16" fmla="*/ 2 w 445207"/>
                <a:gd name="T17" fmla="*/ 91 h 665560"/>
                <a:gd name="T18" fmla="*/ 8 w 445207"/>
                <a:gd name="T19" fmla="*/ 98 h 665560"/>
                <a:gd name="T20" fmla="*/ 14 w 445207"/>
                <a:gd name="T21" fmla="*/ 99 h 665560"/>
                <a:gd name="T22" fmla="*/ 25 w 445207"/>
                <a:gd name="T23" fmla="*/ 99 h 665560"/>
                <a:gd name="T24" fmla="*/ 34 w 445207"/>
                <a:gd name="T25" fmla="*/ 94 h 665560"/>
                <a:gd name="T26" fmla="*/ 44 w 445207"/>
                <a:gd name="T27" fmla="*/ 91 h 665560"/>
                <a:gd name="T28" fmla="*/ 52 w 445207"/>
                <a:gd name="T29" fmla="*/ 90 h 665560"/>
                <a:gd name="T30" fmla="*/ 61 w 445207"/>
                <a:gd name="T31" fmla="*/ 86 h 665560"/>
                <a:gd name="T32" fmla="*/ 72 w 445207"/>
                <a:gd name="T33" fmla="*/ 87 h 665560"/>
                <a:gd name="T34" fmla="*/ 73 w 445207"/>
                <a:gd name="T35" fmla="*/ 83 h 665560"/>
                <a:gd name="T36" fmla="*/ 68 w 445207"/>
                <a:gd name="T37" fmla="*/ 77 h 665560"/>
                <a:gd name="T38" fmla="*/ 70 w 445207"/>
                <a:gd name="T39" fmla="*/ 70 h 665560"/>
                <a:gd name="T40" fmla="*/ 70 w 445207"/>
                <a:gd name="T41" fmla="*/ 65 h 665560"/>
                <a:gd name="T42" fmla="*/ 67 w 445207"/>
                <a:gd name="T43" fmla="*/ 61 h 665560"/>
                <a:gd name="T44" fmla="*/ 68 w 445207"/>
                <a:gd name="T45" fmla="*/ 54 h 665560"/>
                <a:gd name="T46" fmla="*/ 72 w 445207"/>
                <a:gd name="T47" fmla="*/ 49 h 665560"/>
                <a:gd name="T48" fmla="*/ 70 w 445207"/>
                <a:gd name="T49" fmla="*/ 47 h 665560"/>
                <a:gd name="T50" fmla="*/ 67 w 445207"/>
                <a:gd name="T51" fmla="*/ 43 h 665560"/>
                <a:gd name="T52" fmla="*/ 71 w 445207"/>
                <a:gd name="T53" fmla="*/ 40 h 665560"/>
                <a:gd name="T54" fmla="*/ 70 w 445207"/>
                <a:gd name="T55" fmla="*/ 35 h 665560"/>
                <a:gd name="T56" fmla="*/ 69 w 445207"/>
                <a:gd name="T57" fmla="*/ 29 h 665560"/>
                <a:gd name="T58" fmla="*/ 66 w 445207"/>
                <a:gd name="T59" fmla="*/ 26 h 665560"/>
                <a:gd name="T60" fmla="*/ 67 w 445207"/>
                <a:gd name="T61" fmla="*/ 15 h 665560"/>
                <a:gd name="T62" fmla="*/ 62 w 445207"/>
                <a:gd name="T63" fmla="*/ 5 h 665560"/>
                <a:gd name="T64" fmla="*/ 54 w 445207"/>
                <a:gd name="T65" fmla="*/ 0 h 665560"/>
                <a:gd name="T66" fmla="*/ 35 w 445207"/>
                <a:gd name="T67" fmla="*/ 1 h 665560"/>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w 445207"/>
                <a:gd name="T103" fmla="*/ 0 h 665560"/>
                <a:gd name="T104" fmla="*/ 445207 w 445207"/>
                <a:gd name="T105" fmla="*/ 665560 h 665560"/>
              </a:gdLst>
              <a:ahLst/>
              <a:cxnLst>
                <a:cxn ang="T68">
                  <a:pos x="T0" y="T1"/>
                </a:cxn>
                <a:cxn ang="T69">
                  <a:pos x="T2" y="T3"/>
                </a:cxn>
                <a:cxn ang="T70">
                  <a:pos x="T4" y="T5"/>
                </a:cxn>
                <a:cxn ang="T71">
                  <a:pos x="T6" y="T7"/>
                </a:cxn>
                <a:cxn ang="T72">
                  <a:pos x="T8" y="T9"/>
                </a:cxn>
                <a:cxn ang="T73">
                  <a:pos x="T10" y="T11"/>
                </a:cxn>
                <a:cxn ang="T74">
                  <a:pos x="T12" y="T13"/>
                </a:cxn>
                <a:cxn ang="T75">
                  <a:pos x="T14" y="T15"/>
                </a:cxn>
                <a:cxn ang="T76">
                  <a:pos x="T16" y="T17"/>
                </a:cxn>
                <a:cxn ang="T77">
                  <a:pos x="T18" y="T19"/>
                </a:cxn>
                <a:cxn ang="T78">
                  <a:pos x="T20" y="T21"/>
                </a:cxn>
                <a:cxn ang="T79">
                  <a:pos x="T22" y="T23"/>
                </a:cxn>
                <a:cxn ang="T80">
                  <a:pos x="T24" y="T25"/>
                </a:cxn>
                <a:cxn ang="T81">
                  <a:pos x="T26" y="T27"/>
                </a:cxn>
                <a:cxn ang="T82">
                  <a:pos x="T28" y="T29"/>
                </a:cxn>
                <a:cxn ang="T83">
                  <a:pos x="T30" y="T31"/>
                </a:cxn>
                <a:cxn ang="T84">
                  <a:pos x="T32" y="T33"/>
                </a:cxn>
                <a:cxn ang="T85">
                  <a:pos x="T34" y="T35"/>
                </a:cxn>
                <a:cxn ang="T86">
                  <a:pos x="T36" y="T37"/>
                </a:cxn>
                <a:cxn ang="T87">
                  <a:pos x="T38" y="T39"/>
                </a:cxn>
                <a:cxn ang="T88">
                  <a:pos x="T40" y="T41"/>
                </a:cxn>
                <a:cxn ang="T89">
                  <a:pos x="T42" y="T43"/>
                </a:cxn>
                <a:cxn ang="T90">
                  <a:pos x="T44" y="T45"/>
                </a:cxn>
                <a:cxn ang="T91">
                  <a:pos x="T46" y="T47"/>
                </a:cxn>
                <a:cxn ang="T92">
                  <a:pos x="T48" y="T49"/>
                </a:cxn>
                <a:cxn ang="T93">
                  <a:pos x="T50" y="T51"/>
                </a:cxn>
                <a:cxn ang="T94">
                  <a:pos x="T52" y="T53"/>
                </a:cxn>
                <a:cxn ang="T95">
                  <a:pos x="T54" y="T55"/>
                </a:cxn>
                <a:cxn ang="T96">
                  <a:pos x="T56" y="T57"/>
                </a:cxn>
                <a:cxn ang="T97">
                  <a:pos x="T58" y="T59"/>
                </a:cxn>
                <a:cxn ang="T98">
                  <a:pos x="T60" y="T61"/>
                </a:cxn>
                <a:cxn ang="T99">
                  <a:pos x="T62" y="T63"/>
                </a:cxn>
                <a:cxn ang="T100">
                  <a:pos x="T64" y="T65"/>
                </a:cxn>
                <a:cxn ang="T101">
                  <a:pos x="T66" y="T67"/>
                </a:cxn>
              </a:cxnLst>
              <a:rect l="T102" t="T103" r="T104" b="T105"/>
              <a:pathLst>
                <a:path w="445207" h="665560">
                  <a:moveTo>
                    <a:pt x="214313" y="3572"/>
                  </a:moveTo>
                  <a:lnTo>
                    <a:pt x="115491" y="9525"/>
                  </a:lnTo>
                  <a:lnTo>
                    <a:pt x="34529" y="8335"/>
                  </a:lnTo>
                  <a:lnTo>
                    <a:pt x="41672" y="88106"/>
                  </a:lnTo>
                  <a:lnTo>
                    <a:pt x="26194" y="147638"/>
                  </a:lnTo>
                  <a:lnTo>
                    <a:pt x="61913" y="276225"/>
                  </a:lnTo>
                  <a:lnTo>
                    <a:pt x="39291" y="382191"/>
                  </a:lnTo>
                  <a:lnTo>
                    <a:pt x="0" y="496491"/>
                  </a:lnTo>
                  <a:lnTo>
                    <a:pt x="14288" y="610791"/>
                  </a:lnTo>
                  <a:lnTo>
                    <a:pt x="48816" y="658416"/>
                  </a:lnTo>
                  <a:lnTo>
                    <a:pt x="86916" y="664369"/>
                  </a:lnTo>
                  <a:lnTo>
                    <a:pt x="154782" y="665560"/>
                  </a:lnTo>
                  <a:lnTo>
                    <a:pt x="207169" y="632222"/>
                  </a:lnTo>
                  <a:lnTo>
                    <a:pt x="269082" y="611981"/>
                  </a:lnTo>
                  <a:lnTo>
                    <a:pt x="319088" y="602456"/>
                  </a:lnTo>
                  <a:lnTo>
                    <a:pt x="372666" y="577453"/>
                  </a:lnTo>
                  <a:lnTo>
                    <a:pt x="442913" y="582216"/>
                  </a:lnTo>
                  <a:lnTo>
                    <a:pt x="445207" y="557514"/>
                  </a:lnTo>
                  <a:lnTo>
                    <a:pt x="418590" y="512668"/>
                  </a:lnTo>
                  <a:lnTo>
                    <a:pt x="430891" y="467115"/>
                  </a:lnTo>
                  <a:lnTo>
                    <a:pt x="432162" y="437345"/>
                  </a:lnTo>
                  <a:lnTo>
                    <a:pt x="412215" y="410793"/>
                  </a:lnTo>
                  <a:lnTo>
                    <a:pt x="419904" y="360603"/>
                  </a:lnTo>
                  <a:lnTo>
                    <a:pt x="441095" y="330944"/>
                  </a:lnTo>
                  <a:lnTo>
                    <a:pt x="428090" y="312765"/>
                  </a:lnTo>
                  <a:lnTo>
                    <a:pt x="410766" y="288131"/>
                  </a:lnTo>
                  <a:lnTo>
                    <a:pt x="438171" y="269614"/>
                  </a:lnTo>
                  <a:lnTo>
                    <a:pt x="428504" y="235793"/>
                  </a:lnTo>
                  <a:lnTo>
                    <a:pt x="425957" y="195231"/>
                  </a:lnTo>
                  <a:lnTo>
                    <a:pt x="403858" y="174857"/>
                  </a:lnTo>
                  <a:lnTo>
                    <a:pt x="412453" y="99624"/>
                  </a:lnTo>
                  <a:lnTo>
                    <a:pt x="378619" y="32147"/>
                  </a:lnTo>
                  <a:lnTo>
                    <a:pt x="329804" y="0"/>
                  </a:lnTo>
                  <a:lnTo>
                    <a:pt x="214313" y="3572"/>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10" name="Freeform 85">
              <a:extLst>
                <a:ext uri="{FF2B5EF4-FFF2-40B4-BE49-F238E27FC236}">
                  <a16:creationId xmlns:a16="http://schemas.microsoft.com/office/drawing/2014/main" id="{3EAE77CA-1956-4752-893D-57832F235FB0}"/>
                </a:ext>
              </a:extLst>
            </p:cNvPr>
            <p:cNvSpPr>
              <a:spLocks/>
            </p:cNvSpPr>
            <p:nvPr/>
          </p:nvSpPr>
          <p:spPr bwMode="auto">
            <a:xfrm>
              <a:off x="4409869" y="3637939"/>
              <a:ext cx="26549" cy="95263"/>
            </a:xfrm>
            <a:custGeom>
              <a:avLst/>
              <a:gdLst>
                <a:gd name="T0" fmla="*/ 0 w 152226"/>
                <a:gd name="T1" fmla="*/ 3 h 576263"/>
                <a:gd name="T2" fmla="*/ 6 w 152226"/>
                <a:gd name="T3" fmla="*/ 13 h 576263"/>
                <a:gd name="T4" fmla="*/ 4 w 152226"/>
                <a:gd name="T5" fmla="*/ 23 h 576263"/>
                <a:gd name="T6" fmla="*/ 8 w 152226"/>
                <a:gd name="T7" fmla="*/ 25 h 576263"/>
                <a:gd name="T8" fmla="*/ 9 w 152226"/>
                <a:gd name="T9" fmla="*/ 31 h 576263"/>
                <a:gd name="T10" fmla="*/ 10 w 152226"/>
                <a:gd name="T11" fmla="*/ 35 h 576263"/>
                <a:gd name="T12" fmla="*/ 6 w 152226"/>
                <a:gd name="T13" fmla="*/ 38 h 576263"/>
                <a:gd name="T14" fmla="*/ 11 w 152226"/>
                <a:gd name="T15" fmla="*/ 44 h 576263"/>
                <a:gd name="T16" fmla="*/ 7 w 152226"/>
                <a:gd name="T17" fmla="*/ 48 h 576263"/>
                <a:gd name="T18" fmla="*/ 6 w 152226"/>
                <a:gd name="T19" fmla="*/ 54 h 576263"/>
                <a:gd name="T20" fmla="*/ 9 w 152226"/>
                <a:gd name="T21" fmla="*/ 58 h 576263"/>
                <a:gd name="T22" fmla="*/ 9 w 152226"/>
                <a:gd name="T23" fmla="*/ 62 h 576263"/>
                <a:gd name="T24" fmla="*/ 7 w 152226"/>
                <a:gd name="T25" fmla="*/ 68 h 576263"/>
                <a:gd name="T26" fmla="*/ 11 w 152226"/>
                <a:gd name="T27" fmla="*/ 74 h 576263"/>
                <a:gd name="T28" fmla="*/ 12 w 152226"/>
                <a:gd name="T29" fmla="*/ 77 h 576263"/>
                <a:gd name="T30" fmla="*/ 16 w 152226"/>
                <a:gd name="T31" fmla="*/ 76 h 576263"/>
                <a:gd name="T32" fmla="*/ 20 w 152226"/>
                <a:gd name="T33" fmla="*/ 73 h 576263"/>
                <a:gd name="T34" fmla="*/ 23 w 152226"/>
                <a:gd name="T35" fmla="*/ 69 h 576263"/>
                <a:gd name="T36" fmla="*/ 26 w 152226"/>
                <a:gd name="T37" fmla="*/ 67 h 576263"/>
                <a:gd name="T38" fmla="*/ 27 w 152226"/>
                <a:gd name="T39" fmla="*/ 30 h 576263"/>
                <a:gd name="T40" fmla="*/ 22 w 152226"/>
                <a:gd name="T41" fmla="*/ 24 h 576263"/>
                <a:gd name="T42" fmla="*/ 22 w 152226"/>
                <a:gd name="T43" fmla="*/ 17 h 576263"/>
                <a:gd name="T44" fmla="*/ 15 w 152226"/>
                <a:gd name="T45" fmla="*/ 5 h 576263"/>
                <a:gd name="T46" fmla="*/ 11 w 152226"/>
                <a:gd name="T47" fmla="*/ 0 h 576263"/>
                <a:gd name="T48" fmla="*/ 0 w 152226"/>
                <a:gd name="T49" fmla="*/ 3 h 576263"/>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w 152226"/>
                <a:gd name="T76" fmla="*/ 0 h 576263"/>
                <a:gd name="T77" fmla="*/ 152226 w 152226"/>
                <a:gd name="T78" fmla="*/ 576263 h 576263"/>
              </a:gdLst>
              <a:ahLst/>
              <a:cxnLst>
                <a:cxn ang="T50">
                  <a:pos x="T0" y="T1"/>
                </a:cxn>
                <a:cxn ang="T51">
                  <a:pos x="T2" y="T3"/>
                </a:cxn>
                <a:cxn ang="T52">
                  <a:pos x="T4" y="T5"/>
                </a:cxn>
                <a:cxn ang="T53">
                  <a:pos x="T6" y="T7"/>
                </a:cxn>
                <a:cxn ang="T54">
                  <a:pos x="T8" y="T9"/>
                </a:cxn>
                <a:cxn ang="T55">
                  <a:pos x="T10" y="T11"/>
                </a:cxn>
                <a:cxn ang="T56">
                  <a:pos x="T12" y="T13"/>
                </a:cxn>
                <a:cxn ang="T57">
                  <a:pos x="T14" y="T15"/>
                </a:cxn>
                <a:cxn ang="T58">
                  <a:pos x="T16" y="T17"/>
                </a:cxn>
                <a:cxn ang="T59">
                  <a:pos x="T18" y="T19"/>
                </a:cxn>
                <a:cxn ang="T60">
                  <a:pos x="T20" y="T21"/>
                </a:cxn>
                <a:cxn ang="T61">
                  <a:pos x="T22" y="T23"/>
                </a:cxn>
                <a:cxn ang="T62">
                  <a:pos x="T24" y="T25"/>
                </a:cxn>
                <a:cxn ang="T63">
                  <a:pos x="T26" y="T27"/>
                </a:cxn>
                <a:cxn ang="T64">
                  <a:pos x="T28" y="T29"/>
                </a:cxn>
                <a:cxn ang="T65">
                  <a:pos x="T30" y="T31"/>
                </a:cxn>
                <a:cxn ang="T66">
                  <a:pos x="T32" y="T33"/>
                </a:cxn>
                <a:cxn ang="T67">
                  <a:pos x="T34" y="T35"/>
                </a:cxn>
                <a:cxn ang="T68">
                  <a:pos x="T36" y="T37"/>
                </a:cxn>
                <a:cxn ang="T69">
                  <a:pos x="T38" y="T39"/>
                </a:cxn>
                <a:cxn ang="T70">
                  <a:pos x="T40" y="T41"/>
                </a:cxn>
                <a:cxn ang="T71">
                  <a:pos x="T42" y="T43"/>
                </a:cxn>
                <a:cxn ang="T72">
                  <a:pos x="T44" y="T45"/>
                </a:cxn>
                <a:cxn ang="T73">
                  <a:pos x="T46" y="T47"/>
                </a:cxn>
                <a:cxn ang="T74">
                  <a:pos x="T48" y="T49"/>
                </a:cxn>
              </a:cxnLst>
              <a:rect l="T75" t="T76" r="T77" b="T78"/>
              <a:pathLst>
                <a:path w="152226" h="576263">
                  <a:moveTo>
                    <a:pt x="0" y="25003"/>
                  </a:moveTo>
                  <a:lnTo>
                    <a:pt x="32147" y="94060"/>
                  </a:lnTo>
                  <a:lnTo>
                    <a:pt x="25003" y="167878"/>
                  </a:lnTo>
                  <a:lnTo>
                    <a:pt x="47625" y="188119"/>
                  </a:lnTo>
                  <a:lnTo>
                    <a:pt x="48816" y="232172"/>
                  </a:lnTo>
                  <a:lnTo>
                    <a:pt x="59531" y="264319"/>
                  </a:lnTo>
                  <a:lnTo>
                    <a:pt x="32147" y="282178"/>
                  </a:lnTo>
                  <a:lnTo>
                    <a:pt x="63103" y="325041"/>
                  </a:lnTo>
                  <a:lnTo>
                    <a:pt x="41672" y="354807"/>
                  </a:lnTo>
                  <a:lnTo>
                    <a:pt x="32147" y="402432"/>
                  </a:lnTo>
                  <a:lnTo>
                    <a:pt x="53578" y="431007"/>
                  </a:lnTo>
                  <a:lnTo>
                    <a:pt x="52388" y="461963"/>
                  </a:lnTo>
                  <a:lnTo>
                    <a:pt x="40481" y="506016"/>
                  </a:lnTo>
                  <a:lnTo>
                    <a:pt x="64294" y="550069"/>
                  </a:lnTo>
                  <a:lnTo>
                    <a:pt x="65485" y="576263"/>
                  </a:lnTo>
                  <a:lnTo>
                    <a:pt x="93683" y="567736"/>
                  </a:lnTo>
                  <a:lnTo>
                    <a:pt x="116681" y="541735"/>
                  </a:lnTo>
                  <a:lnTo>
                    <a:pt x="130969" y="514350"/>
                  </a:lnTo>
                  <a:lnTo>
                    <a:pt x="148828" y="501253"/>
                  </a:lnTo>
                  <a:lnTo>
                    <a:pt x="152226" y="226972"/>
                  </a:lnTo>
                  <a:lnTo>
                    <a:pt x="125860" y="176237"/>
                  </a:lnTo>
                  <a:lnTo>
                    <a:pt x="124974" y="127389"/>
                  </a:lnTo>
                  <a:lnTo>
                    <a:pt x="83344" y="33338"/>
                  </a:lnTo>
                  <a:lnTo>
                    <a:pt x="60722" y="0"/>
                  </a:lnTo>
                  <a:lnTo>
                    <a:pt x="0" y="25003"/>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11" name="Freeform 86">
              <a:extLst>
                <a:ext uri="{FF2B5EF4-FFF2-40B4-BE49-F238E27FC236}">
                  <a16:creationId xmlns:a16="http://schemas.microsoft.com/office/drawing/2014/main" id="{3B755BF1-E17D-40B3-9144-090E88310F68}"/>
                </a:ext>
              </a:extLst>
            </p:cNvPr>
            <p:cNvSpPr>
              <a:spLocks/>
            </p:cNvSpPr>
            <p:nvPr/>
          </p:nvSpPr>
          <p:spPr bwMode="auto">
            <a:xfrm>
              <a:off x="4199044" y="3680105"/>
              <a:ext cx="70275" cy="76522"/>
            </a:xfrm>
            <a:custGeom>
              <a:avLst/>
              <a:gdLst>
                <a:gd name="T0" fmla="*/ 58 w 422672"/>
                <a:gd name="T1" fmla="*/ 68 h 449732"/>
                <a:gd name="T2" fmla="*/ 58 w 422672"/>
                <a:gd name="T3" fmla="*/ 59 h 449732"/>
                <a:gd name="T4" fmla="*/ 58 w 422672"/>
                <a:gd name="T5" fmla="*/ 46 h 449732"/>
                <a:gd name="T6" fmla="*/ 45 w 422672"/>
                <a:gd name="T7" fmla="*/ 35 h 449732"/>
                <a:gd name="T8" fmla="*/ 46 w 422672"/>
                <a:gd name="T9" fmla="*/ 28 h 449732"/>
                <a:gd name="T10" fmla="*/ 45 w 422672"/>
                <a:gd name="T11" fmla="*/ 17 h 449732"/>
                <a:gd name="T12" fmla="*/ 39 w 422672"/>
                <a:gd name="T13" fmla="*/ 17 h 449732"/>
                <a:gd name="T14" fmla="*/ 34 w 422672"/>
                <a:gd name="T15" fmla="*/ 15 h 449732"/>
                <a:gd name="T16" fmla="*/ 31 w 422672"/>
                <a:gd name="T17" fmla="*/ 11 h 449732"/>
                <a:gd name="T18" fmla="*/ 27 w 422672"/>
                <a:gd name="T19" fmla="*/ 7 h 449732"/>
                <a:gd name="T20" fmla="*/ 21 w 422672"/>
                <a:gd name="T21" fmla="*/ 7 h 449732"/>
                <a:gd name="T22" fmla="*/ 19 w 422672"/>
                <a:gd name="T23" fmla="*/ 2 h 449732"/>
                <a:gd name="T24" fmla="*/ 16 w 422672"/>
                <a:gd name="T25" fmla="*/ 0 h 449732"/>
                <a:gd name="T26" fmla="*/ 14 w 422672"/>
                <a:gd name="T27" fmla="*/ 8 h 449732"/>
                <a:gd name="T28" fmla="*/ 11 w 422672"/>
                <a:gd name="T29" fmla="*/ 12 h 449732"/>
                <a:gd name="T30" fmla="*/ 10 w 422672"/>
                <a:gd name="T31" fmla="*/ 17 h 449732"/>
                <a:gd name="T32" fmla="*/ 6 w 422672"/>
                <a:gd name="T33" fmla="*/ 20 h 449732"/>
                <a:gd name="T34" fmla="*/ 3 w 422672"/>
                <a:gd name="T35" fmla="*/ 24 h 449732"/>
                <a:gd name="T36" fmla="*/ 0 w 422672"/>
                <a:gd name="T37" fmla="*/ 28 h 449732"/>
                <a:gd name="T38" fmla="*/ 3 w 422672"/>
                <a:gd name="T39" fmla="*/ 30 h 449732"/>
                <a:gd name="T40" fmla="*/ 8 w 422672"/>
                <a:gd name="T41" fmla="*/ 32 h 449732"/>
                <a:gd name="T42" fmla="*/ 13 w 422672"/>
                <a:gd name="T43" fmla="*/ 35 h 449732"/>
                <a:gd name="T44" fmla="*/ 19 w 422672"/>
                <a:gd name="T45" fmla="*/ 43 h 449732"/>
                <a:gd name="T46" fmla="*/ 23 w 422672"/>
                <a:gd name="T47" fmla="*/ 45 h 449732"/>
                <a:gd name="T48" fmla="*/ 27 w 422672"/>
                <a:gd name="T49" fmla="*/ 51 h 449732"/>
                <a:gd name="T50" fmla="*/ 30 w 422672"/>
                <a:gd name="T51" fmla="*/ 57 h 449732"/>
                <a:gd name="T52" fmla="*/ 35 w 422672"/>
                <a:gd name="T53" fmla="*/ 61 h 449732"/>
                <a:gd name="T54" fmla="*/ 39 w 422672"/>
                <a:gd name="T55" fmla="*/ 62 h 449732"/>
                <a:gd name="T56" fmla="*/ 43 w 422672"/>
                <a:gd name="T57" fmla="*/ 66 h 449732"/>
                <a:gd name="T58" fmla="*/ 48 w 422672"/>
                <a:gd name="T59" fmla="*/ 68 h 449732"/>
                <a:gd name="T60" fmla="*/ 53 w 422672"/>
                <a:gd name="T61" fmla="*/ 70 h 449732"/>
                <a:gd name="T62" fmla="*/ 58 w 422672"/>
                <a:gd name="T63" fmla="*/ 68 h 449732"/>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w 422672"/>
                <a:gd name="T97" fmla="*/ 0 h 449732"/>
                <a:gd name="T98" fmla="*/ 422672 w 422672"/>
                <a:gd name="T99" fmla="*/ 449732 h 449732"/>
              </a:gdLst>
              <a:ahLst/>
              <a:cxnLst>
                <a:cxn ang="T64">
                  <a:pos x="T0" y="T1"/>
                </a:cxn>
                <a:cxn ang="T65">
                  <a:pos x="T2" y="T3"/>
                </a:cxn>
                <a:cxn ang="T66">
                  <a:pos x="T4" y="T5"/>
                </a:cxn>
                <a:cxn ang="T67">
                  <a:pos x="T6" y="T7"/>
                </a:cxn>
                <a:cxn ang="T68">
                  <a:pos x="T8" y="T9"/>
                </a:cxn>
                <a:cxn ang="T69">
                  <a:pos x="T10" y="T11"/>
                </a:cxn>
                <a:cxn ang="T70">
                  <a:pos x="T12" y="T13"/>
                </a:cxn>
                <a:cxn ang="T71">
                  <a:pos x="T14" y="T15"/>
                </a:cxn>
                <a:cxn ang="T72">
                  <a:pos x="T16" y="T17"/>
                </a:cxn>
                <a:cxn ang="T73">
                  <a:pos x="T18" y="T19"/>
                </a:cxn>
                <a:cxn ang="T74">
                  <a:pos x="T20" y="T21"/>
                </a:cxn>
                <a:cxn ang="T75">
                  <a:pos x="T22" y="T23"/>
                </a:cxn>
                <a:cxn ang="T76">
                  <a:pos x="T24" y="T25"/>
                </a:cxn>
                <a:cxn ang="T77">
                  <a:pos x="T26" y="T27"/>
                </a:cxn>
                <a:cxn ang="T78">
                  <a:pos x="T28" y="T29"/>
                </a:cxn>
                <a:cxn ang="T79">
                  <a:pos x="T30" y="T31"/>
                </a:cxn>
                <a:cxn ang="T80">
                  <a:pos x="T32" y="T33"/>
                </a:cxn>
                <a:cxn ang="T81">
                  <a:pos x="T34" y="T35"/>
                </a:cxn>
                <a:cxn ang="T82">
                  <a:pos x="T36" y="T37"/>
                </a:cxn>
                <a:cxn ang="T83">
                  <a:pos x="T38" y="T39"/>
                </a:cxn>
                <a:cxn ang="T84">
                  <a:pos x="T40" y="T41"/>
                </a:cxn>
                <a:cxn ang="T85">
                  <a:pos x="T42" y="T43"/>
                </a:cxn>
                <a:cxn ang="T86">
                  <a:pos x="T44" y="T45"/>
                </a:cxn>
                <a:cxn ang="T87">
                  <a:pos x="T46" y="T47"/>
                </a:cxn>
                <a:cxn ang="T88">
                  <a:pos x="T48" y="T49"/>
                </a:cxn>
                <a:cxn ang="T89">
                  <a:pos x="T50" y="T51"/>
                </a:cxn>
                <a:cxn ang="T90">
                  <a:pos x="T52" y="T53"/>
                </a:cxn>
                <a:cxn ang="T91">
                  <a:pos x="T54" y="T55"/>
                </a:cxn>
                <a:cxn ang="T92">
                  <a:pos x="T56" y="T57"/>
                </a:cxn>
                <a:cxn ang="T93">
                  <a:pos x="T58" y="T59"/>
                </a:cxn>
                <a:cxn ang="T94">
                  <a:pos x="T60" y="T61"/>
                </a:cxn>
                <a:cxn ang="T95">
                  <a:pos x="T62" y="T63"/>
                </a:cxn>
              </a:cxnLst>
              <a:rect l="T96" t="T97" r="T98" b="T99"/>
              <a:pathLst>
                <a:path w="422672" h="449732">
                  <a:moveTo>
                    <a:pt x="417909" y="441722"/>
                  </a:moveTo>
                  <a:lnTo>
                    <a:pt x="422672" y="378619"/>
                  </a:lnTo>
                  <a:lnTo>
                    <a:pt x="422672" y="298847"/>
                  </a:lnTo>
                  <a:lnTo>
                    <a:pt x="327422" y="228600"/>
                  </a:lnTo>
                  <a:lnTo>
                    <a:pt x="336947" y="177403"/>
                  </a:lnTo>
                  <a:lnTo>
                    <a:pt x="327422" y="108347"/>
                  </a:lnTo>
                  <a:lnTo>
                    <a:pt x="283369" y="109538"/>
                  </a:lnTo>
                  <a:lnTo>
                    <a:pt x="247650" y="98822"/>
                  </a:lnTo>
                  <a:lnTo>
                    <a:pt x="222647" y="70247"/>
                  </a:lnTo>
                  <a:lnTo>
                    <a:pt x="194072" y="45244"/>
                  </a:lnTo>
                  <a:lnTo>
                    <a:pt x="154781" y="46435"/>
                  </a:lnTo>
                  <a:lnTo>
                    <a:pt x="136922" y="13097"/>
                  </a:lnTo>
                  <a:lnTo>
                    <a:pt x="116681" y="0"/>
                  </a:lnTo>
                  <a:lnTo>
                    <a:pt x="102394" y="50007"/>
                  </a:lnTo>
                  <a:lnTo>
                    <a:pt x="78581" y="78582"/>
                  </a:lnTo>
                  <a:lnTo>
                    <a:pt x="76200" y="107157"/>
                  </a:lnTo>
                  <a:lnTo>
                    <a:pt x="41672" y="130969"/>
                  </a:lnTo>
                  <a:lnTo>
                    <a:pt x="22622" y="153591"/>
                  </a:lnTo>
                  <a:lnTo>
                    <a:pt x="0" y="180975"/>
                  </a:lnTo>
                  <a:lnTo>
                    <a:pt x="19956" y="197096"/>
                  </a:lnTo>
                  <a:lnTo>
                    <a:pt x="60562" y="204904"/>
                  </a:lnTo>
                  <a:lnTo>
                    <a:pt x="90589" y="224296"/>
                  </a:lnTo>
                  <a:lnTo>
                    <a:pt x="134668" y="274762"/>
                  </a:lnTo>
                  <a:lnTo>
                    <a:pt x="166688" y="294085"/>
                  </a:lnTo>
                  <a:lnTo>
                    <a:pt x="192283" y="327832"/>
                  </a:lnTo>
                  <a:lnTo>
                    <a:pt x="220027" y="370050"/>
                  </a:lnTo>
                  <a:lnTo>
                    <a:pt x="255550" y="395039"/>
                  </a:lnTo>
                  <a:lnTo>
                    <a:pt x="279034" y="400784"/>
                  </a:lnTo>
                  <a:lnTo>
                    <a:pt x="310054" y="425380"/>
                  </a:lnTo>
                  <a:lnTo>
                    <a:pt x="348069" y="438930"/>
                  </a:lnTo>
                  <a:lnTo>
                    <a:pt x="380637" y="449732"/>
                  </a:lnTo>
                  <a:lnTo>
                    <a:pt x="417909" y="441722"/>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12" name="Freeform 87">
              <a:extLst>
                <a:ext uri="{FF2B5EF4-FFF2-40B4-BE49-F238E27FC236}">
                  <a16:creationId xmlns:a16="http://schemas.microsoft.com/office/drawing/2014/main" id="{A9B09BCF-D423-4476-AFC0-2F91C533B2F7}"/>
                </a:ext>
              </a:extLst>
            </p:cNvPr>
            <p:cNvSpPr>
              <a:spLocks/>
            </p:cNvSpPr>
            <p:nvPr/>
          </p:nvSpPr>
          <p:spPr bwMode="auto">
            <a:xfrm>
              <a:off x="4166248" y="3650433"/>
              <a:ext cx="51536" cy="60906"/>
            </a:xfrm>
            <a:custGeom>
              <a:avLst/>
              <a:gdLst>
                <a:gd name="T0" fmla="*/ 1 w 311748"/>
                <a:gd name="T1" fmla="*/ 26 h 355997"/>
                <a:gd name="T2" fmla="*/ 0 w 311748"/>
                <a:gd name="T3" fmla="*/ 19 h 355997"/>
                <a:gd name="T4" fmla="*/ 5 w 311748"/>
                <a:gd name="T5" fmla="*/ 15 h 355997"/>
                <a:gd name="T6" fmla="*/ 10 w 311748"/>
                <a:gd name="T7" fmla="*/ 8 h 355997"/>
                <a:gd name="T8" fmla="*/ 13 w 311748"/>
                <a:gd name="T9" fmla="*/ 1 h 355997"/>
                <a:gd name="T10" fmla="*/ 20 w 311748"/>
                <a:gd name="T11" fmla="*/ 0 h 355997"/>
                <a:gd name="T12" fmla="*/ 26 w 311748"/>
                <a:gd name="T13" fmla="*/ 2 h 355997"/>
                <a:gd name="T14" fmla="*/ 31 w 311748"/>
                <a:gd name="T15" fmla="*/ 7 h 355997"/>
                <a:gd name="T16" fmla="*/ 36 w 311748"/>
                <a:gd name="T17" fmla="*/ 15 h 355997"/>
                <a:gd name="T18" fmla="*/ 42 w 311748"/>
                <a:gd name="T19" fmla="*/ 28 h 355997"/>
                <a:gd name="T20" fmla="*/ 39 w 311748"/>
                <a:gd name="T21" fmla="*/ 36 h 355997"/>
                <a:gd name="T22" fmla="*/ 36 w 311748"/>
                <a:gd name="T23" fmla="*/ 40 h 355997"/>
                <a:gd name="T24" fmla="*/ 36 w 311748"/>
                <a:gd name="T25" fmla="*/ 45 h 355997"/>
                <a:gd name="T26" fmla="*/ 32 w 311748"/>
                <a:gd name="T27" fmla="*/ 48 h 355997"/>
                <a:gd name="T28" fmla="*/ 28 w 311748"/>
                <a:gd name="T29" fmla="*/ 54 h 355997"/>
                <a:gd name="T30" fmla="*/ 26 w 311748"/>
                <a:gd name="T31" fmla="*/ 57 h 355997"/>
                <a:gd name="T32" fmla="*/ 21 w 311748"/>
                <a:gd name="T33" fmla="*/ 56 h 355997"/>
                <a:gd name="T34" fmla="*/ 17 w 311748"/>
                <a:gd name="T35" fmla="*/ 50 h 355997"/>
                <a:gd name="T36" fmla="*/ 11 w 311748"/>
                <a:gd name="T37" fmla="*/ 49 h 355997"/>
                <a:gd name="T38" fmla="*/ 7 w 311748"/>
                <a:gd name="T39" fmla="*/ 42 h 355997"/>
                <a:gd name="T40" fmla="*/ 3 w 311748"/>
                <a:gd name="T41" fmla="*/ 36 h 355997"/>
                <a:gd name="T42" fmla="*/ 0 w 311748"/>
                <a:gd name="T43" fmla="*/ 30 h 355997"/>
                <a:gd name="T44" fmla="*/ 1 w 311748"/>
                <a:gd name="T45" fmla="*/ 26 h 355997"/>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w 311748"/>
                <a:gd name="T70" fmla="*/ 0 h 355997"/>
                <a:gd name="T71" fmla="*/ 311748 w 311748"/>
                <a:gd name="T72" fmla="*/ 355997 h 355997"/>
              </a:gdLst>
              <a:ahLst/>
              <a:cxnLst>
                <a:cxn ang="T46">
                  <a:pos x="T0" y="T1"/>
                </a:cxn>
                <a:cxn ang="T47">
                  <a:pos x="T2" y="T3"/>
                </a:cxn>
                <a:cxn ang="T48">
                  <a:pos x="T4" y="T5"/>
                </a:cxn>
                <a:cxn ang="T49">
                  <a:pos x="T6" y="T7"/>
                </a:cxn>
                <a:cxn ang="T50">
                  <a:pos x="T8" y="T9"/>
                </a:cxn>
                <a:cxn ang="T51">
                  <a:pos x="T10" y="T11"/>
                </a:cxn>
                <a:cxn ang="T52">
                  <a:pos x="T12" y="T13"/>
                </a:cxn>
                <a:cxn ang="T53">
                  <a:pos x="T14" y="T15"/>
                </a:cxn>
                <a:cxn ang="T54">
                  <a:pos x="T16" y="T17"/>
                </a:cxn>
                <a:cxn ang="T55">
                  <a:pos x="T18" y="T19"/>
                </a:cxn>
                <a:cxn ang="T56">
                  <a:pos x="T20" y="T21"/>
                </a:cxn>
                <a:cxn ang="T57">
                  <a:pos x="T22" y="T23"/>
                </a:cxn>
                <a:cxn ang="T58">
                  <a:pos x="T24" y="T25"/>
                </a:cxn>
                <a:cxn ang="T59">
                  <a:pos x="T26" y="T27"/>
                </a:cxn>
                <a:cxn ang="T60">
                  <a:pos x="T28" y="T29"/>
                </a:cxn>
                <a:cxn ang="T61">
                  <a:pos x="T30" y="T31"/>
                </a:cxn>
                <a:cxn ang="T62">
                  <a:pos x="T32" y="T33"/>
                </a:cxn>
                <a:cxn ang="T63">
                  <a:pos x="T34" y="T35"/>
                </a:cxn>
                <a:cxn ang="T64">
                  <a:pos x="T36" y="T37"/>
                </a:cxn>
                <a:cxn ang="T65">
                  <a:pos x="T38" y="T39"/>
                </a:cxn>
                <a:cxn ang="T66">
                  <a:pos x="T40" y="T41"/>
                </a:cxn>
                <a:cxn ang="T67">
                  <a:pos x="T42" y="T43"/>
                </a:cxn>
                <a:cxn ang="T68">
                  <a:pos x="T44" y="T45"/>
                </a:cxn>
              </a:cxnLst>
              <a:rect l="T69" t="T70" r="T71" b="T72"/>
              <a:pathLst>
                <a:path w="311748" h="355997">
                  <a:moveTo>
                    <a:pt x="10520" y="160734"/>
                  </a:moveTo>
                  <a:lnTo>
                    <a:pt x="2185" y="117872"/>
                  </a:lnTo>
                  <a:lnTo>
                    <a:pt x="40285" y="92869"/>
                  </a:lnTo>
                  <a:lnTo>
                    <a:pt x="77195" y="50006"/>
                  </a:lnTo>
                  <a:lnTo>
                    <a:pt x="93864" y="7144"/>
                  </a:lnTo>
                  <a:lnTo>
                    <a:pt x="151014" y="0"/>
                  </a:lnTo>
                  <a:lnTo>
                    <a:pt x="192685" y="11906"/>
                  </a:lnTo>
                  <a:lnTo>
                    <a:pt x="229595" y="41672"/>
                  </a:lnTo>
                  <a:lnTo>
                    <a:pt x="271267" y="94059"/>
                  </a:lnTo>
                  <a:lnTo>
                    <a:pt x="311748" y="173831"/>
                  </a:lnTo>
                  <a:lnTo>
                    <a:pt x="293889" y="225028"/>
                  </a:lnTo>
                  <a:lnTo>
                    <a:pt x="272428" y="254027"/>
                  </a:lnTo>
                  <a:lnTo>
                    <a:pt x="270076" y="282178"/>
                  </a:lnTo>
                  <a:lnTo>
                    <a:pt x="237923" y="302490"/>
                  </a:lnTo>
                  <a:lnTo>
                    <a:pt x="209980" y="337570"/>
                  </a:lnTo>
                  <a:lnTo>
                    <a:pt x="192685" y="355997"/>
                  </a:lnTo>
                  <a:lnTo>
                    <a:pt x="156967" y="351234"/>
                  </a:lnTo>
                  <a:lnTo>
                    <a:pt x="126010" y="315516"/>
                  </a:lnTo>
                  <a:lnTo>
                    <a:pt x="82015" y="310529"/>
                  </a:lnTo>
                  <a:lnTo>
                    <a:pt x="53382" y="264319"/>
                  </a:lnTo>
                  <a:lnTo>
                    <a:pt x="24807" y="228600"/>
                  </a:lnTo>
                  <a:lnTo>
                    <a:pt x="0" y="190771"/>
                  </a:lnTo>
                  <a:lnTo>
                    <a:pt x="10520" y="160734"/>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13" name="Freeform 88">
              <a:extLst>
                <a:ext uri="{FF2B5EF4-FFF2-40B4-BE49-F238E27FC236}">
                  <a16:creationId xmlns:a16="http://schemas.microsoft.com/office/drawing/2014/main" id="{E2947D08-F5CF-4290-8312-E09026DF7B03}"/>
                </a:ext>
              </a:extLst>
            </p:cNvPr>
            <p:cNvSpPr>
              <a:spLocks/>
            </p:cNvSpPr>
            <p:nvPr/>
          </p:nvSpPr>
          <p:spPr bwMode="auto">
            <a:xfrm>
              <a:off x="4628503" y="3739449"/>
              <a:ext cx="329514" cy="332636"/>
            </a:xfrm>
            <a:custGeom>
              <a:avLst/>
              <a:gdLst>
                <a:gd name="T0" fmla="*/ 2147483647 w 1054"/>
                <a:gd name="T1" fmla="*/ 2147483647 h 1065"/>
                <a:gd name="T2" fmla="*/ 2147483647 w 1054"/>
                <a:gd name="T3" fmla="*/ 2147483647 h 1065"/>
                <a:gd name="T4" fmla="*/ 2147483647 w 1054"/>
                <a:gd name="T5" fmla="*/ 2147483647 h 1065"/>
                <a:gd name="T6" fmla="*/ 2147483647 w 1054"/>
                <a:gd name="T7" fmla="*/ 2147483647 h 1065"/>
                <a:gd name="T8" fmla="*/ 2147483647 w 1054"/>
                <a:gd name="T9" fmla="*/ 2147483647 h 1065"/>
                <a:gd name="T10" fmla="*/ 2147483647 w 1054"/>
                <a:gd name="T11" fmla="*/ 2147483647 h 1065"/>
                <a:gd name="T12" fmla="*/ 2147483647 w 1054"/>
                <a:gd name="T13" fmla="*/ 2147483647 h 1065"/>
                <a:gd name="T14" fmla="*/ 2147483647 w 1054"/>
                <a:gd name="T15" fmla="*/ 2147483647 h 1065"/>
                <a:gd name="T16" fmla="*/ 2147483647 w 1054"/>
                <a:gd name="T17" fmla="*/ 2147483647 h 1065"/>
                <a:gd name="T18" fmla="*/ 2147483647 w 1054"/>
                <a:gd name="T19" fmla="*/ 2147483647 h 1065"/>
                <a:gd name="T20" fmla="*/ 2147483647 w 1054"/>
                <a:gd name="T21" fmla="*/ 2147483647 h 1065"/>
                <a:gd name="T22" fmla="*/ 2147483647 w 1054"/>
                <a:gd name="T23" fmla="*/ 2147483647 h 1065"/>
                <a:gd name="T24" fmla="*/ 2147483647 w 1054"/>
                <a:gd name="T25" fmla="*/ 2147483647 h 1065"/>
                <a:gd name="T26" fmla="*/ 2147483647 w 1054"/>
                <a:gd name="T27" fmla="*/ 2147483647 h 1065"/>
                <a:gd name="T28" fmla="*/ 2147483647 w 1054"/>
                <a:gd name="T29" fmla="*/ 2147483647 h 1065"/>
                <a:gd name="T30" fmla="*/ 2147483647 w 1054"/>
                <a:gd name="T31" fmla="*/ 2147483647 h 1065"/>
                <a:gd name="T32" fmla="*/ 2147483647 w 1054"/>
                <a:gd name="T33" fmla="*/ 2147483647 h 1065"/>
                <a:gd name="T34" fmla="*/ 2147483647 w 1054"/>
                <a:gd name="T35" fmla="*/ 2147483647 h 1065"/>
                <a:gd name="T36" fmla="*/ 2147483647 w 1054"/>
                <a:gd name="T37" fmla="*/ 2147483647 h 1065"/>
                <a:gd name="T38" fmla="*/ 2147483647 w 1054"/>
                <a:gd name="T39" fmla="*/ 0 h 1065"/>
                <a:gd name="T40" fmla="*/ 2147483647 w 1054"/>
                <a:gd name="T41" fmla="*/ 2147483647 h 1065"/>
                <a:gd name="T42" fmla="*/ 2147483647 w 1054"/>
                <a:gd name="T43" fmla="*/ 2147483647 h 1065"/>
                <a:gd name="T44" fmla="*/ 2147483647 w 1054"/>
                <a:gd name="T45" fmla="*/ 2147483647 h 1065"/>
                <a:gd name="T46" fmla="*/ 2147483647 w 1054"/>
                <a:gd name="T47" fmla="*/ 2147483647 h 1065"/>
                <a:gd name="T48" fmla="*/ 2147483647 w 1054"/>
                <a:gd name="T49" fmla="*/ 2147483647 h 1065"/>
                <a:gd name="T50" fmla="*/ 2147483647 w 1054"/>
                <a:gd name="T51" fmla="*/ 2147483647 h 1065"/>
                <a:gd name="T52" fmla="*/ 2147483647 w 1054"/>
                <a:gd name="T53" fmla="*/ 2147483647 h 1065"/>
                <a:gd name="T54" fmla="*/ 2147483647 w 1054"/>
                <a:gd name="T55" fmla="*/ 2147483647 h 1065"/>
                <a:gd name="T56" fmla="*/ 2147483647 w 1054"/>
                <a:gd name="T57" fmla="*/ 2147483647 h 1065"/>
                <a:gd name="T58" fmla="*/ 2147483647 w 1054"/>
                <a:gd name="T59" fmla="*/ 2147483647 h 1065"/>
                <a:gd name="T60" fmla="*/ 2147483647 w 1054"/>
                <a:gd name="T61" fmla="*/ 2147483647 h 1065"/>
                <a:gd name="T62" fmla="*/ 2147483647 w 1054"/>
                <a:gd name="T63" fmla="*/ 2147483647 h 1065"/>
                <a:gd name="T64" fmla="*/ 2147483647 w 1054"/>
                <a:gd name="T65" fmla="*/ 2147483647 h 1065"/>
                <a:gd name="T66" fmla="*/ 2147483647 w 1054"/>
                <a:gd name="T67" fmla="*/ 2147483647 h 1065"/>
                <a:gd name="T68" fmla="*/ 2147483647 w 1054"/>
                <a:gd name="T69" fmla="*/ 2147483647 h 1065"/>
                <a:gd name="T70" fmla="*/ 2147483647 w 1054"/>
                <a:gd name="T71" fmla="*/ 2147483647 h 1065"/>
                <a:gd name="T72" fmla="*/ 2147483647 w 1054"/>
                <a:gd name="T73" fmla="*/ 2147483647 h 1065"/>
                <a:gd name="T74" fmla="*/ 2147483647 w 1054"/>
                <a:gd name="T75" fmla="*/ 2147483647 h 1065"/>
                <a:gd name="T76" fmla="*/ 2147483647 w 1054"/>
                <a:gd name="T77" fmla="*/ 2147483647 h 1065"/>
                <a:gd name="T78" fmla="*/ 2147483647 w 1054"/>
                <a:gd name="T79" fmla="*/ 2147483647 h 1065"/>
                <a:gd name="T80" fmla="*/ 2147483647 w 1054"/>
                <a:gd name="T81" fmla="*/ 2147483647 h 1065"/>
                <a:gd name="T82" fmla="*/ 2147483647 w 1054"/>
                <a:gd name="T83" fmla="*/ 2147483647 h 1065"/>
                <a:gd name="T84" fmla="*/ 2147483647 w 1054"/>
                <a:gd name="T85" fmla="*/ 2147483647 h 1065"/>
                <a:gd name="T86" fmla="*/ 2147483647 w 1054"/>
                <a:gd name="T87" fmla="*/ 2147483647 h 1065"/>
                <a:gd name="T88" fmla="*/ 2147483647 w 1054"/>
                <a:gd name="T89" fmla="*/ 2147483647 h 1065"/>
                <a:gd name="T90" fmla="*/ 2147483647 w 1054"/>
                <a:gd name="T91" fmla="*/ 2147483647 h 1065"/>
                <a:gd name="T92" fmla="*/ 2147483647 w 1054"/>
                <a:gd name="T93" fmla="*/ 2147483647 h 1065"/>
                <a:gd name="T94" fmla="*/ 2147483647 w 1054"/>
                <a:gd name="T95" fmla="*/ 2147483647 h 1065"/>
                <a:gd name="T96" fmla="*/ 2147483647 w 1054"/>
                <a:gd name="T97" fmla="*/ 2147483647 h 1065"/>
                <a:gd name="T98" fmla="*/ 2147483647 w 1054"/>
                <a:gd name="T99" fmla="*/ 2147483647 h 1065"/>
                <a:gd name="T100" fmla="*/ 2147483647 w 1054"/>
                <a:gd name="T101" fmla="*/ 2147483647 h 1065"/>
                <a:gd name="T102" fmla="*/ 2147483647 w 1054"/>
                <a:gd name="T103" fmla="*/ 2147483647 h 1065"/>
                <a:gd name="T104" fmla="*/ 2147483647 w 1054"/>
                <a:gd name="T105" fmla="*/ 2147483647 h 1065"/>
                <a:gd name="T106" fmla="*/ 2147483647 w 1054"/>
                <a:gd name="T107" fmla="*/ 2147483647 h 1065"/>
                <a:gd name="T108" fmla="*/ 2147483647 w 1054"/>
                <a:gd name="T109" fmla="*/ 2147483647 h 1065"/>
                <a:gd name="T110" fmla="*/ 2147483647 w 1054"/>
                <a:gd name="T111" fmla="*/ 2147483647 h 1065"/>
                <a:gd name="T112" fmla="*/ 2147483647 w 1054"/>
                <a:gd name="T113" fmla="*/ 2147483647 h 1065"/>
                <a:gd name="T114" fmla="*/ 2147483647 w 1054"/>
                <a:gd name="T115" fmla="*/ 2147483647 h 1065"/>
                <a:gd name="T116" fmla="*/ 2147483647 w 1054"/>
                <a:gd name="T117" fmla="*/ 2147483647 h 1065"/>
                <a:gd name="T118" fmla="*/ 2147483647 w 1054"/>
                <a:gd name="T119" fmla="*/ 2147483647 h 1065"/>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60000 65536"/>
                <a:gd name="T175" fmla="*/ 0 60000 65536"/>
                <a:gd name="T176" fmla="*/ 0 60000 65536"/>
                <a:gd name="T177" fmla="*/ 0 60000 65536"/>
                <a:gd name="T178" fmla="*/ 0 60000 65536"/>
                <a:gd name="T179" fmla="*/ 0 60000 65536"/>
                <a:gd name="T180" fmla="*/ 0 w 1054"/>
                <a:gd name="T181" fmla="*/ 0 h 1065"/>
                <a:gd name="T182" fmla="*/ 1059 w 1054"/>
                <a:gd name="T183" fmla="*/ 1066 h 1065"/>
              </a:gdLst>
              <a:ahLst/>
              <a:cxnLst>
                <a:cxn ang="T120">
                  <a:pos x="T0" y="T1"/>
                </a:cxn>
                <a:cxn ang="T121">
                  <a:pos x="T2" y="T3"/>
                </a:cxn>
                <a:cxn ang="T122">
                  <a:pos x="T4" y="T5"/>
                </a:cxn>
                <a:cxn ang="T123">
                  <a:pos x="T6" y="T7"/>
                </a:cxn>
                <a:cxn ang="T124">
                  <a:pos x="T8" y="T9"/>
                </a:cxn>
                <a:cxn ang="T125">
                  <a:pos x="T10" y="T11"/>
                </a:cxn>
                <a:cxn ang="T126">
                  <a:pos x="T12" y="T13"/>
                </a:cxn>
                <a:cxn ang="T127">
                  <a:pos x="T14" y="T15"/>
                </a:cxn>
                <a:cxn ang="T128">
                  <a:pos x="T16" y="T17"/>
                </a:cxn>
                <a:cxn ang="T129">
                  <a:pos x="T18" y="T19"/>
                </a:cxn>
                <a:cxn ang="T130">
                  <a:pos x="T20" y="T21"/>
                </a:cxn>
                <a:cxn ang="T131">
                  <a:pos x="T22" y="T23"/>
                </a:cxn>
                <a:cxn ang="T132">
                  <a:pos x="T24" y="T25"/>
                </a:cxn>
                <a:cxn ang="T133">
                  <a:pos x="T26" y="T27"/>
                </a:cxn>
                <a:cxn ang="T134">
                  <a:pos x="T28" y="T29"/>
                </a:cxn>
                <a:cxn ang="T135">
                  <a:pos x="T30" y="T31"/>
                </a:cxn>
                <a:cxn ang="T136">
                  <a:pos x="T32" y="T33"/>
                </a:cxn>
                <a:cxn ang="T137">
                  <a:pos x="T34" y="T35"/>
                </a:cxn>
                <a:cxn ang="T138">
                  <a:pos x="T36" y="T37"/>
                </a:cxn>
                <a:cxn ang="T139">
                  <a:pos x="T38" y="T39"/>
                </a:cxn>
                <a:cxn ang="T140">
                  <a:pos x="T40" y="T41"/>
                </a:cxn>
                <a:cxn ang="T141">
                  <a:pos x="T42" y="T43"/>
                </a:cxn>
                <a:cxn ang="T142">
                  <a:pos x="T44" y="T45"/>
                </a:cxn>
                <a:cxn ang="T143">
                  <a:pos x="T46" y="T47"/>
                </a:cxn>
                <a:cxn ang="T144">
                  <a:pos x="T48" y="T49"/>
                </a:cxn>
                <a:cxn ang="T145">
                  <a:pos x="T50" y="T51"/>
                </a:cxn>
                <a:cxn ang="T146">
                  <a:pos x="T52" y="T53"/>
                </a:cxn>
                <a:cxn ang="T147">
                  <a:pos x="T54" y="T55"/>
                </a:cxn>
                <a:cxn ang="T148">
                  <a:pos x="T56" y="T57"/>
                </a:cxn>
                <a:cxn ang="T149">
                  <a:pos x="T58" y="T59"/>
                </a:cxn>
                <a:cxn ang="T150">
                  <a:pos x="T60" y="T61"/>
                </a:cxn>
                <a:cxn ang="T151">
                  <a:pos x="T62" y="T63"/>
                </a:cxn>
                <a:cxn ang="T152">
                  <a:pos x="T64" y="T65"/>
                </a:cxn>
                <a:cxn ang="T153">
                  <a:pos x="T66" y="T67"/>
                </a:cxn>
                <a:cxn ang="T154">
                  <a:pos x="T68" y="T69"/>
                </a:cxn>
                <a:cxn ang="T155">
                  <a:pos x="T70" y="T71"/>
                </a:cxn>
                <a:cxn ang="T156">
                  <a:pos x="T72" y="T73"/>
                </a:cxn>
                <a:cxn ang="T157">
                  <a:pos x="T74" y="T75"/>
                </a:cxn>
                <a:cxn ang="T158">
                  <a:pos x="T76" y="T77"/>
                </a:cxn>
                <a:cxn ang="T159">
                  <a:pos x="T78" y="T79"/>
                </a:cxn>
                <a:cxn ang="T160">
                  <a:pos x="T80" y="T81"/>
                </a:cxn>
                <a:cxn ang="T161">
                  <a:pos x="T82" y="T83"/>
                </a:cxn>
                <a:cxn ang="T162">
                  <a:pos x="T84" y="T85"/>
                </a:cxn>
                <a:cxn ang="T163">
                  <a:pos x="T86" y="T87"/>
                </a:cxn>
                <a:cxn ang="T164">
                  <a:pos x="T88" y="T89"/>
                </a:cxn>
                <a:cxn ang="T165">
                  <a:pos x="T90" y="T91"/>
                </a:cxn>
                <a:cxn ang="T166">
                  <a:pos x="T92" y="T93"/>
                </a:cxn>
                <a:cxn ang="T167">
                  <a:pos x="T94" y="T95"/>
                </a:cxn>
                <a:cxn ang="T168">
                  <a:pos x="T96" y="T97"/>
                </a:cxn>
                <a:cxn ang="T169">
                  <a:pos x="T98" y="T99"/>
                </a:cxn>
                <a:cxn ang="T170">
                  <a:pos x="T100" y="T101"/>
                </a:cxn>
                <a:cxn ang="T171">
                  <a:pos x="T102" y="T103"/>
                </a:cxn>
                <a:cxn ang="T172">
                  <a:pos x="T104" y="T105"/>
                </a:cxn>
                <a:cxn ang="T173">
                  <a:pos x="T106" y="T107"/>
                </a:cxn>
                <a:cxn ang="T174">
                  <a:pos x="T108" y="T109"/>
                </a:cxn>
                <a:cxn ang="T175">
                  <a:pos x="T110" y="T111"/>
                </a:cxn>
                <a:cxn ang="T176">
                  <a:pos x="T112" y="T113"/>
                </a:cxn>
                <a:cxn ang="T177">
                  <a:pos x="T114" y="T115"/>
                </a:cxn>
                <a:cxn ang="T178">
                  <a:pos x="T116" y="T117"/>
                </a:cxn>
                <a:cxn ang="T179">
                  <a:pos x="T118" y="T119"/>
                </a:cxn>
              </a:cxnLst>
              <a:rect l="T180" t="T181" r="T182" b="T183"/>
              <a:pathLst>
                <a:path w="1054" h="1065">
                  <a:moveTo>
                    <a:pt x="44" y="646"/>
                  </a:moveTo>
                  <a:lnTo>
                    <a:pt x="8" y="663"/>
                  </a:lnTo>
                  <a:lnTo>
                    <a:pt x="0" y="639"/>
                  </a:lnTo>
                  <a:lnTo>
                    <a:pt x="10" y="640"/>
                  </a:lnTo>
                  <a:lnTo>
                    <a:pt x="22" y="636"/>
                  </a:lnTo>
                  <a:lnTo>
                    <a:pt x="20" y="601"/>
                  </a:lnTo>
                  <a:lnTo>
                    <a:pt x="34" y="582"/>
                  </a:lnTo>
                  <a:lnTo>
                    <a:pt x="52" y="574"/>
                  </a:lnTo>
                  <a:lnTo>
                    <a:pt x="85" y="531"/>
                  </a:lnTo>
                  <a:lnTo>
                    <a:pt x="103" y="540"/>
                  </a:lnTo>
                  <a:lnTo>
                    <a:pt x="128" y="552"/>
                  </a:lnTo>
                  <a:lnTo>
                    <a:pt x="157" y="539"/>
                  </a:lnTo>
                  <a:lnTo>
                    <a:pt x="188" y="514"/>
                  </a:lnTo>
                  <a:lnTo>
                    <a:pt x="198" y="498"/>
                  </a:lnTo>
                  <a:lnTo>
                    <a:pt x="201" y="480"/>
                  </a:lnTo>
                  <a:lnTo>
                    <a:pt x="205" y="444"/>
                  </a:lnTo>
                  <a:lnTo>
                    <a:pt x="213" y="407"/>
                  </a:lnTo>
                  <a:lnTo>
                    <a:pt x="247" y="393"/>
                  </a:lnTo>
                  <a:lnTo>
                    <a:pt x="281" y="371"/>
                  </a:lnTo>
                  <a:lnTo>
                    <a:pt x="290" y="326"/>
                  </a:lnTo>
                  <a:lnTo>
                    <a:pt x="309" y="299"/>
                  </a:lnTo>
                  <a:lnTo>
                    <a:pt x="299" y="266"/>
                  </a:lnTo>
                  <a:lnTo>
                    <a:pt x="314" y="236"/>
                  </a:lnTo>
                  <a:lnTo>
                    <a:pt x="308" y="205"/>
                  </a:lnTo>
                  <a:lnTo>
                    <a:pt x="339" y="142"/>
                  </a:lnTo>
                  <a:lnTo>
                    <a:pt x="331" y="111"/>
                  </a:lnTo>
                  <a:lnTo>
                    <a:pt x="342" y="79"/>
                  </a:lnTo>
                  <a:lnTo>
                    <a:pt x="352" y="42"/>
                  </a:lnTo>
                  <a:lnTo>
                    <a:pt x="379" y="22"/>
                  </a:lnTo>
                  <a:lnTo>
                    <a:pt x="410" y="24"/>
                  </a:lnTo>
                  <a:lnTo>
                    <a:pt x="434" y="38"/>
                  </a:lnTo>
                  <a:lnTo>
                    <a:pt x="444" y="61"/>
                  </a:lnTo>
                  <a:lnTo>
                    <a:pt x="469" y="58"/>
                  </a:lnTo>
                  <a:lnTo>
                    <a:pt x="495" y="68"/>
                  </a:lnTo>
                  <a:lnTo>
                    <a:pt x="533" y="69"/>
                  </a:lnTo>
                  <a:lnTo>
                    <a:pt x="557" y="76"/>
                  </a:lnTo>
                  <a:lnTo>
                    <a:pt x="585" y="38"/>
                  </a:lnTo>
                  <a:lnTo>
                    <a:pt x="615" y="51"/>
                  </a:lnTo>
                  <a:lnTo>
                    <a:pt x="642" y="29"/>
                  </a:lnTo>
                  <a:lnTo>
                    <a:pt x="675" y="12"/>
                  </a:lnTo>
                  <a:lnTo>
                    <a:pt x="710" y="26"/>
                  </a:lnTo>
                  <a:lnTo>
                    <a:pt x="732" y="0"/>
                  </a:lnTo>
                  <a:lnTo>
                    <a:pt x="803" y="18"/>
                  </a:lnTo>
                  <a:lnTo>
                    <a:pt x="836" y="17"/>
                  </a:lnTo>
                  <a:lnTo>
                    <a:pt x="848" y="38"/>
                  </a:lnTo>
                  <a:lnTo>
                    <a:pt x="880" y="44"/>
                  </a:lnTo>
                  <a:lnTo>
                    <a:pt x="902" y="30"/>
                  </a:lnTo>
                  <a:lnTo>
                    <a:pt x="930" y="46"/>
                  </a:lnTo>
                  <a:lnTo>
                    <a:pt x="968" y="50"/>
                  </a:lnTo>
                  <a:lnTo>
                    <a:pt x="986" y="30"/>
                  </a:lnTo>
                  <a:lnTo>
                    <a:pt x="1028" y="68"/>
                  </a:lnTo>
                  <a:lnTo>
                    <a:pt x="1050" y="102"/>
                  </a:lnTo>
                  <a:lnTo>
                    <a:pt x="1035" y="150"/>
                  </a:lnTo>
                  <a:lnTo>
                    <a:pt x="1053" y="171"/>
                  </a:lnTo>
                  <a:lnTo>
                    <a:pt x="1054" y="198"/>
                  </a:lnTo>
                  <a:lnTo>
                    <a:pt x="1041" y="218"/>
                  </a:lnTo>
                  <a:lnTo>
                    <a:pt x="1002" y="251"/>
                  </a:lnTo>
                  <a:lnTo>
                    <a:pt x="977" y="298"/>
                  </a:lnTo>
                  <a:lnTo>
                    <a:pt x="977" y="308"/>
                  </a:lnTo>
                  <a:lnTo>
                    <a:pt x="959" y="315"/>
                  </a:lnTo>
                  <a:lnTo>
                    <a:pt x="942" y="306"/>
                  </a:lnTo>
                  <a:lnTo>
                    <a:pt x="919" y="337"/>
                  </a:lnTo>
                  <a:lnTo>
                    <a:pt x="909" y="369"/>
                  </a:lnTo>
                  <a:lnTo>
                    <a:pt x="903" y="392"/>
                  </a:lnTo>
                  <a:lnTo>
                    <a:pt x="920" y="413"/>
                  </a:lnTo>
                  <a:lnTo>
                    <a:pt x="923" y="430"/>
                  </a:lnTo>
                  <a:lnTo>
                    <a:pt x="921" y="442"/>
                  </a:lnTo>
                  <a:lnTo>
                    <a:pt x="931" y="442"/>
                  </a:lnTo>
                  <a:lnTo>
                    <a:pt x="933" y="464"/>
                  </a:lnTo>
                  <a:lnTo>
                    <a:pt x="943" y="486"/>
                  </a:lnTo>
                  <a:lnTo>
                    <a:pt x="957" y="499"/>
                  </a:lnTo>
                  <a:lnTo>
                    <a:pt x="968" y="551"/>
                  </a:lnTo>
                  <a:lnTo>
                    <a:pt x="968" y="592"/>
                  </a:lnTo>
                  <a:lnTo>
                    <a:pt x="957" y="611"/>
                  </a:lnTo>
                  <a:lnTo>
                    <a:pt x="959" y="636"/>
                  </a:lnTo>
                  <a:lnTo>
                    <a:pt x="984" y="665"/>
                  </a:lnTo>
                  <a:lnTo>
                    <a:pt x="988" y="678"/>
                  </a:lnTo>
                  <a:lnTo>
                    <a:pt x="1016" y="702"/>
                  </a:lnTo>
                  <a:lnTo>
                    <a:pt x="1025" y="725"/>
                  </a:lnTo>
                  <a:lnTo>
                    <a:pt x="1028" y="756"/>
                  </a:lnTo>
                  <a:lnTo>
                    <a:pt x="976" y="762"/>
                  </a:lnTo>
                  <a:lnTo>
                    <a:pt x="945" y="782"/>
                  </a:lnTo>
                  <a:lnTo>
                    <a:pt x="915" y="815"/>
                  </a:lnTo>
                  <a:lnTo>
                    <a:pt x="905" y="847"/>
                  </a:lnTo>
                  <a:lnTo>
                    <a:pt x="914" y="892"/>
                  </a:lnTo>
                  <a:lnTo>
                    <a:pt x="896" y="942"/>
                  </a:lnTo>
                  <a:lnTo>
                    <a:pt x="912" y="975"/>
                  </a:lnTo>
                  <a:lnTo>
                    <a:pt x="944" y="998"/>
                  </a:lnTo>
                  <a:lnTo>
                    <a:pt x="979" y="985"/>
                  </a:lnTo>
                  <a:lnTo>
                    <a:pt x="982" y="1027"/>
                  </a:lnTo>
                  <a:lnTo>
                    <a:pt x="973" y="1057"/>
                  </a:lnTo>
                  <a:lnTo>
                    <a:pt x="949" y="1065"/>
                  </a:lnTo>
                  <a:lnTo>
                    <a:pt x="917" y="1043"/>
                  </a:lnTo>
                  <a:lnTo>
                    <a:pt x="878" y="1002"/>
                  </a:lnTo>
                  <a:lnTo>
                    <a:pt x="843" y="959"/>
                  </a:lnTo>
                  <a:lnTo>
                    <a:pt x="808" y="947"/>
                  </a:lnTo>
                  <a:lnTo>
                    <a:pt x="779" y="973"/>
                  </a:lnTo>
                  <a:lnTo>
                    <a:pt x="745" y="955"/>
                  </a:lnTo>
                  <a:lnTo>
                    <a:pt x="718" y="939"/>
                  </a:lnTo>
                  <a:lnTo>
                    <a:pt x="688" y="933"/>
                  </a:lnTo>
                  <a:lnTo>
                    <a:pt x="646" y="914"/>
                  </a:lnTo>
                  <a:lnTo>
                    <a:pt x="611" y="923"/>
                  </a:lnTo>
                  <a:lnTo>
                    <a:pt x="563" y="929"/>
                  </a:lnTo>
                  <a:lnTo>
                    <a:pt x="538" y="900"/>
                  </a:lnTo>
                  <a:lnTo>
                    <a:pt x="548" y="851"/>
                  </a:lnTo>
                  <a:lnTo>
                    <a:pt x="536" y="813"/>
                  </a:lnTo>
                  <a:lnTo>
                    <a:pt x="539" y="768"/>
                  </a:lnTo>
                  <a:lnTo>
                    <a:pt x="529" y="740"/>
                  </a:lnTo>
                  <a:lnTo>
                    <a:pt x="512" y="701"/>
                  </a:lnTo>
                  <a:lnTo>
                    <a:pt x="472" y="693"/>
                  </a:lnTo>
                  <a:lnTo>
                    <a:pt x="433" y="697"/>
                  </a:lnTo>
                  <a:lnTo>
                    <a:pt x="404" y="691"/>
                  </a:lnTo>
                  <a:lnTo>
                    <a:pt x="384" y="743"/>
                  </a:lnTo>
                  <a:lnTo>
                    <a:pt x="343" y="750"/>
                  </a:lnTo>
                  <a:lnTo>
                    <a:pt x="299" y="754"/>
                  </a:lnTo>
                  <a:lnTo>
                    <a:pt x="262" y="709"/>
                  </a:lnTo>
                  <a:lnTo>
                    <a:pt x="248" y="676"/>
                  </a:lnTo>
                  <a:lnTo>
                    <a:pt x="238" y="643"/>
                  </a:lnTo>
                  <a:lnTo>
                    <a:pt x="151" y="645"/>
                  </a:lnTo>
                  <a:lnTo>
                    <a:pt x="98" y="646"/>
                  </a:lnTo>
                  <a:lnTo>
                    <a:pt x="44" y="646"/>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14" name="Freeform 89">
              <a:extLst>
                <a:ext uri="{FF2B5EF4-FFF2-40B4-BE49-F238E27FC236}">
                  <a16:creationId xmlns:a16="http://schemas.microsoft.com/office/drawing/2014/main" id="{6202F68A-B31E-4951-B75B-D12DBB18BE49}"/>
                </a:ext>
              </a:extLst>
            </p:cNvPr>
            <p:cNvSpPr>
              <a:spLocks/>
            </p:cNvSpPr>
            <p:nvPr/>
          </p:nvSpPr>
          <p:spPr bwMode="auto">
            <a:xfrm rot="21537619">
              <a:off x="4911167" y="3833149"/>
              <a:ext cx="34357" cy="29671"/>
            </a:xfrm>
            <a:custGeom>
              <a:avLst/>
              <a:gdLst>
                <a:gd name="T0" fmla="*/ 2147483647 w 452"/>
                <a:gd name="T1" fmla="*/ 2147483647 h 369"/>
                <a:gd name="T2" fmla="*/ 2147483647 w 452"/>
                <a:gd name="T3" fmla="*/ 2147483647 h 369"/>
                <a:gd name="T4" fmla="*/ 2147483647 w 452"/>
                <a:gd name="T5" fmla="*/ 2147483647 h 369"/>
                <a:gd name="T6" fmla="*/ 2147483647 w 452"/>
                <a:gd name="T7" fmla="*/ 2147483647 h 369"/>
                <a:gd name="T8" fmla="*/ 2147483647 w 452"/>
                <a:gd name="T9" fmla="*/ 2147483647 h 369"/>
                <a:gd name="T10" fmla="*/ 0 w 452"/>
                <a:gd name="T11" fmla="*/ 2147483647 h 369"/>
                <a:gd name="T12" fmla="*/ 2147483647 w 452"/>
                <a:gd name="T13" fmla="*/ 2147483647 h 369"/>
                <a:gd name="T14" fmla="*/ 2147483647 w 452"/>
                <a:gd name="T15" fmla="*/ 2147483647 h 369"/>
                <a:gd name="T16" fmla="*/ 2147483647 w 452"/>
                <a:gd name="T17" fmla="*/ 0 h 369"/>
                <a:gd name="T18" fmla="*/ 2147483647 w 452"/>
                <a:gd name="T19" fmla="*/ 2147483647 h 369"/>
                <a:gd name="T20" fmla="*/ 2147483647 w 452"/>
                <a:gd name="T21" fmla="*/ 2147483647 h 369"/>
                <a:gd name="T22" fmla="*/ 2147483647 w 452"/>
                <a:gd name="T23" fmla="*/ 2147483647 h 369"/>
                <a:gd name="T24" fmla="*/ 2147483647 w 452"/>
                <a:gd name="T25" fmla="*/ 2147483647 h 369"/>
                <a:gd name="T26" fmla="*/ 2147483647 w 452"/>
                <a:gd name="T27" fmla="*/ 2147483647 h 369"/>
                <a:gd name="T28" fmla="*/ 2147483647 w 452"/>
                <a:gd name="T29" fmla="*/ 2147483647 h 369"/>
                <a:gd name="T30" fmla="*/ 2147483647 w 452"/>
                <a:gd name="T31" fmla="*/ 2147483647 h 369"/>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w 452"/>
                <a:gd name="T49" fmla="*/ 0 h 369"/>
                <a:gd name="T50" fmla="*/ 452 w 452"/>
                <a:gd name="T51" fmla="*/ 369 h 369"/>
              </a:gdLst>
              <a:ahLst/>
              <a:cxnLst>
                <a:cxn ang="T32">
                  <a:pos x="T0" y="T1"/>
                </a:cxn>
                <a:cxn ang="T33">
                  <a:pos x="T2" y="T3"/>
                </a:cxn>
                <a:cxn ang="T34">
                  <a:pos x="T4" y="T5"/>
                </a:cxn>
                <a:cxn ang="T35">
                  <a:pos x="T6" y="T7"/>
                </a:cxn>
                <a:cxn ang="T36">
                  <a:pos x="T8" y="T9"/>
                </a:cxn>
                <a:cxn ang="T37">
                  <a:pos x="T10" y="T11"/>
                </a:cxn>
                <a:cxn ang="T38">
                  <a:pos x="T12" y="T13"/>
                </a:cxn>
                <a:cxn ang="T39">
                  <a:pos x="T14" y="T15"/>
                </a:cxn>
                <a:cxn ang="T40">
                  <a:pos x="T16" y="T17"/>
                </a:cxn>
                <a:cxn ang="T41">
                  <a:pos x="T18" y="T19"/>
                </a:cxn>
                <a:cxn ang="T42">
                  <a:pos x="T20" y="T21"/>
                </a:cxn>
                <a:cxn ang="T43">
                  <a:pos x="T22" y="T23"/>
                </a:cxn>
                <a:cxn ang="T44">
                  <a:pos x="T24" y="T25"/>
                </a:cxn>
                <a:cxn ang="T45">
                  <a:pos x="T26" y="T27"/>
                </a:cxn>
                <a:cxn ang="T46">
                  <a:pos x="T28" y="T29"/>
                </a:cxn>
                <a:cxn ang="T47">
                  <a:pos x="T30" y="T31"/>
                </a:cxn>
              </a:cxnLst>
              <a:rect l="T48" t="T49" r="T50" b="T51"/>
              <a:pathLst>
                <a:path w="452" h="369">
                  <a:moveTo>
                    <a:pt x="390" y="283"/>
                  </a:moveTo>
                  <a:lnTo>
                    <a:pt x="280" y="297"/>
                  </a:lnTo>
                  <a:lnTo>
                    <a:pt x="241" y="355"/>
                  </a:lnTo>
                  <a:lnTo>
                    <a:pt x="150" y="369"/>
                  </a:lnTo>
                  <a:lnTo>
                    <a:pt x="78" y="355"/>
                  </a:lnTo>
                  <a:lnTo>
                    <a:pt x="0" y="340"/>
                  </a:lnTo>
                  <a:lnTo>
                    <a:pt x="21" y="264"/>
                  </a:lnTo>
                  <a:lnTo>
                    <a:pt x="72" y="114"/>
                  </a:lnTo>
                  <a:lnTo>
                    <a:pt x="168" y="0"/>
                  </a:lnTo>
                  <a:lnTo>
                    <a:pt x="236" y="37"/>
                  </a:lnTo>
                  <a:lnTo>
                    <a:pt x="305" y="7"/>
                  </a:lnTo>
                  <a:lnTo>
                    <a:pt x="371" y="9"/>
                  </a:lnTo>
                  <a:lnTo>
                    <a:pt x="414" y="57"/>
                  </a:lnTo>
                  <a:lnTo>
                    <a:pt x="452" y="139"/>
                  </a:lnTo>
                  <a:lnTo>
                    <a:pt x="438" y="240"/>
                  </a:lnTo>
                  <a:lnTo>
                    <a:pt x="390" y="283"/>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15" name="Freeform 90">
              <a:extLst>
                <a:ext uri="{FF2B5EF4-FFF2-40B4-BE49-F238E27FC236}">
                  <a16:creationId xmlns:a16="http://schemas.microsoft.com/office/drawing/2014/main" id="{D1B16FF9-BC7B-4E84-87B0-90856F15BA74}"/>
                </a:ext>
              </a:extLst>
            </p:cNvPr>
            <p:cNvSpPr>
              <a:spLocks/>
            </p:cNvSpPr>
            <p:nvPr/>
          </p:nvSpPr>
          <p:spPr bwMode="auto">
            <a:xfrm>
              <a:off x="4911167" y="3856574"/>
              <a:ext cx="35918" cy="37480"/>
            </a:xfrm>
            <a:custGeom>
              <a:avLst/>
              <a:gdLst>
                <a:gd name="T0" fmla="*/ 26 w 212685"/>
                <a:gd name="T1" fmla="*/ 0 h 225329"/>
                <a:gd name="T2" fmla="*/ 24 w 212685"/>
                <a:gd name="T3" fmla="*/ 3 h 225329"/>
                <a:gd name="T4" fmla="*/ 23 w 212685"/>
                <a:gd name="T5" fmla="*/ 5 h 225329"/>
                <a:gd name="T6" fmla="*/ 23 w 212685"/>
                <a:gd name="T7" fmla="*/ 8 h 225329"/>
                <a:gd name="T8" fmla="*/ 26 w 212685"/>
                <a:gd name="T9" fmla="*/ 8 h 225329"/>
                <a:gd name="T10" fmla="*/ 30 w 212685"/>
                <a:gd name="T11" fmla="*/ 8 h 225329"/>
                <a:gd name="T12" fmla="*/ 32 w 212685"/>
                <a:gd name="T13" fmla="*/ 12 h 225329"/>
                <a:gd name="T14" fmla="*/ 29 w 212685"/>
                <a:gd name="T15" fmla="*/ 15 h 225329"/>
                <a:gd name="T16" fmla="*/ 25 w 212685"/>
                <a:gd name="T17" fmla="*/ 17 h 225329"/>
                <a:gd name="T18" fmla="*/ 22 w 212685"/>
                <a:gd name="T19" fmla="*/ 22 h 225329"/>
                <a:gd name="T20" fmla="*/ 21 w 212685"/>
                <a:gd name="T21" fmla="*/ 26 h 225329"/>
                <a:gd name="T22" fmla="*/ 19 w 212685"/>
                <a:gd name="T23" fmla="*/ 29 h 225329"/>
                <a:gd name="T24" fmla="*/ 14 w 212685"/>
                <a:gd name="T25" fmla="*/ 31 h 225329"/>
                <a:gd name="T26" fmla="*/ 10 w 212685"/>
                <a:gd name="T27" fmla="*/ 28 h 225329"/>
                <a:gd name="T28" fmla="*/ 8 w 212685"/>
                <a:gd name="T29" fmla="*/ 23 h 225329"/>
                <a:gd name="T30" fmla="*/ 8 w 212685"/>
                <a:gd name="T31" fmla="*/ 20 h 225329"/>
                <a:gd name="T32" fmla="*/ 8 w 212685"/>
                <a:gd name="T33" fmla="*/ 17 h 225329"/>
                <a:gd name="T34" fmla="*/ 5 w 212685"/>
                <a:gd name="T35" fmla="*/ 17 h 225329"/>
                <a:gd name="T36" fmla="*/ 5 w 212685"/>
                <a:gd name="T37" fmla="*/ 14 h 225329"/>
                <a:gd name="T38" fmla="*/ 4 w 212685"/>
                <a:gd name="T39" fmla="*/ 9 h 225329"/>
                <a:gd name="T40" fmla="*/ 0 w 212685"/>
                <a:gd name="T41" fmla="*/ 4 h 225329"/>
                <a:gd name="T42" fmla="*/ 10 w 212685"/>
                <a:gd name="T43" fmla="*/ 6 h 225329"/>
                <a:gd name="T44" fmla="*/ 16 w 212685"/>
                <a:gd name="T45" fmla="*/ 5 h 225329"/>
                <a:gd name="T46" fmla="*/ 19 w 212685"/>
                <a:gd name="T47" fmla="*/ 1 h 225329"/>
                <a:gd name="T48" fmla="*/ 26 w 212685"/>
                <a:gd name="T49" fmla="*/ 0 h 225329"/>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w 212685"/>
                <a:gd name="T76" fmla="*/ 0 h 225329"/>
                <a:gd name="T77" fmla="*/ 212685 w 212685"/>
                <a:gd name="T78" fmla="*/ 225329 h 225329"/>
              </a:gdLst>
              <a:ahLst/>
              <a:cxnLst>
                <a:cxn ang="T50">
                  <a:pos x="T0" y="T1"/>
                </a:cxn>
                <a:cxn ang="T51">
                  <a:pos x="T2" y="T3"/>
                </a:cxn>
                <a:cxn ang="T52">
                  <a:pos x="T4" y="T5"/>
                </a:cxn>
                <a:cxn ang="T53">
                  <a:pos x="T6" y="T7"/>
                </a:cxn>
                <a:cxn ang="T54">
                  <a:pos x="T8" y="T9"/>
                </a:cxn>
                <a:cxn ang="T55">
                  <a:pos x="T10" y="T11"/>
                </a:cxn>
                <a:cxn ang="T56">
                  <a:pos x="T12" y="T13"/>
                </a:cxn>
                <a:cxn ang="T57">
                  <a:pos x="T14" y="T15"/>
                </a:cxn>
                <a:cxn ang="T58">
                  <a:pos x="T16" y="T17"/>
                </a:cxn>
                <a:cxn ang="T59">
                  <a:pos x="T18" y="T19"/>
                </a:cxn>
                <a:cxn ang="T60">
                  <a:pos x="T20" y="T21"/>
                </a:cxn>
                <a:cxn ang="T61">
                  <a:pos x="T22" y="T23"/>
                </a:cxn>
                <a:cxn ang="T62">
                  <a:pos x="T24" y="T25"/>
                </a:cxn>
                <a:cxn ang="T63">
                  <a:pos x="T26" y="T27"/>
                </a:cxn>
                <a:cxn ang="T64">
                  <a:pos x="T28" y="T29"/>
                </a:cxn>
                <a:cxn ang="T65">
                  <a:pos x="T30" y="T31"/>
                </a:cxn>
                <a:cxn ang="T66">
                  <a:pos x="T32" y="T33"/>
                </a:cxn>
                <a:cxn ang="T67">
                  <a:pos x="T34" y="T35"/>
                </a:cxn>
                <a:cxn ang="T68">
                  <a:pos x="T36" y="T37"/>
                </a:cxn>
                <a:cxn ang="T69">
                  <a:pos x="T38" y="T39"/>
                </a:cxn>
                <a:cxn ang="T70">
                  <a:pos x="T40" y="T41"/>
                </a:cxn>
                <a:cxn ang="T71">
                  <a:pos x="T42" y="T43"/>
                </a:cxn>
                <a:cxn ang="T72">
                  <a:pos x="T44" y="T45"/>
                </a:cxn>
                <a:cxn ang="T73">
                  <a:pos x="T46" y="T47"/>
                </a:cxn>
                <a:cxn ang="T74">
                  <a:pos x="T48" y="T49"/>
                </a:cxn>
              </a:cxnLst>
              <a:rect l="T75" t="T76" r="T77" b="T78"/>
              <a:pathLst>
                <a:path w="212685" h="225329">
                  <a:moveTo>
                    <a:pt x="175286" y="0"/>
                  </a:moveTo>
                  <a:lnTo>
                    <a:pt x="162936" y="18650"/>
                  </a:lnTo>
                  <a:lnTo>
                    <a:pt x="153288" y="36329"/>
                  </a:lnTo>
                  <a:lnTo>
                    <a:pt x="153664" y="57052"/>
                  </a:lnTo>
                  <a:lnTo>
                    <a:pt x="174502" y="56674"/>
                  </a:lnTo>
                  <a:lnTo>
                    <a:pt x="201969" y="58214"/>
                  </a:lnTo>
                  <a:lnTo>
                    <a:pt x="212685" y="85598"/>
                  </a:lnTo>
                  <a:lnTo>
                    <a:pt x="196016" y="110602"/>
                  </a:lnTo>
                  <a:lnTo>
                    <a:pt x="167441" y="124889"/>
                  </a:lnTo>
                  <a:lnTo>
                    <a:pt x="150772" y="159417"/>
                  </a:lnTo>
                  <a:lnTo>
                    <a:pt x="141247" y="190373"/>
                  </a:lnTo>
                  <a:lnTo>
                    <a:pt x="125769" y="211805"/>
                  </a:lnTo>
                  <a:lnTo>
                    <a:pt x="95090" y="225329"/>
                  </a:lnTo>
                  <a:lnTo>
                    <a:pt x="70210" y="202749"/>
                  </a:lnTo>
                  <a:lnTo>
                    <a:pt x="52731" y="163450"/>
                  </a:lnTo>
                  <a:lnTo>
                    <a:pt x="52355" y="142728"/>
                  </a:lnTo>
                  <a:lnTo>
                    <a:pt x="51971" y="121546"/>
                  </a:lnTo>
                  <a:lnTo>
                    <a:pt x="31586" y="121916"/>
                  </a:lnTo>
                  <a:lnTo>
                    <a:pt x="33877" y="98381"/>
                  </a:lnTo>
                  <a:lnTo>
                    <a:pt x="27840" y="65324"/>
                  </a:lnTo>
                  <a:lnTo>
                    <a:pt x="0" y="29438"/>
                  </a:lnTo>
                  <a:lnTo>
                    <a:pt x="67285" y="41576"/>
                  </a:lnTo>
                  <a:lnTo>
                    <a:pt x="109289" y="33903"/>
                  </a:lnTo>
                  <a:lnTo>
                    <a:pt x="125121" y="7360"/>
                  </a:lnTo>
                  <a:lnTo>
                    <a:pt x="175286" y="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16" name="Freeform 91">
              <a:extLst>
                <a:ext uri="{FF2B5EF4-FFF2-40B4-BE49-F238E27FC236}">
                  <a16:creationId xmlns:a16="http://schemas.microsoft.com/office/drawing/2014/main" id="{074C7246-E835-46F2-A7DE-C3B9F55FC276}"/>
                </a:ext>
              </a:extLst>
            </p:cNvPr>
            <p:cNvSpPr>
              <a:spLocks/>
            </p:cNvSpPr>
            <p:nvPr/>
          </p:nvSpPr>
          <p:spPr bwMode="auto">
            <a:xfrm>
              <a:off x="4797164" y="3975261"/>
              <a:ext cx="209264" cy="181154"/>
            </a:xfrm>
            <a:custGeom>
              <a:avLst/>
              <a:gdLst>
                <a:gd name="T0" fmla="*/ 110 w 1243454"/>
                <a:gd name="T1" fmla="*/ 7 h 1081396"/>
                <a:gd name="T2" fmla="*/ 100 w 1243454"/>
                <a:gd name="T3" fmla="*/ 24 h 1081396"/>
                <a:gd name="T4" fmla="*/ 97 w 1243454"/>
                <a:gd name="T5" fmla="*/ 50 h 1081396"/>
                <a:gd name="T6" fmla="*/ 111 w 1243454"/>
                <a:gd name="T7" fmla="*/ 64 h 1081396"/>
                <a:gd name="T8" fmla="*/ 120 w 1243454"/>
                <a:gd name="T9" fmla="*/ 72 h 1081396"/>
                <a:gd name="T10" fmla="*/ 112 w 1243454"/>
                <a:gd name="T11" fmla="*/ 82 h 1081396"/>
                <a:gd name="T12" fmla="*/ 94 w 1243454"/>
                <a:gd name="T13" fmla="*/ 67 h 1081396"/>
                <a:gd name="T14" fmla="*/ 73 w 1243454"/>
                <a:gd name="T15" fmla="*/ 51 h 1081396"/>
                <a:gd name="T16" fmla="*/ 49 w 1243454"/>
                <a:gd name="T17" fmla="*/ 49 h 1081396"/>
                <a:gd name="T18" fmla="*/ 28 w 1243454"/>
                <a:gd name="T19" fmla="*/ 42 h 1081396"/>
                <a:gd name="T20" fmla="*/ 29 w 1243454"/>
                <a:gd name="T21" fmla="*/ 74 h 1081396"/>
                <a:gd name="T22" fmla="*/ 0 w 1243454"/>
                <a:gd name="T23" fmla="*/ 120 h 1081396"/>
                <a:gd name="T24" fmla="*/ 25 w 1243454"/>
                <a:gd name="T25" fmla="*/ 146 h 1081396"/>
                <a:gd name="T26" fmla="*/ 29 w 1243454"/>
                <a:gd name="T27" fmla="*/ 152 h 1081396"/>
                <a:gd name="T28" fmla="*/ 45 w 1243454"/>
                <a:gd name="T29" fmla="*/ 150 h 1081396"/>
                <a:gd name="T30" fmla="*/ 56 w 1243454"/>
                <a:gd name="T31" fmla="*/ 152 h 1081396"/>
                <a:gd name="T32" fmla="*/ 70 w 1243454"/>
                <a:gd name="T33" fmla="*/ 155 h 1081396"/>
                <a:gd name="T34" fmla="*/ 82 w 1243454"/>
                <a:gd name="T35" fmla="*/ 149 h 1081396"/>
                <a:gd name="T36" fmla="*/ 95 w 1243454"/>
                <a:gd name="T37" fmla="*/ 135 h 1081396"/>
                <a:gd name="T38" fmla="*/ 104 w 1243454"/>
                <a:gd name="T39" fmla="*/ 129 h 1081396"/>
                <a:gd name="T40" fmla="*/ 108 w 1243454"/>
                <a:gd name="T41" fmla="*/ 120 h 1081396"/>
                <a:gd name="T42" fmla="*/ 121 w 1243454"/>
                <a:gd name="T43" fmla="*/ 116 h 1081396"/>
                <a:gd name="T44" fmla="*/ 132 w 1243454"/>
                <a:gd name="T45" fmla="*/ 105 h 1081396"/>
                <a:gd name="T46" fmla="*/ 149 w 1243454"/>
                <a:gd name="T47" fmla="*/ 97 h 1081396"/>
                <a:gd name="T48" fmla="*/ 166 w 1243454"/>
                <a:gd name="T49" fmla="*/ 93 h 1081396"/>
                <a:gd name="T50" fmla="*/ 171 w 1243454"/>
                <a:gd name="T51" fmla="*/ 78 h 1081396"/>
                <a:gd name="T52" fmla="*/ 175 w 1243454"/>
                <a:gd name="T53" fmla="*/ 69 h 1081396"/>
                <a:gd name="T54" fmla="*/ 179 w 1243454"/>
                <a:gd name="T55" fmla="*/ 65 h 1081396"/>
                <a:gd name="T56" fmla="*/ 175 w 1243454"/>
                <a:gd name="T57" fmla="*/ 53 h 1081396"/>
                <a:gd name="T58" fmla="*/ 176 w 1243454"/>
                <a:gd name="T59" fmla="*/ 40 h 1081396"/>
                <a:gd name="T60" fmla="*/ 182 w 1243454"/>
                <a:gd name="T61" fmla="*/ 33 h 1081396"/>
                <a:gd name="T62" fmla="*/ 176 w 1243454"/>
                <a:gd name="T63" fmla="*/ 25 h 1081396"/>
                <a:gd name="T64" fmla="*/ 172 w 1243454"/>
                <a:gd name="T65" fmla="*/ 17 h 1081396"/>
                <a:gd name="T66" fmla="*/ 159 w 1243454"/>
                <a:gd name="T67" fmla="*/ 11 h 1081396"/>
                <a:gd name="T68" fmla="*/ 148 w 1243454"/>
                <a:gd name="T69" fmla="*/ 5 h 1081396"/>
                <a:gd name="T70" fmla="*/ 140 w 1243454"/>
                <a:gd name="T71" fmla="*/ 7 h 1081396"/>
                <a:gd name="T72" fmla="*/ 133 w 1243454"/>
                <a:gd name="T73" fmla="*/ 0 h 108139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w 1243454"/>
                <a:gd name="T112" fmla="*/ 0 h 1081396"/>
                <a:gd name="T113" fmla="*/ 1243454 w 1243454"/>
                <a:gd name="T114" fmla="*/ 1081396 h 1081396"/>
              </a:gdLst>
              <a:ahLst/>
              <a:cxnLst>
                <a:cxn ang="T74">
                  <a:pos x="T0" y="T1"/>
                </a:cxn>
                <a:cxn ang="T75">
                  <a:pos x="T2" y="T3"/>
                </a:cxn>
                <a:cxn ang="T76">
                  <a:pos x="T4" y="T5"/>
                </a:cxn>
                <a:cxn ang="T77">
                  <a:pos x="T6" y="T7"/>
                </a:cxn>
                <a:cxn ang="T78">
                  <a:pos x="T8" y="T9"/>
                </a:cxn>
                <a:cxn ang="T79">
                  <a:pos x="T10" y="T11"/>
                </a:cxn>
                <a:cxn ang="T80">
                  <a:pos x="T12" y="T13"/>
                </a:cxn>
                <a:cxn ang="T81">
                  <a:pos x="T14" y="T15"/>
                </a:cxn>
                <a:cxn ang="T82">
                  <a:pos x="T16" y="T17"/>
                </a:cxn>
                <a:cxn ang="T83">
                  <a:pos x="T18" y="T19"/>
                </a:cxn>
                <a:cxn ang="T84">
                  <a:pos x="T20" y="T21"/>
                </a:cxn>
                <a:cxn ang="T85">
                  <a:pos x="T22" y="T23"/>
                </a:cxn>
                <a:cxn ang="T86">
                  <a:pos x="T24" y="T25"/>
                </a:cxn>
                <a:cxn ang="T87">
                  <a:pos x="T26" y="T27"/>
                </a:cxn>
                <a:cxn ang="T88">
                  <a:pos x="T28" y="T29"/>
                </a:cxn>
                <a:cxn ang="T89">
                  <a:pos x="T30" y="T31"/>
                </a:cxn>
                <a:cxn ang="T90">
                  <a:pos x="T32" y="T33"/>
                </a:cxn>
                <a:cxn ang="T91">
                  <a:pos x="T34" y="T35"/>
                </a:cxn>
                <a:cxn ang="T92">
                  <a:pos x="T36" y="T37"/>
                </a:cxn>
                <a:cxn ang="T93">
                  <a:pos x="T38" y="T39"/>
                </a:cxn>
                <a:cxn ang="T94">
                  <a:pos x="T40" y="T41"/>
                </a:cxn>
                <a:cxn ang="T95">
                  <a:pos x="T42" y="T43"/>
                </a:cxn>
                <a:cxn ang="T96">
                  <a:pos x="T44" y="T45"/>
                </a:cxn>
                <a:cxn ang="T97">
                  <a:pos x="T46" y="T47"/>
                </a:cxn>
                <a:cxn ang="T98">
                  <a:pos x="T48" y="T49"/>
                </a:cxn>
                <a:cxn ang="T99">
                  <a:pos x="T50" y="T51"/>
                </a:cxn>
                <a:cxn ang="T100">
                  <a:pos x="T52" y="T53"/>
                </a:cxn>
                <a:cxn ang="T101">
                  <a:pos x="T54" y="T55"/>
                </a:cxn>
                <a:cxn ang="T102">
                  <a:pos x="T56" y="T57"/>
                </a:cxn>
                <a:cxn ang="T103">
                  <a:pos x="T58" y="T59"/>
                </a:cxn>
                <a:cxn ang="T104">
                  <a:pos x="T60" y="T61"/>
                </a:cxn>
                <a:cxn ang="T105">
                  <a:pos x="T62" y="T63"/>
                </a:cxn>
                <a:cxn ang="T106">
                  <a:pos x="T64" y="T65"/>
                </a:cxn>
                <a:cxn ang="T107">
                  <a:pos x="T66" y="T67"/>
                </a:cxn>
                <a:cxn ang="T108">
                  <a:pos x="T68" y="T69"/>
                </a:cxn>
                <a:cxn ang="T109">
                  <a:pos x="T70" y="T71"/>
                </a:cxn>
                <a:cxn ang="T110">
                  <a:pos x="T72" y="T73"/>
                </a:cxn>
              </a:cxnLst>
              <a:rect l="T111" t="T112" r="T113" b="T114"/>
              <a:pathLst>
                <a:path w="1243454" h="1081396">
                  <a:moveTo>
                    <a:pt x="809625" y="10716"/>
                  </a:moveTo>
                  <a:lnTo>
                    <a:pt x="753666" y="48816"/>
                  </a:lnTo>
                  <a:lnTo>
                    <a:pt x="702469" y="107157"/>
                  </a:lnTo>
                  <a:lnTo>
                    <a:pt x="679847" y="169069"/>
                  </a:lnTo>
                  <a:lnTo>
                    <a:pt x="697854" y="251657"/>
                  </a:lnTo>
                  <a:lnTo>
                    <a:pt x="663765" y="347607"/>
                  </a:lnTo>
                  <a:lnTo>
                    <a:pt x="691250" y="405988"/>
                  </a:lnTo>
                  <a:lnTo>
                    <a:pt x="755641" y="449680"/>
                  </a:lnTo>
                  <a:lnTo>
                    <a:pt x="817890" y="424719"/>
                  </a:lnTo>
                  <a:lnTo>
                    <a:pt x="821531" y="504825"/>
                  </a:lnTo>
                  <a:lnTo>
                    <a:pt x="809625" y="560785"/>
                  </a:lnTo>
                  <a:lnTo>
                    <a:pt x="762000" y="573882"/>
                  </a:lnTo>
                  <a:lnTo>
                    <a:pt x="702469" y="533400"/>
                  </a:lnTo>
                  <a:lnTo>
                    <a:pt x="638175" y="466725"/>
                  </a:lnTo>
                  <a:lnTo>
                    <a:pt x="567928" y="379810"/>
                  </a:lnTo>
                  <a:lnTo>
                    <a:pt x="500063" y="355997"/>
                  </a:lnTo>
                  <a:lnTo>
                    <a:pt x="446485" y="403622"/>
                  </a:lnTo>
                  <a:lnTo>
                    <a:pt x="335756" y="341710"/>
                  </a:lnTo>
                  <a:lnTo>
                    <a:pt x="277416" y="328613"/>
                  </a:lnTo>
                  <a:lnTo>
                    <a:pt x="194072" y="292894"/>
                  </a:lnTo>
                  <a:lnTo>
                    <a:pt x="211931" y="404813"/>
                  </a:lnTo>
                  <a:lnTo>
                    <a:pt x="196453" y="519113"/>
                  </a:lnTo>
                  <a:lnTo>
                    <a:pt x="3572" y="533400"/>
                  </a:lnTo>
                  <a:lnTo>
                    <a:pt x="0" y="840582"/>
                  </a:lnTo>
                  <a:lnTo>
                    <a:pt x="71438" y="914400"/>
                  </a:lnTo>
                  <a:lnTo>
                    <a:pt x="167878" y="1021557"/>
                  </a:lnTo>
                  <a:lnTo>
                    <a:pt x="147638" y="1066800"/>
                  </a:lnTo>
                  <a:lnTo>
                    <a:pt x="198835" y="1063228"/>
                  </a:lnTo>
                  <a:lnTo>
                    <a:pt x="259556" y="1058466"/>
                  </a:lnTo>
                  <a:lnTo>
                    <a:pt x="304800" y="1048941"/>
                  </a:lnTo>
                  <a:lnTo>
                    <a:pt x="331159" y="1047591"/>
                  </a:lnTo>
                  <a:lnTo>
                    <a:pt x="382454" y="1060679"/>
                  </a:lnTo>
                  <a:lnTo>
                    <a:pt x="436384" y="1070916"/>
                  </a:lnTo>
                  <a:lnTo>
                    <a:pt x="476883" y="1081396"/>
                  </a:lnTo>
                  <a:lnTo>
                    <a:pt x="509018" y="1075205"/>
                  </a:lnTo>
                  <a:lnTo>
                    <a:pt x="556762" y="1040693"/>
                  </a:lnTo>
                  <a:lnTo>
                    <a:pt x="588031" y="986853"/>
                  </a:lnTo>
                  <a:lnTo>
                    <a:pt x="646368" y="943736"/>
                  </a:lnTo>
                  <a:lnTo>
                    <a:pt x="686257" y="920582"/>
                  </a:lnTo>
                  <a:lnTo>
                    <a:pt x="710027" y="897720"/>
                  </a:lnTo>
                  <a:lnTo>
                    <a:pt x="704854" y="859494"/>
                  </a:lnTo>
                  <a:lnTo>
                    <a:pt x="738560" y="841126"/>
                  </a:lnTo>
                  <a:lnTo>
                    <a:pt x="778448" y="817971"/>
                  </a:lnTo>
                  <a:lnTo>
                    <a:pt x="826650" y="808685"/>
                  </a:lnTo>
                  <a:lnTo>
                    <a:pt x="836428" y="755235"/>
                  </a:lnTo>
                  <a:lnTo>
                    <a:pt x="903231" y="734395"/>
                  </a:lnTo>
                  <a:lnTo>
                    <a:pt x="959289" y="713751"/>
                  </a:lnTo>
                  <a:lnTo>
                    <a:pt x="1017779" y="679044"/>
                  </a:lnTo>
                  <a:lnTo>
                    <a:pt x="1065610" y="667941"/>
                  </a:lnTo>
                  <a:lnTo>
                    <a:pt x="1132285" y="648891"/>
                  </a:lnTo>
                  <a:lnTo>
                    <a:pt x="1137139" y="592763"/>
                  </a:lnTo>
                  <a:lnTo>
                    <a:pt x="1165772" y="541774"/>
                  </a:lnTo>
                  <a:lnTo>
                    <a:pt x="1157103" y="508285"/>
                  </a:lnTo>
                  <a:lnTo>
                    <a:pt x="1195388" y="484585"/>
                  </a:lnTo>
                  <a:lnTo>
                    <a:pt x="1207381" y="465315"/>
                  </a:lnTo>
                  <a:lnTo>
                    <a:pt x="1223963" y="453628"/>
                  </a:lnTo>
                  <a:lnTo>
                    <a:pt x="1228725" y="414338"/>
                  </a:lnTo>
                  <a:lnTo>
                    <a:pt x="1194957" y="373014"/>
                  </a:lnTo>
                  <a:lnTo>
                    <a:pt x="1181100" y="310753"/>
                  </a:lnTo>
                  <a:lnTo>
                    <a:pt x="1201286" y="277569"/>
                  </a:lnTo>
                  <a:lnTo>
                    <a:pt x="1219582" y="249199"/>
                  </a:lnTo>
                  <a:lnTo>
                    <a:pt x="1243454" y="231942"/>
                  </a:lnTo>
                  <a:lnTo>
                    <a:pt x="1216031" y="201598"/>
                  </a:lnTo>
                  <a:lnTo>
                    <a:pt x="1199404" y="173861"/>
                  </a:lnTo>
                  <a:lnTo>
                    <a:pt x="1201217" y="125696"/>
                  </a:lnTo>
                  <a:lnTo>
                    <a:pt x="1176491" y="120537"/>
                  </a:lnTo>
                  <a:lnTo>
                    <a:pt x="1133204" y="104500"/>
                  </a:lnTo>
                  <a:lnTo>
                    <a:pt x="1086977" y="74496"/>
                  </a:lnTo>
                  <a:lnTo>
                    <a:pt x="1042457" y="64557"/>
                  </a:lnTo>
                  <a:lnTo>
                    <a:pt x="1007414" y="33882"/>
                  </a:lnTo>
                  <a:lnTo>
                    <a:pt x="975979" y="29313"/>
                  </a:lnTo>
                  <a:lnTo>
                    <a:pt x="955292" y="49315"/>
                  </a:lnTo>
                  <a:lnTo>
                    <a:pt x="930810" y="32936"/>
                  </a:lnTo>
                  <a:lnTo>
                    <a:pt x="909638" y="0"/>
                  </a:lnTo>
                  <a:lnTo>
                    <a:pt x="809625" y="10716"/>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17" name="Freeform 92">
              <a:extLst>
                <a:ext uri="{FF2B5EF4-FFF2-40B4-BE49-F238E27FC236}">
                  <a16:creationId xmlns:a16="http://schemas.microsoft.com/office/drawing/2014/main" id="{389B135C-1EA5-4E8F-9791-47ADF0A375D5}"/>
                </a:ext>
              </a:extLst>
            </p:cNvPr>
            <p:cNvSpPr>
              <a:spLocks/>
            </p:cNvSpPr>
            <p:nvPr/>
          </p:nvSpPr>
          <p:spPr bwMode="auto">
            <a:xfrm>
              <a:off x="4847138" y="4111127"/>
              <a:ext cx="153044" cy="140551"/>
            </a:xfrm>
            <a:custGeom>
              <a:avLst/>
              <a:gdLst>
                <a:gd name="T0" fmla="*/ 89 w 903533"/>
                <a:gd name="T1" fmla="*/ 4 h 835819"/>
                <a:gd name="T2" fmla="*/ 80 w 903533"/>
                <a:gd name="T3" fmla="*/ 0 h 835819"/>
                <a:gd name="T4" fmla="*/ 72 w 903533"/>
                <a:gd name="T5" fmla="*/ 1 h 835819"/>
                <a:gd name="T6" fmla="*/ 61 w 903533"/>
                <a:gd name="T7" fmla="*/ 7 h 835819"/>
                <a:gd name="T8" fmla="*/ 62 w 903533"/>
                <a:gd name="T9" fmla="*/ 13 h 835819"/>
                <a:gd name="T10" fmla="*/ 58 w 903533"/>
                <a:gd name="T11" fmla="*/ 16 h 835819"/>
                <a:gd name="T12" fmla="*/ 51 w 903533"/>
                <a:gd name="T13" fmla="*/ 20 h 835819"/>
                <a:gd name="T14" fmla="*/ 43 w 903533"/>
                <a:gd name="T15" fmla="*/ 26 h 835819"/>
                <a:gd name="T16" fmla="*/ 38 w 903533"/>
                <a:gd name="T17" fmla="*/ 33 h 835819"/>
                <a:gd name="T18" fmla="*/ 32 w 903533"/>
                <a:gd name="T19" fmla="*/ 38 h 835819"/>
                <a:gd name="T20" fmla="*/ 27 w 903533"/>
                <a:gd name="T21" fmla="*/ 39 h 835819"/>
                <a:gd name="T22" fmla="*/ 22 w 903533"/>
                <a:gd name="T23" fmla="*/ 38 h 835819"/>
                <a:gd name="T24" fmla="*/ 14 w 903533"/>
                <a:gd name="T25" fmla="*/ 37 h 835819"/>
                <a:gd name="T26" fmla="*/ 5 w 903533"/>
                <a:gd name="T27" fmla="*/ 34 h 835819"/>
                <a:gd name="T28" fmla="*/ 0 w 903533"/>
                <a:gd name="T29" fmla="*/ 35 h 835819"/>
                <a:gd name="T30" fmla="*/ 4 w 903533"/>
                <a:gd name="T31" fmla="*/ 41 h 835819"/>
                <a:gd name="T32" fmla="*/ 11 w 903533"/>
                <a:gd name="T33" fmla="*/ 47 h 835819"/>
                <a:gd name="T34" fmla="*/ 18 w 903533"/>
                <a:gd name="T35" fmla="*/ 61 h 835819"/>
                <a:gd name="T36" fmla="*/ 28 w 903533"/>
                <a:gd name="T37" fmla="*/ 66 h 835819"/>
                <a:gd name="T38" fmla="*/ 35 w 903533"/>
                <a:gd name="T39" fmla="*/ 70 h 835819"/>
                <a:gd name="T40" fmla="*/ 40 w 903533"/>
                <a:gd name="T41" fmla="*/ 73 h 835819"/>
                <a:gd name="T42" fmla="*/ 46 w 903533"/>
                <a:gd name="T43" fmla="*/ 81 h 835819"/>
                <a:gd name="T44" fmla="*/ 49 w 903533"/>
                <a:gd name="T45" fmla="*/ 92 h 835819"/>
                <a:gd name="T46" fmla="*/ 53 w 903533"/>
                <a:gd name="T47" fmla="*/ 101 h 835819"/>
                <a:gd name="T48" fmla="*/ 59 w 903533"/>
                <a:gd name="T49" fmla="*/ 107 h 835819"/>
                <a:gd name="T50" fmla="*/ 62 w 903533"/>
                <a:gd name="T51" fmla="*/ 117 h 835819"/>
                <a:gd name="T52" fmla="*/ 69 w 903533"/>
                <a:gd name="T53" fmla="*/ 122 h 835819"/>
                <a:gd name="T54" fmla="*/ 80 w 903533"/>
                <a:gd name="T55" fmla="*/ 121 h 835819"/>
                <a:gd name="T56" fmla="*/ 86 w 903533"/>
                <a:gd name="T57" fmla="*/ 113 h 835819"/>
                <a:gd name="T58" fmla="*/ 101 w 903533"/>
                <a:gd name="T59" fmla="*/ 110 h 835819"/>
                <a:gd name="T60" fmla="*/ 111 w 903533"/>
                <a:gd name="T61" fmla="*/ 102 h 835819"/>
                <a:gd name="T62" fmla="*/ 125 w 903533"/>
                <a:gd name="T63" fmla="*/ 91 h 835819"/>
                <a:gd name="T64" fmla="*/ 126 w 903533"/>
                <a:gd name="T65" fmla="*/ 83 h 835819"/>
                <a:gd name="T66" fmla="*/ 125 w 903533"/>
                <a:gd name="T67" fmla="*/ 77 h 835819"/>
                <a:gd name="T68" fmla="*/ 131 w 903533"/>
                <a:gd name="T69" fmla="*/ 71 h 835819"/>
                <a:gd name="T70" fmla="*/ 137 w 903533"/>
                <a:gd name="T71" fmla="*/ 66 h 835819"/>
                <a:gd name="T72" fmla="*/ 133 w 903533"/>
                <a:gd name="T73" fmla="*/ 58 h 835819"/>
                <a:gd name="T74" fmla="*/ 133 w 903533"/>
                <a:gd name="T75" fmla="*/ 48 h 835819"/>
                <a:gd name="T76" fmla="*/ 136 w 903533"/>
                <a:gd name="T77" fmla="*/ 41 h 835819"/>
                <a:gd name="T78" fmla="*/ 137 w 903533"/>
                <a:gd name="T79" fmla="*/ 32 h 835819"/>
                <a:gd name="T80" fmla="*/ 132 w 903533"/>
                <a:gd name="T81" fmla="*/ 26 h 835819"/>
                <a:gd name="T82" fmla="*/ 131 w 903533"/>
                <a:gd name="T83" fmla="*/ 19 h 835819"/>
                <a:gd name="T84" fmla="*/ 123 w 903533"/>
                <a:gd name="T85" fmla="*/ 16 h 835819"/>
                <a:gd name="T86" fmla="*/ 113 w 903533"/>
                <a:gd name="T87" fmla="*/ 14 h 835819"/>
                <a:gd name="T88" fmla="*/ 106 w 903533"/>
                <a:gd name="T89" fmla="*/ 10 h 835819"/>
                <a:gd name="T90" fmla="*/ 96 w 903533"/>
                <a:gd name="T91" fmla="*/ 6 h 835819"/>
                <a:gd name="T92" fmla="*/ 89 w 903533"/>
                <a:gd name="T93" fmla="*/ 4 h 835819"/>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w 903533"/>
                <a:gd name="T142" fmla="*/ 0 h 835819"/>
                <a:gd name="T143" fmla="*/ 903533 w 903533"/>
                <a:gd name="T144" fmla="*/ 835819 h 835819"/>
              </a:gdLst>
              <a:ahLst/>
              <a:cxnLst>
                <a:cxn ang="T94">
                  <a:pos x="T0" y="T1"/>
                </a:cxn>
                <a:cxn ang="T95">
                  <a:pos x="T2" y="T3"/>
                </a:cxn>
                <a:cxn ang="T96">
                  <a:pos x="T4" y="T5"/>
                </a:cxn>
                <a:cxn ang="T97">
                  <a:pos x="T6" y="T7"/>
                </a:cxn>
                <a:cxn ang="T98">
                  <a:pos x="T8" y="T9"/>
                </a:cxn>
                <a:cxn ang="T99">
                  <a:pos x="T10" y="T11"/>
                </a:cxn>
                <a:cxn ang="T100">
                  <a:pos x="T12" y="T13"/>
                </a:cxn>
                <a:cxn ang="T101">
                  <a:pos x="T14" y="T15"/>
                </a:cxn>
                <a:cxn ang="T102">
                  <a:pos x="T16" y="T17"/>
                </a:cxn>
                <a:cxn ang="T103">
                  <a:pos x="T18" y="T19"/>
                </a:cxn>
                <a:cxn ang="T104">
                  <a:pos x="T20" y="T21"/>
                </a:cxn>
                <a:cxn ang="T105">
                  <a:pos x="T22" y="T23"/>
                </a:cxn>
                <a:cxn ang="T106">
                  <a:pos x="T24" y="T25"/>
                </a:cxn>
                <a:cxn ang="T107">
                  <a:pos x="T26" y="T27"/>
                </a:cxn>
                <a:cxn ang="T108">
                  <a:pos x="T28" y="T29"/>
                </a:cxn>
                <a:cxn ang="T109">
                  <a:pos x="T30" y="T31"/>
                </a:cxn>
                <a:cxn ang="T110">
                  <a:pos x="T32" y="T33"/>
                </a:cxn>
                <a:cxn ang="T111">
                  <a:pos x="T34" y="T35"/>
                </a:cxn>
                <a:cxn ang="T112">
                  <a:pos x="T36" y="T37"/>
                </a:cxn>
                <a:cxn ang="T113">
                  <a:pos x="T38" y="T39"/>
                </a:cxn>
                <a:cxn ang="T114">
                  <a:pos x="T40" y="T41"/>
                </a:cxn>
                <a:cxn ang="T115">
                  <a:pos x="T42" y="T43"/>
                </a:cxn>
                <a:cxn ang="T116">
                  <a:pos x="T44" y="T45"/>
                </a:cxn>
                <a:cxn ang="T117">
                  <a:pos x="T46" y="T47"/>
                </a:cxn>
                <a:cxn ang="T118">
                  <a:pos x="T48" y="T49"/>
                </a:cxn>
                <a:cxn ang="T119">
                  <a:pos x="T50" y="T51"/>
                </a:cxn>
                <a:cxn ang="T120">
                  <a:pos x="T52" y="T53"/>
                </a:cxn>
                <a:cxn ang="T121">
                  <a:pos x="T54" y="T55"/>
                </a:cxn>
                <a:cxn ang="T122">
                  <a:pos x="T56" y="T57"/>
                </a:cxn>
                <a:cxn ang="T123">
                  <a:pos x="T58" y="T59"/>
                </a:cxn>
                <a:cxn ang="T124">
                  <a:pos x="T60" y="T61"/>
                </a:cxn>
                <a:cxn ang="T125">
                  <a:pos x="T62" y="T63"/>
                </a:cxn>
                <a:cxn ang="T126">
                  <a:pos x="T64" y="T65"/>
                </a:cxn>
                <a:cxn ang="T127">
                  <a:pos x="T66" y="T67"/>
                </a:cxn>
                <a:cxn ang="T128">
                  <a:pos x="T68" y="T69"/>
                </a:cxn>
                <a:cxn ang="T129">
                  <a:pos x="T70" y="T71"/>
                </a:cxn>
                <a:cxn ang="T130">
                  <a:pos x="T72" y="T73"/>
                </a:cxn>
                <a:cxn ang="T131">
                  <a:pos x="T74" y="T75"/>
                </a:cxn>
                <a:cxn ang="T132">
                  <a:pos x="T76" y="T77"/>
                </a:cxn>
                <a:cxn ang="T133">
                  <a:pos x="T78" y="T79"/>
                </a:cxn>
                <a:cxn ang="T134">
                  <a:pos x="T80" y="T81"/>
                </a:cxn>
                <a:cxn ang="T135">
                  <a:pos x="T82" y="T83"/>
                </a:cxn>
                <a:cxn ang="T136">
                  <a:pos x="T84" y="T85"/>
                </a:cxn>
                <a:cxn ang="T137">
                  <a:pos x="T86" y="T87"/>
                </a:cxn>
                <a:cxn ang="T138">
                  <a:pos x="T88" y="T89"/>
                </a:cxn>
                <a:cxn ang="T139">
                  <a:pos x="T90" y="T91"/>
                </a:cxn>
                <a:cxn ang="T140">
                  <a:pos x="T92" y="T93"/>
                </a:cxn>
              </a:cxnLst>
              <a:rect l="T141" t="T142" r="T143" b="T144"/>
              <a:pathLst>
                <a:path w="903533" h="835819">
                  <a:moveTo>
                    <a:pt x="590550" y="26194"/>
                  </a:moveTo>
                  <a:lnTo>
                    <a:pt x="526257" y="0"/>
                  </a:lnTo>
                  <a:lnTo>
                    <a:pt x="476250" y="7144"/>
                  </a:lnTo>
                  <a:lnTo>
                    <a:pt x="404813" y="48816"/>
                  </a:lnTo>
                  <a:lnTo>
                    <a:pt x="408385" y="89297"/>
                  </a:lnTo>
                  <a:lnTo>
                    <a:pt x="383382" y="110728"/>
                  </a:lnTo>
                  <a:lnTo>
                    <a:pt x="334566" y="139303"/>
                  </a:lnTo>
                  <a:lnTo>
                    <a:pt x="284560" y="177403"/>
                  </a:lnTo>
                  <a:lnTo>
                    <a:pt x="253603" y="228600"/>
                  </a:lnTo>
                  <a:lnTo>
                    <a:pt x="211932" y="261937"/>
                  </a:lnTo>
                  <a:lnTo>
                    <a:pt x="176213" y="270272"/>
                  </a:lnTo>
                  <a:lnTo>
                    <a:pt x="145257" y="261937"/>
                  </a:lnTo>
                  <a:lnTo>
                    <a:pt x="90488" y="252412"/>
                  </a:lnTo>
                  <a:lnTo>
                    <a:pt x="30957" y="235744"/>
                  </a:lnTo>
                  <a:lnTo>
                    <a:pt x="0" y="240506"/>
                  </a:lnTo>
                  <a:lnTo>
                    <a:pt x="27385" y="283369"/>
                  </a:lnTo>
                  <a:lnTo>
                    <a:pt x="72628" y="323850"/>
                  </a:lnTo>
                  <a:lnTo>
                    <a:pt x="116682" y="420291"/>
                  </a:lnTo>
                  <a:lnTo>
                    <a:pt x="183357" y="452437"/>
                  </a:lnTo>
                  <a:lnTo>
                    <a:pt x="233363" y="482203"/>
                  </a:lnTo>
                  <a:lnTo>
                    <a:pt x="263128" y="501253"/>
                  </a:lnTo>
                  <a:lnTo>
                    <a:pt x="305991" y="551259"/>
                  </a:lnTo>
                  <a:lnTo>
                    <a:pt x="320278" y="631031"/>
                  </a:lnTo>
                  <a:lnTo>
                    <a:pt x="351235" y="690562"/>
                  </a:lnTo>
                  <a:lnTo>
                    <a:pt x="392907" y="731044"/>
                  </a:lnTo>
                  <a:lnTo>
                    <a:pt x="410766" y="801291"/>
                  </a:lnTo>
                  <a:lnTo>
                    <a:pt x="457200" y="835819"/>
                  </a:lnTo>
                  <a:lnTo>
                    <a:pt x="527447" y="826294"/>
                  </a:lnTo>
                  <a:lnTo>
                    <a:pt x="570310" y="775097"/>
                  </a:lnTo>
                  <a:lnTo>
                    <a:pt x="669132" y="752475"/>
                  </a:lnTo>
                  <a:lnTo>
                    <a:pt x="734616" y="698897"/>
                  </a:lnTo>
                  <a:lnTo>
                    <a:pt x="824175" y="622115"/>
                  </a:lnTo>
                  <a:lnTo>
                    <a:pt x="831336" y="570006"/>
                  </a:lnTo>
                  <a:lnTo>
                    <a:pt x="827021" y="530748"/>
                  </a:lnTo>
                  <a:lnTo>
                    <a:pt x="867647" y="486462"/>
                  </a:lnTo>
                  <a:lnTo>
                    <a:pt x="903533" y="453967"/>
                  </a:lnTo>
                  <a:lnTo>
                    <a:pt x="877355" y="401058"/>
                  </a:lnTo>
                  <a:lnTo>
                    <a:pt x="876072" y="330371"/>
                  </a:lnTo>
                  <a:lnTo>
                    <a:pt x="895350" y="279797"/>
                  </a:lnTo>
                  <a:lnTo>
                    <a:pt x="903303" y="217958"/>
                  </a:lnTo>
                  <a:lnTo>
                    <a:pt x="875110" y="176212"/>
                  </a:lnTo>
                  <a:lnTo>
                    <a:pt x="863203" y="130969"/>
                  </a:lnTo>
                  <a:lnTo>
                    <a:pt x="813197" y="111919"/>
                  </a:lnTo>
                  <a:lnTo>
                    <a:pt x="748903" y="94059"/>
                  </a:lnTo>
                  <a:lnTo>
                    <a:pt x="701278" y="69056"/>
                  </a:lnTo>
                  <a:lnTo>
                    <a:pt x="632222" y="41672"/>
                  </a:lnTo>
                  <a:lnTo>
                    <a:pt x="590550" y="26194"/>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18" name="Freeform 93">
              <a:extLst>
                <a:ext uri="{FF2B5EF4-FFF2-40B4-BE49-F238E27FC236}">
                  <a16:creationId xmlns:a16="http://schemas.microsoft.com/office/drawing/2014/main" id="{24DA895D-EE4E-4D6A-A5F4-4613DCD5DF93}"/>
                </a:ext>
              </a:extLst>
            </p:cNvPr>
            <p:cNvSpPr>
              <a:spLocks/>
            </p:cNvSpPr>
            <p:nvPr/>
          </p:nvSpPr>
          <p:spPr bwMode="auto">
            <a:xfrm>
              <a:off x="4956455" y="4298528"/>
              <a:ext cx="24987" cy="40604"/>
            </a:xfrm>
            <a:custGeom>
              <a:avLst/>
              <a:gdLst>
                <a:gd name="T0" fmla="*/ 16 w 152400"/>
                <a:gd name="T1" fmla="*/ 11 h 235743"/>
                <a:gd name="T2" fmla="*/ 15 w 152400"/>
                <a:gd name="T3" fmla="*/ 22 h 235743"/>
                <a:gd name="T4" fmla="*/ 20 w 152400"/>
                <a:gd name="T5" fmla="*/ 23 h 235743"/>
                <a:gd name="T6" fmla="*/ 14 w 152400"/>
                <a:gd name="T7" fmla="*/ 32 h 235743"/>
                <a:gd name="T8" fmla="*/ 9 w 152400"/>
                <a:gd name="T9" fmla="*/ 39 h 235743"/>
                <a:gd name="T10" fmla="*/ 4 w 152400"/>
                <a:gd name="T11" fmla="*/ 33 h 235743"/>
                <a:gd name="T12" fmla="*/ 0 w 152400"/>
                <a:gd name="T13" fmla="*/ 25 h 235743"/>
                <a:gd name="T14" fmla="*/ 2 w 152400"/>
                <a:gd name="T15" fmla="*/ 13 h 235743"/>
                <a:gd name="T16" fmla="*/ 5 w 152400"/>
                <a:gd name="T17" fmla="*/ 6 h 235743"/>
                <a:gd name="T18" fmla="*/ 10 w 152400"/>
                <a:gd name="T19" fmla="*/ 0 h 235743"/>
                <a:gd name="T20" fmla="*/ 13 w 152400"/>
                <a:gd name="T21" fmla="*/ 6 h 235743"/>
                <a:gd name="T22" fmla="*/ 16 w 152400"/>
                <a:gd name="T23" fmla="*/ 11 h 235743"/>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152400"/>
                <a:gd name="T37" fmla="*/ 0 h 235743"/>
                <a:gd name="T38" fmla="*/ 152400 w 152400"/>
                <a:gd name="T39" fmla="*/ 235743 h 235743"/>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152400" h="235743">
                  <a:moveTo>
                    <a:pt x="123716" y="68211"/>
                  </a:moveTo>
                  <a:lnTo>
                    <a:pt x="115519" y="131749"/>
                  </a:lnTo>
                  <a:lnTo>
                    <a:pt x="152400" y="140493"/>
                  </a:lnTo>
                  <a:lnTo>
                    <a:pt x="110728" y="192881"/>
                  </a:lnTo>
                  <a:lnTo>
                    <a:pt x="72628" y="235743"/>
                  </a:lnTo>
                  <a:lnTo>
                    <a:pt x="33338" y="198834"/>
                  </a:lnTo>
                  <a:lnTo>
                    <a:pt x="0" y="154781"/>
                  </a:lnTo>
                  <a:lnTo>
                    <a:pt x="14288" y="79771"/>
                  </a:lnTo>
                  <a:lnTo>
                    <a:pt x="39291" y="35718"/>
                  </a:lnTo>
                  <a:lnTo>
                    <a:pt x="77391" y="0"/>
                  </a:lnTo>
                  <a:lnTo>
                    <a:pt x="102235" y="37611"/>
                  </a:lnTo>
                  <a:lnTo>
                    <a:pt x="123716" y="68211"/>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19" name="Freeform 94">
              <a:extLst>
                <a:ext uri="{FF2B5EF4-FFF2-40B4-BE49-F238E27FC236}">
                  <a16:creationId xmlns:a16="http://schemas.microsoft.com/office/drawing/2014/main" id="{F3C954AF-FE0C-493C-9AB3-937621AF6B5E}"/>
                </a:ext>
              </a:extLst>
            </p:cNvPr>
            <p:cNvSpPr>
              <a:spLocks/>
            </p:cNvSpPr>
            <p:nvPr/>
          </p:nvSpPr>
          <p:spPr bwMode="auto">
            <a:xfrm>
              <a:off x="6925725" y="2666578"/>
              <a:ext cx="51535" cy="238937"/>
            </a:xfrm>
            <a:custGeom>
              <a:avLst/>
              <a:gdLst>
                <a:gd name="T0" fmla="*/ 2147483647 w 432"/>
                <a:gd name="T1" fmla="*/ 2147483647 h 1904"/>
                <a:gd name="T2" fmla="*/ 2147483647 w 432"/>
                <a:gd name="T3" fmla="*/ 2147483647 h 1904"/>
                <a:gd name="T4" fmla="*/ 2147483647 w 432"/>
                <a:gd name="T5" fmla="*/ 2147483647 h 1904"/>
                <a:gd name="T6" fmla="*/ 2147483647 w 432"/>
                <a:gd name="T7" fmla="*/ 2147483647 h 1904"/>
                <a:gd name="T8" fmla="*/ 2147483647 w 432"/>
                <a:gd name="T9" fmla="*/ 2147483647 h 1904"/>
                <a:gd name="T10" fmla="*/ 2147483647 w 432"/>
                <a:gd name="T11" fmla="*/ 2147483647 h 1904"/>
                <a:gd name="T12" fmla="*/ 0 w 432"/>
                <a:gd name="T13" fmla="*/ 2147483647 h 1904"/>
                <a:gd name="T14" fmla="*/ 2147483647 w 432"/>
                <a:gd name="T15" fmla="*/ 2147483647 h 1904"/>
                <a:gd name="T16" fmla="*/ 2147483647 w 432"/>
                <a:gd name="T17" fmla="*/ 2147483647 h 1904"/>
                <a:gd name="T18" fmla="*/ 2147483647 w 432"/>
                <a:gd name="T19" fmla="*/ 2147483647 h 1904"/>
                <a:gd name="T20" fmla="*/ 2147483647 w 432"/>
                <a:gd name="T21" fmla="*/ 2147483647 h 1904"/>
                <a:gd name="T22" fmla="*/ 2147483647 w 432"/>
                <a:gd name="T23" fmla="*/ 2147483647 h 1904"/>
                <a:gd name="T24" fmla="*/ 2147483647 w 432"/>
                <a:gd name="T25" fmla="*/ 2147483647 h 1904"/>
                <a:gd name="T26" fmla="*/ 2147483647 w 432"/>
                <a:gd name="T27" fmla="*/ 2147483647 h 1904"/>
                <a:gd name="T28" fmla="*/ 2147483647 w 432"/>
                <a:gd name="T29" fmla="*/ 2147483647 h 1904"/>
                <a:gd name="T30" fmla="*/ 2147483647 w 432"/>
                <a:gd name="T31" fmla="*/ 2147483647 h 1904"/>
                <a:gd name="T32" fmla="*/ 2147483647 w 432"/>
                <a:gd name="T33" fmla="*/ 2147483647 h 1904"/>
                <a:gd name="T34" fmla="*/ 2147483647 w 432"/>
                <a:gd name="T35" fmla="*/ 2147483647 h 1904"/>
                <a:gd name="T36" fmla="*/ 2147483647 w 432"/>
                <a:gd name="T37" fmla="*/ 2147483647 h 1904"/>
                <a:gd name="T38" fmla="*/ 2147483647 w 432"/>
                <a:gd name="T39" fmla="*/ 2147483647 h 1904"/>
                <a:gd name="T40" fmla="*/ 2147483647 w 432"/>
                <a:gd name="T41" fmla="*/ 2147483647 h 1904"/>
                <a:gd name="T42" fmla="*/ 2147483647 w 432"/>
                <a:gd name="T43" fmla="*/ 2147483647 h 1904"/>
                <a:gd name="T44" fmla="*/ 2147483647 w 432"/>
                <a:gd name="T45" fmla="*/ 2147483647 h 1904"/>
                <a:gd name="T46" fmla="*/ 2147483647 w 432"/>
                <a:gd name="T47" fmla="*/ 2147483647 h 1904"/>
                <a:gd name="T48" fmla="*/ 2147483647 w 432"/>
                <a:gd name="T49" fmla="*/ 2147483647 h 1904"/>
                <a:gd name="T50" fmla="*/ 2147483647 w 432"/>
                <a:gd name="T51" fmla="*/ 2147483647 h 1904"/>
                <a:gd name="T52" fmla="*/ 2147483647 w 432"/>
                <a:gd name="T53" fmla="*/ 2147483647 h 1904"/>
                <a:gd name="T54" fmla="*/ 2147483647 w 432"/>
                <a:gd name="T55" fmla="*/ 0 h 1904"/>
                <a:gd name="T56" fmla="*/ 2147483647 w 432"/>
                <a:gd name="T57" fmla="*/ 2147483647 h 1904"/>
                <a:gd name="T58" fmla="*/ 2147483647 w 432"/>
                <a:gd name="T59" fmla="*/ 2147483647 h 1904"/>
                <a:gd name="T60" fmla="*/ 2147483647 w 432"/>
                <a:gd name="T61" fmla="*/ 2147483647 h 1904"/>
                <a:gd name="T62" fmla="*/ 2147483647 w 432"/>
                <a:gd name="T63" fmla="*/ 2147483647 h 1904"/>
                <a:gd name="T64" fmla="*/ 2147483647 w 432"/>
                <a:gd name="T65" fmla="*/ 2147483647 h 1904"/>
                <a:gd name="T66" fmla="*/ 2147483647 w 432"/>
                <a:gd name="T67" fmla="*/ 2147483647 h 1904"/>
                <a:gd name="T68" fmla="*/ 2147483647 w 432"/>
                <a:gd name="T69" fmla="*/ 2147483647 h 1904"/>
                <a:gd name="T70" fmla="*/ 2147483647 w 432"/>
                <a:gd name="T71" fmla="*/ 2147483647 h 1904"/>
                <a:gd name="T72" fmla="*/ 2147483647 w 432"/>
                <a:gd name="T73" fmla="*/ 2147483647 h 1904"/>
                <a:gd name="T74" fmla="*/ 2147483647 w 432"/>
                <a:gd name="T75" fmla="*/ 2147483647 h 1904"/>
                <a:gd name="T76" fmla="*/ 2147483647 w 432"/>
                <a:gd name="T77" fmla="*/ 2147483647 h 1904"/>
                <a:gd name="T78" fmla="*/ 2147483647 w 432"/>
                <a:gd name="T79" fmla="*/ 2147483647 h 1904"/>
                <a:gd name="T80" fmla="*/ 2147483647 w 432"/>
                <a:gd name="T81" fmla="*/ 2147483647 h 1904"/>
                <a:gd name="T82" fmla="*/ 2147483647 w 432"/>
                <a:gd name="T83" fmla="*/ 2147483647 h 1904"/>
                <a:gd name="T84" fmla="*/ 2147483647 w 432"/>
                <a:gd name="T85" fmla="*/ 2147483647 h 1904"/>
                <a:gd name="T86" fmla="*/ 2147483647 w 432"/>
                <a:gd name="T87" fmla="*/ 2147483647 h 1904"/>
                <a:gd name="T88" fmla="*/ 2147483647 w 432"/>
                <a:gd name="T89" fmla="*/ 2147483647 h 1904"/>
                <a:gd name="T90" fmla="*/ 2147483647 w 432"/>
                <a:gd name="T91" fmla="*/ 2147483647 h 1904"/>
                <a:gd name="T92" fmla="*/ 2147483647 w 432"/>
                <a:gd name="T93" fmla="*/ 2147483647 h 1904"/>
                <a:gd name="T94" fmla="*/ 2147483647 w 432"/>
                <a:gd name="T95" fmla="*/ 2147483647 h 1904"/>
                <a:gd name="T96" fmla="*/ 2147483647 w 432"/>
                <a:gd name="T97" fmla="*/ 2147483647 h 1904"/>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w 432"/>
                <a:gd name="T148" fmla="*/ 0 h 1904"/>
                <a:gd name="T149" fmla="*/ 432 w 432"/>
                <a:gd name="T150" fmla="*/ 1904 h 1904"/>
              </a:gdLst>
              <a:ahLst/>
              <a:cxnLst>
                <a:cxn ang="T98">
                  <a:pos x="T0" y="T1"/>
                </a:cxn>
                <a:cxn ang="T99">
                  <a:pos x="T2" y="T3"/>
                </a:cxn>
                <a:cxn ang="T100">
                  <a:pos x="T4" y="T5"/>
                </a:cxn>
                <a:cxn ang="T101">
                  <a:pos x="T6" y="T7"/>
                </a:cxn>
                <a:cxn ang="T102">
                  <a:pos x="T8" y="T9"/>
                </a:cxn>
                <a:cxn ang="T103">
                  <a:pos x="T10" y="T11"/>
                </a:cxn>
                <a:cxn ang="T104">
                  <a:pos x="T12" y="T13"/>
                </a:cxn>
                <a:cxn ang="T105">
                  <a:pos x="T14" y="T15"/>
                </a:cxn>
                <a:cxn ang="T106">
                  <a:pos x="T16" y="T17"/>
                </a:cxn>
                <a:cxn ang="T107">
                  <a:pos x="T18" y="T19"/>
                </a:cxn>
                <a:cxn ang="T108">
                  <a:pos x="T20" y="T21"/>
                </a:cxn>
                <a:cxn ang="T109">
                  <a:pos x="T22" y="T23"/>
                </a:cxn>
                <a:cxn ang="T110">
                  <a:pos x="T24" y="T25"/>
                </a:cxn>
                <a:cxn ang="T111">
                  <a:pos x="T26" y="T27"/>
                </a:cxn>
                <a:cxn ang="T112">
                  <a:pos x="T28" y="T29"/>
                </a:cxn>
                <a:cxn ang="T113">
                  <a:pos x="T30" y="T31"/>
                </a:cxn>
                <a:cxn ang="T114">
                  <a:pos x="T32" y="T33"/>
                </a:cxn>
                <a:cxn ang="T115">
                  <a:pos x="T34" y="T35"/>
                </a:cxn>
                <a:cxn ang="T116">
                  <a:pos x="T36" y="T37"/>
                </a:cxn>
                <a:cxn ang="T117">
                  <a:pos x="T38" y="T39"/>
                </a:cxn>
                <a:cxn ang="T118">
                  <a:pos x="T40" y="T41"/>
                </a:cxn>
                <a:cxn ang="T119">
                  <a:pos x="T42" y="T43"/>
                </a:cxn>
                <a:cxn ang="T120">
                  <a:pos x="T44" y="T45"/>
                </a:cxn>
                <a:cxn ang="T121">
                  <a:pos x="T46" y="T47"/>
                </a:cxn>
                <a:cxn ang="T122">
                  <a:pos x="T48" y="T49"/>
                </a:cxn>
                <a:cxn ang="T123">
                  <a:pos x="T50" y="T51"/>
                </a:cxn>
                <a:cxn ang="T124">
                  <a:pos x="T52" y="T53"/>
                </a:cxn>
                <a:cxn ang="T125">
                  <a:pos x="T54" y="T55"/>
                </a:cxn>
                <a:cxn ang="T126">
                  <a:pos x="T56" y="T57"/>
                </a:cxn>
                <a:cxn ang="T127">
                  <a:pos x="T58" y="T59"/>
                </a:cxn>
                <a:cxn ang="T128">
                  <a:pos x="T60" y="T61"/>
                </a:cxn>
                <a:cxn ang="T129">
                  <a:pos x="T62" y="T63"/>
                </a:cxn>
                <a:cxn ang="T130">
                  <a:pos x="T64" y="T65"/>
                </a:cxn>
                <a:cxn ang="T131">
                  <a:pos x="T66" y="T67"/>
                </a:cxn>
                <a:cxn ang="T132">
                  <a:pos x="T68" y="T69"/>
                </a:cxn>
                <a:cxn ang="T133">
                  <a:pos x="T70" y="T71"/>
                </a:cxn>
                <a:cxn ang="T134">
                  <a:pos x="T72" y="T73"/>
                </a:cxn>
                <a:cxn ang="T135">
                  <a:pos x="T74" y="T75"/>
                </a:cxn>
                <a:cxn ang="T136">
                  <a:pos x="T76" y="T77"/>
                </a:cxn>
                <a:cxn ang="T137">
                  <a:pos x="T78" y="T79"/>
                </a:cxn>
                <a:cxn ang="T138">
                  <a:pos x="T80" y="T81"/>
                </a:cxn>
                <a:cxn ang="T139">
                  <a:pos x="T82" y="T83"/>
                </a:cxn>
                <a:cxn ang="T140">
                  <a:pos x="T84" y="T85"/>
                </a:cxn>
                <a:cxn ang="T141">
                  <a:pos x="T86" y="T87"/>
                </a:cxn>
                <a:cxn ang="T142">
                  <a:pos x="T88" y="T89"/>
                </a:cxn>
                <a:cxn ang="T143">
                  <a:pos x="T90" y="T91"/>
                </a:cxn>
                <a:cxn ang="T144">
                  <a:pos x="T92" y="T93"/>
                </a:cxn>
                <a:cxn ang="T145">
                  <a:pos x="T94" y="T95"/>
                </a:cxn>
                <a:cxn ang="T146">
                  <a:pos x="T96" y="T97"/>
                </a:cxn>
              </a:cxnLst>
              <a:rect l="T147" t="T148" r="T149" b="T150"/>
              <a:pathLst>
                <a:path w="432" h="1904">
                  <a:moveTo>
                    <a:pt x="288" y="1880"/>
                  </a:moveTo>
                  <a:lnTo>
                    <a:pt x="216" y="1760"/>
                  </a:lnTo>
                  <a:lnTo>
                    <a:pt x="160" y="1768"/>
                  </a:lnTo>
                  <a:lnTo>
                    <a:pt x="136" y="1832"/>
                  </a:lnTo>
                  <a:lnTo>
                    <a:pt x="120" y="1904"/>
                  </a:lnTo>
                  <a:lnTo>
                    <a:pt x="48" y="1896"/>
                  </a:lnTo>
                  <a:lnTo>
                    <a:pt x="0" y="1840"/>
                  </a:lnTo>
                  <a:lnTo>
                    <a:pt x="32" y="1736"/>
                  </a:lnTo>
                  <a:lnTo>
                    <a:pt x="48" y="1664"/>
                  </a:lnTo>
                  <a:lnTo>
                    <a:pt x="56" y="1560"/>
                  </a:lnTo>
                  <a:lnTo>
                    <a:pt x="96" y="1504"/>
                  </a:lnTo>
                  <a:lnTo>
                    <a:pt x="104" y="1432"/>
                  </a:lnTo>
                  <a:lnTo>
                    <a:pt x="72" y="1376"/>
                  </a:lnTo>
                  <a:lnTo>
                    <a:pt x="32" y="1288"/>
                  </a:lnTo>
                  <a:lnTo>
                    <a:pt x="88" y="1200"/>
                  </a:lnTo>
                  <a:lnTo>
                    <a:pt x="80" y="1064"/>
                  </a:lnTo>
                  <a:lnTo>
                    <a:pt x="64" y="968"/>
                  </a:lnTo>
                  <a:lnTo>
                    <a:pt x="74" y="857"/>
                  </a:lnTo>
                  <a:lnTo>
                    <a:pt x="96" y="776"/>
                  </a:lnTo>
                  <a:lnTo>
                    <a:pt x="64" y="688"/>
                  </a:lnTo>
                  <a:lnTo>
                    <a:pt x="24" y="576"/>
                  </a:lnTo>
                  <a:lnTo>
                    <a:pt x="40" y="440"/>
                  </a:lnTo>
                  <a:lnTo>
                    <a:pt x="64" y="344"/>
                  </a:lnTo>
                  <a:lnTo>
                    <a:pt x="56" y="240"/>
                  </a:lnTo>
                  <a:lnTo>
                    <a:pt x="128" y="232"/>
                  </a:lnTo>
                  <a:lnTo>
                    <a:pt x="152" y="160"/>
                  </a:lnTo>
                  <a:lnTo>
                    <a:pt x="112" y="8"/>
                  </a:lnTo>
                  <a:lnTo>
                    <a:pt x="184" y="0"/>
                  </a:lnTo>
                  <a:lnTo>
                    <a:pt x="232" y="80"/>
                  </a:lnTo>
                  <a:lnTo>
                    <a:pt x="216" y="168"/>
                  </a:lnTo>
                  <a:lnTo>
                    <a:pt x="264" y="376"/>
                  </a:lnTo>
                  <a:lnTo>
                    <a:pt x="248" y="496"/>
                  </a:lnTo>
                  <a:lnTo>
                    <a:pt x="224" y="584"/>
                  </a:lnTo>
                  <a:lnTo>
                    <a:pt x="248" y="680"/>
                  </a:lnTo>
                  <a:lnTo>
                    <a:pt x="296" y="800"/>
                  </a:lnTo>
                  <a:lnTo>
                    <a:pt x="296" y="920"/>
                  </a:lnTo>
                  <a:lnTo>
                    <a:pt x="344" y="1024"/>
                  </a:lnTo>
                  <a:lnTo>
                    <a:pt x="376" y="1120"/>
                  </a:lnTo>
                  <a:lnTo>
                    <a:pt x="432" y="1192"/>
                  </a:lnTo>
                  <a:lnTo>
                    <a:pt x="376" y="1240"/>
                  </a:lnTo>
                  <a:lnTo>
                    <a:pt x="312" y="1200"/>
                  </a:lnTo>
                  <a:lnTo>
                    <a:pt x="240" y="1224"/>
                  </a:lnTo>
                  <a:lnTo>
                    <a:pt x="208" y="1336"/>
                  </a:lnTo>
                  <a:lnTo>
                    <a:pt x="168" y="1432"/>
                  </a:lnTo>
                  <a:lnTo>
                    <a:pt x="192" y="1552"/>
                  </a:lnTo>
                  <a:lnTo>
                    <a:pt x="232" y="1632"/>
                  </a:lnTo>
                  <a:lnTo>
                    <a:pt x="264" y="1696"/>
                  </a:lnTo>
                  <a:lnTo>
                    <a:pt x="320" y="1768"/>
                  </a:lnTo>
                  <a:lnTo>
                    <a:pt x="288" y="1880"/>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20" name="Freeform 95">
              <a:extLst>
                <a:ext uri="{FF2B5EF4-FFF2-40B4-BE49-F238E27FC236}">
                  <a16:creationId xmlns:a16="http://schemas.microsoft.com/office/drawing/2014/main" id="{021DFEF1-4FE7-4D11-8346-7DFB243AE525}"/>
                </a:ext>
              </a:extLst>
            </p:cNvPr>
            <p:cNvSpPr>
              <a:spLocks/>
            </p:cNvSpPr>
            <p:nvPr/>
          </p:nvSpPr>
          <p:spPr bwMode="auto">
            <a:xfrm>
              <a:off x="6610267" y="2980475"/>
              <a:ext cx="112440" cy="129619"/>
            </a:xfrm>
            <a:custGeom>
              <a:avLst/>
              <a:gdLst>
                <a:gd name="T0" fmla="*/ 0 w 358"/>
                <a:gd name="T1" fmla="*/ 2147483647 h 414"/>
                <a:gd name="T2" fmla="*/ 2147483647 w 358"/>
                <a:gd name="T3" fmla="*/ 2147483647 h 414"/>
                <a:gd name="T4" fmla="*/ 2147483647 w 358"/>
                <a:gd name="T5" fmla="*/ 2147483647 h 414"/>
                <a:gd name="T6" fmla="*/ 2147483647 w 358"/>
                <a:gd name="T7" fmla="*/ 2147483647 h 414"/>
                <a:gd name="T8" fmla="*/ 2147483647 w 358"/>
                <a:gd name="T9" fmla="*/ 2147483647 h 414"/>
                <a:gd name="T10" fmla="*/ 2147483647 w 358"/>
                <a:gd name="T11" fmla="*/ 2147483647 h 414"/>
                <a:gd name="T12" fmla="*/ 2147483647 w 358"/>
                <a:gd name="T13" fmla="*/ 2147483647 h 414"/>
                <a:gd name="T14" fmla="*/ 2147483647 w 358"/>
                <a:gd name="T15" fmla="*/ 2147483647 h 414"/>
                <a:gd name="T16" fmla="*/ 2147483647 w 358"/>
                <a:gd name="T17" fmla="*/ 2147483647 h 414"/>
                <a:gd name="T18" fmla="*/ 2147483647 w 358"/>
                <a:gd name="T19" fmla="*/ 2147483647 h 414"/>
                <a:gd name="T20" fmla="*/ 2147483647 w 358"/>
                <a:gd name="T21" fmla="*/ 2147483647 h 414"/>
                <a:gd name="T22" fmla="*/ 2147483647 w 358"/>
                <a:gd name="T23" fmla="*/ 2147483647 h 414"/>
                <a:gd name="T24" fmla="*/ 2147483647 w 358"/>
                <a:gd name="T25" fmla="*/ 2147483647 h 414"/>
                <a:gd name="T26" fmla="*/ 2147483647 w 358"/>
                <a:gd name="T27" fmla="*/ 2147483647 h 414"/>
                <a:gd name="T28" fmla="*/ 2147483647 w 358"/>
                <a:gd name="T29" fmla="*/ 2147483647 h 414"/>
                <a:gd name="T30" fmla="*/ 2147483647 w 358"/>
                <a:gd name="T31" fmla="*/ 2147483647 h 414"/>
                <a:gd name="T32" fmla="*/ 2147483647 w 358"/>
                <a:gd name="T33" fmla="*/ 2147483647 h 414"/>
                <a:gd name="T34" fmla="*/ 2147483647 w 358"/>
                <a:gd name="T35" fmla="*/ 2147483647 h 414"/>
                <a:gd name="T36" fmla="*/ 2147483647 w 358"/>
                <a:gd name="T37" fmla="*/ 2147483647 h 414"/>
                <a:gd name="T38" fmla="*/ 2147483647 w 358"/>
                <a:gd name="T39" fmla="*/ 2147483647 h 414"/>
                <a:gd name="T40" fmla="*/ 2147483647 w 358"/>
                <a:gd name="T41" fmla="*/ 2147483647 h 414"/>
                <a:gd name="T42" fmla="*/ 2147483647 w 358"/>
                <a:gd name="T43" fmla="*/ 2147483647 h 414"/>
                <a:gd name="T44" fmla="*/ 2147483647 w 358"/>
                <a:gd name="T45" fmla="*/ 2147483647 h 414"/>
                <a:gd name="T46" fmla="*/ 2147483647 w 358"/>
                <a:gd name="T47" fmla="*/ 2147483647 h 414"/>
                <a:gd name="T48" fmla="*/ 2147483647 w 358"/>
                <a:gd name="T49" fmla="*/ 2147483647 h 414"/>
                <a:gd name="T50" fmla="*/ 2147483647 w 358"/>
                <a:gd name="T51" fmla="*/ 2147483647 h 414"/>
                <a:gd name="T52" fmla="*/ 2147483647 w 358"/>
                <a:gd name="T53" fmla="*/ 2147483647 h 414"/>
                <a:gd name="T54" fmla="*/ 2147483647 w 358"/>
                <a:gd name="T55" fmla="*/ 2147483647 h 414"/>
                <a:gd name="T56" fmla="*/ 2147483647 w 358"/>
                <a:gd name="T57" fmla="*/ 2147483647 h 414"/>
                <a:gd name="T58" fmla="*/ 2147483647 w 358"/>
                <a:gd name="T59" fmla="*/ 2147483647 h 414"/>
                <a:gd name="T60" fmla="*/ 2147483647 w 358"/>
                <a:gd name="T61" fmla="*/ 0 h 414"/>
                <a:gd name="T62" fmla="*/ 2147483647 w 358"/>
                <a:gd name="T63" fmla="*/ 2147483647 h 414"/>
                <a:gd name="T64" fmla="*/ 2147483647 w 358"/>
                <a:gd name="T65" fmla="*/ 2147483647 h 414"/>
                <a:gd name="T66" fmla="*/ 2147483647 w 358"/>
                <a:gd name="T67" fmla="*/ 2147483647 h 414"/>
                <a:gd name="T68" fmla="*/ 2147483647 w 358"/>
                <a:gd name="T69" fmla="*/ 2147483647 h 414"/>
                <a:gd name="T70" fmla="*/ 2147483647 w 358"/>
                <a:gd name="T71" fmla="*/ 2147483647 h 414"/>
                <a:gd name="T72" fmla="*/ 2147483647 w 358"/>
                <a:gd name="T73" fmla="*/ 2147483647 h 414"/>
                <a:gd name="T74" fmla="*/ 2147483647 w 358"/>
                <a:gd name="T75" fmla="*/ 2147483647 h 414"/>
                <a:gd name="T76" fmla="*/ 2147483647 w 358"/>
                <a:gd name="T77" fmla="*/ 2147483647 h 414"/>
                <a:gd name="T78" fmla="*/ 2147483647 w 358"/>
                <a:gd name="T79" fmla="*/ 2147483647 h 414"/>
                <a:gd name="T80" fmla="*/ 0 w 358"/>
                <a:gd name="T81" fmla="*/ 2147483647 h 414"/>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w 358"/>
                <a:gd name="T124" fmla="*/ 0 h 414"/>
                <a:gd name="T125" fmla="*/ 358 w 358"/>
                <a:gd name="T126" fmla="*/ 414 h 414"/>
              </a:gdLst>
              <a:ahLst/>
              <a:cxnLst>
                <a:cxn ang="T82">
                  <a:pos x="T0" y="T1"/>
                </a:cxn>
                <a:cxn ang="T83">
                  <a:pos x="T2" y="T3"/>
                </a:cxn>
                <a:cxn ang="T84">
                  <a:pos x="T4" y="T5"/>
                </a:cxn>
                <a:cxn ang="T85">
                  <a:pos x="T6" y="T7"/>
                </a:cxn>
                <a:cxn ang="T86">
                  <a:pos x="T8" y="T9"/>
                </a:cxn>
                <a:cxn ang="T87">
                  <a:pos x="T10" y="T11"/>
                </a:cxn>
                <a:cxn ang="T88">
                  <a:pos x="T12" y="T13"/>
                </a:cxn>
                <a:cxn ang="T89">
                  <a:pos x="T14" y="T15"/>
                </a:cxn>
                <a:cxn ang="T90">
                  <a:pos x="T16" y="T17"/>
                </a:cxn>
                <a:cxn ang="T91">
                  <a:pos x="T18" y="T19"/>
                </a:cxn>
                <a:cxn ang="T92">
                  <a:pos x="T20" y="T21"/>
                </a:cxn>
                <a:cxn ang="T93">
                  <a:pos x="T22" y="T23"/>
                </a:cxn>
                <a:cxn ang="T94">
                  <a:pos x="T24" y="T25"/>
                </a:cxn>
                <a:cxn ang="T95">
                  <a:pos x="T26" y="T27"/>
                </a:cxn>
                <a:cxn ang="T96">
                  <a:pos x="T28" y="T29"/>
                </a:cxn>
                <a:cxn ang="T97">
                  <a:pos x="T30" y="T31"/>
                </a:cxn>
                <a:cxn ang="T98">
                  <a:pos x="T32" y="T33"/>
                </a:cxn>
                <a:cxn ang="T99">
                  <a:pos x="T34" y="T35"/>
                </a:cxn>
                <a:cxn ang="T100">
                  <a:pos x="T36" y="T37"/>
                </a:cxn>
                <a:cxn ang="T101">
                  <a:pos x="T38" y="T39"/>
                </a:cxn>
                <a:cxn ang="T102">
                  <a:pos x="T40" y="T41"/>
                </a:cxn>
                <a:cxn ang="T103">
                  <a:pos x="T42" y="T43"/>
                </a:cxn>
                <a:cxn ang="T104">
                  <a:pos x="T44" y="T45"/>
                </a:cxn>
                <a:cxn ang="T105">
                  <a:pos x="T46" y="T47"/>
                </a:cxn>
                <a:cxn ang="T106">
                  <a:pos x="T48" y="T49"/>
                </a:cxn>
                <a:cxn ang="T107">
                  <a:pos x="T50" y="T51"/>
                </a:cxn>
                <a:cxn ang="T108">
                  <a:pos x="T52" y="T53"/>
                </a:cxn>
                <a:cxn ang="T109">
                  <a:pos x="T54" y="T55"/>
                </a:cxn>
                <a:cxn ang="T110">
                  <a:pos x="T56" y="T57"/>
                </a:cxn>
                <a:cxn ang="T111">
                  <a:pos x="T58" y="T59"/>
                </a:cxn>
                <a:cxn ang="T112">
                  <a:pos x="T60" y="T61"/>
                </a:cxn>
                <a:cxn ang="T113">
                  <a:pos x="T62" y="T63"/>
                </a:cxn>
                <a:cxn ang="T114">
                  <a:pos x="T64" y="T65"/>
                </a:cxn>
                <a:cxn ang="T115">
                  <a:pos x="T66" y="T67"/>
                </a:cxn>
                <a:cxn ang="T116">
                  <a:pos x="T68" y="T69"/>
                </a:cxn>
                <a:cxn ang="T117">
                  <a:pos x="T70" y="T71"/>
                </a:cxn>
                <a:cxn ang="T118">
                  <a:pos x="T72" y="T73"/>
                </a:cxn>
                <a:cxn ang="T119">
                  <a:pos x="T74" y="T75"/>
                </a:cxn>
                <a:cxn ang="T120">
                  <a:pos x="T76" y="T77"/>
                </a:cxn>
                <a:cxn ang="T121">
                  <a:pos x="T78" y="T79"/>
                </a:cxn>
                <a:cxn ang="T122">
                  <a:pos x="T80" y="T81"/>
                </a:cxn>
              </a:cxnLst>
              <a:rect l="T123" t="T124" r="T125" b="T126"/>
              <a:pathLst>
                <a:path w="358" h="414">
                  <a:moveTo>
                    <a:pt x="0" y="251"/>
                  </a:moveTo>
                  <a:lnTo>
                    <a:pt x="30" y="268"/>
                  </a:lnTo>
                  <a:lnTo>
                    <a:pt x="58" y="268"/>
                  </a:lnTo>
                  <a:lnTo>
                    <a:pt x="74" y="273"/>
                  </a:lnTo>
                  <a:lnTo>
                    <a:pt x="75" y="315"/>
                  </a:lnTo>
                  <a:lnTo>
                    <a:pt x="64" y="341"/>
                  </a:lnTo>
                  <a:lnTo>
                    <a:pt x="40" y="347"/>
                  </a:lnTo>
                  <a:lnTo>
                    <a:pt x="30" y="373"/>
                  </a:lnTo>
                  <a:lnTo>
                    <a:pt x="58" y="402"/>
                  </a:lnTo>
                  <a:lnTo>
                    <a:pt x="78" y="414"/>
                  </a:lnTo>
                  <a:lnTo>
                    <a:pt x="100" y="405"/>
                  </a:lnTo>
                  <a:lnTo>
                    <a:pt x="126" y="407"/>
                  </a:lnTo>
                  <a:lnTo>
                    <a:pt x="152" y="384"/>
                  </a:lnTo>
                  <a:lnTo>
                    <a:pt x="180" y="371"/>
                  </a:lnTo>
                  <a:lnTo>
                    <a:pt x="208" y="367"/>
                  </a:lnTo>
                  <a:lnTo>
                    <a:pt x="236" y="366"/>
                  </a:lnTo>
                  <a:lnTo>
                    <a:pt x="222" y="346"/>
                  </a:lnTo>
                  <a:lnTo>
                    <a:pt x="203" y="327"/>
                  </a:lnTo>
                  <a:lnTo>
                    <a:pt x="177" y="291"/>
                  </a:lnTo>
                  <a:lnTo>
                    <a:pt x="183" y="272"/>
                  </a:lnTo>
                  <a:lnTo>
                    <a:pt x="211" y="255"/>
                  </a:lnTo>
                  <a:lnTo>
                    <a:pt x="233" y="248"/>
                  </a:lnTo>
                  <a:lnTo>
                    <a:pt x="244" y="218"/>
                  </a:lnTo>
                  <a:lnTo>
                    <a:pt x="280" y="195"/>
                  </a:lnTo>
                  <a:lnTo>
                    <a:pt x="294" y="176"/>
                  </a:lnTo>
                  <a:lnTo>
                    <a:pt x="310" y="154"/>
                  </a:lnTo>
                  <a:lnTo>
                    <a:pt x="307" y="122"/>
                  </a:lnTo>
                  <a:lnTo>
                    <a:pt x="318" y="93"/>
                  </a:lnTo>
                  <a:lnTo>
                    <a:pt x="327" y="80"/>
                  </a:lnTo>
                  <a:lnTo>
                    <a:pt x="358" y="42"/>
                  </a:lnTo>
                  <a:lnTo>
                    <a:pt x="326" y="0"/>
                  </a:lnTo>
                  <a:lnTo>
                    <a:pt x="283" y="61"/>
                  </a:lnTo>
                  <a:lnTo>
                    <a:pt x="246" y="71"/>
                  </a:lnTo>
                  <a:lnTo>
                    <a:pt x="223" y="91"/>
                  </a:lnTo>
                  <a:lnTo>
                    <a:pt x="208" y="122"/>
                  </a:lnTo>
                  <a:lnTo>
                    <a:pt x="191" y="140"/>
                  </a:lnTo>
                  <a:lnTo>
                    <a:pt x="143" y="116"/>
                  </a:lnTo>
                  <a:lnTo>
                    <a:pt x="110" y="151"/>
                  </a:lnTo>
                  <a:lnTo>
                    <a:pt x="90" y="188"/>
                  </a:lnTo>
                  <a:lnTo>
                    <a:pt x="35" y="195"/>
                  </a:lnTo>
                  <a:lnTo>
                    <a:pt x="0" y="251"/>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21" name="Freeform 96">
              <a:extLst>
                <a:ext uri="{FF2B5EF4-FFF2-40B4-BE49-F238E27FC236}">
                  <a16:creationId xmlns:a16="http://schemas.microsoft.com/office/drawing/2014/main" id="{35EBAD2C-652B-495C-86EF-17EFA4B30A7A}"/>
                </a:ext>
              </a:extLst>
            </p:cNvPr>
            <p:cNvSpPr>
              <a:spLocks/>
            </p:cNvSpPr>
            <p:nvPr/>
          </p:nvSpPr>
          <p:spPr bwMode="auto">
            <a:xfrm>
              <a:off x="6644624" y="3094477"/>
              <a:ext cx="64028" cy="96824"/>
            </a:xfrm>
            <a:custGeom>
              <a:avLst/>
              <a:gdLst>
                <a:gd name="T0" fmla="*/ 0 w 241"/>
                <a:gd name="T1" fmla="*/ 2147483647 h 351"/>
                <a:gd name="T2" fmla="*/ 2147483647 w 241"/>
                <a:gd name="T3" fmla="*/ 2147483647 h 351"/>
                <a:gd name="T4" fmla="*/ 2147483647 w 241"/>
                <a:gd name="T5" fmla="*/ 2147483647 h 351"/>
                <a:gd name="T6" fmla="*/ 2147483647 w 241"/>
                <a:gd name="T7" fmla="*/ 2147483647 h 351"/>
                <a:gd name="T8" fmla="*/ 2147483647 w 241"/>
                <a:gd name="T9" fmla="*/ 2147483647 h 351"/>
                <a:gd name="T10" fmla="*/ 2147483647 w 241"/>
                <a:gd name="T11" fmla="*/ 2147483647 h 351"/>
                <a:gd name="T12" fmla="*/ 2147483647 w 241"/>
                <a:gd name="T13" fmla="*/ 2147483647 h 351"/>
                <a:gd name="T14" fmla="*/ 2147483647 w 241"/>
                <a:gd name="T15" fmla="*/ 2147483647 h 351"/>
                <a:gd name="T16" fmla="*/ 2147483647 w 241"/>
                <a:gd name="T17" fmla="*/ 2147483647 h 351"/>
                <a:gd name="T18" fmla="*/ 2147483647 w 241"/>
                <a:gd name="T19" fmla="*/ 2147483647 h 351"/>
                <a:gd name="T20" fmla="*/ 2147483647 w 241"/>
                <a:gd name="T21" fmla="*/ 2147483647 h 351"/>
                <a:gd name="T22" fmla="*/ 2147483647 w 241"/>
                <a:gd name="T23" fmla="*/ 2147483647 h 351"/>
                <a:gd name="T24" fmla="*/ 2147483647 w 241"/>
                <a:gd name="T25" fmla="*/ 2147483647 h 351"/>
                <a:gd name="T26" fmla="*/ 2147483647 w 241"/>
                <a:gd name="T27" fmla="*/ 2147483647 h 351"/>
                <a:gd name="T28" fmla="*/ 2147483647 w 241"/>
                <a:gd name="T29" fmla="*/ 0 h 351"/>
                <a:gd name="T30" fmla="*/ 2147483647 w 241"/>
                <a:gd name="T31" fmla="*/ 2147483647 h 351"/>
                <a:gd name="T32" fmla="*/ 2147483647 w 241"/>
                <a:gd name="T33" fmla="*/ 2147483647 h 351"/>
                <a:gd name="T34" fmla="*/ 2147483647 w 241"/>
                <a:gd name="T35" fmla="*/ 2147483647 h 351"/>
                <a:gd name="T36" fmla="*/ 2147483647 w 241"/>
                <a:gd name="T37" fmla="*/ 2147483647 h 351"/>
                <a:gd name="T38" fmla="*/ 0 w 241"/>
                <a:gd name="T39" fmla="*/ 2147483647 h 351"/>
                <a:gd name="T40" fmla="*/ 2147483647 w 241"/>
                <a:gd name="T41" fmla="*/ 2147483647 h 351"/>
                <a:gd name="T42" fmla="*/ 2147483647 w 241"/>
                <a:gd name="T43" fmla="*/ 2147483647 h 351"/>
                <a:gd name="T44" fmla="*/ 2147483647 w 241"/>
                <a:gd name="T45" fmla="*/ 2147483647 h 351"/>
                <a:gd name="T46" fmla="*/ 0 w 241"/>
                <a:gd name="T47" fmla="*/ 2147483647 h 351"/>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w 241"/>
                <a:gd name="T73" fmla="*/ 0 h 351"/>
                <a:gd name="T74" fmla="*/ 241 w 241"/>
                <a:gd name="T75" fmla="*/ 351 h 351"/>
              </a:gdLst>
              <a:ahLst/>
              <a:cxnLst>
                <a:cxn ang="T48">
                  <a:pos x="T0" y="T1"/>
                </a:cxn>
                <a:cxn ang="T49">
                  <a:pos x="T2" y="T3"/>
                </a:cxn>
                <a:cxn ang="T50">
                  <a:pos x="T4" y="T5"/>
                </a:cxn>
                <a:cxn ang="T51">
                  <a:pos x="T6" y="T7"/>
                </a:cxn>
                <a:cxn ang="T52">
                  <a:pos x="T8" y="T9"/>
                </a:cxn>
                <a:cxn ang="T53">
                  <a:pos x="T10" y="T11"/>
                </a:cxn>
                <a:cxn ang="T54">
                  <a:pos x="T12" y="T13"/>
                </a:cxn>
                <a:cxn ang="T55">
                  <a:pos x="T14" y="T15"/>
                </a:cxn>
                <a:cxn ang="T56">
                  <a:pos x="T16" y="T17"/>
                </a:cxn>
                <a:cxn ang="T57">
                  <a:pos x="T18" y="T19"/>
                </a:cxn>
                <a:cxn ang="T58">
                  <a:pos x="T20" y="T21"/>
                </a:cxn>
                <a:cxn ang="T59">
                  <a:pos x="T22" y="T23"/>
                </a:cxn>
                <a:cxn ang="T60">
                  <a:pos x="T24" y="T25"/>
                </a:cxn>
                <a:cxn ang="T61">
                  <a:pos x="T26" y="T27"/>
                </a:cxn>
                <a:cxn ang="T62">
                  <a:pos x="T28" y="T29"/>
                </a:cxn>
                <a:cxn ang="T63">
                  <a:pos x="T30" y="T31"/>
                </a:cxn>
                <a:cxn ang="T64">
                  <a:pos x="T32" y="T33"/>
                </a:cxn>
                <a:cxn ang="T65">
                  <a:pos x="T34" y="T35"/>
                </a:cxn>
                <a:cxn ang="T66">
                  <a:pos x="T36" y="T37"/>
                </a:cxn>
                <a:cxn ang="T67">
                  <a:pos x="T38" y="T39"/>
                </a:cxn>
                <a:cxn ang="T68">
                  <a:pos x="T40" y="T41"/>
                </a:cxn>
                <a:cxn ang="T69">
                  <a:pos x="T42" y="T43"/>
                </a:cxn>
                <a:cxn ang="T70">
                  <a:pos x="T44" y="T45"/>
                </a:cxn>
                <a:cxn ang="T71">
                  <a:pos x="T46" y="T47"/>
                </a:cxn>
              </a:cxnLst>
              <a:rect l="T72" t="T73" r="T74" b="T75"/>
              <a:pathLst>
                <a:path w="241" h="351">
                  <a:moveTo>
                    <a:pt x="0" y="289"/>
                  </a:moveTo>
                  <a:lnTo>
                    <a:pt x="20" y="330"/>
                  </a:lnTo>
                  <a:lnTo>
                    <a:pt x="40" y="351"/>
                  </a:lnTo>
                  <a:lnTo>
                    <a:pt x="80" y="310"/>
                  </a:lnTo>
                  <a:lnTo>
                    <a:pt x="141" y="310"/>
                  </a:lnTo>
                  <a:lnTo>
                    <a:pt x="181" y="294"/>
                  </a:lnTo>
                  <a:lnTo>
                    <a:pt x="220" y="292"/>
                  </a:lnTo>
                  <a:lnTo>
                    <a:pt x="217" y="274"/>
                  </a:lnTo>
                  <a:lnTo>
                    <a:pt x="195" y="258"/>
                  </a:lnTo>
                  <a:lnTo>
                    <a:pt x="213" y="210"/>
                  </a:lnTo>
                  <a:lnTo>
                    <a:pt x="241" y="186"/>
                  </a:lnTo>
                  <a:lnTo>
                    <a:pt x="241" y="103"/>
                  </a:lnTo>
                  <a:lnTo>
                    <a:pt x="224" y="79"/>
                  </a:lnTo>
                  <a:lnTo>
                    <a:pt x="192" y="50"/>
                  </a:lnTo>
                  <a:lnTo>
                    <a:pt x="151" y="0"/>
                  </a:lnTo>
                  <a:lnTo>
                    <a:pt x="91" y="3"/>
                  </a:lnTo>
                  <a:lnTo>
                    <a:pt x="55" y="17"/>
                  </a:lnTo>
                  <a:lnTo>
                    <a:pt x="22" y="44"/>
                  </a:lnTo>
                  <a:lnTo>
                    <a:pt x="40" y="62"/>
                  </a:lnTo>
                  <a:lnTo>
                    <a:pt x="0" y="103"/>
                  </a:lnTo>
                  <a:lnTo>
                    <a:pt x="20" y="144"/>
                  </a:lnTo>
                  <a:lnTo>
                    <a:pt x="29" y="207"/>
                  </a:lnTo>
                  <a:lnTo>
                    <a:pt x="29" y="261"/>
                  </a:lnTo>
                  <a:lnTo>
                    <a:pt x="0" y="289"/>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22" name="Freeform 97">
              <a:extLst>
                <a:ext uri="{FF2B5EF4-FFF2-40B4-BE49-F238E27FC236}">
                  <a16:creationId xmlns:a16="http://schemas.microsoft.com/office/drawing/2014/main" id="{22B1D000-5D2E-4241-BA81-FDE6C1D2B657}"/>
                </a:ext>
              </a:extLst>
            </p:cNvPr>
            <p:cNvSpPr>
              <a:spLocks/>
            </p:cNvSpPr>
            <p:nvPr/>
          </p:nvSpPr>
          <p:spPr bwMode="auto">
            <a:xfrm>
              <a:off x="6744571" y="2918008"/>
              <a:ext cx="249868" cy="281101"/>
            </a:xfrm>
            <a:custGeom>
              <a:avLst/>
              <a:gdLst>
                <a:gd name="T0" fmla="*/ 2147483647 w 943"/>
                <a:gd name="T1" fmla="*/ 0 h 1055"/>
                <a:gd name="T2" fmla="*/ 2147483647 w 943"/>
                <a:gd name="T3" fmla="*/ 2147483647 h 1055"/>
                <a:gd name="T4" fmla="*/ 2147483647 w 943"/>
                <a:gd name="T5" fmla="*/ 2147483647 h 1055"/>
                <a:gd name="T6" fmla="*/ 2147483647 w 943"/>
                <a:gd name="T7" fmla="*/ 2147483647 h 1055"/>
                <a:gd name="T8" fmla="*/ 2147483647 w 943"/>
                <a:gd name="T9" fmla="*/ 2147483647 h 1055"/>
                <a:gd name="T10" fmla="*/ 2147483647 w 943"/>
                <a:gd name="T11" fmla="*/ 2147483647 h 1055"/>
                <a:gd name="T12" fmla="*/ 2147483647 w 943"/>
                <a:gd name="T13" fmla="*/ 2147483647 h 1055"/>
                <a:gd name="T14" fmla="*/ 2147483647 w 943"/>
                <a:gd name="T15" fmla="*/ 2147483647 h 1055"/>
                <a:gd name="T16" fmla="*/ 2147483647 w 943"/>
                <a:gd name="T17" fmla="*/ 2147483647 h 1055"/>
                <a:gd name="T18" fmla="*/ 2147483647 w 943"/>
                <a:gd name="T19" fmla="*/ 2147483647 h 1055"/>
                <a:gd name="T20" fmla="*/ 2147483647 w 943"/>
                <a:gd name="T21" fmla="*/ 2147483647 h 1055"/>
                <a:gd name="T22" fmla="*/ 2147483647 w 943"/>
                <a:gd name="T23" fmla="*/ 2147483647 h 1055"/>
                <a:gd name="T24" fmla="*/ 2147483647 w 943"/>
                <a:gd name="T25" fmla="*/ 2147483647 h 1055"/>
                <a:gd name="T26" fmla="*/ 2147483647 w 943"/>
                <a:gd name="T27" fmla="*/ 2147483647 h 1055"/>
                <a:gd name="T28" fmla="*/ 2147483647 w 943"/>
                <a:gd name="T29" fmla="*/ 2147483647 h 1055"/>
                <a:gd name="T30" fmla="*/ 2147483647 w 943"/>
                <a:gd name="T31" fmla="*/ 2147483647 h 1055"/>
                <a:gd name="T32" fmla="*/ 2147483647 w 943"/>
                <a:gd name="T33" fmla="*/ 2147483647 h 1055"/>
                <a:gd name="T34" fmla="*/ 2147483647 w 943"/>
                <a:gd name="T35" fmla="*/ 2147483647 h 1055"/>
                <a:gd name="T36" fmla="*/ 2147483647 w 943"/>
                <a:gd name="T37" fmla="*/ 2147483647 h 1055"/>
                <a:gd name="T38" fmla="*/ 2147483647 w 943"/>
                <a:gd name="T39" fmla="*/ 2147483647 h 1055"/>
                <a:gd name="T40" fmla="*/ 2147483647 w 943"/>
                <a:gd name="T41" fmla="*/ 2147483647 h 1055"/>
                <a:gd name="T42" fmla="*/ 2147483647 w 943"/>
                <a:gd name="T43" fmla="*/ 2147483647 h 1055"/>
                <a:gd name="T44" fmla="*/ 2147483647 w 943"/>
                <a:gd name="T45" fmla="*/ 2147483647 h 1055"/>
                <a:gd name="T46" fmla="*/ 2147483647 w 943"/>
                <a:gd name="T47" fmla="*/ 2147483647 h 1055"/>
                <a:gd name="T48" fmla="*/ 2147483647 w 943"/>
                <a:gd name="T49" fmla="*/ 2147483647 h 1055"/>
                <a:gd name="T50" fmla="*/ 2147483647 w 943"/>
                <a:gd name="T51" fmla="*/ 2147483647 h 1055"/>
                <a:gd name="T52" fmla="*/ 2147483647 w 943"/>
                <a:gd name="T53" fmla="*/ 2147483647 h 1055"/>
                <a:gd name="T54" fmla="*/ 2147483647 w 943"/>
                <a:gd name="T55" fmla="*/ 2147483647 h 1055"/>
                <a:gd name="T56" fmla="*/ 2147483647 w 943"/>
                <a:gd name="T57" fmla="*/ 2147483647 h 1055"/>
                <a:gd name="T58" fmla="*/ 2147483647 w 943"/>
                <a:gd name="T59" fmla="*/ 2147483647 h 1055"/>
                <a:gd name="T60" fmla="*/ 2147483647 w 943"/>
                <a:gd name="T61" fmla="*/ 2147483647 h 1055"/>
                <a:gd name="T62" fmla="*/ 2147483647 w 943"/>
                <a:gd name="T63" fmla="*/ 2147483647 h 1055"/>
                <a:gd name="T64" fmla="*/ 2147483647 w 943"/>
                <a:gd name="T65" fmla="*/ 2147483647 h 1055"/>
                <a:gd name="T66" fmla="*/ 2147483647 w 943"/>
                <a:gd name="T67" fmla="*/ 2147483647 h 1055"/>
                <a:gd name="T68" fmla="*/ 2147483647 w 943"/>
                <a:gd name="T69" fmla="*/ 2147483647 h 1055"/>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w 943"/>
                <a:gd name="T106" fmla="*/ 0 h 1055"/>
                <a:gd name="T107" fmla="*/ 943 w 943"/>
                <a:gd name="T108" fmla="*/ 1055 h 1055"/>
              </a:gdLst>
              <a:ahLst/>
              <a:cxnLst>
                <a:cxn ang="T70">
                  <a:pos x="T0" y="T1"/>
                </a:cxn>
                <a:cxn ang="T71">
                  <a:pos x="T2" y="T3"/>
                </a:cxn>
                <a:cxn ang="T72">
                  <a:pos x="T4" y="T5"/>
                </a:cxn>
                <a:cxn ang="T73">
                  <a:pos x="T6" y="T7"/>
                </a:cxn>
                <a:cxn ang="T74">
                  <a:pos x="T8" y="T9"/>
                </a:cxn>
                <a:cxn ang="T75">
                  <a:pos x="T10" y="T11"/>
                </a:cxn>
                <a:cxn ang="T76">
                  <a:pos x="T12" y="T13"/>
                </a:cxn>
                <a:cxn ang="T77">
                  <a:pos x="T14" y="T15"/>
                </a:cxn>
                <a:cxn ang="T78">
                  <a:pos x="T16" y="T17"/>
                </a:cxn>
                <a:cxn ang="T79">
                  <a:pos x="T18" y="T19"/>
                </a:cxn>
                <a:cxn ang="T80">
                  <a:pos x="T20" y="T21"/>
                </a:cxn>
                <a:cxn ang="T81">
                  <a:pos x="T22" y="T23"/>
                </a:cxn>
                <a:cxn ang="T82">
                  <a:pos x="T24" y="T25"/>
                </a:cxn>
                <a:cxn ang="T83">
                  <a:pos x="T26" y="T27"/>
                </a:cxn>
                <a:cxn ang="T84">
                  <a:pos x="T28" y="T29"/>
                </a:cxn>
                <a:cxn ang="T85">
                  <a:pos x="T30" y="T31"/>
                </a:cxn>
                <a:cxn ang="T86">
                  <a:pos x="T32" y="T33"/>
                </a:cxn>
                <a:cxn ang="T87">
                  <a:pos x="T34" y="T35"/>
                </a:cxn>
                <a:cxn ang="T88">
                  <a:pos x="T36" y="T37"/>
                </a:cxn>
                <a:cxn ang="T89">
                  <a:pos x="T38" y="T39"/>
                </a:cxn>
                <a:cxn ang="T90">
                  <a:pos x="T40" y="T41"/>
                </a:cxn>
                <a:cxn ang="T91">
                  <a:pos x="T42" y="T43"/>
                </a:cxn>
                <a:cxn ang="T92">
                  <a:pos x="T44" y="T45"/>
                </a:cxn>
                <a:cxn ang="T93">
                  <a:pos x="T46" y="T47"/>
                </a:cxn>
                <a:cxn ang="T94">
                  <a:pos x="T48" y="T49"/>
                </a:cxn>
                <a:cxn ang="T95">
                  <a:pos x="T50" y="T51"/>
                </a:cxn>
                <a:cxn ang="T96">
                  <a:pos x="T52" y="T53"/>
                </a:cxn>
                <a:cxn ang="T97">
                  <a:pos x="T54" y="T55"/>
                </a:cxn>
                <a:cxn ang="T98">
                  <a:pos x="T56" y="T57"/>
                </a:cxn>
                <a:cxn ang="T99">
                  <a:pos x="T58" y="T59"/>
                </a:cxn>
                <a:cxn ang="T100">
                  <a:pos x="T60" y="T61"/>
                </a:cxn>
                <a:cxn ang="T101">
                  <a:pos x="T62" y="T63"/>
                </a:cxn>
                <a:cxn ang="T102">
                  <a:pos x="T64" y="T65"/>
                </a:cxn>
                <a:cxn ang="T103">
                  <a:pos x="T66" y="T67"/>
                </a:cxn>
                <a:cxn ang="T104">
                  <a:pos x="T68" y="T69"/>
                </a:cxn>
              </a:cxnLst>
              <a:rect l="T105" t="T106" r="T107" b="T108"/>
              <a:pathLst>
                <a:path w="943" h="1055">
                  <a:moveTo>
                    <a:pt x="664" y="40"/>
                  </a:moveTo>
                  <a:lnTo>
                    <a:pt x="702" y="0"/>
                  </a:lnTo>
                  <a:lnTo>
                    <a:pt x="767" y="45"/>
                  </a:lnTo>
                  <a:lnTo>
                    <a:pt x="805" y="107"/>
                  </a:lnTo>
                  <a:lnTo>
                    <a:pt x="849" y="124"/>
                  </a:lnTo>
                  <a:lnTo>
                    <a:pt x="903" y="175"/>
                  </a:lnTo>
                  <a:lnTo>
                    <a:pt x="943" y="235"/>
                  </a:lnTo>
                  <a:lnTo>
                    <a:pt x="903" y="226"/>
                  </a:lnTo>
                  <a:lnTo>
                    <a:pt x="843" y="249"/>
                  </a:lnTo>
                  <a:lnTo>
                    <a:pt x="805" y="277"/>
                  </a:lnTo>
                  <a:lnTo>
                    <a:pt x="789" y="333"/>
                  </a:lnTo>
                  <a:lnTo>
                    <a:pt x="740" y="305"/>
                  </a:lnTo>
                  <a:lnTo>
                    <a:pt x="697" y="277"/>
                  </a:lnTo>
                  <a:lnTo>
                    <a:pt x="675" y="300"/>
                  </a:lnTo>
                  <a:lnTo>
                    <a:pt x="631" y="288"/>
                  </a:lnTo>
                  <a:lnTo>
                    <a:pt x="626" y="311"/>
                  </a:lnTo>
                  <a:lnTo>
                    <a:pt x="671" y="348"/>
                  </a:lnTo>
                  <a:lnTo>
                    <a:pt x="631" y="384"/>
                  </a:lnTo>
                  <a:lnTo>
                    <a:pt x="669" y="418"/>
                  </a:lnTo>
                  <a:lnTo>
                    <a:pt x="697" y="469"/>
                  </a:lnTo>
                  <a:lnTo>
                    <a:pt x="712" y="503"/>
                  </a:lnTo>
                  <a:lnTo>
                    <a:pt x="708" y="593"/>
                  </a:lnTo>
                  <a:lnTo>
                    <a:pt x="686" y="667"/>
                  </a:lnTo>
                  <a:lnTo>
                    <a:pt x="642" y="684"/>
                  </a:lnTo>
                  <a:lnTo>
                    <a:pt x="644" y="744"/>
                  </a:lnTo>
                  <a:lnTo>
                    <a:pt x="644" y="801"/>
                  </a:lnTo>
                  <a:lnTo>
                    <a:pt x="621" y="887"/>
                  </a:lnTo>
                  <a:lnTo>
                    <a:pt x="588" y="938"/>
                  </a:lnTo>
                  <a:lnTo>
                    <a:pt x="535" y="928"/>
                  </a:lnTo>
                  <a:lnTo>
                    <a:pt x="485" y="972"/>
                  </a:lnTo>
                  <a:lnTo>
                    <a:pt x="430" y="955"/>
                  </a:lnTo>
                  <a:lnTo>
                    <a:pt x="381" y="944"/>
                  </a:lnTo>
                  <a:lnTo>
                    <a:pt x="365" y="983"/>
                  </a:lnTo>
                  <a:lnTo>
                    <a:pt x="339" y="1009"/>
                  </a:lnTo>
                  <a:lnTo>
                    <a:pt x="314" y="1040"/>
                  </a:lnTo>
                  <a:lnTo>
                    <a:pt x="291" y="1055"/>
                  </a:lnTo>
                  <a:lnTo>
                    <a:pt x="251" y="1006"/>
                  </a:lnTo>
                  <a:lnTo>
                    <a:pt x="267" y="961"/>
                  </a:lnTo>
                  <a:lnTo>
                    <a:pt x="229" y="972"/>
                  </a:lnTo>
                  <a:lnTo>
                    <a:pt x="159" y="978"/>
                  </a:lnTo>
                  <a:lnTo>
                    <a:pt x="88" y="978"/>
                  </a:lnTo>
                  <a:lnTo>
                    <a:pt x="36" y="1015"/>
                  </a:lnTo>
                  <a:lnTo>
                    <a:pt x="0" y="988"/>
                  </a:lnTo>
                  <a:lnTo>
                    <a:pt x="45" y="950"/>
                  </a:lnTo>
                  <a:lnTo>
                    <a:pt x="99" y="910"/>
                  </a:lnTo>
                  <a:lnTo>
                    <a:pt x="191" y="882"/>
                  </a:lnTo>
                  <a:lnTo>
                    <a:pt x="236" y="887"/>
                  </a:lnTo>
                  <a:lnTo>
                    <a:pt x="281" y="905"/>
                  </a:lnTo>
                  <a:lnTo>
                    <a:pt x="322" y="882"/>
                  </a:lnTo>
                  <a:lnTo>
                    <a:pt x="327" y="836"/>
                  </a:lnTo>
                  <a:lnTo>
                    <a:pt x="360" y="797"/>
                  </a:lnTo>
                  <a:lnTo>
                    <a:pt x="371" y="757"/>
                  </a:lnTo>
                  <a:lnTo>
                    <a:pt x="392" y="729"/>
                  </a:lnTo>
                  <a:lnTo>
                    <a:pt x="414" y="780"/>
                  </a:lnTo>
                  <a:lnTo>
                    <a:pt x="479" y="746"/>
                  </a:lnTo>
                  <a:lnTo>
                    <a:pt x="512" y="684"/>
                  </a:lnTo>
                  <a:lnTo>
                    <a:pt x="528" y="639"/>
                  </a:lnTo>
                  <a:lnTo>
                    <a:pt x="555" y="599"/>
                  </a:lnTo>
                  <a:lnTo>
                    <a:pt x="572" y="554"/>
                  </a:lnTo>
                  <a:lnTo>
                    <a:pt x="563" y="489"/>
                  </a:lnTo>
                  <a:lnTo>
                    <a:pt x="555" y="458"/>
                  </a:lnTo>
                  <a:lnTo>
                    <a:pt x="593" y="430"/>
                  </a:lnTo>
                  <a:lnTo>
                    <a:pt x="576" y="376"/>
                  </a:lnTo>
                  <a:lnTo>
                    <a:pt x="566" y="328"/>
                  </a:lnTo>
                  <a:lnTo>
                    <a:pt x="599" y="294"/>
                  </a:lnTo>
                  <a:lnTo>
                    <a:pt x="603" y="221"/>
                  </a:lnTo>
                  <a:lnTo>
                    <a:pt x="648" y="203"/>
                  </a:lnTo>
                  <a:lnTo>
                    <a:pt x="680" y="147"/>
                  </a:lnTo>
                  <a:lnTo>
                    <a:pt x="696" y="103"/>
                  </a:lnTo>
                  <a:lnTo>
                    <a:pt x="664" y="40"/>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23" name="Freeform 98">
              <a:extLst>
                <a:ext uri="{FF2B5EF4-FFF2-40B4-BE49-F238E27FC236}">
                  <a16:creationId xmlns:a16="http://schemas.microsoft.com/office/drawing/2014/main" id="{4208DE5C-4B92-4332-BA00-D3A153CD2D39}"/>
                </a:ext>
              </a:extLst>
            </p:cNvPr>
            <p:cNvSpPr>
              <a:spLocks/>
            </p:cNvSpPr>
            <p:nvPr/>
          </p:nvSpPr>
          <p:spPr bwMode="auto">
            <a:xfrm>
              <a:off x="6708652" y="3189739"/>
              <a:ext cx="37480" cy="57781"/>
            </a:xfrm>
            <a:custGeom>
              <a:avLst/>
              <a:gdLst>
                <a:gd name="T0" fmla="*/ 2147483647 w 317"/>
                <a:gd name="T1" fmla="*/ 2147483647 h 456"/>
                <a:gd name="T2" fmla="*/ 2147483647 w 317"/>
                <a:gd name="T3" fmla="*/ 2147483647 h 456"/>
                <a:gd name="T4" fmla="*/ 2147483647 w 317"/>
                <a:gd name="T5" fmla="*/ 2147483647 h 456"/>
                <a:gd name="T6" fmla="*/ 2147483647 w 317"/>
                <a:gd name="T7" fmla="*/ 2147483647 h 456"/>
                <a:gd name="T8" fmla="*/ 2147483647 w 317"/>
                <a:gd name="T9" fmla="*/ 2147483647 h 456"/>
                <a:gd name="T10" fmla="*/ 2147483647 w 317"/>
                <a:gd name="T11" fmla="*/ 2147483647 h 456"/>
                <a:gd name="T12" fmla="*/ 2147483647 w 317"/>
                <a:gd name="T13" fmla="*/ 2147483647 h 456"/>
                <a:gd name="T14" fmla="*/ 2147483647 w 317"/>
                <a:gd name="T15" fmla="*/ 0 h 456"/>
                <a:gd name="T16" fmla="*/ 2147483647 w 317"/>
                <a:gd name="T17" fmla="*/ 2147483647 h 456"/>
                <a:gd name="T18" fmla="*/ 0 w 317"/>
                <a:gd name="T19" fmla="*/ 2147483647 h 456"/>
                <a:gd name="T20" fmla="*/ 2147483647 w 317"/>
                <a:gd name="T21" fmla="*/ 2147483647 h 456"/>
                <a:gd name="T22" fmla="*/ 0 w 317"/>
                <a:gd name="T23" fmla="*/ 2147483647 h 456"/>
                <a:gd name="T24" fmla="*/ 2147483647 w 317"/>
                <a:gd name="T25" fmla="*/ 2147483647 h 456"/>
                <a:gd name="T26" fmla="*/ 2147483647 w 317"/>
                <a:gd name="T27" fmla="*/ 2147483647 h 456"/>
                <a:gd name="T28" fmla="*/ 2147483647 w 317"/>
                <a:gd name="T29" fmla="*/ 2147483647 h 456"/>
                <a:gd name="T30" fmla="*/ 2147483647 w 317"/>
                <a:gd name="T31" fmla="*/ 2147483647 h 456"/>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w 317"/>
                <a:gd name="T49" fmla="*/ 0 h 456"/>
                <a:gd name="T50" fmla="*/ 317 w 317"/>
                <a:gd name="T51" fmla="*/ 456 h 456"/>
              </a:gdLst>
              <a:ahLst/>
              <a:cxnLst>
                <a:cxn ang="T32">
                  <a:pos x="T0" y="T1"/>
                </a:cxn>
                <a:cxn ang="T33">
                  <a:pos x="T2" y="T3"/>
                </a:cxn>
                <a:cxn ang="T34">
                  <a:pos x="T4" y="T5"/>
                </a:cxn>
                <a:cxn ang="T35">
                  <a:pos x="T6" y="T7"/>
                </a:cxn>
                <a:cxn ang="T36">
                  <a:pos x="T8" y="T9"/>
                </a:cxn>
                <a:cxn ang="T37">
                  <a:pos x="T10" y="T11"/>
                </a:cxn>
                <a:cxn ang="T38">
                  <a:pos x="T12" y="T13"/>
                </a:cxn>
                <a:cxn ang="T39">
                  <a:pos x="T14" y="T15"/>
                </a:cxn>
                <a:cxn ang="T40">
                  <a:pos x="T16" y="T17"/>
                </a:cxn>
                <a:cxn ang="T41">
                  <a:pos x="T18" y="T19"/>
                </a:cxn>
                <a:cxn ang="T42">
                  <a:pos x="T20" y="T21"/>
                </a:cxn>
                <a:cxn ang="T43">
                  <a:pos x="T22" y="T23"/>
                </a:cxn>
                <a:cxn ang="T44">
                  <a:pos x="T24" y="T25"/>
                </a:cxn>
                <a:cxn ang="T45">
                  <a:pos x="T26" y="T27"/>
                </a:cxn>
                <a:cxn ang="T46">
                  <a:pos x="T28" y="T29"/>
                </a:cxn>
                <a:cxn ang="T47">
                  <a:pos x="T30" y="T31"/>
                </a:cxn>
              </a:cxnLst>
              <a:rect l="T48" t="T49" r="T50" b="T51"/>
              <a:pathLst>
                <a:path w="317" h="456">
                  <a:moveTo>
                    <a:pt x="177" y="456"/>
                  </a:moveTo>
                  <a:lnTo>
                    <a:pt x="257" y="432"/>
                  </a:lnTo>
                  <a:lnTo>
                    <a:pt x="281" y="344"/>
                  </a:lnTo>
                  <a:lnTo>
                    <a:pt x="317" y="240"/>
                  </a:lnTo>
                  <a:lnTo>
                    <a:pt x="313" y="152"/>
                  </a:lnTo>
                  <a:lnTo>
                    <a:pt x="272" y="58"/>
                  </a:lnTo>
                  <a:lnTo>
                    <a:pt x="201" y="40"/>
                  </a:lnTo>
                  <a:lnTo>
                    <a:pt x="145" y="0"/>
                  </a:lnTo>
                  <a:lnTo>
                    <a:pt x="73" y="40"/>
                  </a:lnTo>
                  <a:lnTo>
                    <a:pt x="0" y="58"/>
                  </a:lnTo>
                  <a:lnTo>
                    <a:pt x="33" y="128"/>
                  </a:lnTo>
                  <a:lnTo>
                    <a:pt x="0" y="194"/>
                  </a:lnTo>
                  <a:lnTo>
                    <a:pt x="90" y="194"/>
                  </a:lnTo>
                  <a:lnTo>
                    <a:pt x="137" y="296"/>
                  </a:lnTo>
                  <a:lnTo>
                    <a:pt x="97" y="400"/>
                  </a:lnTo>
                  <a:lnTo>
                    <a:pt x="177" y="456"/>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24" name="Freeform 99">
              <a:extLst>
                <a:ext uri="{FF2B5EF4-FFF2-40B4-BE49-F238E27FC236}">
                  <a16:creationId xmlns:a16="http://schemas.microsoft.com/office/drawing/2014/main" id="{395D6429-B4FB-4660-90CC-CC1B67190115}"/>
                </a:ext>
              </a:extLst>
            </p:cNvPr>
            <p:cNvSpPr>
              <a:spLocks/>
            </p:cNvSpPr>
            <p:nvPr/>
          </p:nvSpPr>
          <p:spPr bwMode="auto">
            <a:xfrm>
              <a:off x="6760188" y="3183493"/>
              <a:ext cx="40604" cy="35918"/>
            </a:xfrm>
            <a:custGeom>
              <a:avLst/>
              <a:gdLst>
                <a:gd name="T0" fmla="*/ 2147483647 w 317"/>
                <a:gd name="T1" fmla="*/ 2147483647 h 272"/>
                <a:gd name="T2" fmla="*/ 2147483647 w 317"/>
                <a:gd name="T3" fmla="*/ 2147483647 h 272"/>
                <a:gd name="T4" fmla="*/ 2147483647 w 317"/>
                <a:gd name="T5" fmla="*/ 2147483647 h 272"/>
                <a:gd name="T6" fmla="*/ 2147483647 w 317"/>
                <a:gd name="T7" fmla="*/ 2147483647 h 272"/>
                <a:gd name="T8" fmla="*/ 2147483647 w 317"/>
                <a:gd name="T9" fmla="*/ 2147483647 h 272"/>
                <a:gd name="T10" fmla="*/ 2147483647 w 317"/>
                <a:gd name="T11" fmla="*/ 2147483647 h 272"/>
                <a:gd name="T12" fmla="*/ 2147483647 w 317"/>
                <a:gd name="T13" fmla="*/ 2147483647 h 272"/>
                <a:gd name="T14" fmla="*/ 2147483647 w 317"/>
                <a:gd name="T15" fmla="*/ 0 h 272"/>
                <a:gd name="T16" fmla="*/ 2147483647 w 317"/>
                <a:gd name="T17" fmla="*/ 2147483647 h 272"/>
                <a:gd name="T18" fmla="*/ 2147483647 w 317"/>
                <a:gd name="T19" fmla="*/ 2147483647 h 272"/>
                <a:gd name="T20" fmla="*/ 0 w 317"/>
                <a:gd name="T21" fmla="*/ 2147483647 h 272"/>
                <a:gd name="T22" fmla="*/ 2147483647 w 317"/>
                <a:gd name="T23" fmla="*/ 2147483647 h 272"/>
                <a:gd name="T24" fmla="*/ 0 w 317"/>
                <a:gd name="T25" fmla="*/ 2147483647 h 272"/>
                <a:gd name="T26" fmla="*/ 2147483647 w 317"/>
                <a:gd name="T27" fmla="*/ 2147483647 h 272"/>
                <a:gd name="T28" fmla="*/ 2147483647 w 317"/>
                <a:gd name="T29" fmla="*/ 2147483647 h 272"/>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w 317"/>
                <a:gd name="T46" fmla="*/ 0 h 272"/>
                <a:gd name="T47" fmla="*/ 317 w 317"/>
                <a:gd name="T48" fmla="*/ 272 h 272"/>
              </a:gdLst>
              <a:ahLst/>
              <a:cxnLst>
                <a:cxn ang="T30">
                  <a:pos x="T0" y="T1"/>
                </a:cxn>
                <a:cxn ang="T31">
                  <a:pos x="T2" y="T3"/>
                </a:cxn>
                <a:cxn ang="T32">
                  <a:pos x="T4" y="T5"/>
                </a:cxn>
                <a:cxn ang="T33">
                  <a:pos x="T6" y="T7"/>
                </a:cxn>
                <a:cxn ang="T34">
                  <a:pos x="T8" y="T9"/>
                </a:cxn>
                <a:cxn ang="T35">
                  <a:pos x="T10" y="T11"/>
                </a:cxn>
                <a:cxn ang="T36">
                  <a:pos x="T12" y="T13"/>
                </a:cxn>
                <a:cxn ang="T37">
                  <a:pos x="T14" y="T15"/>
                </a:cxn>
                <a:cxn ang="T38">
                  <a:pos x="T16" y="T17"/>
                </a:cxn>
                <a:cxn ang="T39">
                  <a:pos x="T18" y="T19"/>
                </a:cxn>
                <a:cxn ang="T40">
                  <a:pos x="T20" y="T21"/>
                </a:cxn>
                <a:cxn ang="T41">
                  <a:pos x="T22" y="T23"/>
                </a:cxn>
                <a:cxn ang="T42">
                  <a:pos x="T24" y="T25"/>
                </a:cxn>
                <a:cxn ang="T43">
                  <a:pos x="T26" y="T27"/>
                </a:cxn>
                <a:cxn ang="T44">
                  <a:pos x="T28" y="T29"/>
                </a:cxn>
              </a:cxnLst>
              <a:rect l="T45" t="T46" r="T47" b="T48"/>
              <a:pathLst>
                <a:path w="317" h="272">
                  <a:moveTo>
                    <a:pt x="136" y="272"/>
                  </a:moveTo>
                  <a:lnTo>
                    <a:pt x="136" y="226"/>
                  </a:lnTo>
                  <a:lnTo>
                    <a:pt x="136" y="136"/>
                  </a:lnTo>
                  <a:lnTo>
                    <a:pt x="230" y="144"/>
                  </a:lnTo>
                  <a:lnTo>
                    <a:pt x="286" y="136"/>
                  </a:lnTo>
                  <a:lnTo>
                    <a:pt x="317" y="45"/>
                  </a:lnTo>
                  <a:lnTo>
                    <a:pt x="262" y="16"/>
                  </a:lnTo>
                  <a:lnTo>
                    <a:pt x="181" y="0"/>
                  </a:lnTo>
                  <a:lnTo>
                    <a:pt x="126" y="48"/>
                  </a:lnTo>
                  <a:lnTo>
                    <a:pt x="54" y="32"/>
                  </a:lnTo>
                  <a:lnTo>
                    <a:pt x="0" y="90"/>
                  </a:lnTo>
                  <a:lnTo>
                    <a:pt x="38" y="144"/>
                  </a:lnTo>
                  <a:lnTo>
                    <a:pt x="0" y="226"/>
                  </a:lnTo>
                  <a:lnTo>
                    <a:pt x="45" y="272"/>
                  </a:lnTo>
                  <a:lnTo>
                    <a:pt x="136" y="272"/>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25" name="Freeform 100">
              <a:extLst>
                <a:ext uri="{FF2B5EF4-FFF2-40B4-BE49-F238E27FC236}">
                  <a16:creationId xmlns:a16="http://schemas.microsoft.com/office/drawing/2014/main" id="{A5E52148-D7C0-47D0-8202-695C2ED6CC6F}"/>
                </a:ext>
              </a:extLst>
            </p:cNvPr>
            <p:cNvSpPr>
              <a:spLocks/>
            </p:cNvSpPr>
            <p:nvPr/>
          </p:nvSpPr>
          <p:spPr bwMode="auto">
            <a:xfrm>
              <a:off x="5301585" y="1617132"/>
              <a:ext cx="335759" cy="421652"/>
            </a:xfrm>
            <a:custGeom>
              <a:avLst/>
              <a:gdLst>
                <a:gd name="T0" fmla="*/ 2147483647 w 1252"/>
                <a:gd name="T1" fmla="*/ 2147483647 h 1584"/>
                <a:gd name="T2" fmla="*/ 2147483647 w 1252"/>
                <a:gd name="T3" fmla="*/ 2147483647 h 1584"/>
                <a:gd name="T4" fmla="*/ 2147483647 w 1252"/>
                <a:gd name="T5" fmla="*/ 2147483647 h 1584"/>
                <a:gd name="T6" fmla="*/ 2147483647 w 1252"/>
                <a:gd name="T7" fmla="*/ 2147483647 h 1584"/>
                <a:gd name="T8" fmla="*/ 2147483647 w 1252"/>
                <a:gd name="T9" fmla="*/ 2147483647 h 1584"/>
                <a:gd name="T10" fmla="*/ 2147483647 w 1252"/>
                <a:gd name="T11" fmla="*/ 2147483647 h 1584"/>
                <a:gd name="T12" fmla="*/ 2147483647 w 1252"/>
                <a:gd name="T13" fmla="*/ 2147483647 h 1584"/>
                <a:gd name="T14" fmla="*/ 2147483647 w 1252"/>
                <a:gd name="T15" fmla="*/ 2147483647 h 1584"/>
                <a:gd name="T16" fmla="*/ 2147483647 w 1252"/>
                <a:gd name="T17" fmla="*/ 2147483647 h 1584"/>
                <a:gd name="T18" fmla="*/ 2147483647 w 1252"/>
                <a:gd name="T19" fmla="*/ 2147483647 h 1584"/>
                <a:gd name="T20" fmla="*/ 2147483647 w 1252"/>
                <a:gd name="T21" fmla="*/ 2147483647 h 1584"/>
                <a:gd name="T22" fmla="*/ 2147483647 w 1252"/>
                <a:gd name="T23" fmla="*/ 2147483647 h 1584"/>
                <a:gd name="T24" fmla="*/ 2147483647 w 1252"/>
                <a:gd name="T25" fmla="*/ 2147483647 h 1584"/>
                <a:gd name="T26" fmla="*/ 2147483647 w 1252"/>
                <a:gd name="T27" fmla="*/ 2147483647 h 1584"/>
                <a:gd name="T28" fmla="*/ 2147483647 w 1252"/>
                <a:gd name="T29" fmla="*/ 2147483647 h 1584"/>
                <a:gd name="T30" fmla="*/ 2147483647 w 1252"/>
                <a:gd name="T31" fmla="*/ 2147483647 h 1584"/>
                <a:gd name="T32" fmla="*/ 2147483647 w 1252"/>
                <a:gd name="T33" fmla="*/ 2147483647 h 1584"/>
                <a:gd name="T34" fmla="*/ 2147483647 w 1252"/>
                <a:gd name="T35" fmla="*/ 2147483647 h 1584"/>
                <a:gd name="T36" fmla="*/ 2147483647 w 1252"/>
                <a:gd name="T37" fmla="*/ 2147483647 h 1584"/>
                <a:gd name="T38" fmla="*/ 0 w 1252"/>
                <a:gd name="T39" fmla="*/ 2147483647 h 1584"/>
                <a:gd name="T40" fmla="*/ 2147483647 w 1252"/>
                <a:gd name="T41" fmla="*/ 2147483647 h 1584"/>
                <a:gd name="T42" fmla="*/ 2147483647 w 1252"/>
                <a:gd name="T43" fmla="*/ 2147483647 h 1584"/>
                <a:gd name="T44" fmla="*/ 2147483647 w 1252"/>
                <a:gd name="T45" fmla="*/ 2147483647 h 1584"/>
                <a:gd name="T46" fmla="*/ 2147483647 w 1252"/>
                <a:gd name="T47" fmla="*/ 2147483647 h 1584"/>
                <a:gd name="T48" fmla="*/ 2147483647 w 1252"/>
                <a:gd name="T49" fmla="*/ 2147483647 h 1584"/>
                <a:gd name="T50" fmla="*/ 2147483647 w 1252"/>
                <a:gd name="T51" fmla="*/ 2147483647 h 1584"/>
                <a:gd name="T52" fmla="*/ 2147483647 w 1252"/>
                <a:gd name="T53" fmla="*/ 2147483647 h 1584"/>
                <a:gd name="T54" fmla="*/ 2147483647 w 1252"/>
                <a:gd name="T55" fmla="*/ 2147483647 h 1584"/>
                <a:gd name="T56" fmla="*/ 2147483647 w 1252"/>
                <a:gd name="T57" fmla="*/ 2147483647 h 1584"/>
                <a:gd name="T58" fmla="*/ 2147483647 w 1252"/>
                <a:gd name="T59" fmla="*/ 2147483647 h 1584"/>
                <a:gd name="T60" fmla="*/ 2147483647 w 1252"/>
                <a:gd name="T61" fmla="*/ 2147483647 h 1584"/>
                <a:gd name="T62" fmla="*/ 2147483647 w 1252"/>
                <a:gd name="T63" fmla="*/ 2147483647 h 1584"/>
                <a:gd name="T64" fmla="*/ 2147483647 w 1252"/>
                <a:gd name="T65" fmla="*/ 2147483647 h 1584"/>
                <a:gd name="T66" fmla="*/ 2147483647 w 1252"/>
                <a:gd name="T67" fmla="*/ 2147483647 h 1584"/>
                <a:gd name="T68" fmla="*/ 2147483647 w 1252"/>
                <a:gd name="T69" fmla="*/ 2147483647 h 1584"/>
                <a:gd name="T70" fmla="*/ 2147483647 w 1252"/>
                <a:gd name="T71" fmla="*/ 2147483647 h 1584"/>
                <a:gd name="T72" fmla="*/ 2147483647 w 1252"/>
                <a:gd name="T73" fmla="*/ 2147483647 h 1584"/>
                <a:gd name="T74" fmla="*/ 2147483647 w 1252"/>
                <a:gd name="T75" fmla="*/ 2147483647 h 1584"/>
                <a:gd name="T76" fmla="*/ 2147483647 w 1252"/>
                <a:gd name="T77" fmla="*/ 2147483647 h 1584"/>
                <a:gd name="T78" fmla="*/ 2147483647 w 1252"/>
                <a:gd name="T79" fmla="*/ 2147483647 h 1584"/>
                <a:gd name="T80" fmla="*/ 2147483647 w 1252"/>
                <a:gd name="T81" fmla="*/ 2147483647 h 1584"/>
                <a:gd name="T82" fmla="*/ 2147483647 w 1252"/>
                <a:gd name="T83" fmla="*/ 0 h 1584"/>
                <a:gd name="T84" fmla="*/ 2147483647 w 1252"/>
                <a:gd name="T85" fmla="*/ 2147483647 h 1584"/>
                <a:gd name="T86" fmla="*/ 2147483647 w 1252"/>
                <a:gd name="T87" fmla="*/ 2147483647 h 1584"/>
                <a:gd name="T88" fmla="*/ 2147483647 w 1252"/>
                <a:gd name="T89" fmla="*/ 2147483647 h 1584"/>
                <a:gd name="T90" fmla="*/ 2147483647 w 1252"/>
                <a:gd name="T91" fmla="*/ 2147483647 h 1584"/>
                <a:gd name="T92" fmla="*/ 2147483647 w 1252"/>
                <a:gd name="T93" fmla="*/ 2147483647 h 1584"/>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w 1252"/>
                <a:gd name="T142" fmla="*/ 0 h 1584"/>
                <a:gd name="T143" fmla="*/ 1252 w 1252"/>
                <a:gd name="T144" fmla="*/ 1584 h 1584"/>
              </a:gdLst>
              <a:ahLst/>
              <a:cxnLst>
                <a:cxn ang="T94">
                  <a:pos x="T0" y="T1"/>
                </a:cxn>
                <a:cxn ang="T95">
                  <a:pos x="T2" y="T3"/>
                </a:cxn>
                <a:cxn ang="T96">
                  <a:pos x="T4" y="T5"/>
                </a:cxn>
                <a:cxn ang="T97">
                  <a:pos x="T6" y="T7"/>
                </a:cxn>
                <a:cxn ang="T98">
                  <a:pos x="T8" y="T9"/>
                </a:cxn>
                <a:cxn ang="T99">
                  <a:pos x="T10" y="T11"/>
                </a:cxn>
                <a:cxn ang="T100">
                  <a:pos x="T12" y="T13"/>
                </a:cxn>
                <a:cxn ang="T101">
                  <a:pos x="T14" y="T15"/>
                </a:cxn>
                <a:cxn ang="T102">
                  <a:pos x="T16" y="T17"/>
                </a:cxn>
                <a:cxn ang="T103">
                  <a:pos x="T18" y="T19"/>
                </a:cxn>
                <a:cxn ang="T104">
                  <a:pos x="T20" y="T21"/>
                </a:cxn>
                <a:cxn ang="T105">
                  <a:pos x="T22" y="T23"/>
                </a:cxn>
                <a:cxn ang="T106">
                  <a:pos x="T24" y="T25"/>
                </a:cxn>
                <a:cxn ang="T107">
                  <a:pos x="T26" y="T27"/>
                </a:cxn>
                <a:cxn ang="T108">
                  <a:pos x="T28" y="T29"/>
                </a:cxn>
                <a:cxn ang="T109">
                  <a:pos x="T30" y="T31"/>
                </a:cxn>
                <a:cxn ang="T110">
                  <a:pos x="T32" y="T33"/>
                </a:cxn>
                <a:cxn ang="T111">
                  <a:pos x="T34" y="T35"/>
                </a:cxn>
                <a:cxn ang="T112">
                  <a:pos x="T36" y="T37"/>
                </a:cxn>
                <a:cxn ang="T113">
                  <a:pos x="T38" y="T39"/>
                </a:cxn>
                <a:cxn ang="T114">
                  <a:pos x="T40" y="T41"/>
                </a:cxn>
                <a:cxn ang="T115">
                  <a:pos x="T42" y="T43"/>
                </a:cxn>
                <a:cxn ang="T116">
                  <a:pos x="T44" y="T45"/>
                </a:cxn>
                <a:cxn ang="T117">
                  <a:pos x="T46" y="T47"/>
                </a:cxn>
                <a:cxn ang="T118">
                  <a:pos x="T48" y="T49"/>
                </a:cxn>
                <a:cxn ang="T119">
                  <a:pos x="T50" y="T51"/>
                </a:cxn>
                <a:cxn ang="T120">
                  <a:pos x="T52" y="T53"/>
                </a:cxn>
                <a:cxn ang="T121">
                  <a:pos x="T54" y="T55"/>
                </a:cxn>
                <a:cxn ang="T122">
                  <a:pos x="T56" y="T57"/>
                </a:cxn>
                <a:cxn ang="T123">
                  <a:pos x="T58" y="T59"/>
                </a:cxn>
                <a:cxn ang="T124">
                  <a:pos x="T60" y="T61"/>
                </a:cxn>
                <a:cxn ang="T125">
                  <a:pos x="T62" y="T63"/>
                </a:cxn>
                <a:cxn ang="T126">
                  <a:pos x="T64" y="T65"/>
                </a:cxn>
                <a:cxn ang="T127">
                  <a:pos x="T66" y="T67"/>
                </a:cxn>
                <a:cxn ang="T128">
                  <a:pos x="T68" y="T69"/>
                </a:cxn>
                <a:cxn ang="T129">
                  <a:pos x="T70" y="T71"/>
                </a:cxn>
                <a:cxn ang="T130">
                  <a:pos x="T72" y="T73"/>
                </a:cxn>
                <a:cxn ang="T131">
                  <a:pos x="T74" y="T75"/>
                </a:cxn>
                <a:cxn ang="T132">
                  <a:pos x="T76" y="T77"/>
                </a:cxn>
                <a:cxn ang="T133">
                  <a:pos x="T78" y="T79"/>
                </a:cxn>
                <a:cxn ang="T134">
                  <a:pos x="T80" y="T81"/>
                </a:cxn>
                <a:cxn ang="T135">
                  <a:pos x="T82" y="T83"/>
                </a:cxn>
                <a:cxn ang="T136">
                  <a:pos x="T84" y="T85"/>
                </a:cxn>
                <a:cxn ang="T137">
                  <a:pos x="T86" y="T87"/>
                </a:cxn>
                <a:cxn ang="T138">
                  <a:pos x="T88" y="T89"/>
                </a:cxn>
                <a:cxn ang="T139">
                  <a:pos x="T90" y="T91"/>
                </a:cxn>
                <a:cxn ang="T140">
                  <a:pos x="T92" y="T93"/>
                </a:cxn>
              </a:cxnLst>
              <a:rect l="T141" t="T142" r="T143" b="T144"/>
              <a:pathLst>
                <a:path w="1252" h="1584">
                  <a:moveTo>
                    <a:pt x="1191" y="216"/>
                  </a:moveTo>
                  <a:lnTo>
                    <a:pt x="1057" y="300"/>
                  </a:lnTo>
                  <a:lnTo>
                    <a:pt x="883" y="391"/>
                  </a:lnTo>
                  <a:lnTo>
                    <a:pt x="797" y="460"/>
                  </a:lnTo>
                  <a:lnTo>
                    <a:pt x="683" y="511"/>
                  </a:lnTo>
                  <a:lnTo>
                    <a:pt x="655" y="634"/>
                  </a:lnTo>
                  <a:lnTo>
                    <a:pt x="569" y="666"/>
                  </a:lnTo>
                  <a:lnTo>
                    <a:pt x="491" y="818"/>
                  </a:lnTo>
                  <a:lnTo>
                    <a:pt x="448" y="944"/>
                  </a:lnTo>
                  <a:lnTo>
                    <a:pt x="370" y="1039"/>
                  </a:lnTo>
                  <a:lnTo>
                    <a:pt x="327" y="1164"/>
                  </a:lnTo>
                  <a:lnTo>
                    <a:pt x="341" y="1341"/>
                  </a:lnTo>
                  <a:lnTo>
                    <a:pt x="391" y="1429"/>
                  </a:lnTo>
                  <a:lnTo>
                    <a:pt x="491" y="1503"/>
                  </a:lnTo>
                  <a:lnTo>
                    <a:pt x="427" y="1584"/>
                  </a:lnTo>
                  <a:lnTo>
                    <a:pt x="334" y="1540"/>
                  </a:lnTo>
                  <a:lnTo>
                    <a:pt x="220" y="1540"/>
                  </a:lnTo>
                  <a:lnTo>
                    <a:pt x="156" y="1451"/>
                  </a:lnTo>
                  <a:lnTo>
                    <a:pt x="99" y="1378"/>
                  </a:lnTo>
                  <a:lnTo>
                    <a:pt x="0" y="1301"/>
                  </a:lnTo>
                  <a:lnTo>
                    <a:pt x="93" y="1243"/>
                  </a:lnTo>
                  <a:lnTo>
                    <a:pt x="135" y="1224"/>
                  </a:lnTo>
                  <a:lnTo>
                    <a:pt x="154" y="1150"/>
                  </a:lnTo>
                  <a:lnTo>
                    <a:pt x="121" y="1080"/>
                  </a:lnTo>
                  <a:lnTo>
                    <a:pt x="171" y="1045"/>
                  </a:lnTo>
                  <a:lnTo>
                    <a:pt x="192" y="967"/>
                  </a:lnTo>
                  <a:lnTo>
                    <a:pt x="263" y="909"/>
                  </a:lnTo>
                  <a:lnTo>
                    <a:pt x="216" y="864"/>
                  </a:lnTo>
                  <a:lnTo>
                    <a:pt x="241" y="798"/>
                  </a:lnTo>
                  <a:lnTo>
                    <a:pt x="306" y="739"/>
                  </a:lnTo>
                  <a:lnTo>
                    <a:pt x="342" y="660"/>
                  </a:lnTo>
                  <a:lnTo>
                    <a:pt x="334" y="577"/>
                  </a:lnTo>
                  <a:lnTo>
                    <a:pt x="327" y="518"/>
                  </a:lnTo>
                  <a:lnTo>
                    <a:pt x="412" y="430"/>
                  </a:lnTo>
                  <a:lnTo>
                    <a:pt x="499" y="397"/>
                  </a:lnTo>
                  <a:lnTo>
                    <a:pt x="568" y="319"/>
                  </a:lnTo>
                  <a:lnTo>
                    <a:pt x="705" y="234"/>
                  </a:lnTo>
                  <a:lnTo>
                    <a:pt x="747" y="186"/>
                  </a:lnTo>
                  <a:lnTo>
                    <a:pt x="808" y="234"/>
                  </a:lnTo>
                  <a:lnTo>
                    <a:pt x="933" y="172"/>
                  </a:lnTo>
                  <a:lnTo>
                    <a:pt x="1018" y="127"/>
                  </a:lnTo>
                  <a:lnTo>
                    <a:pt x="1131" y="0"/>
                  </a:lnTo>
                  <a:lnTo>
                    <a:pt x="1211" y="3"/>
                  </a:lnTo>
                  <a:lnTo>
                    <a:pt x="1252" y="48"/>
                  </a:lnTo>
                  <a:lnTo>
                    <a:pt x="1248" y="108"/>
                  </a:lnTo>
                  <a:lnTo>
                    <a:pt x="1228" y="159"/>
                  </a:lnTo>
                  <a:lnTo>
                    <a:pt x="1191" y="216"/>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26" name="Freeform 101">
              <a:extLst>
                <a:ext uri="{FF2B5EF4-FFF2-40B4-BE49-F238E27FC236}">
                  <a16:creationId xmlns:a16="http://schemas.microsoft.com/office/drawing/2014/main" id="{47E6C199-809A-4C57-9222-686C8AC74F24}"/>
                </a:ext>
              </a:extLst>
            </p:cNvPr>
            <p:cNvSpPr>
              <a:spLocks/>
            </p:cNvSpPr>
            <p:nvPr/>
          </p:nvSpPr>
          <p:spPr bwMode="auto">
            <a:xfrm>
              <a:off x="4783109" y="2057525"/>
              <a:ext cx="181154" cy="435708"/>
            </a:xfrm>
            <a:custGeom>
              <a:avLst/>
              <a:gdLst>
                <a:gd name="T0" fmla="*/ 2147483647 w 681"/>
                <a:gd name="T1" fmla="*/ 2147483647 h 1634"/>
                <a:gd name="T2" fmla="*/ 2147483647 w 681"/>
                <a:gd name="T3" fmla="*/ 2147483647 h 1634"/>
                <a:gd name="T4" fmla="*/ 2147483647 w 681"/>
                <a:gd name="T5" fmla="*/ 2147483647 h 1634"/>
                <a:gd name="T6" fmla="*/ 2147483647 w 681"/>
                <a:gd name="T7" fmla="*/ 2147483647 h 1634"/>
                <a:gd name="T8" fmla="*/ 2147483647 w 681"/>
                <a:gd name="T9" fmla="*/ 2147483647 h 1634"/>
                <a:gd name="T10" fmla="*/ 2147483647 w 681"/>
                <a:gd name="T11" fmla="*/ 2147483647 h 1634"/>
                <a:gd name="T12" fmla="*/ 2147483647 w 681"/>
                <a:gd name="T13" fmla="*/ 2147483647 h 1634"/>
                <a:gd name="T14" fmla="*/ 2147483647 w 681"/>
                <a:gd name="T15" fmla="*/ 2147483647 h 1634"/>
                <a:gd name="T16" fmla="*/ 2147483647 w 681"/>
                <a:gd name="T17" fmla="*/ 2147483647 h 1634"/>
                <a:gd name="T18" fmla="*/ 2147483647 w 681"/>
                <a:gd name="T19" fmla="*/ 2147483647 h 1634"/>
                <a:gd name="T20" fmla="*/ 2147483647 w 681"/>
                <a:gd name="T21" fmla="*/ 2147483647 h 1634"/>
                <a:gd name="T22" fmla="*/ 2147483647 w 681"/>
                <a:gd name="T23" fmla="*/ 2147483647 h 1634"/>
                <a:gd name="T24" fmla="*/ 2147483647 w 681"/>
                <a:gd name="T25" fmla="*/ 2147483647 h 1634"/>
                <a:gd name="T26" fmla="*/ 2147483647 w 681"/>
                <a:gd name="T27" fmla="*/ 2147483647 h 1634"/>
                <a:gd name="T28" fmla="*/ 2147483647 w 681"/>
                <a:gd name="T29" fmla="*/ 2147483647 h 1634"/>
                <a:gd name="T30" fmla="*/ 2147483647 w 681"/>
                <a:gd name="T31" fmla="*/ 2147483647 h 1634"/>
                <a:gd name="T32" fmla="*/ 2147483647 w 681"/>
                <a:gd name="T33" fmla="*/ 2147483647 h 1634"/>
                <a:gd name="T34" fmla="*/ 2147483647 w 681"/>
                <a:gd name="T35" fmla="*/ 2147483647 h 1634"/>
                <a:gd name="T36" fmla="*/ 2147483647 w 681"/>
                <a:gd name="T37" fmla="*/ 2147483647 h 1634"/>
                <a:gd name="T38" fmla="*/ 2147483647 w 681"/>
                <a:gd name="T39" fmla="*/ 2147483647 h 1634"/>
                <a:gd name="T40" fmla="*/ 2147483647 w 681"/>
                <a:gd name="T41" fmla="*/ 2147483647 h 1634"/>
                <a:gd name="T42" fmla="*/ 2147483647 w 681"/>
                <a:gd name="T43" fmla="*/ 2147483647 h 1634"/>
                <a:gd name="T44" fmla="*/ 2147483647 w 681"/>
                <a:gd name="T45" fmla="*/ 2147483647 h 1634"/>
                <a:gd name="T46" fmla="*/ 2147483647 w 681"/>
                <a:gd name="T47" fmla="*/ 2147483647 h 1634"/>
                <a:gd name="T48" fmla="*/ 2147483647 w 681"/>
                <a:gd name="T49" fmla="*/ 2147483647 h 1634"/>
                <a:gd name="T50" fmla="*/ 2147483647 w 681"/>
                <a:gd name="T51" fmla="*/ 2147483647 h 1634"/>
                <a:gd name="T52" fmla="*/ 2147483647 w 681"/>
                <a:gd name="T53" fmla="*/ 2147483647 h 1634"/>
                <a:gd name="T54" fmla="*/ 2147483647 w 681"/>
                <a:gd name="T55" fmla="*/ 2147483647 h 1634"/>
                <a:gd name="T56" fmla="*/ 2147483647 w 681"/>
                <a:gd name="T57" fmla="*/ 2147483647 h 1634"/>
                <a:gd name="T58" fmla="*/ 2147483647 w 681"/>
                <a:gd name="T59" fmla="*/ 2147483647 h 1634"/>
                <a:gd name="T60" fmla="*/ 2147483647 w 681"/>
                <a:gd name="T61" fmla="*/ 2147483647 h 1634"/>
                <a:gd name="T62" fmla="*/ 2147483647 w 681"/>
                <a:gd name="T63" fmla="*/ 2147483647 h 1634"/>
                <a:gd name="T64" fmla="*/ 2147483647 w 681"/>
                <a:gd name="T65" fmla="*/ 2147483647 h 1634"/>
                <a:gd name="T66" fmla="*/ 2147483647 w 681"/>
                <a:gd name="T67" fmla="*/ 2147483647 h 1634"/>
                <a:gd name="T68" fmla="*/ 2147483647 w 681"/>
                <a:gd name="T69" fmla="*/ 2147483647 h 1634"/>
                <a:gd name="T70" fmla="*/ 2147483647 w 681"/>
                <a:gd name="T71" fmla="*/ 0 h 1634"/>
                <a:gd name="T72" fmla="*/ 2147483647 w 681"/>
                <a:gd name="T73" fmla="*/ 2147483647 h 1634"/>
                <a:gd name="T74" fmla="*/ 2147483647 w 681"/>
                <a:gd name="T75" fmla="*/ 2147483647 h 1634"/>
                <a:gd name="T76" fmla="*/ 2147483647 w 681"/>
                <a:gd name="T77" fmla="*/ 2147483647 h 1634"/>
                <a:gd name="T78" fmla="*/ 2147483647 w 681"/>
                <a:gd name="T79" fmla="*/ 2147483647 h 1634"/>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w 681"/>
                <a:gd name="T121" fmla="*/ 0 h 1634"/>
                <a:gd name="T122" fmla="*/ 681 w 681"/>
                <a:gd name="T123" fmla="*/ 1634 h 1634"/>
              </a:gdLst>
              <a:ahLst/>
              <a:cxnLst>
                <a:cxn ang="T80">
                  <a:pos x="T0" y="T1"/>
                </a:cxn>
                <a:cxn ang="T81">
                  <a:pos x="T2" y="T3"/>
                </a:cxn>
                <a:cxn ang="T82">
                  <a:pos x="T4" y="T5"/>
                </a:cxn>
                <a:cxn ang="T83">
                  <a:pos x="T6" y="T7"/>
                </a:cxn>
                <a:cxn ang="T84">
                  <a:pos x="T8" y="T9"/>
                </a:cxn>
                <a:cxn ang="T85">
                  <a:pos x="T10" y="T11"/>
                </a:cxn>
                <a:cxn ang="T86">
                  <a:pos x="T12" y="T13"/>
                </a:cxn>
                <a:cxn ang="T87">
                  <a:pos x="T14" y="T15"/>
                </a:cxn>
                <a:cxn ang="T88">
                  <a:pos x="T16" y="T17"/>
                </a:cxn>
                <a:cxn ang="T89">
                  <a:pos x="T18" y="T19"/>
                </a:cxn>
                <a:cxn ang="T90">
                  <a:pos x="T20" y="T21"/>
                </a:cxn>
                <a:cxn ang="T91">
                  <a:pos x="T22" y="T23"/>
                </a:cxn>
                <a:cxn ang="T92">
                  <a:pos x="T24" y="T25"/>
                </a:cxn>
                <a:cxn ang="T93">
                  <a:pos x="T26" y="T27"/>
                </a:cxn>
                <a:cxn ang="T94">
                  <a:pos x="T28" y="T29"/>
                </a:cxn>
                <a:cxn ang="T95">
                  <a:pos x="T30" y="T31"/>
                </a:cxn>
                <a:cxn ang="T96">
                  <a:pos x="T32" y="T33"/>
                </a:cxn>
                <a:cxn ang="T97">
                  <a:pos x="T34" y="T35"/>
                </a:cxn>
                <a:cxn ang="T98">
                  <a:pos x="T36" y="T37"/>
                </a:cxn>
                <a:cxn ang="T99">
                  <a:pos x="T38" y="T39"/>
                </a:cxn>
                <a:cxn ang="T100">
                  <a:pos x="T40" y="T41"/>
                </a:cxn>
                <a:cxn ang="T101">
                  <a:pos x="T42" y="T43"/>
                </a:cxn>
                <a:cxn ang="T102">
                  <a:pos x="T44" y="T45"/>
                </a:cxn>
                <a:cxn ang="T103">
                  <a:pos x="T46" y="T47"/>
                </a:cxn>
                <a:cxn ang="T104">
                  <a:pos x="T48" y="T49"/>
                </a:cxn>
                <a:cxn ang="T105">
                  <a:pos x="T50" y="T51"/>
                </a:cxn>
                <a:cxn ang="T106">
                  <a:pos x="T52" y="T53"/>
                </a:cxn>
                <a:cxn ang="T107">
                  <a:pos x="T54" y="T55"/>
                </a:cxn>
                <a:cxn ang="T108">
                  <a:pos x="T56" y="T57"/>
                </a:cxn>
                <a:cxn ang="T109">
                  <a:pos x="T58" y="T59"/>
                </a:cxn>
                <a:cxn ang="T110">
                  <a:pos x="T60" y="T61"/>
                </a:cxn>
                <a:cxn ang="T111">
                  <a:pos x="T62" y="T63"/>
                </a:cxn>
                <a:cxn ang="T112">
                  <a:pos x="T64" y="T65"/>
                </a:cxn>
                <a:cxn ang="T113">
                  <a:pos x="T66" y="T67"/>
                </a:cxn>
                <a:cxn ang="T114">
                  <a:pos x="T68" y="T69"/>
                </a:cxn>
                <a:cxn ang="T115">
                  <a:pos x="T70" y="T71"/>
                </a:cxn>
                <a:cxn ang="T116">
                  <a:pos x="T72" y="T73"/>
                </a:cxn>
                <a:cxn ang="T117">
                  <a:pos x="T74" y="T75"/>
                </a:cxn>
                <a:cxn ang="T118">
                  <a:pos x="T76" y="T77"/>
                </a:cxn>
                <a:cxn ang="T119">
                  <a:pos x="T78" y="T79"/>
                </a:cxn>
              </a:cxnLst>
              <a:rect l="T120" t="T121" r="T122" b="T123"/>
              <a:pathLst>
                <a:path w="681" h="1634">
                  <a:moveTo>
                    <a:pt x="248" y="280"/>
                  </a:moveTo>
                  <a:lnTo>
                    <a:pt x="210" y="245"/>
                  </a:lnTo>
                  <a:lnTo>
                    <a:pt x="179" y="238"/>
                  </a:lnTo>
                  <a:lnTo>
                    <a:pt x="138" y="260"/>
                  </a:lnTo>
                  <a:lnTo>
                    <a:pt x="95" y="316"/>
                  </a:lnTo>
                  <a:lnTo>
                    <a:pt x="138" y="356"/>
                  </a:lnTo>
                  <a:lnTo>
                    <a:pt x="179" y="404"/>
                  </a:lnTo>
                  <a:lnTo>
                    <a:pt x="183" y="437"/>
                  </a:lnTo>
                  <a:lnTo>
                    <a:pt x="186" y="475"/>
                  </a:lnTo>
                  <a:lnTo>
                    <a:pt x="198" y="521"/>
                  </a:lnTo>
                  <a:lnTo>
                    <a:pt x="218" y="575"/>
                  </a:lnTo>
                  <a:lnTo>
                    <a:pt x="221" y="622"/>
                  </a:lnTo>
                  <a:lnTo>
                    <a:pt x="216" y="656"/>
                  </a:lnTo>
                  <a:lnTo>
                    <a:pt x="194" y="677"/>
                  </a:lnTo>
                  <a:lnTo>
                    <a:pt x="192" y="715"/>
                  </a:lnTo>
                  <a:lnTo>
                    <a:pt x="194" y="779"/>
                  </a:lnTo>
                  <a:lnTo>
                    <a:pt x="225" y="791"/>
                  </a:lnTo>
                  <a:lnTo>
                    <a:pt x="264" y="812"/>
                  </a:lnTo>
                  <a:lnTo>
                    <a:pt x="288" y="851"/>
                  </a:lnTo>
                  <a:lnTo>
                    <a:pt x="301" y="881"/>
                  </a:lnTo>
                  <a:lnTo>
                    <a:pt x="261" y="909"/>
                  </a:lnTo>
                  <a:lnTo>
                    <a:pt x="251" y="949"/>
                  </a:lnTo>
                  <a:lnTo>
                    <a:pt x="219" y="979"/>
                  </a:lnTo>
                  <a:lnTo>
                    <a:pt x="170" y="1040"/>
                  </a:lnTo>
                  <a:lnTo>
                    <a:pt x="134" y="1099"/>
                  </a:lnTo>
                  <a:lnTo>
                    <a:pt x="104" y="1093"/>
                  </a:lnTo>
                  <a:lnTo>
                    <a:pt x="80" y="1115"/>
                  </a:lnTo>
                  <a:lnTo>
                    <a:pt x="83" y="1148"/>
                  </a:lnTo>
                  <a:lnTo>
                    <a:pt x="39" y="1175"/>
                  </a:lnTo>
                  <a:lnTo>
                    <a:pt x="9" y="1226"/>
                  </a:lnTo>
                  <a:lnTo>
                    <a:pt x="0" y="1301"/>
                  </a:lnTo>
                  <a:lnTo>
                    <a:pt x="24" y="1361"/>
                  </a:lnTo>
                  <a:lnTo>
                    <a:pt x="21" y="1397"/>
                  </a:lnTo>
                  <a:lnTo>
                    <a:pt x="15" y="1445"/>
                  </a:lnTo>
                  <a:lnTo>
                    <a:pt x="12" y="1484"/>
                  </a:lnTo>
                  <a:lnTo>
                    <a:pt x="18" y="1535"/>
                  </a:lnTo>
                  <a:lnTo>
                    <a:pt x="33" y="1565"/>
                  </a:lnTo>
                  <a:lnTo>
                    <a:pt x="63" y="1571"/>
                  </a:lnTo>
                  <a:lnTo>
                    <a:pt x="78" y="1598"/>
                  </a:lnTo>
                  <a:lnTo>
                    <a:pt x="105" y="1613"/>
                  </a:lnTo>
                  <a:lnTo>
                    <a:pt x="120" y="1628"/>
                  </a:lnTo>
                  <a:lnTo>
                    <a:pt x="150" y="1634"/>
                  </a:lnTo>
                  <a:lnTo>
                    <a:pt x="188" y="1625"/>
                  </a:lnTo>
                  <a:lnTo>
                    <a:pt x="235" y="1617"/>
                  </a:lnTo>
                  <a:lnTo>
                    <a:pt x="288" y="1617"/>
                  </a:lnTo>
                  <a:lnTo>
                    <a:pt x="329" y="1594"/>
                  </a:lnTo>
                  <a:lnTo>
                    <a:pt x="386" y="1587"/>
                  </a:lnTo>
                  <a:lnTo>
                    <a:pt x="425" y="1558"/>
                  </a:lnTo>
                  <a:lnTo>
                    <a:pt x="481" y="1558"/>
                  </a:lnTo>
                  <a:lnTo>
                    <a:pt x="507" y="1502"/>
                  </a:lnTo>
                  <a:lnTo>
                    <a:pt x="570" y="1406"/>
                  </a:lnTo>
                  <a:lnTo>
                    <a:pt x="612" y="1328"/>
                  </a:lnTo>
                  <a:lnTo>
                    <a:pt x="660" y="1274"/>
                  </a:lnTo>
                  <a:lnTo>
                    <a:pt x="681" y="1199"/>
                  </a:lnTo>
                  <a:lnTo>
                    <a:pt x="642" y="1154"/>
                  </a:lnTo>
                  <a:lnTo>
                    <a:pt x="606" y="1124"/>
                  </a:lnTo>
                  <a:lnTo>
                    <a:pt x="595" y="1092"/>
                  </a:lnTo>
                  <a:lnTo>
                    <a:pt x="624" y="1034"/>
                  </a:lnTo>
                  <a:lnTo>
                    <a:pt x="581" y="917"/>
                  </a:lnTo>
                  <a:lnTo>
                    <a:pt x="573" y="821"/>
                  </a:lnTo>
                  <a:lnTo>
                    <a:pt x="591" y="748"/>
                  </a:lnTo>
                  <a:lnTo>
                    <a:pt x="538" y="640"/>
                  </a:lnTo>
                  <a:lnTo>
                    <a:pt x="578" y="457"/>
                  </a:lnTo>
                  <a:lnTo>
                    <a:pt x="507" y="367"/>
                  </a:lnTo>
                  <a:lnTo>
                    <a:pt x="510" y="305"/>
                  </a:lnTo>
                  <a:lnTo>
                    <a:pt x="527" y="188"/>
                  </a:lnTo>
                  <a:lnTo>
                    <a:pt x="548" y="139"/>
                  </a:lnTo>
                  <a:lnTo>
                    <a:pt x="521" y="89"/>
                  </a:lnTo>
                  <a:lnTo>
                    <a:pt x="501" y="46"/>
                  </a:lnTo>
                  <a:lnTo>
                    <a:pt x="455" y="14"/>
                  </a:lnTo>
                  <a:lnTo>
                    <a:pt x="422" y="2"/>
                  </a:lnTo>
                  <a:lnTo>
                    <a:pt x="401" y="0"/>
                  </a:lnTo>
                  <a:lnTo>
                    <a:pt x="354" y="19"/>
                  </a:lnTo>
                  <a:lnTo>
                    <a:pt x="333" y="65"/>
                  </a:lnTo>
                  <a:lnTo>
                    <a:pt x="333" y="109"/>
                  </a:lnTo>
                  <a:lnTo>
                    <a:pt x="323" y="136"/>
                  </a:lnTo>
                  <a:lnTo>
                    <a:pt x="309" y="170"/>
                  </a:lnTo>
                  <a:lnTo>
                    <a:pt x="308" y="191"/>
                  </a:lnTo>
                  <a:lnTo>
                    <a:pt x="279" y="235"/>
                  </a:lnTo>
                  <a:lnTo>
                    <a:pt x="248" y="280"/>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27" name="Freeform 102">
              <a:extLst>
                <a:ext uri="{FF2B5EF4-FFF2-40B4-BE49-F238E27FC236}">
                  <a16:creationId xmlns:a16="http://schemas.microsoft.com/office/drawing/2014/main" id="{C06EFEFE-D881-44B6-9383-C8DF030B6D87}"/>
                </a:ext>
              </a:extLst>
            </p:cNvPr>
            <p:cNvSpPr>
              <a:spLocks/>
            </p:cNvSpPr>
            <p:nvPr/>
          </p:nvSpPr>
          <p:spPr bwMode="auto">
            <a:xfrm>
              <a:off x="4601955" y="2098128"/>
              <a:ext cx="240498" cy="552833"/>
            </a:xfrm>
            <a:custGeom>
              <a:avLst/>
              <a:gdLst>
                <a:gd name="T0" fmla="*/ 2147483647 w 899"/>
                <a:gd name="T1" fmla="*/ 2147483647 h 2074"/>
                <a:gd name="T2" fmla="*/ 2147483647 w 899"/>
                <a:gd name="T3" fmla="*/ 2147483647 h 2074"/>
                <a:gd name="T4" fmla="*/ 2147483647 w 899"/>
                <a:gd name="T5" fmla="*/ 2147483647 h 2074"/>
                <a:gd name="T6" fmla="*/ 2147483647 w 899"/>
                <a:gd name="T7" fmla="*/ 2147483647 h 2074"/>
                <a:gd name="T8" fmla="*/ 2147483647 w 899"/>
                <a:gd name="T9" fmla="*/ 2147483647 h 2074"/>
                <a:gd name="T10" fmla="*/ 2147483647 w 899"/>
                <a:gd name="T11" fmla="*/ 2147483647 h 2074"/>
                <a:gd name="T12" fmla="*/ 2147483647 w 899"/>
                <a:gd name="T13" fmla="*/ 2147483647 h 2074"/>
                <a:gd name="T14" fmla="*/ 2147483647 w 899"/>
                <a:gd name="T15" fmla="*/ 2147483647 h 2074"/>
                <a:gd name="T16" fmla="*/ 2147483647 w 899"/>
                <a:gd name="T17" fmla="*/ 2147483647 h 2074"/>
                <a:gd name="T18" fmla="*/ 2147483647 w 899"/>
                <a:gd name="T19" fmla="*/ 2147483647 h 2074"/>
                <a:gd name="T20" fmla="*/ 2147483647 w 899"/>
                <a:gd name="T21" fmla="*/ 2147483647 h 2074"/>
                <a:gd name="T22" fmla="*/ 2147483647 w 899"/>
                <a:gd name="T23" fmla="*/ 2147483647 h 2074"/>
                <a:gd name="T24" fmla="*/ 2147483647 w 899"/>
                <a:gd name="T25" fmla="*/ 2147483647 h 2074"/>
                <a:gd name="T26" fmla="*/ 2147483647 w 899"/>
                <a:gd name="T27" fmla="*/ 2147483647 h 2074"/>
                <a:gd name="T28" fmla="*/ 2147483647 w 899"/>
                <a:gd name="T29" fmla="*/ 2147483647 h 2074"/>
                <a:gd name="T30" fmla="*/ 2147483647 w 899"/>
                <a:gd name="T31" fmla="*/ 2147483647 h 2074"/>
                <a:gd name="T32" fmla="*/ 2147483647 w 899"/>
                <a:gd name="T33" fmla="*/ 2147483647 h 2074"/>
                <a:gd name="T34" fmla="*/ 2147483647 w 899"/>
                <a:gd name="T35" fmla="*/ 2147483647 h 2074"/>
                <a:gd name="T36" fmla="*/ 2147483647 w 899"/>
                <a:gd name="T37" fmla="*/ 2147483647 h 2074"/>
                <a:gd name="T38" fmla="*/ 2147483647 w 899"/>
                <a:gd name="T39" fmla="*/ 2147483647 h 2074"/>
                <a:gd name="T40" fmla="*/ 2147483647 w 899"/>
                <a:gd name="T41" fmla="*/ 2147483647 h 2074"/>
                <a:gd name="T42" fmla="*/ 2147483647 w 899"/>
                <a:gd name="T43" fmla="*/ 2147483647 h 2074"/>
                <a:gd name="T44" fmla="*/ 2147483647 w 899"/>
                <a:gd name="T45" fmla="*/ 2147483647 h 2074"/>
                <a:gd name="T46" fmla="*/ 2147483647 w 899"/>
                <a:gd name="T47" fmla="*/ 2147483647 h 2074"/>
                <a:gd name="T48" fmla="*/ 2147483647 w 899"/>
                <a:gd name="T49" fmla="*/ 2147483647 h 2074"/>
                <a:gd name="T50" fmla="*/ 2147483647 w 899"/>
                <a:gd name="T51" fmla="*/ 2147483647 h 2074"/>
                <a:gd name="T52" fmla="*/ 2147483647 w 899"/>
                <a:gd name="T53" fmla="*/ 2147483647 h 2074"/>
                <a:gd name="T54" fmla="*/ 2147483647 w 899"/>
                <a:gd name="T55" fmla="*/ 2147483647 h 2074"/>
                <a:gd name="T56" fmla="*/ 2147483647 w 899"/>
                <a:gd name="T57" fmla="*/ 2147483647 h 2074"/>
                <a:gd name="T58" fmla="*/ 2147483647 w 899"/>
                <a:gd name="T59" fmla="*/ 2147483647 h 2074"/>
                <a:gd name="T60" fmla="*/ 2147483647 w 899"/>
                <a:gd name="T61" fmla="*/ 2147483647 h 2074"/>
                <a:gd name="T62" fmla="*/ 2147483647 w 899"/>
                <a:gd name="T63" fmla="*/ 2147483647 h 2074"/>
                <a:gd name="T64" fmla="*/ 2147483647 w 899"/>
                <a:gd name="T65" fmla="*/ 2147483647 h 2074"/>
                <a:gd name="T66" fmla="*/ 2147483647 w 899"/>
                <a:gd name="T67" fmla="*/ 2147483647 h 2074"/>
                <a:gd name="T68" fmla="*/ 2147483647 w 899"/>
                <a:gd name="T69" fmla="*/ 2147483647 h 2074"/>
                <a:gd name="T70" fmla="*/ 2147483647 w 899"/>
                <a:gd name="T71" fmla="*/ 2147483647 h 2074"/>
                <a:gd name="T72" fmla="*/ 2147483647 w 899"/>
                <a:gd name="T73" fmla="*/ 2147483647 h 2074"/>
                <a:gd name="T74" fmla="*/ 2147483647 w 899"/>
                <a:gd name="T75" fmla="*/ 2147483647 h 2074"/>
                <a:gd name="T76" fmla="*/ 2147483647 w 899"/>
                <a:gd name="T77" fmla="*/ 2147483647 h 2074"/>
                <a:gd name="T78" fmla="*/ 2147483647 w 899"/>
                <a:gd name="T79" fmla="*/ 2147483647 h 2074"/>
                <a:gd name="T80" fmla="*/ 2147483647 w 899"/>
                <a:gd name="T81" fmla="*/ 2147483647 h 2074"/>
                <a:gd name="T82" fmla="*/ 2147483647 w 899"/>
                <a:gd name="T83" fmla="*/ 2147483647 h 2074"/>
                <a:gd name="T84" fmla="*/ 2147483647 w 899"/>
                <a:gd name="T85" fmla="*/ 2147483647 h 2074"/>
                <a:gd name="T86" fmla="*/ 2147483647 w 899"/>
                <a:gd name="T87" fmla="*/ 2147483647 h 2074"/>
                <a:gd name="T88" fmla="*/ 2147483647 w 899"/>
                <a:gd name="T89" fmla="*/ 2147483647 h 2074"/>
                <a:gd name="T90" fmla="*/ 2147483647 w 899"/>
                <a:gd name="T91" fmla="*/ 2147483647 h 2074"/>
                <a:gd name="T92" fmla="*/ 2147483647 w 899"/>
                <a:gd name="T93" fmla="*/ 2147483647 h 2074"/>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w 899"/>
                <a:gd name="T142" fmla="*/ 0 h 2074"/>
                <a:gd name="T143" fmla="*/ 899 w 899"/>
                <a:gd name="T144" fmla="*/ 2074 h 2074"/>
              </a:gdLst>
              <a:ahLst/>
              <a:cxnLst>
                <a:cxn ang="T94">
                  <a:pos x="T0" y="T1"/>
                </a:cxn>
                <a:cxn ang="T95">
                  <a:pos x="T2" y="T3"/>
                </a:cxn>
                <a:cxn ang="T96">
                  <a:pos x="T4" y="T5"/>
                </a:cxn>
                <a:cxn ang="T97">
                  <a:pos x="T6" y="T7"/>
                </a:cxn>
                <a:cxn ang="T98">
                  <a:pos x="T8" y="T9"/>
                </a:cxn>
                <a:cxn ang="T99">
                  <a:pos x="T10" y="T11"/>
                </a:cxn>
                <a:cxn ang="T100">
                  <a:pos x="T12" y="T13"/>
                </a:cxn>
                <a:cxn ang="T101">
                  <a:pos x="T14" y="T15"/>
                </a:cxn>
                <a:cxn ang="T102">
                  <a:pos x="T16" y="T17"/>
                </a:cxn>
                <a:cxn ang="T103">
                  <a:pos x="T18" y="T19"/>
                </a:cxn>
                <a:cxn ang="T104">
                  <a:pos x="T20" y="T21"/>
                </a:cxn>
                <a:cxn ang="T105">
                  <a:pos x="T22" y="T23"/>
                </a:cxn>
                <a:cxn ang="T106">
                  <a:pos x="T24" y="T25"/>
                </a:cxn>
                <a:cxn ang="T107">
                  <a:pos x="T26" y="T27"/>
                </a:cxn>
                <a:cxn ang="T108">
                  <a:pos x="T28" y="T29"/>
                </a:cxn>
                <a:cxn ang="T109">
                  <a:pos x="T30" y="T31"/>
                </a:cxn>
                <a:cxn ang="T110">
                  <a:pos x="T32" y="T33"/>
                </a:cxn>
                <a:cxn ang="T111">
                  <a:pos x="T34" y="T35"/>
                </a:cxn>
                <a:cxn ang="T112">
                  <a:pos x="T36" y="T37"/>
                </a:cxn>
                <a:cxn ang="T113">
                  <a:pos x="T38" y="T39"/>
                </a:cxn>
                <a:cxn ang="T114">
                  <a:pos x="T40" y="T41"/>
                </a:cxn>
                <a:cxn ang="T115">
                  <a:pos x="T42" y="T43"/>
                </a:cxn>
                <a:cxn ang="T116">
                  <a:pos x="T44" y="T45"/>
                </a:cxn>
                <a:cxn ang="T117">
                  <a:pos x="T46" y="T47"/>
                </a:cxn>
                <a:cxn ang="T118">
                  <a:pos x="T48" y="T49"/>
                </a:cxn>
                <a:cxn ang="T119">
                  <a:pos x="T50" y="T51"/>
                </a:cxn>
                <a:cxn ang="T120">
                  <a:pos x="T52" y="T53"/>
                </a:cxn>
                <a:cxn ang="T121">
                  <a:pos x="T54" y="T55"/>
                </a:cxn>
                <a:cxn ang="T122">
                  <a:pos x="T56" y="T57"/>
                </a:cxn>
                <a:cxn ang="T123">
                  <a:pos x="T58" y="T59"/>
                </a:cxn>
                <a:cxn ang="T124">
                  <a:pos x="T60" y="T61"/>
                </a:cxn>
                <a:cxn ang="T125">
                  <a:pos x="T62" y="T63"/>
                </a:cxn>
                <a:cxn ang="T126">
                  <a:pos x="T64" y="T65"/>
                </a:cxn>
                <a:cxn ang="T127">
                  <a:pos x="T66" y="T67"/>
                </a:cxn>
                <a:cxn ang="T128">
                  <a:pos x="T68" y="T69"/>
                </a:cxn>
                <a:cxn ang="T129">
                  <a:pos x="T70" y="T71"/>
                </a:cxn>
                <a:cxn ang="T130">
                  <a:pos x="T72" y="T73"/>
                </a:cxn>
                <a:cxn ang="T131">
                  <a:pos x="T74" y="T75"/>
                </a:cxn>
                <a:cxn ang="T132">
                  <a:pos x="T76" y="T77"/>
                </a:cxn>
                <a:cxn ang="T133">
                  <a:pos x="T78" y="T79"/>
                </a:cxn>
                <a:cxn ang="T134">
                  <a:pos x="T80" y="T81"/>
                </a:cxn>
                <a:cxn ang="T135">
                  <a:pos x="T82" y="T83"/>
                </a:cxn>
                <a:cxn ang="T136">
                  <a:pos x="T84" y="T85"/>
                </a:cxn>
                <a:cxn ang="T137">
                  <a:pos x="T86" y="T87"/>
                </a:cxn>
                <a:cxn ang="T138">
                  <a:pos x="T88" y="T89"/>
                </a:cxn>
                <a:cxn ang="T139">
                  <a:pos x="T90" y="T91"/>
                </a:cxn>
                <a:cxn ang="T140">
                  <a:pos x="T92" y="T93"/>
                </a:cxn>
              </a:cxnLst>
              <a:rect l="T141" t="T142" r="T143" b="T144"/>
              <a:pathLst>
                <a:path w="899" h="2074">
                  <a:moveTo>
                    <a:pt x="746" y="59"/>
                  </a:moveTo>
                  <a:lnTo>
                    <a:pt x="770" y="101"/>
                  </a:lnTo>
                  <a:lnTo>
                    <a:pt x="818" y="107"/>
                  </a:lnTo>
                  <a:lnTo>
                    <a:pt x="769" y="163"/>
                  </a:lnTo>
                  <a:lnTo>
                    <a:pt x="808" y="197"/>
                  </a:lnTo>
                  <a:lnTo>
                    <a:pt x="835" y="229"/>
                  </a:lnTo>
                  <a:lnTo>
                    <a:pt x="854" y="251"/>
                  </a:lnTo>
                  <a:lnTo>
                    <a:pt x="860" y="283"/>
                  </a:lnTo>
                  <a:lnTo>
                    <a:pt x="860" y="298"/>
                  </a:lnTo>
                  <a:lnTo>
                    <a:pt x="863" y="322"/>
                  </a:lnTo>
                  <a:lnTo>
                    <a:pt x="872" y="358"/>
                  </a:lnTo>
                  <a:lnTo>
                    <a:pt x="883" y="392"/>
                  </a:lnTo>
                  <a:lnTo>
                    <a:pt x="896" y="428"/>
                  </a:lnTo>
                  <a:lnTo>
                    <a:pt x="899" y="464"/>
                  </a:lnTo>
                  <a:lnTo>
                    <a:pt x="892" y="503"/>
                  </a:lnTo>
                  <a:lnTo>
                    <a:pt x="871" y="523"/>
                  </a:lnTo>
                  <a:lnTo>
                    <a:pt x="869" y="559"/>
                  </a:lnTo>
                  <a:lnTo>
                    <a:pt x="871" y="587"/>
                  </a:lnTo>
                  <a:lnTo>
                    <a:pt x="872" y="622"/>
                  </a:lnTo>
                  <a:lnTo>
                    <a:pt x="844" y="626"/>
                  </a:lnTo>
                  <a:lnTo>
                    <a:pt x="808" y="631"/>
                  </a:lnTo>
                  <a:lnTo>
                    <a:pt x="779" y="635"/>
                  </a:lnTo>
                  <a:lnTo>
                    <a:pt x="757" y="651"/>
                  </a:lnTo>
                  <a:lnTo>
                    <a:pt x="722" y="692"/>
                  </a:lnTo>
                  <a:lnTo>
                    <a:pt x="701" y="740"/>
                  </a:lnTo>
                  <a:lnTo>
                    <a:pt x="682" y="790"/>
                  </a:lnTo>
                  <a:lnTo>
                    <a:pt x="717" y="825"/>
                  </a:lnTo>
                  <a:lnTo>
                    <a:pt x="694" y="861"/>
                  </a:lnTo>
                  <a:lnTo>
                    <a:pt x="650" y="885"/>
                  </a:lnTo>
                  <a:lnTo>
                    <a:pt x="615" y="907"/>
                  </a:lnTo>
                  <a:lnTo>
                    <a:pt x="573" y="930"/>
                  </a:lnTo>
                  <a:lnTo>
                    <a:pt x="565" y="963"/>
                  </a:lnTo>
                  <a:lnTo>
                    <a:pt x="532" y="983"/>
                  </a:lnTo>
                  <a:lnTo>
                    <a:pt x="516" y="1018"/>
                  </a:lnTo>
                  <a:lnTo>
                    <a:pt x="483" y="1044"/>
                  </a:lnTo>
                  <a:lnTo>
                    <a:pt x="478" y="1088"/>
                  </a:lnTo>
                  <a:lnTo>
                    <a:pt x="472" y="1130"/>
                  </a:lnTo>
                  <a:lnTo>
                    <a:pt x="456" y="1173"/>
                  </a:lnTo>
                  <a:lnTo>
                    <a:pt x="452" y="1224"/>
                  </a:lnTo>
                  <a:lnTo>
                    <a:pt x="416" y="1233"/>
                  </a:lnTo>
                  <a:lnTo>
                    <a:pt x="424" y="1277"/>
                  </a:lnTo>
                  <a:lnTo>
                    <a:pt x="424" y="1317"/>
                  </a:lnTo>
                  <a:lnTo>
                    <a:pt x="432" y="1369"/>
                  </a:lnTo>
                  <a:lnTo>
                    <a:pt x="468" y="1373"/>
                  </a:lnTo>
                  <a:lnTo>
                    <a:pt x="492" y="1397"/>
                  </a:lnTo>
                  <a:lnTo>
                    <a:pt x="512" y="1429"/>
                  </a:lnTo>
                  <a:lnTo>
                    <a:pt x="540" y="1457"/>
                  </a:lnTo>
                  <a:lnTo>
                    <a:pt x="539" y="1482"/>
                  </a:lnTo>
                  <a:lnTo>
                    <a:pt x="524" y="1507"/>
                  </a:lnTo>
                  <a:lnTo>
                    <a:pt x="504" y="1559"/>
                  </a:lnTo>
                  <a:lnTo>
                    <a:pt x="503" y="1600"/>
                  </a:lnTo>
                  <a:lnTo>
                    <a:pt x="475" y="1603"/>
                  </a:lnTo>
                  <a:lnTo>
                    <a:pt x="455" y="1606"/>
                  </a:lnTo>
                  <a:lnTo>
                    <a:pt x="422" y="1627"/>
                  </a:lnTo>
                  <a:lnTo>
                    <a:pt x="403" y="1648"/>
                  </a:lnTo>
                  <a:lnTo>
                    <a:pt x="393" y="1687"/>
                  </a:lnTo>
                  <a:lnTo>
                    <a:pt x="383" y="1722"/>
                  </a:lnTo>
                  <a:lnTo>
                    <a:pt x="374" y="1746"/>
                  </a:lnTo>
                  <a:lnTo>
                    <a:pt x="389" y="1779"/>
                  </a:lnTo>
                  <a:lnTo>
                    <a:pt x="382" y="1810"/>
                  </a:lnTo>
                  <a:lnTo>
                    <a:pt x="368" y="1863"/>
                  </a:lnTo>
                  <a:lnTo>
                    <a:pt x="356" y="1898"/>
                  </a:lnTo>
                  <a:lnTo>
                    <a:pt x="348" y="1941"/>
                  </a:lnTo>
                  <a:lnTo>
                    <a:pt x="328" y="1979"/>
                  </a:lnTo>
                  <a:lnTo>
                    <a:pt x="289" y="1972"/>
                  </a:lnTo>
                  <a:lnTo>
                    <a:pt x="251" y="1981"/>
                  </a:lnTo>
                  <a:lnTo>
                    <a:pt x="222" y="1992"/>
                  </a:lnTo>
                  <a:lnTo>
                    <a:pt x="193" y="2017"/>
                  </a:lnTo>
                  <a:lnTo>
                    <a:pt x="197" y="2046"/>
                  </a:lnTo>
                  <a:lnTo>
                    <a:pt x="192" y="2067"/>
                  </a:lnTo>
                  <a:lnTo>
                    <a:pt x="158" y="2074"/>
                  </a:lnTo>
                  <a:lnTo>
                    <a:pt x="108" y="2069"/>
                  </a:lnTo>
                  <a:lnTo>
                    <a:pt x="113" y="2025"/>
                  </a:lnTo>
                  <a:lnTo>
                    <a:pt x="99" y="1987"/>
                  </a:lnTo>
                  <a:lnTo>
                    <a:pt x="75" y="1959"/>
                  </a:lnTo>
                  <a:lnTo>
                    <a:pt x="92" y="1935"/>
                  </a:lnTo>
                  <a:lnTo>
                    <a:pt x="107" y="1905"/>
                  </a:lnTo>
                  <a:lnTo>
                    <a:pt x="86" y="1871"/>
                  </a:lnTo>
                  <a:lnTo>
                    <a:pt x="69" y="1832"/>
                  </a:lnTo>
                  <a:lnTo>
                    <a:pt x="41" y="1760"/>
                  </a:lnTo>
                  <a:lnTo>
                    <a:pt x="37" y="1702"/>
                  </a:lnTo>
                  <a:lnTo>
                    <a:pt x="44" y="1676"/>
                  </a:lnTo>
                  <a:lnTo>
                    <a:pt x="21" y="1642"/>
                  </a:lnTo>
                  <a:lnTo>
                    <a:pt x="13" y="1605"/>
                  </a:lnTo>
                  <a:lnTo>
                    <a:pt x="0" y="1534"/>
                  </a:lnTo>
                  <a:lnTo>
                    <a:pt x="21" y="1525"/>
                  </a:lnTo>
                  <a:lnTo>
                    <a:pt x="30" y="1570"/>
                  </a:lnTo>
                  <a:lnTo>
                    <a:pt x="49" y="1548"/>
                  </a:lnTo>
                  <a:lnTo>
                    <a:pt x="54" y="1511"/>
                  </a:lnTo>
                  <a:lnTo>
                    <a:pt x="67" y="1484"/>
                  </a:lnTo>
                  <a:lnTo>
                    <a:pt x="51" y="1458"/>
                  </a:lnTo>
                  <a:lnTo>
                    <a:pt x="71" y="1427"/>
                  </a:lnTo>
                  <a:lnTo>
                    <a:pt x="94" y="1400"/>
                  </a:lnTo>
                  <a:lnTo>
                    <a:pt x="111" y="1371"/>
                  </a:lnTo>
                  <a:lnTo>
                    <a:pt x="113" y="1345"/>
                  </a:lnTo>
                  <a:lnTo>
                    <a:pt x="129" y="1320"/>
                  </a:lnTo>
                  <a:lnTo>
                    <a:pt x="111" y="1290"/>
                  </a:lnTo>
                  <a:lnTo>
                    <a:pt x="109" y="1243"/>
                  </a:lnTo>
                  <a:lnTo>
                    <a:pt x="131" y="1237"/>
                  </a:lnTo>
                  <a:lnTo>
                    <a:pt x="153" y="1195"/>
                  </a:lnTo>
                  <a:lnTo>
                    <a:pt x="133" y="1157"/>
                  </a:lnTo>
                  <a:lnTo>
                    <a:pt x="112" y="1126"/>
                  </a:lnTo>
                  <a:lnTo>
                    <a:pt x="107" y="1092"/>
                  </a:lnTo>
                  <a:lnTo>
                    <a:pt x="109" y="1048"/>
                  </a:lnTo>
                  <a:lnTo>
                    <a:pt x="108" y="1008"/>
                  </a:lnTo>
                  <a:lnTo>
                    <a:pt x="110" y="971"/>
                  </a:lnTo>
                  <a:lnTo>
                    <a:pt x="123" y="928"/>
                  </a:lnTo>
                  <a:lnTo>
                    <a:pt x="114" y="886"/>
                  </a:lnTo>
                  <a:lnTo>
                    <a:pt x="128" y="829"/>
                  </a:lnTo>
                  <a:lnTo>
                    <a:pt x="155" y="788"/>
                  </a:lnTo>
                  <a:lnTo>
                    <a:pt x="185" y="754"/>
                  </a:lnTo>
                  <a:lnTo>
                    <a:pt x="222" y="747"/>
                  </a:lnTo>
                  <a:lnTo>
                    <a:pt x="249" y="756"/>
                  </a:lnTo>
                  <a:lnTo>
                    <a:pt x="265" y="744"/>
                  </a:lnTo>
                  <a:lnTo>
                    <a:pt x="274" y="718"/>
                  </a:lnTo>
                  <a:lnTo>
                    <a:pt x="267" y="690"/>
                  </a:lnTo>
                  <a:lnTo>
                    <a:pt x="254" y="671"/>
                  </a:lnTo>
                  <a:lnTo>
                    <a:pt x="258" y="637"/>
                  </a:lnTo>
                  <a:lnTo>
                    <a:pt x="291" y="587"/>
                  </a:lnTo>
                  <a:lnTo>
                    <a:pt x="310" y="535"/>
                  </a:lnTo>
                  <a:lnTo>
                    <a:pt x="319" y="479"/>
                  </a:lnTo>
                  <a:lnTo>
                    <a:pt x="316" y="419"/>
                  </a:lnTo>
                  <a:lnTo>
                    <a:pt x="358" y="410"/>
                  </a:lnTo>
                  <a:lnTo>
                    <a:pt x="380" y="352"/>
                  </a:lnTo>
                  <a:lnTo>
                    <a:pt x="411" y="322"/>
                  </a:lnTo>
                  <a:lnTo>
                    <a:pt x="424" y="287"/>
                  </a:lnTo>
                  <a:lnTo>
                    <a:pt x="452" y="248"/>
                  </a:lnTo>
                  <a:lnTo>
                    <a:pt x="433" y="191"/>
                  </a:lnTo>
                  <a:lnTo>
                    <a:pt x="459" y="152"/>
                  </a:lnTo>
                  <a:lnTo>
                    <a:pt x="485" y="106"/>
                  </a:lnTo>
                  <a:lnTo>
                    <a:pt x="519" y="83"/>
                  </a:lnTo>
                  <a:lnTo>
                    <a:pt x="538" y="101"/>
                  </a:lnTo>
                  <a:lnTo>
                    <a:pt x="563" y="106"/>
                  </a:lnTo>
                  <a:lnTo>
                    <a:pt x="571" y="64"/>
                  </a:lnTo>
                  <a:lnTo>
                    <a:pt x="575" y="36"/>
                  </a:lnTo>
                  <a:lnTo>
                    <a:pt x="575" y="7"/>
                  </a:lnTo>
                  <a:lnTo>
                    <a:pt x="609" y="0"/>
                  </a:lnTo>
                  <a:lnTo>
                    <a:pt x="638" y="17"/>
                  </a:lnTo>
                  <a:lnTo>
                    <a:pt x="661" y="25"/>
                  </a:lnTo>
                  <a:lnTo>
                    <a:pt x="684" y="50"/>
                  </a:lnTo>
                  <a:lnTo>
                    <a:pt x="711" y="37"/>
                  </a:lnTo>
                  <a:lnTo>
                    <a:pt x="746" y="59"/>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dirty="0">
                <a:solidFill>
                  <a:sysClr val="windowText" lastClr="000000"/>
                </a:solidFill>
                <a:ea typeface="黑体" panose="02010609060101010101" pitchFamily="49" charset="-122"/>
              </a:endParaRPr>
            </a:p>
          </p:txBody>
        </p:sp>
        <p:sp>
          <p:nvSpPr>
            <p:cNvPr id="128" name="Freeform 103">
              <a:extLst>
                <a:ext uri="{FF2B5EF4-FFF2-40B4-BE49-F238E27FC236}">
                  <a16:creationId xmlns:a16="http://schemas.microsoft.com/office/drawing/2014/main" id="{B7B9EED6-DCD2-4705-BD6F-BE2A8AD04972}"/>
                </a:ext>
              </a:extLst>
            </p:cNvPr>
            <p:cNvSpPr>
              <a:spLocks/>
            </p:cNvSpPr>
            <p:nvPr/>
          </p:nvSpPr>
          <p:spPr bwMode="auto">
            <a:xfrm>
              <a:off x="4492638" y="1995058"/>
              <a:ext cx="463817" cy="559080"/>
            </a:xfrm>
            <a:custGeom>
              <a:avLst/>
              <a:gdLst>
                <a:gd name="T0" fmla="*/ 327 w 2762250"/>
                <a:gd name="T1" fmla="*/ 70 h 3324225"/>
                <a:gd name="T2" fmla="*/ 307 w 2762250"/>
                <a:gd name="T3" fmla="*/ 119 h 3324225"/>
                <a:gd name="T4" fmla="*/ 266 w 2762250"/>
                <a:gd name="T5" fmla="*/ 102 h 3324225"/>
                <a:gd name="T6" fmla="*/ 234 w 2762250"/>
                <a:gd name="T7" fmla="*/ 89 h 3324225"/>
                <a:gd name="T8" fmla="*/ 214 w 2762250"/>
                <a:gd name="T9" fmla="*/ 109 h 3324225"/>
                <a:gd name="T10" fmla="*/ 193 w 2762250"/>
                <a:gd name="T11" fmla="*/ 156 h 3324225"/>
                <a:gd name="T12" fmla="*/ 168 w 2762250"/>
                <a:gd name="T13" fmla="*/ 200 h 3324225"/>
                <a:gd name="T14" fmla="*/ 157 w 2762250"/>
                <a:gd name="T15" fmla="*/ 249 h 3324225"/>
                <a:gd name="T16" fmla="*/ 138 w 2762250"/>
                <a:gd name="T17" fmla="*/ 264 h 3324225"/>
                <a:gd name="T18" fmla="*/ 121 w 2762250"/>
                <a:gd name="T19" fmla="*/ 314 h 3324225"/>
                <a:gd name="T20" fmla="*/ 125 w 2762250"/>
                <a:gd name="T21" fmla="*/ 357 h 3324225"/>
                <a:gd name="T22" fmla="*/ 124 w 2762250"/>
                <a:gd name="T23" fmla="*/ 394 h 3324225"/>
                <a:gd name="T24" fmla="*/ 107 w 2762250"/>
                <a:gd name="T25" fmla="*/ 427 h 3324225"/>
                <a:gd name="T26" fmla="*/ 99 w 2762250"/>
                <a:gd name="T27" fmla="*/ 443 h 3324225"/>
                <a:gd name="T28" fmla="*/ 65 w 2762250"/>
                <a:gd name="T29" fmla="*/ 467 h 3324225"/>
                <a:gd name="T30" fmla="*/ 23 w 2762250"/>
                <a:gd name="T31" fmla="*/ 480 h 3324225"/>
                <a:gd name="T32" fmla="*/ 1 w 2762250"/>
                <a:gd name="T33" fmla="*/ 436 h 3324225"/>
                <a:gd name="T34" fmla="*/ 20 w 2762250"/>
                <a:gd name="T35" fmla="*/ 422 h 3324225"/>
                <a:gd name="T36" fmla="*/ 0 w 2762250"/>
                <a:gd name="T37" fmla="*/ 413 h 3324225"/>
                <a:gd name="T38" fmla="*/ 16 w 2762250"/>
                <a:gd name="T39" fmla="*/ 402 h 3324225"/>
                <a:gd name="T40" fmla="*/ 10 w 2762250"/>
                <a:gd name="T41" fmla="*/ 398 h 3324225"/>
                <a:gd name="T42" fmla="*/ 1 w 2762250"/>
                <a:gd name="T43" fmla="*/ 369 h 3324225"/>
                <a:gd name="T44" fmla="*/ 32 w 2762250"/>
                <a:gd name="T45" fmla="*/ 367 h 3324225"/>
                <a:gd name="T46" fmla="*/ 6 w 2762250"/>
                <a:gd name="T47" fmla="*/ 350 h 3324225"/>
                <a:gd name="T48" fmla="*/ 16 w 2762250"/>
                <a:gd name="T49" fmla="*/ 335 h 3324225"/>
                <a:gd name="T50" fmla="*/ 34 w 2762250"/>
                <a:gd name="T51" fmla="*/ 316 h 3324225"/>
                <a:gd name="T52" fmla="*/ 40 w 2762250"/>
                <a:gd name="T53" fmla="*/ 307 h 3324225"/>
                <a:gd name="T54" fmla="*/ 63 w 2762250"/>
                <a:gd name="T55" fmla="*/ 306 h 3324225"/>
                <a:gd name="T56" fmla="*/ 80 w 2762250"/>
                <a:gd name="T57" fmla="*/ 279 h 3324225"/>
                <a:gd name="T58" fmla="*/ 107 w 2762250"/>
                <a:gd name="T59" fmla="*/ 276 h 3324225"/>
                <a:gd name="T60" fmla="*/ 98 w 2762250"/>
                <a:gd name="T61" fmla="*/ 276 h 3324225"/>
                <a:gd name="T62" fmla="*/ 97 w 2762250"/>
                <a:gd name="T63" fmla="*/ 253 h 3324225"/>
                <a:gd name="T64" fmla="*/ 115 w 2762250"/>
                <a:gd name="T65" fmla="*/ 240 h 3324225"/>
                <a:gd name="T66" fmla="*/ 137 w 2762250"/>
                <a:gd name="T67" fmla="*/ 219 h 3324225"/>
                <a:gd name="T68" fmla="*/ 137 w 2762250"/>
                <a:gd name="T69" fmla="*/ 194 h 3324225"/>
                <a:gd name="T70" fmla="*/ 154 w 2762250"/>
                <a:gd name="T71" fmla="*/ 156 h 3324225"/>
                <a:gd name="T72" fmla="*/ 178 w 2762250"/>
                <a:gd name="T73" fmla="*/ 124 h 3324225"/>
                <a:gd name="T74" fmla="*/ 187 w 2762250"/>
                <a:gd name="T75" fmla="*/ 104 h 3324225"/>
                <a:gd name="T76" fmla="*/ 190 w 2762250"/>
                <a:gd name="T77" fmla="*/ 89 h 3324225"/>
                <a:gd name="T78" fmla="*/ 220 w 2762250"/>
                <a:gd name="T79" fmla="*/ 77 h 3324225"/>
                <a:gd name="T80" fmla="*/ 226 w 2762250"/>
                <a:gd name="T81" fmla="*/ 64 h 3324225"/>
                <a:gd name="T82" fmla="*/ 263 w 2762250"/>
                <a:gd name="T83" fmla="*/ 63 h 3324225"/>
                <a:gd name="T84" fmla="*/ 275 w 2762250"/>
                <a:gd name="T85" fmla="*/ 44 h 3324225"/>
                <a:gd name="T86" fmla="*/ 272 w 2762250"/>
                <a:gd name="T87" fmla="*/ 34 h 3324225"/>
                <a:gd name="T88" fmla="*/ 302 w 2762250"/>
                <a:gd name="T89" fmla="*/ 34 h 3324225"/>
                <a:gd name="T90" fmla="*/ 313 w 2762250"/>
                <a:gd name="T91" fmla="*/ 11 h 3324225"/>
                <a:gd name="T92" fmla="*/ 316 w 2762250"/>
                <a:gd name="T93" fmla="*/ 31 h 3324225"/>
                <a:gd name="T94" fmla="*/ 335 w 2762250"/>
                <a:gd name="T95" fmla="*/ 17 h 3324225"/>
                <a:gd name="T96" fmla="*/ 345 w 2762250"/>
                <a:gd name="T97" fmla="*/ 11 h 3324225"/>
                <a:gd name="T98" fmla="*/ 364 w 2762250"/>
                <a:gd name="T99" fmla="*/ 13 h 3324225"/>
                <a:gd name="T100" fmla="*/ 365 w 2762250"/>
                <a:gd name="T101" fmla="*/ 23 h 3324225"/>
                <a:gd name="T102" fmla="*/ 385 w 2762250"/>
                <a:gd name="T103" fmla="*/ 25 h 3324225"/>
                <a:gd name="T104" fmla="*/ 399 w 2762250"/>
                <a:gd name="T105" fmla="*/ 47 h 3324225"/>
                <a:gd name="T106" fmla="*/ 377 w 2762250"/>
                <a:gd name="T107" fmla="*/ 51 h 3324225"/>
                <a:gd name="T108" fmla="*/ 366 w 2762250"/>
                <a:gd name="T109" fmla="*/ 65 h 3324225"/>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w 2762250"/>
                <a:gd name="T166" fmla="*/ 0 h 3324225"/>
                <a:gd name="T167" fmla="*/ 2762250 w 2762250"/>
                <a:gd name="T168" fmla="*/ 3324225 h 3324225"/>
              </a:gdLst>
              <a:ahLst/>
              <a:cxnLst>
                <a:cxn ang="T110">
                  <a:pos x="T0" y="T1"/>
                </a:cxn>
                <a:cxn ang="T111">
                  <a:pos x="T2" y="T3"/>
                </a:cxn>
                <a:cxn ang="T112">
                  <a:pos x="T4" y="T5"/>
                </a:cxn>
                <a:cxn ang="T113">
                  <a:pos x="T6" y="T7"/>
                </a:cxn>
                <a:cxn ang="T114">
                  <a:pos x="T8" y="T9"/>
                </a:cxn>
                <a:cxn ang="T115">
                  <a:pos x="T10" y="T11"/>
                </a:cxn>
                <a:cxn ang="T116">
                  <a:pos x="T12" y="T13"/>
                </a:cxn>
                <a:cxn ang="T117">
                  <a:pos x="T14" y="T15"/>
                </a:cxn>
                <a:cxn ang="T118">
                  <a:pos x="T16" y="T17"/>
                </a:cxn>
                <a:cxn ang="T119">
                  <a:pos x="T18" y="T19"/>
                </a:cxn>
                <a:cxn ang="T120">
                  <a:pos x="T20" y="T21"/>
                </a:cxn>
                <a:cxn ang="T121">
                  <a:pos x="T22" y="T23"/>
                </a:cxn>
                <a:cxn ang="T122">
                  <a:pos x="T24" y="T25"/>
                </a:cxn>
                <a:cxn ang="T123">
                  <a:pos x="T26" y="T27"/>
                </a:cxn>
                <a:cxn ang="T124">
                  <a:pos x="T28" y="T29"/>
                </a:cxn>
                <a:cxn ang="T125">
                  <a:pos x="T30" y="T31"/>
                </a:cxn>
                <a:cxn ang="T126">
                  <a:pos x="T32" y="T33"/>
                </a:cxn>
                <a:cxn ang="T127">
                  <a:pos x="T34" y="T35"/>
                </a:cxn>
                <a:cxn ang="T128">
                  <a:pos x="T36" y="T37"/>
                </a:cxn>
                <a:cxn ang="T129">
                  <a:pos x="T38" y="T39"/>
                </a:cxn>
                <a:cxn ang="T130">
                  <a:pos x="T40" y="T41"/>
                </a:cxn>
                <a:cxn ang="T131">
                  <a:pos x="T42" y="T43"/>
                </a:cxn>
                <a:cxn ang="T132">
                  <a:pos x="T44" y="T45"/>
                </a:cxn>
                <a:cxn ang="T133">
                  <a:pos x="T46" y="T47"/>
                </a:cxn>
                <a:cxn ang="T134">
                  <a:pos x="T48" y="T49"/>
                </a:cxn>
                <a:cxn ang="T135">
                  <a:pos x="T50" y="T51"/>
                </a:cxn>
                <a:cxn ang="T136">
                  <a:pos x="T52" y="T53"/>
                </a:cxn>
                <a:cxn ang="T137">
                  <a:pos x="T54" y="T55"/>
                </a:cxn>
                <a:cxn ang="T138">
                  <a:pos x="T56" y="T57"/>
                </a:cxn>
                <a:cxn ang="T139">
                  <a:pos x="T58" y="T59"/>
                </a:cxn>
                <a:cxn ang="T140">
                  <a:pos x="T60" y="T61"/>
                </a:cxn>
                <a:cxn ang="T141">
                  <a:pos x="T62" y="T63"/>
                </a:cxn>
                <a:cxn ang="T142">
                  <a:pos x="T64" y="T65"/>
                </a:cxn>
                <a:cxn ang="T143">
                  <a:pos x="T66" y="T67"/>
                </a:cxn>
                <a:cxn ang="T144">
                  <a:pos x="T68" y="T69"/>
                </a:cxn>
                <a:cxn ang="T145">
                  <a:pos x="T70" y="T71"/>
                </a:cxn>
                <a:cxn ang="T146">
                  <a:pos x="T72" y="T73"/>
                </a:cxn>
                <a:cxn ang="T147">
                  <a:pos x="T74" y="T75"/>
                </a:cxn>
                <a:cxn ang="T148">
                  <a:pos x="T76" y="T77"/>
                </a:cxn>
                <a:cxn ang="T149">
                  <a:pos x="T78" y="T79"/>
                </a:cxn>
                <a:cxn ang="T150">
                  <a:pos x="T80" y="T81"/>
                </a:cxn>
                <a:cxn ang="T151">
                  <a:pos x="T82" y="T83"/>
                </a:cxn>
                <a:cxn ang="T152">
                  <a:pos x="T84" y="T85"/>
                </a:cxn>
                <a:cxn ang="T153">
                  <a:pos x="T86" y="T87"/>
                </a:cxn>
                <a:cxn ang="T154">
                  <a:pos x="T88" y="T89"/>
                </a:cxn>
                <a:cxn ang="T155">
                  <a:pos x="T90" y="T91"/>
                </a:cxn>
                <a:cxn ang="T156">
                  <a:pos x="T92" y="T93"/>
                </a:cxn>
                <a:cxn ang="T157">
                  <a:pos x="T94" y="T95"/>
                </a:cxn>
                <a:cxn ang="T158">
                  <a:pos x="T96" y="T97"/>
                </a:cxn>
                <a:cxn ang="T159">
                  <a:pos x="T98" y="T99"/>
                </a:cxn>
                <a:cxn ang="T160">
                  <a:pos x="T100" y="T101"/>
                </a:cxn>
                <a:cxn ang="T161">
                  <a:pos x="T102" y="T103"/>
                </a:cxn>
                <a:cxn ang="T162">
                  <a:pos x="T104" y="T105"/>
                </a:cxn>
                <a:cxn ang="T163">
                  <a:pos x="T106" y="T107"/>
                </a:cxn>
                <a:cxn ang="T164">
                  <a:pos x="T108" y="T109"/>
                </a:cxn>
              </a:cxnLst>
              <a:rect l="T165" t="T166" r="T167" b="T168"/>
              <a:pathLst>
                <a:path w="2762250" h="3324225">
                  <a:moveTo>
                    <a:pt x="2462213" y="395288"/>
                  </a:moveTo>
                  <a:lnTo>
                    <a:pt x="2401888" y="369888"/>
                  </a:lnTo>
                  <a:lnTo>
                    <a:pt x="2365375" y="369888"/>
                  </a:lnTo>
                  <a:lnTo>
                    <a:pt x="2295525" y="395288"/>
                  </a:lnTo>
                  <a:lnTo>
                    <a:pt x="2259013" y="476250"/>
                  </a:lnTo>
                  <a:lnTo>
                    <a:pt x="2257425" y="547688"/>
                  </a:lnTo>
                  <a:lnTo>
                    <a:pt x="2219325" y="636588"/>
                  </a:lnTo>
                  <a:lnTo>
                    <a:pt x="2220913" y="674688"/>
                  </a:lnTo>
                  <a:lnTo>
                    <a:pt x="2178050" y="728663"/>
                  </a:lnTo>
                  <a:lnTo>
                    <a:pt x="2120900" y="812800"/>
                  </a:lnTo>
                  <a:lnTo>
                    <a:pt x="2068513" y="757238"/>
                  </a:lnTo>
                  <a:lnTo>
                    <a:pt x="2014538" y="742950"/>
                  </a:lnTo>
                  <a:lnTo>
                    <a:pt x="1943100" y="781050"/>
                  </a:lnTo>
                  <a:lnTo>
                    <a:pt x="1873250" y="771525"/>
                  </a:lnTo>
                  <a:lnTo>
                    <a:pt x="1835150" y="700088"/>
                  </a:lnTo>
                  <a:lnTo>
                    <a:pt x="1784350" y="669925"/>
                  </a:lnTo>
                  <a:lnTo>
                    <a:pt x="1739900" y="688975"/>
                  </a:lnTo>
                  <a:lnTo>
                    <a:pt x="1704975" y="649288"/>
                  </a:lnTo>
                  <a:lnTo>
                    <a:pt x="1668463" y="638175"/>
                  </a:lnTo>
                  <a:lnTo>
                    <a:pt x="1617663" y="611188"/>
                  </a:lnTo>
                  <a:lnTo>
                    <a:pt x="1570038" y="622300"/>
                  </a:lnTo>
                  <a:lnTo>
                    <a:pt x="1570038" y="668338"/>
                  </a:lnTo>
                  <a:lnTo>
                    <a:pt x="1547813" y="779463"/>
                  </a:lnTo>
                  <a:lnTo>
                    <a:pt x="1509713" y="769938"/>
                  </a:lnTo>
                  <a:lnTo>
                    <a:pt x="1479550" y="742950"/>
                  </a:lnTo>
                  <a:lnTo>
                    <a:pt x="1423988" y="779463"/>
                  </a:lnTo>
                  <a:lnTo>
                    <a:pt x="1385888" y="849313"/>
                  </a:lnTo>
                  <a:lnTo>
                    <a:pt x="1344613" y="917575"/>
                  </a:lnTo>
                  <a:lnTo>
                    <a:pt x="1373188" y="1003300"/>
                  </a:lnTo>
                  <a:lnTo>
                    <a:pt x="1330325" y="1066800"/>
                  </a:lnTo>
                  <a:lnTo>
                    <a:pt x="1308100" y="1120775"/>
                  </a:lnTo>
                  <a:lnTo>
                    <a:pt x="1260475" y="1173163"/>
                  </a:lnTo>
                  <a:lnTo>
                    <a:pt x="1225550" y="1263650"/>
                  </a:lnTo>
                  <a:lnTo>
                    <a:pt x="1158875" y="1276350"/>
                  </a:lnTo>
                  <a:lnTo>
                    <a:pt x="1162050" y="1370013"/>
                  </a:lnTo>
                  <a:lnTo>
                    <a:pt x="1149350" y="1457325"/>
                  </a:lnTo>
                  <a:lnTo>
                    <a:pt x="1114425" y="1547813"/>
                  </a:lnTo>
                  <a:lnTo>
                    <a:pt x="1066800" y="1622425"/>
                  </a:lnTo>
                  <a:lnTo>
                    <a:pt x="1058863" y="1676400"/>
                  </a:lnTo>
                  <a:lnTo>
                    <a:pt x="1082675" y="1708150"/>
                  </a:lnTo>
                  <a:lnTo>
                    <a:pt x="1092200" y="1751013"/>
                  </a:lnTo>
                  <a:lnTo>
                    <a:pt x="1077913" y="1792288"/>
                  </a:lnTo>
                  <a:lnTo>
                    <a:pt x="1052513" y="1809750"/>
                  </a:lnTo>
                  <a:lnTo>
                    <a:pt x="1008063" y="1793875"/>
                  </a:lnTo>
                  <a:lnTo>
                    <a:pt x="950913" y="1806575"/>
                  </a:lnTo>
                  <a:lnTo>
                    <a:pt x="901700" y="1860550"/>
                  </a:lnTo>
                  <a:lnTo>
                    <a:pt x="858838" y="1925638"/>
                  </a:lnTo>
                  <a:lnTo>
                    <a:pt x="838200" y="2016125"/>
                  </a:lnTo>
                  <a:lnTo>
                    <a:pt x="850900" y="2084388"/>
                  </a:lnTo>
                  <a:lnTo>
                    <a:pt x="833438" y="2151063"/>
                  </a:lnTo>
                  <a:lnTo>
                    <a:pt x="828675" y="2216150"/>
                  </a:lnTo>
                  <a:lnTo>
                    <a:pt x="830263" y="2274888"/>
                  </a:lnTo>
                  <a:lnTo>
                    <a:pt x="828675" y="2344738"/>
                  </a:lnTo>
                  <a:lnTo>
                    <a:pt x="835025" y="2400300"/>
                  </a:lnTo>
                  <a:lnTo>
                    <a:pt x="865188" y="2446338"/>
                  </a:lnTo>
                  <a:lnTo>
                    <a:pt x="900113" y="2508250"/>
                  </a:lnTo>
                  <a:lnTo>
                    <a:pt x="865188" y="2573338"/>
                  </a:lnTo>
                  <a:lnTo>
                    <a:pt x="828675" y="2582863"/>
                  </a:lnTo>
                  <a:lnTo>
                    <a:pt x="836613" y="2660650"/>
                  </a:lnTo>
                  <a:lnTo>
                    <a:pt x="858838" y="2700338"/>
                  </a:lnTo>
                  <a:lnTo>
                    <a:pt x="838200" y="2746375"/>
                  </a:lnTo>
                  <a:lnTo>
                    <a:pt x="835025" y="2787650"/>
                  </a:lnTo>
                  <a:lnTo>
                    <a:pt x="804863" y="2833688"/>
                  </a:lnTo>
                  <a:lnTo>
                    <a:pt x="768350" y="2876550"/>
                  </a:lnTo>
                  <a:lnTo>
                    <a:pt x="738188" y="2925763"/>
                  </a:lnTo>
                  <a:lnTo>
                    <a:pt x="759954" y="2960937"/>
                  </a:lnTo>
                  <a:lnTo>
                    <a:pt x="742950" y="3008313"/>
                  </a:lnTo>
                  <a:lnTo>
                    <a:pt x="733425" y="3068638"/>
                  </a:lnTo>
                  <a:lnTo>
                    <a:pt x="706438" y="3103563"/>
                  </a:lnTo>
                  <a:lnTo>
                    <a:pt x="686135" y="3032375"/>
                  </a:lnTo>
                  <a:lnTo>
                    <a:pt x="652798" y="3049043"/>
                  </a:lnTo>
                  <a:lnTo>
                    <a:pt x="636588" y="3070225"/>
                  </a:lnTo>
                  <a:lnTo>
                    <a:pt x="585788" y="3114675"/>
                  </a:lnTo>
                  <a:lnTo>
                    <a:pt x="515938" y="3152775"/>
                  </a:lnTo>
                  <a:lnTo>
                    <a:pt x="446088" y="3197225"/>
                  </a:lnTo>
                  <a:lnTo>
                    <a:pt x="407988" y="3228975"/>
                  </a:lnTo>
                  <a:lnTo>
                    <a:pt x="382588" y="3279775"/>
                  </a:lnTo>
                  <a:lnTo>
                    <a:pt x="325438" y="3317875"/>
                  </a:lnTo>
                  <a:lnTo>
                    <a:pt x="242888" y="3324225"/>
                  </a:lnTo>
                  <a:lnTo>
                    <a:pt x="160338" y="3286125"/>
                  </a:lnTo>
                  <a:lnTo>
                    <a:pt x="109538" y="3241675"/>
                  </a:lnTo>
                  <a:lnTo>
                    <a:pt x="79375" y="3163888"/>
                  </a:lnTo>
                  <a:lnTo>
                    <a:pt x="11113" y="3087688"/>
                  </a:lnTo>
                  <a:lnTo>
                    <a:pt x="7938" y="3033713"/>
                  </a:lnTo>
                  <a:lnTo>
                    <a:pt x="9525" y="2984500"/>
                  </a:lnTo>
                  <a:lnTo>
                    <a:pt x="47625" y="2979738"/>
                  </a:lnTo>
                  <a:lnTo>
                    <a:pt x="77788" y="3024188"/>
                  </a:lnTo>
                  <a:lnTo>
                    <a:pt x="76200" y="2959100"/>
                  </a:lnTo>
                  <a:lnTo>
                    <a:pt x="104775" y="2925763"/>
                  </a:lnTo>
                  <a:lnTo>
                    <a:pt x="134938" y="2889250"/>
                  </a:lnTo>
                  <a:lnTo>
                    <a:pt x="123825" y="2854325"/>
                  </a:lnTo>
                  <a:lnTo>
                    <a:pt x="93663" y="2879725"/>
                  </a:lnTo>
                  <a:lnTo>
                    <a:pt x="60325" y="2886075"/>
                  </a:lnTo>
                  <a:lnTo>
                    <a:pt x="9525" y="2898775"/>
                  </a:lnTo>
                  <a:lnTo>
                    <a:pt x="0" y="2825750"/>
                  </a:lnTo>
                  <a:lnTo>
                    <a:pt x="26988" y="2820988"/>
                  </a:lnTo>
                  <a:lnTo>
                    <a:pt x="61913" y="2832100"/>
                  </a:lnTo>
                  <a:lnTo>
                    <a:pt x="93663" y="2817813"/>
                  </a:lnTo>
                  <a:lnTo>
                    <a:pt x="65088" y="2782888"/>
                  </a:lnTo>
                  <a:lnTo>
                    <a:pt x="111125" y="2752725"/>
                  </a:lnTo>
                  <a:lnTo>
                    <a:pt x="141288" y="2711450"/>
                  </a:lnTo>
                  <a:lnTo>
                    <a:pt x="203200" y="2665413"/>
                  </a:lnTo>
                  <a:lnTo>
                    <a:pt x="161925" y="2652713"/>
                  </a:lnTo>
                  <a:lnTo>
                    <a:pt x="112713" y="2679700"/>
                  </a:lnTo>
                  <a:lnTo>
                    <a:pt x="69850" y="2722563"/>
                  </a:lnTo>
                  <a:lnTo>
                    <a:pt x="47625" y="2690813"/>
                  </a:lnTo>
                  <a:lnTo>
                    <a:pt x="7938" y="2671763"/>
                  </a:lnTo>
                  <a:lnTo>
                    <a:pt x="23813" y="2620963"/>
                  </a:lnTo>
                  <a:lnTo>
                    <a:pt x="36513" y="2573338"/>
                  </a:lnTo>
                  <a:lnTo>
                    <a:pt x="4763" y="2528888"/>
                  </a:lnTo>
                  <a:lnTo>
                    <a:pt x="11113" y="2489200"/>
                  </a:lnTo>
                  <a:lnTo>
                    <a:pt x="68263" y="2506663"/>
                  </a:lnTo>
                  <a:lnTo>
                    <a:pt x="117475" y="2505075"/>
                  </a:lnTo>
                  <a:lnTo>
                    <a:pt x="171450" y="2524125"/>
                  </a:lnTo>
                  <a:lnTo>
                    <a:pt x="220663" y="2513013"/>
                  </a:lnTo>
                  <a:lnTo>
                    <a:pt x="249238" y="2516188"/>
                  </a:lnTo>
                  <a:lnTo>
                    <a:pt x="295275" y="2451100"/>
                  </a:lnTo>
                  <a:lnTo>
                    <a:pt x="104775" y="2463800"/>
                  </a:lnTo>
                  <a:lnTo>
                    <a:pt x="22225" y="2433638"/>
                  </a:lnTo>
                  <a:lnTo>
                    <a:pt x="41275" y="2397125"/>
                  </a:lnTo>
                  <a:lnTo>
                    <a:pt x="55563" y="2352675"/>
                  </a:lnTo>
                  <a:lnTo>
                    <a:pt x="38100" y="2263775"/>
                  </a:lnTo>
                  <a:lnTo>
                    <a:pt x="60325" y="2249488"/>
                  </a:lnTo>
                  <a:lnTo>
                    <a:pt x="85725" y="2306638"/>
                  </a:lnTo>
                  <a:lnTo>
                    <a:pt x="109538" y="2295525"/>
                  </a:lnTo>
                  <a:lnTo>
                    <a:pt x="87313" y="2236788"/>
                  </a:lnTo>
                  <a:lnTo>
                    <a:pt x="111125" y="2212975"/>
                  </a:lnTo>
                  <a:lnTo>
                    <a:pt x="165100" y="2244725"/>
                  </a:lnTo>
                  <a:lnTo>
                    <a:pt x="201613" y="2193925"/>
                  </a:lnTo>
                  <a:lnTo>
                    <a:pt x="236538" y="2162175"/>
                  </a:lnTo>
                  <a:lnTo>
                    <a:pt x="246063" y="2116138"/>
                  </a:lnTo>
                  <a:lnTo>
                    <a:pt x="293688" y="2151063"/>
                  </a:lnTo>
                  <a:lnTo>
                    <a:pt x="328613" y="2152650"/>
                  </a:lnTo>
                  <a:lnTo>
                    <a:pt x="341313" y="2117725"/>
                  </a:lnTo>
                  <a:lnTo>
                    <a:pt x="279400" y="2098675"/>
                  </a:lnTo>
                  <a:lnTo>
                    <a:pt x="263525" y="2035175"/>
                  </a:lnTo>
                  <a:lnTo>
                    <a:pt x="306388" y="2063750"/>
                  </a:lnTo>
                  <a:lnTo>
                    <a:pt x="387350" y="2051050"/>
                  </a:lnTo>
                  <a:lnTo>
                    <a:pt x="393700" y="2097088"/>
                  </a:lnTo>
                  <a:lnTo>
                    <a:pt x="433388" y="2093913"/>
                  </a:lnTo>
                  <a:lnTo>
                    <a:pt x="434975" y="2024063"/>
                  </a:lnTo>
                  <a:lnTo>
                    <a:pt x="442913" y="1965325"/>
                  </a:lnTo>
                  <a:lnTo>
                    <a:pt x="490538" y="1920875"/>
                  </a:lnTo>
                  <a:lnTo>
                    <a:pt x="538163" y="1958975"/>
                  </a:lnTo>
                  <a:lnTo>
                    <a:pt x="554038" y="1911350"/>
                  </a:lnTo>
                  <a:lnTo>
                    <a:pt x="588963" y="1919288"/>
                  </a:lnTo>
                  <a:lnTo>
                    <a:pt x="609600" y="1957388"/>
                  </a:lnTo>
                  <a:lnTo>
                    <a:pt x="654050" y="1931988"/>
                  </a:lnTo>
                  <a:lnTo>
                    <a:pt x="706438" y="1930400"/>
                  </a:lnTo>
                  <a:lnTo>
                    <a:pt x="735013" y="1890713"/>
                  </a:lnTo>
                  <a:lnTo>
                    <a:pt x="769938" y="1878013"/>
                  </a:lnTo>
                  <a:lnTo>
                    <a:pt x="763588" y="1808163"/>
                  </a:lnTo>
                  <a:lnTo>
                    <a:pt x="735013" y="1828800"/>
                  </a:lnTo>
                  <a:lnTo>
                    <a:pt x="714375" y="1860550"/>
                  </a:lnTo>
                  <a:lnTo>
                    <a:pt x="674688" y="1889125"/>
                  </a:lnTo>
                  <a:lnTo>
                    <a:pt x="650875" y="1914525"/>
                  </a:lnTo>
                  <a:lnTo>
                    <a:pt x="604838" y="1889125"/>
                  </a:lnTo>
                  <a:lnTo>
                    <a:pt x="596900" y="1849438"/>
                  </a:lnTo>
                  <a:lnTo>
                    <a:pt x="625475" y="1797050"/>
                  </a:lnTo>
                  <a:lnTo>
                    <a:pt x="671513" y="1730375"/>
                  </a:lnTo>
                  <a:lnTo>
                    <a:pt x="719138" y="1711325"/>
                  </a:lnTo>
                  <a:lnTo>
                    <a:pt x="736600" y="1673225"/>
                  </a:lnTo>
                  <a:lnTo>
                    <a:pt x="774700" y="1709738"/>
                  </a:lnTo>
                  <a:lnTo>
                    <a:pt x="830263" y="1662113"/>
                  </a:lnTo>
                  <a:lnTo>
                    <a:pt x="790575" y="1641475"/>
                  </a:lnTo>
                  <a:lnTo>
                    <a:pt x="838200" y="1604963"/>
                  </a:lnTo>
                  <a:lnTo>
                    <a:pt x="828675" y="1535113"/>
                  </a:lnTo>
                  <a:lnTo>
                    <a:pt x="874713" y="1512888"/>
                  </a:lnTo>
                  <a:lnTo>
                    <a:pt x="903288" y="1524000"/>
                  </a:lnTo>
                  <a:lnTo>
                    <a:pt x="947738" y="1500188"/>
                  </a:lnTo>
                  <a:lnTo>
                    <a:pt x="890588" y="1462088"/>
                  </a:lnTo>
                  <a:lnTo>
                    <a:pt x="955675" y="1433513"/>
                  </a:lnTo>
                  <a:lnTo>
                    <a:pt x="901700" y="1384300"/>
                  </a:lnTo>
                  <a:lnTo>
                    <a:pt x="942975" y="1377950"/>
                  </a:lnTo>
                  <a:lnTo>
                    <a:pt x="942975" y="1328738"/>
                  </a:lnTo>
                  <a:lnTo>
                    <a:pt x="966788" y="1274763"/>
                  </a:lnTo>
                  <a:lnTo>
                    <a:pt x="998538" y="1270000"/>
                  </a:lnTo>
                  <a:lnTo>
                    <a:pt x="1011238" y="1195388"/>
                  </a:lnTo>
                  <a:lnTo>
                    <a:pt x="1044575" y="1117600"/>
                  </a:lnTo>
                  <a:lnTo>
                    <a:pt x="1065213" y="1069975"/>
                  </a:lnTo>
                  <a:lnTo>
                    <a:pt x="1092200" y="1025525"/>
                  </a:lnTo>
                  <a:lnTo>
                    <a:pt x="1139825" y="1011238"/>
                  </a:lnTo>
                  <a:lnTo>
                    <a:pt x="1152525" y="950913"/>
                  </a:lnTo>
                  <a:lnTo>
                    <a:pt x="1181100" y="890588"/>
                  </a:lnTo>
                  <a:lnTo>
                    <a:pt x="1227138" y="850900"/>
                  </a:lnTo>
                  <a:lnTo>
                    <a:pt x="1198563" y="822325"/>
                  </a:lnTo>
                  <a:lnTo>
                    <a:pt x="1212850" y="779463"/>
                  </a:lnTo>
                  <a:lnTo>
                    <a:pt x="1257300" y="768350"/>
                  </a:lnTo>
                  <a:lnTo>
                    <a:pt x="1322388" y="766763"/>
                  </a:lnTo>
                  <a:lnTo>
                    <a:pt x="1293813" y="714375"/>
                  </a:lnTo>
                  <a:lnTo>
                    <a:pt x="1347788" y="695325"/>
                  </a:lnTo>
                  <a:lnTo>
                    <a:pt x="1373188" y="681038"/>
                  </a:lnTo>
                  <a:lnTo>
                    <a:pt x="1395413" y="650875"/>
                  </a:lnTo>
                  <a:lnTo>
                    <a:pt x="1323975" y="641350"/>
                  </a:lnTo>
                  <a:lnTo>
                    <a:pt x="1309688" y="609600"/>
                  </a:lnTo>
                  <a:lnTo>
                    <a:pt x="1339850" y="561975"/>
                  </a:lnTo>
                  <a:lnTo>
                    <a:pt x="1387475" y="552450"/>
                  </a:lnTo>
                  <a:lnTo>
                    <a:pt x="1430338" y="569913"/>
                  </a:lnTo>
                  <a:lnTo>
                    <a:pt x="1474788" y="563563"/>
                  </a:lnTo>
                  <a:lnTo>
                    <a:pt x="1519238" y="525463"/>
                  </a:lnTo>
                  <a:lnTo>
                    <a:pt x="1508125" y="471488"/>
                  </a:lnTo>
                  <a:lnTo>
                    <a:pt x="1471613" y="384175"/>
                  </a:lnTo>
                  <a:lnTo>
                    <a:pt x="1516063" y="338138"/>
                  </a:lnTo>
                  <a:lnTo>
                    <a:pt x="1566863" y="371475"/>
                  </a:lnTo>
                  <a:lnTo>
                    <a:pt x="1562100" y="436563"/>
                  </a:lnTo>
                  <a:lnTo>
                    <a:pt x="1624013" y="471488"/>
                  </a:lnTo>
                  <a:lnTo>
                    <a:pt x="1701800" y="457200"/>
                  </a:lnTo>
                  <a:lnTo>
                    <a:pt x="1738313" y="400050"/>
                  </a:lnTo>
                  <a:lnTo>
                    <a:pt x="1776413" y="436563"/>
                  </a:lnTo>
                  <a:lnTo>
                    <a:pt x="1811338" y="433388"/>
                  </a:lnTo>
                  <a:lnTo>
                    <a:pt x="1811338" y="393700"/>
                  </a:lnTo>
                  <a:lnTo>
                    <a:pt x="1776413" y="333375"/>
                  </a:lnTo>
                  <a:lnTo>
                    <a:pt x="1795463" y="293688"/>
                  </a:lnTo>
                  <a:lnTo>
                    <a:pt x="1838325" y="303213"/>
                  </a:lnTo>
                  <a:lnTo>
                    <a:pt x="1895475" y="304800"/>
                  </a:lnTo>
                  <a:lnTo>
                    <a:pt x="1901825" y="374650"/>
                  </a:lnTo>
                  <a:lnTo>
                    <a:pt x="1924050" y="404813"/>
                  </a:lnTo>
                  <a:lnTo>
                    <a:pt x="1971675" y="388938"/>
                  </a:lnTo>
                  <a:lnTo>
                    <a:pt x="1954213" y="307975"/>
                  </a:lnTo>
                  <a:lnTo>
                    <a:pt x="1876425" y="231775"/>
                  </a:lnTo>
                  <a:lnTo>
                    <a:pt x="1897063" y="190500"/>
                  </a:lnTo>
                  <a:lnTo>
                    <a:pt x="1979613" y="204788"/>
                  </a:lnTo>
                  <a:lnTo>
                    <a:pt x="2020888" y="207963"/>
                  </a:lnTo>
                  <a:lnTo>
                    <a:pt x="2068513" y="149225"/>
                  </a:lnTo>
                  <a:lnTo>
                    <a:pt x="2081213" y="233363"/>
                  </a:lnTo>
                  <a:lnTo>
                    <a:pt x="2128838" y="219075"/>
                  </a:lnTo>
                  <a:lnTo>
                    <a:pt x="2111375" y="185738"/>
                  </a:lnTo>
                  <a:lnTo>
                    <a:pt x="2114550" y="138113"/>
                  </a:lnTo>
                  <a:lnTo>
                    <a:pt x="2128838" y="98425"/>
                  </a:lnTo>
                  <a:lnTo>
                    <a:pt x="2157413" y="73025"/>
                  </a:lnTo>
                  <a:lnTo>
                    <a:pt x="2187575" y="57150"/>
                  </a:lnTo>
                  <a:lnTo>
                    <a:pt x="2198688" y="15875"/>
                  </a:lnTo>
                  <a:lnTo>
                    <a:pt x="2230438" y="0"/>
                  </a:lnTo>
                  <a:lnTo>
                    <a:pt x="2209800" y="147638"/>
                  </a:lnTo>
                  <a:lnTo>
                    <a:pt x="2181225" y="212725"/>
                  </a:lnTo>
                  <a:lnTo>
                    <a:pt x="2143125" y="304800"/>
                  </a:lnTo>
                  <a:lnTo>
                    <a:pt x="2128838" y="376238"/>
                  </a:lnTo>
                  <a:lnTo>
                    <a:pt x="2173288" y="331788"/>
                  </a:lnTo>
                  <a:lnTo>
                    <a:pt x="2287588" y="90488"/>
                  </a:lnTo>
                  <a:lnTo>
                    <a:pt x="2311400" y="117475"/>
                  </a:lnTo>
                  <a:lnTo>
                    <a:pt x="2292350" y="261938"/>
                  </a:lnTo>
                  <a:lnTo>
                    <a:pt x="2343150" y="255588"/>
                  </a:lnTo>
                  <a:lnTo>
                    <a:pt x="2371725" y="200025"/>
                  </a:lnTo>
                  <a:lnTo>
                    <a:pt x="2378075" y="147638"/>
                  </a:lnTo>
                  <a:lnTo>
                    <a:pt x="2378075" y="74613"/>
                  </a:lnTo>
                  <a:lnTo>
                    <a:pt x="2395538" y="41275"/>
                  </a:lnTo>
                  <a:lnTo>
                    <a:pt x="2424113" y="20638"/>
                  </a:lnTo>
                  <a:lnTo>
                    <a:pt x="2449513" y="47625"/>
                  </a:lnTo>
                  <a:lnTo>
                    <a:pt x="2479675" y="76200"/>
                  </a:lnTo>
                  <a:lnTo>
                    <a:pt x="2509838" y="88900"/>
                  </a:lnTo>
                  <a:lnTo>
                    <a:pt x="2471738" y="150813"/>
                  </a:lnTo>
                  <a:lnTo>
                    <a:pt x="2452688" y="195263"/>
                  </a:lnTo>
                  <a:lnTo>
                    <a:pt x="2462213" y="227013"/>
                  </a:lnTo>
                  <a:lnTo>
                    <a:pt x="2501900" y="209550"/>
                  </a:lnTo>
                  <a:lnTo>
                    <a:pt x="2516188" y="155575"/>
                  </a:lnTo>
                  <a:lnTo>
                    <a:pt x="2552700" y="114300"/>
                  </a:lnTo>
                  <a:lnTo>
                    <a:pt x="2581275" y="119063"/>
                  </a:lnTo>
                  <a:lnTo>
                    <a:pt x="2592388" y="142875"/>
                  </a:lnTo>
                  <a:lnTo>
                    <a:pt x="2619375" y="160338"/>
                  </a:lnTo>
                  <a:lnTo>
                    <a:pt x="2655888" y="174625"/>
                  </a:lnTo>
                  <a:lnTo>
                    <a:pt x="2716213" y="217488"/>
                  </a:lnTo>
                  <a:lnTo>
                    <a:pt x="2740025" y="233363"/>
                  </a:lnTo>
                  <a:lnTo>
                    <a:pt x="2762250" y="261938"/>
                  </a:lnTo>
                  <a:lnTo>
                    <a:pt x="2749550" y="290513"/>
                  </a:lnTo>
                  <a:lnTo>
                    <a:pt x="2752725" y="320675"/>
                  </a:lnTo>
                  <a:lnTo>
                    <a:pt x="2746375" y="352425"/>
                  </a:lnTo>
                  <a:lnTo>
                    <a:pt x="2705100" y="365125"/>
                  </a:lnTo>
                  <a:lnTo>
                    <a:pt x="2681288" y="374650"/>
                  </a:lnTo>
                  <a:lnTo>
                    <a:pt x="2638425" y="366713"/>
                  </a:lnTo>
                  <a:lnTo>
                    <a:pt x="2601913" y="352425"/>
                  </a:lnTo>
                  <a:lnTo>
                    <a:pt x="2566988" y="357188"/>
                  </a:lnTo>
                  <a:lnTo>
                    <a:pt x="2667000" y="450850"/>
                  </a:lnTo>
                  <a:lnTo>
                    <a:pt x="2663825" y="517525"/>
                  </a:lnTo>
                  <a:lnTo>
                    <a:pt x="2600325" y="585788"/>
                  </a:lnTo>
                  <a:lnTo>
                    <a:pt x="2525713" y="442913"/>
                  </a:lnTo>
                  <a:lnTo>
                    <a:pt x="2462213" y="395288"/>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dirty="0">
                <a:solidFill>
                  <a:sysClr val="windowText" lastClr="000000"/>
                </a:solidFill>
                <a:ea typeface="黑体" panose="02010609060101010101" pitchFamily="49" charset="-122"/>
              </a:endParaRPr>
            </a:p>
          </p:txBody>
        </p:sp>
        <p:sp>
          <p:nvSpPr>
            <p:cNvPr id="129" name="Freeform 104">
              <a:extLst>
                <a:ext uri="{FF2B5EF4-FFF2-40B4-BE49-F238E27FC236}">
                  <a16:creationId xmlns:a16="http://schemas.microsoft.com/office/drawing/2014/main" id="{776F3211-9D8A-4B94-85EC-D00D5E337C61}"/>
                </a:ext>
              </a:extLst>
            </p:cNvPr>
            <p:cNvSpPr>
              <a:spLocks/>
            </p:cNvSpPr>
            <p:nvPr/>
          </p:nvSpPr>
          <p:spPr bwMode="auto">
            <a:xfrm>
              <a:off x="5955926" y="2746224"/>
              <a:ext cx="580943" cy="268608"/>
            </a:xfrm>
            <a:custGeom>
              <a:avLst/>
              <a:gdLst>
                <a:gd name="T0" fmla="*/ 0 w 2171"/>
                <a:gd name="T1" fmla="*/ 2147483647 h 1006"/>
                <a:gd name="T2" fmla="*/ 2147483647 w 2171"/>
                <a:gd name="T3" fmla="*/ 2147483647 h 1006"/>
                <a:gd name="T4" fmla="*/ 2147483647 w 2171"/>
                <a:gd name="T5" fmla="*/ 2147483647 h 1006"/>
                <a:gd name="T6" fmla="*/ 2147483647 w 2171"/>
                <a:gd name="T7" fmla="*/ 2147483647 h 1006"/>
                <a:gd name="T8" fmla="*/ 2147483647 w 2171"/>
                <a:gd name="T9" fmla="*/ 2147483647 h 1006"/>
                <a:gd name="T10" fmla="*/ 2147483647 w 2171"/>
                <a:gd name="T11" fmla="*/ 2147483647 h 1006"/>
                <a:gd name="T12" fmla="*/ 2147483647 w 2171"/>
                <a:gd name="T13" fmla="*/ 2147483647 h 1006"/>
                <a:gd name="T14" fmla="*/ 2147483647 w 2171"/>
                <a:gd name="T15" fmla="*/ 2147483647 h 1006"/>
                <a:gd name="T16" fmla="*/ 2147483647 w 2171"/>
                <a:gd name="T17" fmla="*/ 2147483647 h 1006"/>
                <a:gd name="T18" fmla="*/ 2147483647 w 2171"/>
                <a:gd name="T19" fmla="*/ 2147483647 h 1006"/>
                <a:gd name="T20" fmla="*/ 2147483647 w 2171"/>
                <a:gd name="T21" fmla="*/ 2147483647 h 1006"/>
                <a:gd name="T22" fmla="*/ 2147483647 w 2171"/>
                <a:gd name="T23" fmla="*/ 2147483647 h 1006"/>
                <a:gd name="T24" fmla="*/ 2147483647 w 2171"/>
                <a:gd name="T25" fmla="*/ 2147483647 h 1006"/>
                <a:gd name="T26" fmla="*/ 2147483647 w 2171"/>
                <a:gd name="T27" fmla="*/ 2147483647 h 1006"/>
                <a:gd name="T28" fmla="*/ 2147483647 w 2171"/>
                <a:gd name="T29" fmla="*/ 2147483647 h 1006"/>
                <a:gd name="T30" fmla="*/ 2147483647 w 2171"/>
                <a:gd name="T31" fmla="*/ 2147483647 h 1006"/>
                <a:gd name="T32" fmla="*/ 2147483647 w 2171"/>
                <a:gd name="T33" fmla="*/ 2147483647 h 1006"/>
                <a:gd name="T34" fmla="*/ 2147483647 w 2171"/>
                <a:gd name="T35" fmla="*/ 2147483647 h 1006"/>
                <a:gd name="T36" fmla="*/ 2147483647 w 2171"/>
                <a:gd name="T37" fmla="*/ 2147483647 h 1006"/>
                <a:gd name="T38" fmla="*/ 2147483647 w 2171"/>
                <a:gd name="T39" fmla="*/ 2147483647 h 1006"/>
                <a:gd name="T40" fmla="*/ 2147483647 w 2171"/>
                <a:gd name="T41" fmla="*/ 2147483647 h 1006"/>
                <a:gd name="T42" fmla="*/ 2147483647 w 2171"/>
                <a:gd name="T43" fmla="*/ 2147483647 h 1006"/>
                <a:gd name="T44" fmla="*/ 2147483647 w 2171"/>
                <a:gd name="T45" fmla="*/ 2147483647 h 1006"/>
                <a:gd name="T46" fmla="*/ 2147483647 w 2171"/>
                <a:gd name="T47" fmla="*/ 2147483647 h 1006"/>
                <a:gd name="T48" fmla="*/ 2147483647 w 2171"/>
                <a:gd name="T49" fmla="*/ 2147483647 h 1006"/>
                <a:gd name="T50" fmla="*/ 2147483647 w 2171"/>
                <a:gd name="T51" fmla="*/ 2147483647 h 1006"/>
                <a:gd name="T52" fmla="*/ 2147483647 w 2171"/>
                <a:gd name="T53" fmla="*/ 2147483647 h 1006"/>
                <a:gd name="T54" fmla="*/ 2147483647 w 2171"/>
                <a:gd name="T55" fmla="*/ 2147483647 h 1006"/>
                <a:gd name="T56" fmla="*/ 2147483647 w 2171"/>
                <a:gd name="T57" fmla="*/ 2147483647 h 1006"/>
                <a:gd name="T58" fmla="*/ 2147483647 w 2171"/>
                <a:gd name="T59" fmla="*/ 2147483647 h 1006"/>
                <a:gd name="T60" fmla="*/ 2147483647 w 2171"/>
                <a:gd name="T61" fmla="*/ 2147483647 h 1006"/>
                <a:gd name="T62" fmla="*/ 2147483647 w 2171"/>
                <a:gd name="T63" fmla="*/ 2147483647 h 1006"/>
                <a:gd name="T64" fmla="*/ 2147483647 w 2171"/>
                <a:gd name="T65" fmla="*/ 0 h 1006"/>
                <a:gd name="T66" fmla="*/ 2147483647 w 2171"/>
                <a:gd name="T67" fmla="*/ 2147483647 h 1006"/>
                <a:gd name="T68" fmla="*/ 2147483647 w 2171"/>
                <a:gd name="T69" fmla="*/ 2147483647 h 1006"/>
                <a:gd name="T70" fmla="*/ 2147483647 w 2171"/>
                <a:gd name="T71" fmla="*/ 2147483647 h 1006"/>
                <a:gd name="T72" fmla="*/ 2147483647 w 2171"/>
                <a:gd name="T73" fmla="*/ 2147483647 h 1006"/>
                <a:gd name="T74" fmla="*/ 2147483647 w 2171"/>
                <a:gd name="T75" fmla="*/ 2147483647 h 1006"/>
                <a:gd name="T76" fmla="*/ 2147483647 w 2171"/>
                <a:gd name="T77" fmla="*/ 2147483647 h 1006"/>
                <a:gd name="T78" fmla="*/ 2147483647 w 2171"/>
                <a:gd name="T79" fmla="*/ 2147483647 h 100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w 2171"/>
                <a:gd name="T121" fmla="*/ 0 h 1006"/>
                <a:gd name="T122" fmla="*/ 2171 w 2171"/>
                <a:gd name="T123" fmla="*/ 1006 h 1006"/>
              </a:gdLst>
              <a:ahLst/>
              <a:cxnLst>
                <a:cxn ang="T80">
                  <a:pos x="T0" y="T1"/>
                </a:cxn>
                <a:cxn ang="T81">
                  <a:pos x="T2" y="T3"/>
                </a:cxn>
                <a:cxn ang="T82">
                  <a:pos x="T4" y="T5"/>
                </a:cxn>
                <a:cxn ang="T83">
                  <a:pos x="T6" y="T7"/>
                </a:cxn>
                <a:cxn ang="T84">
                  <a:pos x="T8" y="T9"/>
                </a:cxn>
                <a:cxn ang="T85">
                  <a:pos x="T10" y="T11"/>
                </a:cxn>
                <a:cxn ang="T86">
                  <a:pos x="T12" y="T13"/>
                </a:cxn>
                <a:cxn ang="T87">
                  <a:pos x="T14" y="T15"/>
                </a:cxn>
                <a:cxn ang="T88">
                  <a:pos x="T16" y="T17"/>
                </a:cxn>
                <a:cxn ang="T89">
                  <a:pos x="T18" y="T19"/>
                </a:cxn>
                <a:cxn ang="T90">
                  <a:pos x="T20" y="T21"/>
                </a:cxn>
                <a:cxn ang="T91">
                  <a:pos x="T22" y="T23"/>
                </a:cxn>
                <a:cxn ang="T92">
                  <a:pos x="T24" y="T25"/>
                </a:cxn>
                <a:cxn ang="T93">
                  <a:pos x="T26" y="T27"/>
                </a:cxn>
                <a:cxn ang="T94">
                  <a:pos x="T28" y="T29"/>
                </a:cxn>
                <a:cxn ang="T95">
                  <a:pos x="T30" y="T31"/>
                </a:cxn>
                <a:cxn ang="T96">
                  <a:pos x="T32" y="T33"/>
                </a:cxn>
                <a:cxn ang="T97">
                  <a:pos x="T34" y="T35"/>
                </a:cxn>
                <a:cxn ang="T98">
                  <a:pos x="T36" y="T37"/>
                </a:cxn>
                <a:cxn ang="T99">
                  <a:pos x="T38" y="T39"/>
                </a:cxn>
                <a:cxn ang="T100">
                  <a:pos x="T40" y="T41"/>
                </a:cxn>
                <a:cxn ang="T101">
                  <a:pos x="T42" y="T43"/>
                </a:cxn>
                <a:cxn ang="T102">
                  <a:pos x="T44" y="T45"/>
                </a:cxn>
                <a:cxn ang="T103">
                  <a:pos x="T46" y="T47"/>
                </a:cxn>
                <a:cxn ang="T104">
                  <a:pos x="T48" y="T49"/>
                </a:cxn>
                <a:cxn ang="T105">
                  <a:pos x="T50" y="T51"/>
                </a:cxn>
                <a:cxn ang="T106">
                  <a:pos x="T52" y="T53"/>
                </a:cxn>
                <a:cxn ang="T107">
                  <a:pos x="T54" y="T55"/>
                </a:cxn>
                <a:cxn ang="T108">
                  <a:pos x="T56" y="T57"/>
                </a:cxn>
                <a:cxn ang="T109">
                  <a:pos x="T58" y="T59"/>
                </a:cxn>
                <a:cxn ang="T110">
                  <a:pos x="T60" y="T61"/>
                </a:cxn>
                <a:cxn ang="T111">
                  <a:pos x="T62" y="T63"/>
                </a:cxn>
                <a:cxn ang="T112">
                  <a:pos x="T64" y="T65"/>
                </a:cxn>
                <a:cxn ang="T113">
                  <a:pos x="T66" y="T67"/>
                </a:cxn>
                <a:cxn ang="T114">
                  <a:pos x="T68" y="T69"/>
                </a:cxn>
                <a:cxn ang="T115">
                  <a:pos x="T70" y="T71"/>
                </a:cxn>
                <a:cxn ang="T116">
                  <a:pos x="T72" y="T73"/>
                </a:cxn>
                <a:cxn ang="T117">
                  <a:pos x="T74" y="T75"/>
                </a:cxn>
                <a:cxn ang="T118">
                  <a:pos x="T76" y="T77"/>
                </a:cxn>
                <a:cxn ang="T119">
                  <a:pos x="T78" y="T79"/>
                </a:cxn>
              </a:cxnLst>
              <a:rect l="T120" t="T121" r="T122" b="T123"/>
              <a:pathLst>
                <a:path w="2171" h="1006">
                  <a:moveTo>
                    <a:pt x="63" y="279"/>
                  </a:moveTo>
                  <a:lnTo>
                    <a:pt x="0" y="295"/>
                  </a:lnTo>
                  <a:lnTo>
                    <a:pt x="72" y="313"/>
                  </a:lnTo>
                  <a:lnTo>
                    <a:pt x="80" y="354"/>
                  </a:lnTo>
                  <a:lnTo>
                    <a:pt x="146" y="366"/>
                  </a:lnTo>
                  <a:lnTo>
                    <a:pt x="255" y="471"/>
                  </a:lnTo>
                  <a:lnTo>
                    <a:pt x="273" y="558"/>
                  </a:lnTo>
                  <a:lnTo>
                    <a:pt x="252" y="637"/>
                  </a:lnTo>
                  <a:lnTo>
                    <a:pt x="281" y="684"/>
                  </a:lnTo>
                  <a:lnTo>
                    <a:pt x="362" y="706"/>
                  </a:lnTo>
                  <a:lnTo>
                    <a:pt x="395" y="687"/>
                  </a:lnTo>
                  <a:lnTo>
                    <a:pt x="464" y="720"/>
                  </a:lnTo>
                  <a:lnTo>
                    <a:pt x="494" y="756"/>
                  </a:lnTo>
                  <a:lnTo>
                    <a:pt x="552" y="762"/>
                  </a:lnTo>
                  <a:lnTo>
                    <a:pt x="615" y="868"/>
                  </a:lnTo>
                  <a:lnTo>
                    <a:pt x="636" y="925"/>
                  </a:lnTo>
                  <a:lnTo>
                    <a:pt x="713" y="916"/>
                  </a:lnTo>
                  <a:lnTo>
                    <a:pt x="819" y="922"/>
                  </a:lnTo>
                  <a:lnTo>
                    <a:pt x="894" y="936"/>
                  </a:lnTo>
                  <a:lnTo>
                    <a:pt x="969" y="922"/>
                  </a:lnTo>
                  <a:lnTo>
                    <a:pt x="1025" y="958"/>
                  </a:lnTo>
                  <a:lnTo>
                    <a:pt x="1095" y="979"/>
                  </a:lnTo>
                  <a:lnTo>
                    <a:pt x="1148" y="1000"/>
                  </a:lnTo>
                  <a:lnTo>
                    <a:pt x="1190" y="1006"/>
                  </a:lnTo>
                  <a:lnTo>
                    <a:pt x="1244" y="991"/>
                  </a:lnTo>
                  <a:lnTo>
                    <a:pt x="1266" y="951"/>
                  </a:lnTo>
                  <a:lnTo>
                    <a:pt x="1337" y="940"/>
                  </a:lnTo>
                  <a:lnTo>
                    <a:pt x="1388" y="945"/>
                  </a:lnTo>
                  <a:lnTo>
                    <a:pt x="1454" y="937"/>
                  </a:lnTo>
                  <a:lnTo>
                    <a:pt x="1532" y="924"/>
                  </a:lnTo>
                  <a:lnTo>
                    <a:pt x="1590" y="874"/>
                  </a:lnTo>
                  <a:lnTo>
                    <a:pt x="1655" y="825"/>
                  </a:lnTo>
                  <a:lnTo>
                    <a:pt x="1632" y="733"/>
                  </a:lnTo>
                  <a:lnTo>
                    <a:pt x="1661" y="709"/>
                  </a:lnTo>
                  <a:lnTo>
                    <a:pt x="1692" y="703"/>
                  </a:lnTo>
                  <a:lnTo>
                    <a:pt x="1745" y="724"/>
                  </a:lnTo>
                  <a:lnTo>
                    <a:pt x="1793" y="715"/>
                  </a:lnTo>
                  <a:lnTo>
                    <a:pt x="1826" y="691"/>
                  </a:lnTo>
                  <a:lnTo>
                    <a:pt x="1848" y="666"/>
                  </a:lnTo>
                  <a:lnTo>
                    <a:pt x="1887" y="657"/>
                  </a:lnTo>
                  <a:lnTo>
                    <a:pt x="1979" y="561"/>
                  </a:lnTo>
                  <a:lnTo>
                    <a:pt x="2034" y="547"/>
                  </a:lnTo>
                  <a:lnTo>
                    <a:pt x="2082" y="543"/>
                  </a:lnTo>
                  <a:lnTo>
                    <a:pt x="2165" y="546"/>
                  </a:lnTo>
                  <a:lnTo>
                    <a:pt x="2171" y="510"/>
                  </a:lnTo>
                  <a:lnTo>
                    <a:pt x="2156" y="477"/>
                  </a:lnTo>
                  <a:lnTo>
                    <a:pt x="2073" y="405"/>
                  </a:lnTo>
                  <a:lnTo>
                    <a:pt x="2021" y="411"/>
                  </a:lnTo>
                  <a:lnTo>
                    <a:pt x="1962" y="441"/>
                  </a:lnTo>
                  <a:lnTo>
                    <a:pt x="1904" y="424"/>
                  </a:lnTo>
                  <a:lnTo>
                    <a:pt x="1901" y="381"/>
                  </a:lnTo>
                  <a:lnTo>
                    <a:pt x="1952" y="223"/>
                  </a:lnTo>
                  <a:lnTo>
                    <a:pt x="1863" y="198"/>
                  </a:lnTo>
                  <a:lnTo>
                    <a:pt x="1791" y="204"/>
                  </a:lnTo>
                  <a:lnTo>
                    <a:pt x="1736" y="240"/>
                  </a:lnTo>
                  <a:lnTo>
                    <a:pt x="1653" y="280"/>
                  </a:lnTo>
                  <a:lnTo>
                    <a:pt x="1553" y="288"/>
                  </a:lnTo>
                  <a:lnTo>
                    <a:pt x="1457" y="288"/>
                  </a:lnTo>
                  <a:lnTo>
                    <a:pt x="1421" y="250"/>
                  </a:lnTo>
                  <a:lnTo>
                    <a:pt x="1293" y="180"/>
                  </a:lnTo>
                  <a:lnTo>
                    <a:pt x="1130" y="195"/>
                  </a:lnTo>
                  <a:lnTo>
                    <a:pt x="1067" y="193"/>
                  </a:lnTo>
                  <a:lnTo>
                    <a:pt x="995" y="123"/>
                  </a:lnTo>
                  <a:lnTo>
                    <a:pt x="983" y="60"/>
                  </a:lnTo>
                  <a:lnTo>
                    <a:pt x="916" y="20"/>
                  </a:lnTo>
                  <a:lnTo>
                    <a:pt x="865" y="0"/>
                  </a:lnTo>
                  <a:lnTo>
                    <a:pt x="769" y="0"/>
                  </a:lnTo>
                  <a:lnTo>
                    <a:pt x="714" y="36"/>
                  </a:lnTo>
                  <a:lnTo>
                    <a:pt x="722" y="165"/>
                  </a:lnTo>
                  <a:lnTo>
                    <a:pt x="689" y="213"/>
                  </a:lnTo>
                  <a:lnTo>
                    <a:pt x="633" y="219"/>
                  </a:lnTo>
                  <a:lnTo>
                    <a:pt x="524" y="222"/>
                  </a:lnTo>
                  <a:lnTo>
                    <a:pt x="482" y="153"/>
                  </a:lnTo>
                  <a:lnTo>
                    <a:pt x="423" y="144"/>
                  </a:lnTo>
                  <a:lnTo>
                    <a:pt x="351" y="130"/>
                  </a:lnTo>
                  <a:lnTo>
                    <a:pt x="285" y="133"/>
                  </a:lnTo>
                  <a:lnTo>
                    <a:pt x="257" y="171"/>
                  </a:lnTo>
                  <a:lnTo>
                    <a:pt x="212" y="205"/>
                  </a:lnTo>
                  <a:lnTo>
                    <a:pt x="143" y="220"/>
                  </a:lnTo>
                  <a:lnTo>
                    <a:pt x="63" y="279"/>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30" name="Freeform 105">
              <a:extLst>
                <a:ext uri="{FF2B5EF4-FFF2-40B4-BE49-F238E27FC236}">
                  <a16:creationId xmlns:a16="http://schemas.microsoft.com/office/drawing/2014/main" id="{6D04C417-8826-4601-8D61-C019B847C328}"/>
                </a:ext>
              </a:extLst>
            </p:cNvPr>
            <p:cNvSpPr>
              <a:spLocks noChangeAspect="1"/>
            </p:cNvSpPr>
            <p:nvPr/>
          </p:nvSpPr>
          <p:spPr bwMode="auto">
            <a:xfrm>
              <a:off x="5323448" y="3374017"/>
              <a:ext cx="4685" cy="10931"/>
            </a:xfrm>
            <a:custGeom>
              <a:avLst/>
              <a:gdLst>
                <a:gd name="T0" fmla="*/ 2147483647 w 38"/>
                <a:gd name="T1" fmla="*/ 0 h 85"/>
                <a:gd name="T2" fmla="*/ 2147483647 w 38"/>
                <a:gd name="T3" fmla="*/ 2147483647 h 85"/>
                <a:gd name="T4" fmla="*/ 2147483647 w 38"/>
                <a:gd name="T5" fmla="*/ 2147483647 h 85"/>
                <a:gd name="T6" fmla="*/ 2147483647 w 38"/>
                <a:gd name="T7" fmla="*/ 2147483647 h 85"/>
                <a:gd name="T8" fmla="*/ 2147483647 w 38"/>
                <a:gd name="T9" fmla="*/ 2147483647 h 85"/>
                <a:gd name="T10" fmla="*/ 0 w 38"/>
                <a:gd name="T11" fmla="*/ 2147483647 h 85"/>
                <a:gd name="T12" fmla="*/ 2147483647 w 38"/>
                <a:gd name="T13" fmla="*/ 2147483647 h 85"/>
                <a:gd name="T14" fmla="*/ 2147483647 w 38"/>
                <a:gd name="T15" fmla="*/ 0 h 85"/>
                <a:gd name="T16" fmla="*/ 0 60000 65536"/>
                <a:gd name="T17" fmla="*/ 0 60000 65536"/>
                <a:gd name="T18" fmla="*/ 0 60000 65536"/>
                <a:gd name="T19" fmla="*/ 0 60000 65536"/>
                <a:gd name="T20" fmla="*/ 0 60000 65536"/>
                <a:gd name="T21" fmla="*/ 0 60000 65536"/>
                <a:gd name="T22" fmla="*/ 0 60000 65536"/>
                <a:gd name="T23" fmla="*/ 0 60000 65536"/>
                <a:gd name="T24" fmla="*/ 0 w 38"/>
                <a:gd name="T25" fmla="*/ 0 h 85"/>
                <a:gd name="T26" fmla="*/ 38 w 38"/>
                <a:gd name="T27" fmla="*/ 85 h 85"/>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38" h="85">
                  <a:moveTo>
                    <a:pt x="38" y="0"/>
                  </a:moveTo>
                  <a:lnTo>
                    <a:pt x="33" y="30"/>
                  </a:lnTo>
                  <a:lnTo>
                    <a:pt x="36" y="61"/>
                  </a:lnTo>
                  <a:lnTo>
                    <a:pt x="38" y="85"/>
                  </a:lnTo>
                  <a:lnTo>
                    <a:pt x="6" y="84"/>
                  </a:lnTo>
                  <a:lnTo>
                    <a:pt x="0" y="46"/>
                  </a:lnTo>
                  <a:lnTo>
                    <a:pt x="14" y="6"/>
                  </a:lnTo>
                  <a:lnTo>
                    <a:pt x="38" y="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31" name="Freeform 106">
              <a:extLst>
                <a:ext uri="{FF2B5EF4-FFF2-40B4-BE49-F238E27FC236}">
                  <a16:creationId xmlns:a16="http://schemas.microsoft.com/office/drawing/2014/main" id="{8E961C11-6B75-41A7-93FD-F67FCE904E58}"/>
                </a:ext>
              </a:extLst>
            </p:cNvPr>
            <p:cNvSpPr>
              <a:spLocks/>
            </p:cNvSpPr>
            <p:nvPr/>
          </p:nvSpPr>
          <p:spPr bwMode="auto">
            <a:xfrm>
              <a:off x="5499917" y="3116340"/>
              <a:ext cx="245183" cy="281101"/>
            </a:xfrm>
            <a:custGeom>
              <a:avLst/>
              <a:gdLst>
                <a:gd name="T0" fmla="*/ 2147483647 w 918"/>
                <a:gd name="T1" fmla="*/ 2147483647 h 1056"/>
                <a:gd name="T2" fmla="*/ 2147483647 w 918"/>
                <a:gd name="T3" fmla="*/ 2147483647 h 1056"/>
                <a:gd name="T4" fmla="*/ 2147483647 w 918"/>
                <a:gd name="T5" fmla="*/ 2147483647 h 1056"/>
                <a:gd name="T6" fmla="*/ 2147483647 w 918"/>
                <a:gd name="T7" fmla="*/ 2147483647 h 1056"/>
                <a:gd name="T8" fmla="*/ 2147483647 w 918"/>
                <a:gd name="T9" fmla="*/ 2147483647 h 1056"/>
                <a:gd name="T10" fmla="*/ 2147483647 w 918"/>
                <a:gd name="T11" fmla="*/ 2147483647 h 1056"/>
                <a:gd name="T12" fmla="*/ 2147483647 w 918"/>
                <a:gd name="T13" fmla="*/ 2147483647 h 1056"/>
                <a:gd name="T14" fmla="*/ 2147483647 w 918"/>
                <a:gd name="T15" fmla="*/ 2147483647 h 1056"/>
                <a:gd name="T16" fmla="*/ 2147483647 w 918"/>
                <a:gd name="T17" fmla="*/ 2147483647 h 1056"/>
                <a:gd name="T18" fmla="*/ 2147483647 w 918"/>
                <a:gd name="T19" fmla="*/ 2147483647 h 1056"/>
                <a:gd name="T20" fmla="*/ 2147483647 w 918"/>
                <a:gd name="T21" fmla="*/ 2147483647 h 1056"/>
                <a:gd name="T22" fmla="*/ 2147483647 w 918"/>
                <a:gd name="T23" fmla="*/ 2147483647 h 1056"/>
                <a:gd name="T24" fmla="*/ 2147483647 w 918"/>
                <a:gd name="T25" fmla="*/ 2147483647 h 1056"/>
                <a:gd name="T26" fmla="*/ 2147483647 w 918"/>
                <a:gd name="T27" fmla="*/ 2147483647 h 1056"/>
                <a:gd name="T28" fmla="*/ 2147483647 w 918"/>
                <a:gd name="T29" fmla="*/ 2147483647 h 1056"/>
                <a:gd name="T30" fmla="*/ 2147483647 w 918"/>
                <a:gd name="T31" fmla="*/ 2147483647 h 1056"/>
                <a:gd name="T32" fmla="*/ 2147483647 w 918"/>
                <a:gd name="T33" fmla="*/ 2147483647 h 1056"/>
                <a:gd name="T34" fmla="*/ 2147483647 w 918"/>
                <a:gd name="T35" fmla="*/ 2147483647 h 1056"/>
                <a:gd name="T36" fmla="*/ 2147483647 w 918"/>
                <a:gd name="T37" fmla="*/ 2147483647 h 1056"/>
                <a:gd name="T38" fmla="*/ 2147483647 w 918"/>
                <a:gd name="T39" fmla="*/ 2147483647 h 1056"/>
                <a:gd name="T40" fmla="*/ 2147483647 w 918"/>
                <a:gd name="T41" fmla="*/ 2147483647 h 1056"/>
                <a:gd name="T42" fmla="*/ 2147483647 w 918"/>
                <a:gd name="T43" fmla="*/ 2147483647 h 1056"/>
                <a:gd name="T44" fmla="*/ 2147483647 w 918"/>
                <a:gd name="T45" fmla="*/ 2147483647 h 1056"/>
                <a:gd name="T46" fmla="*/ 2147483647 w 918"/>
                <a:gd name="T47" fmla="*/ 2147483647 h 1056"/>
                <a:gd name="T48" fmla="*/ 2147483647 w 918"/>
                <a:gd name="T49" fmla="*/ 2147483647 h 1056"/>
                <a:gd name="T50" fmla="*/ 2147483647 w 918"/>
                <a:gd name="T51" fmla="*/ 2147483647 h 1056"/>
                <a:gd name="T52" fmla="*/ 2147483647 w 918"/>
                <a:gd name="T53" fmla="*/ 0 h 1056"/>
                <a:gd name="T54" fmla="*/ 2147483647 w 918"/>
                <a:gd name="T55" fmla="*/ 2147483647 h 1056"/>
                <a:gd name="T56" fmla="*/ 2147483647 w 918"/>
                <a:gd name="T57" fmla="*/ 2147483647 h 1056"/>
                <a:gd name="T58" fmla="*/ 2147483647 w 918"/>
                <a:gd name="T59" fmla="*/ 2147483647 h 1056"/>
                <a:gd name="T60" fmla="*/ 2147483647 w 918"/>
                <a:gd name="T61" fmla="*/ 2147483647 h 1056"/>
                <a:gd name="T62" fmla="*/ 2147483647 w 918"/>
                <a:gd name="T63" fmla="*/ 2147483647 h 1056"/>
                <a:gd name="T64" fmla="*/ 2147483647 w 918"/>
                <a:gd name="T65" fmla="*/ 2147483647 h 1056"/>
                <a:gd name="T66" fmla="*/ 2147483647 w 918"/>
                <a:gd name="T67" fmla="*/ 2147483647 h 1056"/>
                <a:gd name="T68" fmla="*/ 2147483647 w 918"/>
                <a:gd name="T69" fmla="*/ 2147483647 h 1056"/>
                <a:gd name="T70" fmla="*/ 2147483647 w 918"/>
                <a:gd name="T71" fmla="*/ 2147483647 h 1056"/>
                <a:gd name="T72" fmla="*/ 2147483647 w 918"/>
                <a:gd name="T73" fmla="*/ 2147483647 h 1056"/>
                <a:gd name="T74" fmla="*/ 2147483647 w 918"/>
                <a:gd name="T75" fmla="*/ 2147483647 h 1056"/>
                <a:gd name="T76" fmla="*/ 2147483647 w 918"/>
                <a:gd name="T77" fmla="*/ 2147483647 h 1056"/>
                <a:gd name="T78" fmla="*/ 2147483647 w 918"/>
                <a:gd name="T79" fmla="*/ 2147483647 h 1056"/>
                <a:gd name="T80" fmla="*/ 2147483647 w 918"/>
                <a:gd name="T81" fmla="*/ 2147483647 h 1056"/>
                <a:gd name="T82" fmla="*/ 2147483647 w 918"/>
                <a:gd name="T83" fmla="*/ 2147483647 h 105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w 918"/>
                <a:gd name="T127" fmla="*/ 0 h 1056"/>
                <a:gd name="T128" fmla="*/ 918 w 918"/>
                <a:gd name="T129" fmla="*/ 1056 h 1056"/>
              </a:gdLst>
              <a:ahLst/>
              <a:cxnLst>
                <a:cxn ang="T84">
                  <a:pos x="T0" y="T1"/>
                </a:cxn>
                <a:cxn ang="T85">
                  <a:pos x="T2" y="T3"/>
                </a:cxn>
                <a:cxn ang="T86">
                  <a:pos x="T4" y="T5"/>
                </a:cxn>
                <a:cxn ang="T87">
                  <a:pos x="T6" y="T7"/>
                </a:cxn>
                <a:cxn ang="T88">
                  <a:pos x="T8" y="T9"/>
                </a:cxn>
                <a:cxn ang="T89">
                  <a:pos x="T10" y="T11"/>
                </a:cxn>
                <a:cxn ang="T90">
                  <a:pos x="T12" y="T13"/>
                </a:cxn>
                <a:cxn ang="T91">
                  <a:pos x="T14" y="T15"/>
                </a:cxn>
                <a:cxn ang="T92">
                  <a:pos x="T16" y="T17"/>
                </a:cxn>
                <a:cxn ang="T93">
                  <a:pos x="T18" y="T19"/>
                </a:cxn>
                <a:cxn ang="T94">
                  <a:pos x="T20" y="T21"/>
                </a:cxn>
                <a:cxn ang="T95">
                  <a:pos x="T22" y="T23"/>
                </a:cxn>
                <a:cxn ang="T96">
                  <a:pos x="T24" y="T25"/>
                </a:cxn>
                <a:cxn ang="T97">
                  <a:pos x="T26" y="T27"/>
                </a:cxn>
                <a:cxn ang="T98">
                  <a:pos x="T28" y="T29"/>
                </a:cxn>
                <a:cxn ang="T99">
                  <a:pos x="T30" y="T31"/>
                </a:cxn>
                <a:cxn ang="T100">
                  <a:pos x="T32" y="T33"/>
                </a:cxn>
                <a:cxn ang="T101">
                  <a:pos x="T34" y="T35"/>
                </a:cxn>
                <a:cxn ang="T102">
                  <a:pos x="T36" y="T37"/>
                </a:cxn>
                <a:cxn ang="T103">
                  <a:pos x="T38" y="T39"/>
                </a:cxn>
                <a:cxn ang="T104">
                  <a:pos x="T40" y="T41"/>
                </a:cxn>
                <a:cxn ang="T105">
                  <a:pos x="T42" y="T43"/>
                </a:cxn>
                <a:cxn ang="T106">
                  <a:pos x="T44" y="T45"/>
                </a:cxn>
                <a:cxn ang="T107">
                  <a:pos x="T46" y="T47"/>
                </a:cxn>
                <a:cxn ang="T108">
                  <a:pos x="T48" y="T49"/>
                </a:cxn>
                <a:cxn ang="T109">
                  <a:pos x="T50" y="T51"/>
                </a:cxn>
                <a:cxn ang="T110">
                  <a:pos x="T52" y="T53"/>
                </a:cxn>
                <a:cxn ang="T111">
                  <a:pos x="T54" y="T55"/>
                </a:cxn>
                <a:cxn ang="T112">
                  <a:pos x="T56" y="T57"/>
                </a:cxn>
                <a:cxn ang="T113">
                  <a:pos x="T58" y="T59"/>
                </a:cxn>
                <a:cxn ang="T114">
                  <a:pos x="T60" y="T61"/>
                </a:cxn>
                <a:cxn ang="T115">
                  <a:pos x="T62" y="T63"/>
                </a:cxn>
                <a:cxn ang="T116">
                  <a:pos x="T64" y="T65"/>
                </a:cxn>
                <a:cxn ang="T117">
                  <a:pos x="T66" y="T67"/>
                </a:cxn>
                <a:cxn ang="T118">
                  <a:pos x="T68" y="T69"/>
                </a:cxn>
                <a:cxn ang="T119">
                  <a:pos x="T70" y="T71"/>
                </a:cxn>
                <a:cxn ang="T120">
                  <a:pos x="T72" y="T73"/>
                </a:cxn>
                <a:cxn ang="T121">
                  <a:pos x="T74" y="T75"/>
                </a:cxn>
                <a:cxn ang="T122">
                  <a:pos x="T76" y="T77"/>
                </a:cxn>
                <a:cxn ang="T123">
                  <a:pos x="T78" y="T79"/>
                </a:cxn>
                <a:cxn ang="T124">
                  <a:pos x="T80" y="T81"/>
                </a:cxn>
                <a:cxn ang="T125">
                  <a:pos x="T82" y="T83"/>
                </a:cxn>
              </a:cxnLst>
              <a:rect l="T126" t="T127" r="T128" b="T129"/>
              <a:pathLst>
                <a:path w="918" h="1056">
                  <a:moveTo>
                    <a:pt x="18" y="687"/>
                  </a:moveTo>
                  <a:lnTo>
                    <a:pt x="49" y="720"/>
                  </a:lnTo>
                  <a:lnTo>
                    <a:pt x="81" y="749"/>
                  </a:lnTo>
                  <a:lnTo>
                    <a:pt x="106" y="782"/>
                  </a:lnTo>
                  <a:lnTo>
                    <a:pt x="120" y="810"/>
                  </a:lnTo>
                  <a:lnTo>
                    <a:pt x="84" y="827"/>
                  </a:lnTo>
                  <a:lnTo>
                    <a:pt x="72" y="851"/>
                  </a:lnTo>
                  <a:lnTo>
                    <a:pt x="34" y="867"/>
                  </a:lnTo>
                  <a:lnTo>
                    <a:pt x="9" y="898"/>
                  </a:lnTo>
                  <a:lnTo>
                    <a:pt x="2" y="933"/>
                  </a:lnTo>
                  <a:lnTo>
                    <a:pt x="43" y="963"/>
                  </a:lnTo>
                  <a:lnTo>
                    <a:pt x="85" y="929"/>
                  </a:lnTo>
                  <a:lnTo>
                    <a:pt x="130" y="946"/>
                  </a:lnTo>
                  <a:lnTo>
                    <a:pt x="180" y="933"/>
                  </a:lnTo>
                  <a:lnTo>
                    <a:pt x="213" y="920"/>
                  </a:lnTo>
                  <a:lnTo>
                    <a:pt x="267" y="933"/>
                  </a:lnTo>
                  <a:lnTo>
                    <a:pt x="308" y="933"/>
                  </a:lnTo>
                  <a:lnTo>
                    <a:pt x="354" y="956"/>
                  </a:lnTo>
                  <a:lnTo>
                    <a:pt x="386" y="967"/>
                  </a:lnTo>
                  <a:lnTo>
                    <a:pt x="399" y="1001"/>
                  </a:lnTo>
                  <a:lnTo>
                    <a:pt x="396" y="1037"/>
                  </a:lnTo>
                  <a:lnTo>
                    <a:pt x="430" y="1056"/>
                  </a:lnTo>
                  <a:lnTo>
                    <a:pt x="457" y="1052"/>
                  </a:lnTo>
                  <a:lnTo>
                    <a:pt x="486" y="1031"/>
                  </a:lnTo>
                  <a:lnTo>
                    <a:pt x="634" y="1028"/>
                  </a:lnTo>
                  <a:lnTo>
                    <a:pt x="645" y="996"/>
                  </a:lnTo>
                  <a:lnTo>
                    <a:pt x="594" y="909"/>
                  </a:lnTo>
                  <a:lnTo>
                    <a:pt x="594" y="852"/>
                  </a:lnTo>
                  <a:lnTo>
                    <a:pt x="550" y="800"/>
                  </a:lnTo>
                  <a:lnTo>
                    <a:pt x="651" y="755"/>
                  </a:lnTo>
                  <a:lnTo>
                    <a:pt x="676" y="779"/>
                  </a:lnTo>
                  <a:lnTo>
                    <a:pt x="729" y="767"/>
                  </a:lnTo>
                  <a:lnTo>
                    <a:pt x="768" y="726"/>
                  </a:lnTo>
                  <a:lnTo>
                    <a:pt x="813" y="690"/>
                  </a:lnTo>
                  <a:lnTo>
                    <a:pt x="823" y="636"/>
                  </a:lnTo>
                  <a:lnTo>
                    <a:pt x="867" y="584"/>
                  </a:lnTo>
                  <a:lnTo>
                    <a:pt x="873" y="527"/>
                  </a:lnTo>
                  <a:lnTo>
                    <a:pt x="871" y="459"/>
                  </a:lnTo>
                  <a:lnTo>
                    <a:pt x="904" y="417"/>
                  </a:lnTo>
                  <a:lnTo>
                    <a:pt x="918" y="386"/>
                  </a:lnTo>
                  <a:lnTo>
                    <a:pt x="886" y="369"/>
                  </a:lnTo>
                  <a:lnTo>
                    <a:pt x="873" y="329"/>
                  </a:lnTo>
                  <a:lnTo>
                    <a:pt x="855" y="290"/>
                  </a:lnTo>
                  <a:lnTo>
                    <a:pt x="837" y="239"/>
                  </a:lnTo>
                  <a:lnTo>
                    <a:pt x="842" y="187"/>
                  </a:lnTo>
                  <a:lnTo>
                    <a:pt x="866" y="149"/>
                  </a:lnTo>
                  <a:lnTo>
                    <a:pt x="866" y="128"/>
                  </a:lnTo>
                  <a:lnTo>
                    <a:pt x="833" y="107"/>
                  </a:lnTo>
                  <a:lnTo>
                    <a:pt x="804" y="93"/>
                  </a:lnTo>
                  <a:lnTo>
                    <a:pt x="775" y="67"/>
                  </a:lnTo>
                  <a:lnTo>
                    <a:pt x="791" y="33"/>
                  </a:lnTo>
                  <a:lnTo>
                    <a:pt x="833" y="12"/>
                  </a:lnTo>
                  <a:lnTo>
                    <a:pt x="882" y="5"/>
                  </a:lnTo>
                  <a:lnTo>
                    <a:pt x="813" y="0"/>
                  </a:lnTo>
                  <a:lnTo>
                    <a:pt x="762" y="14"/>
                  </a:lnTo>
                  <a:lnTo>
                    <a:pt x="726" y="27"/>
                  </a:lnTo>
                  <a:lnTo>
                    <a:pt x="703" y="44"/>
                  </a:lnTo>
                  <a:lnTo>
                    <a:pt x="672" y="85"/>
                  </a:lnTo>
                  <a:lnTo>
                    <a:pt x="659" y="119"/>
                  </a:lnTo>
                  <a:lnTo>
                    <a:pt x="659" y="154"/>
                  </a:lnTo>
                  <a:lnTo>
                    <a:pt x="672" y="205"/>
                  </a:lnTo>
                  <a:lnTo>
                    <a:pt x="639" y="244"/>
                  </a:lnTo>
                  <a:lnTo>
                    <a:pt x="602" y="257"/>
                  </a:lnTo>
                  <a:lnTo>
                    <a:pt x="573" y="296"/>
                  </a:lnTo>
                  <a:lnTo>
                    <a:pt x="544" y="326"/>
                  </a:lnTo>
                  <a:lnTo>
                    <a:pt x="544" y="369"/>
                  </a:lnTo>
                  <a:lnTo>
                    <a:pt x="535" y="416"/>
                  </a:lnTo>
                  <a:lnTo>
                    <a:pt x="511" y="431"/>
                  </a:lnTo>
                  <a:lnTo>
                    <a:pt x="477" y="421"/>
                  </a:lnTo>
                  <a:lnTo>
                    <a:pt x="448" y="451"/>
                  </a:lnTo>
                  <a:lnTo>
                    <a:pt x="403" y="464"/>
                  </a:lnTo>
                  <a:lnTo>
                    <a:pt x="348" y="488"/>
                  </a:lnTo>
                  <a:lnTo>
                    <a:pt x="337" y="533"/>
                  </a:lnTo>
                  <a:lnTo>
                    <a:pt x="341" y="567"/>
                  </a:lnTo>
                  <a:lnTo>
                    <a:pt x="316" y="558"/>
                  </a:lnTo>
                  <a:lnTo>
                    <a:pt x="316" y="593"/>
                  </a:lnTo>
                  <a:lnTo>
                    <a:pt x="267" y="615"/>
                  </a:lnTo>
                  <a:lnTo>
                    <a:pt x="209" y="606"/>
                  </a:lnTo>
                  <a:lnTo>
                    <a:pt x="167" y="619"/>
                  </a:lnTo>
                  <a:lnTo>
                    <a:pt x="134" y="602"/>
                  </a:lnTo>
                  <a:lnTo>
                    <a:pt x="93" y="615"/>
                  </a:lnTo>
                  <a:lnTo>
                    <a:pt x="43" y="606"/>
                  </a:lnTo>
                  <a:lnTo>
                    <a:pt x="0" y="615"/>
                  </a:lnTo>
                  <a:lnTo>
                    <a:pt x="3" y="654"/>
                  </a:lnTo>
                  <a:lnTo>
                    <a:pt x="18" y="687"/>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32" name="Freeform 107">
              <a:extLst>
                <a:ext uri="{FF2B5EF4-FFF2-40B4-BE49-F238E27FC236}">
                  <a16:creationId xmlns:a16="http://schemas.microsoft.com/office/drawing/2014/main" id="{F49B5069-96C8-42F5-AF18-B1E527E15FDB}"/>
                </a:ext>
              </a:extLst>
            </p:cNvPr>
            <p:cNvSpPr>
              <a:spLocks/>
            </p:cNvSpPr>
            <p:nvPr/>
          </p:nvSpPr>
          <p:spPr bwMode="auto">
            <a:xfrm>
              <a:off x="5707620" y="3117902"/>
              <a:ext cx="110878" cy="110878"/>
            </a:xfrm>
            <a:custGeom>
              <a:avLst/>
              <a:gdLst>
                <a:gd name="T0" fmla="*/ 114132424 w 357"/>
                <a:gd name="T1" fmla="*/ 23084370 h 355"/>
                <a:gd name="T2" fmla="*/ 80142021 w 357"/>
                <a:gd name="T3" fmla="*/ 0 h 355"/>
                <a:gd name="T4" fmla="*/ 44755820 w 357"/>
                <a:gd name="T5" fmla="*/ 6854795 h 355"/>
                <a:gd name="T6" fmla="*/ 8472659 w 357"/>
                <a:gd name="T7" fmla="*/ 23084370 h 355"/>
                <a:gd name="T8" fmla="*/ 0 w 357"/>
                <a:gd name="T9" fmla="*/ 46068093 h 355"/>
                <a:gd name="T10" fmla="*/ 23923043 w 357"/>
                <a:gd name="T11" fmla="*/ 69858263 h 355"/>
                <a:gd name="T12" fmla="*/ 49341020 w 357"/>
                <a:gd name="T13" fmla="*/ 81349807 h 355"/>
                <a:gd name="T14" fmla="*/ 68579095 w 357"/>
                <a:gd name="T15" fmla="*/ 95160360 h 355"/>
                <a:gd name="T16" fmla="*/ 68579095 w 357"/>
                <a:gd name="T17" fmla="*/ 111288971 h 355"/>
                <a:gd name="T18" fmla="*/ 50138528 w 357"/>
                <a:gd name="T19" fmla="*/ 142740382 h 355"/>
                <a:gd name="T20" fmla="*/ 47846086 w 357"/>
                <a:gd name="T21" fmla="*/ 184171408 h 355"/>
                <a:gd name="T22" fmla="*/ 59907217 w 357"/>
                <a:gd name="T23" fmla="*/ 214312184 h 355"/>
                <a:gd name="T24" fmla="*/ 75556821 w 357"/>
                <a:gd name="T25" fmla="*/ 247174876 h 355"/>
                <a:gd name="T26" fmla="*/ 85325194 w 357"/>
                <a:gd name="T27" fmla="*/ 279331768 h 355"/>
                <a:gd name="T28" fmla="*/ 109049018 w 357"/>
                <a:gd name="T29" fmla="*/ 293142005 h 355"/>
                <a:gd name="T30" fmla="*/ 138055467 w 357"/>
                <a:gd name="T31" fmla="*/ 292436205 h 355"/>
                <a:gd name="T32" fmla="*/ 182711835 w 357"/>
                <a:gd name="T33" fmla="*/ 270158282 h 355"/>
                <a:gd name="T34" fmla="*/ 216602471 w 357"/>
                <a:gd name="T35" fmla="*/ 277114041 h 355"/>
                <a:gd name="T36" fmla="*/ 250194435 w 357"/>
                <a:gd name="T37" fmla="*/ 285077540 h 355"/>
                <a:gd name="T38" fmla="*/ 281393875 w 357"/>
                <a:gd name="T39" fmla="*/ 323181816 h 355"/>
                <a:gd name="T40" fmla="*/ 324554993 w 357"/>
                <a:gd name="T41" fmla="*/ 273988902 h 355"/>
                <a:gd name="T42" fmla="*/ 306114426 w 357"/>
                <a:gd name="T43" fmla="*/ 251710978 h 355"/>
                <a:gd name="T44" fmla="*/ 295249242 w 357"/>
                <a:gd name="T45" fmla="*/ 221066014 h 355"/>
                <a:gd name="T46" fmla="*/ 297641767 w 357"/>
                <a:gd name="T47" fmla="*/ 189614921 h 355"/>
                <a:gd name="T48" fmla="*/ 304519409 w 357"/>
                <a:gd name="T49" fmla="*/ 155038690 h 355"/>
                <a:gd name="T50" fmla="*/ 323059744 w 357"/>
                <a:gd name="T51" fmla="*/ 164211859 h 355"/>
                <a:gd name="T52" fmla="*/ 355455446 w 357"/>
                <a:gd name="T53" fmla="*/ 141228453 h 355"/>
                <a:gd name="T54" fmla="*/ 359243137 w 357"/>
                <a:gd name="T55" fmla="*/ 115926038 h 355"/>
                <a:gd name="T56" fmla="*/ 350770478 w 357"/>
                <a:gd name="T57" fmla="*/ 92841668 h 355"/>
                <a:gd name="T58" fmla="*/ 331532403 w 357"/>
                <a:gd name="T59" fmla="*/ 88305566 h 355"/>
                <a:gd name="T60" fmla="*/ 299934209 w 357"/>
                <a:gd name="T61" fmla="*/ 90623940 h 355"/>
                <a:gd name="T62" fmla="*/ 276011166 w 357"/>
                <a:gd name="T63" fmla="*/ 98990981 h 355"/>
                <a:gd name="T64" fmla="*/ 244412973 w 357"/>
                <a:gd name="T65" fmla="*/ 112801217 h 355"/>
                <a:gd name="T66" fmla="*/ 205039861 w 357"/>
                <a:gd name="T67" fmla="*/ 98990981 h 355"/>
                <a:gd name="T68" fmla="*/ 168058959 w 357"/>
                <a:gd name="T69" fmla="*/ 60684776 h 355"/>
                <a:gd name="T70" fmla="*/ 114132424 w 357"/>
                <a:gd name="T71" fmla="*/ 23084370 h 355"/>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w 357"/>
                <a:gd name="T109" fmla="*/ 0 h 355"/>
                <a:gd name="T110" fmla="*/ 739775 w 357"/>
                <a:gd name="T111" fmla="*/ 668338 h 355"/>
              </a:gdLst>
              <a:ahLst/>
              <a:cxnLst>
                <a:cxn ang="T72">
                  <a:pos x="T0" y="T1"/>
                </a:cxn>
                <a:cxn ang="T73">
                  <a:pos x="T2" y="T3"/>
                </a:cxn>
                <a:cxn ang="T74">
                  <a:pos x="T4" y="T5"/>
                </a:cxn>
                <a:cxn ang="T75">
                  <a:pos x="T6" y="T7"/>
                </a:cxn>
                <a:cxn ang="T76">
                  <a:pos x="T8" y="T9"/>
                </a:cxn>
                <a:cxn ang="T77">
                  <a:pos x="T10" y="T11"/>
                </a:cxn>
                <a:cxn ang="T78">
                  <a:pos x="T12" y="T13"/>
                </a:cxn>
                <a:cxn ang="T79">
                  <a:pos x="T14" y="T15"/>
                </a:cxn>
                <a:cxn ang="T80">
                  <a:pos x="T16" y="T17"/>
                </a:cxn>
                <a:cxn ang="T81">
                  <a:pos x="T18" y="T19"/>
                </a:cxn>
                <a:cxn ang="T82">
                  <a:pos x="T20" y="T21"/>
                </a:cxn>
                <a:cxn ang="T83">
                  <a:pos x="T22" y="T23"/>
                </a:cxn>
                <a:cxn ang="T84">
                  <a:pos x="T24" y="T25"/>
                </a:cxn>
                <a:cxn ang="T85">
                  <a:pos x="T26" y="T27"/>
                </a:cxn>
                <a:cxn ang="T86">
                  <a:pos x="T28" y="T29"/>
                </a:cxn>
                <a:cxn ang="T87">
                  <a:pos x="T30" y="T31"/>
                </a:cxn>
                <a:cxn ang="T88">
                  <a:pos x="T32" y="T33"/>
                </a:cxn>
                <a:cxn ang="T89">
                  <a:pos x="T34" y="T35"/>
                </a:cxn>
                <a:cxn ang="T90">
                  <a:pos x="T36" y="T37"/>
                </a:cxn>
                <a:cxn ang="T91">
                  <a:pos x="T38" y="T39"/>
                </a:cxn>
                <a:cxn ang="T92">
                  <a:pos x="T40" y="T41"/>
                </a:cxn>
                <a:cxn ang="T93">
                  <a:pos x="T42" y="T43"/>
                </a:cxn>
                <a:cxn ang="T94">
                  <a:pos x="T44" y="T45"/>
                </a:cxn>
                <a:cxn ang="T95">
                  <a:pos x="T46" y="T47"/>
                </a:cxn>
                <a:cxn ang="T96">
                  <a:pos x="T48" y="T49"/>
                </a:cxn>
                <a:cxn ang="T97">
                  <a:pos x="T50" y="T51"/>
                </a:cxn>
                <a:cxn ang="T98">
                  <a:pos x="T52" y="T53"/>
                </a:cxn>
                <a:cxn ang="T99">
                  <a:pos x="T54" y="T55"/>
                </a:cxn>
                <a:cxn ang="T100">
                  <a:pos x="T56" y="T57"/>
                </a:cxn>
                <a:cxn ang="T101">
                  <a:pos x="T58" y="T59"/>
                </a:cxn>
                <a:cxn ang="T102">
                  <a:pos x="T60" y="T61"/>
                </a:cxn>
                <a:cxn ang="T103">
                  <a:pos x="T62" y="T63"/>
                </a:cxn>
                <a:cxn ang="T104">
                  <a:pos x="T64" y="T65"/>
                </a:cxn>
                <a:cxn ang="T105">
                  <a:pos x="T66" y="T67"/>
                </a:cxn>
                <a:cxn ang="T106">
                  <a:pos x="T68" y="T69"/>
                </a:cxn>
                <a:cxn ang="T107">
                  <a:pos x="T70" y="T71"/>
                </a:cxn>
              </a:cxnLst>
              <a:rect l="T108" t="T109" r="T110" b="T111"/>
              <a:pathLst>
                <a:path w="357" h="355">
                  <a:moveTo>
                    <a:pt x="125" y="25"/>
                  </a:moveTo>
                  <a:lnTo>
                    <a:pt x="88" y="0"/>
                  </a:lnTo>
                  <a:lnTo>
                    <a:pt x="49" y="8"/>
                  </a:lnTo>
                  <a:lnTo>
                    <a:pt x="9" y="25"/>
                  </a:lnTo>
                  <a:lnTo>
                    <a:pt x="0" y="51"/>
                  </a:lnTo>
                  <a:lnTo>
                    <a:pt x="26" y="77"/>
                  </a:lnTo>
                  <a:lnTo>
                    <a:pt x="54" y="89"/>
                  </a:lnTo>
                  <a:lnTo>
                    <a:pt x="75" y="105"/>
                  </a:lnTo>
                  <a:lnTo>
                    <a:pt x="75" y="122"/>
                  </a:lnTo>
                  <a:lnTo>
                    <a:pt x="55" y="157"/>
                  </a:lnTo>
                  <a:lnTo>
                    <a:pt x="53" y="202"/>
                  </a:lnTo>
                  <a:lnTo>
                    <a:pt x="66" y="235"/>
                  </a:lnTo>
                  <a:lnTo>
                    <a:pt x="83" y="272"/>
                  </a:lnTo>
                  <a:lnTo>
                    <a:pt x="94" y="307"/>
                  </a:lnTo>
                  <a:lnTo>
                    <a:pt x="120" y="322"/>
                  </a:lnTo>
                  <a:lnTo>
                    <a:pt x="152" y="321"/>
                  </a:lnTo>
                  <a:lnTo>
                    <a:pt x="201" y="297"/>
                  </a:lnTo>
                  <a:lnTo>
                    <a:pt x="238" y="304"/>
                  </a:lnTo>
                  <a:lnTo>
                    <a:pt x="275" y="313"/>
                  </a:lnTo>
                  <a:lnTo>
                    <a:pt x="309" y="355"/>
                  </a:lnTo>
                  <a:lnTo>
                    <a:pt x="357" y="301"/>
                  </a:lnTo>
                  <a:lnTo>
                    <a:pt x="337" y="277"/>
                  </a:lnTo>
                  <a:lnTo>
                    <a:pt x="325" y="243"/>
                  </a:lnTo>
                  <a:lnTo>
                    <a:pt x="327" y="208"/>
                  </a:lnTo>
                  <a:lnTo>
                    <a:pt x="335" y="170"/>
                  </a:lnTo>
                  <a:lnTo>
                    <a:pt x="312" y="142"/>
                  </a:lnTo>
                  <a:lnTo>
                    <a:pt x="269" y="124"/>
                  </a:lnTo>
                  <a:lnTo>
                    <a:pt x="225" y="109"/>
                  </a:lnTo>
                  <a:lnTo>
                    <a:pt x="185" y="67"/>
                  </a:lnTo>
                  <a:lnTo>
                    <a:pt x="125" y="25"/>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33" name="Freeform 108">
              <a:extLst>
                <a:ext uri="{FF2B5EF4-FFF2-40B4-BE49-F238E27FC236}">
                  <a16:creationId xmlns:a16="http://schemas.microsoft.com/office/drawing/2014/main" id="{C6004941-05F3-4885-B1E8-0F76C1E5D0EB}"/>
                </a:ext>
              </a:extLst>
            </p:cNvPr>
            <p:cNvSpPr>
              <a:spLocks/>
            </p:cNvSpPr>
            <p:nvPr/>
          </p:nvSpPr>
          <p:spPr bwMode="auto">
            <a:xfrm>
              <a:off x="5484300" y="3092915"/>
              <a:ext cx="251430" cy="187401"/>
            </a:xfrm>
            <a:custGeom>
              <a:avLst/>
              <a:gdLst>
                <a:gd name="T0" fmla="*/ 1 w 1489076"/>
                <a:gd name="T1" fmla="*/ 75 h 1112837"/>
                <a:gd name="T2" fmla="*/ 2 w 1489076"/>
                <a:gd name="T3" fmla="*/ 105 h 1112837"/>
                <a:gd name="T4" fmla="*/ 0 w 1489076"/>
                <a:gd name="T5" fmla="*/ 121 h 1112837"/>
                <a:gd name="T6" fmla="*/ 15 w 1489076"/>
                <a:gd name="T7" fmla="*/ 139 h 1112837"/>
                <a:gd name="T8" fmla="*/ 4 w 1489076"/>
                <a:gd name="T9" fmla="*/ 160 h 1112837"/>
                <a:gd name="T10" fmla="*/ 22 w 1489076"/>
                <a:gd name="T11" fmla="*/ 161 h 1112837"/>
                <a:gd name="T12" fmla="*/ 44 w 1489076"/>
                <a:gd name="T13" fmla="*/ 160 h 1112837"/>
                <a:gd name="T14" fmla="*/ 62 w 1489076"/>
                <a:gd name="T15" fmla="*/ 162 h 1112837"/>
                <a:gd name="T16" fmla="*/ 87 w 1489076"/>
                <a:gd name="T17" fmla="*/ 159 h 1112837"/>
                <a:gd name="T18" fmla="*/ 93 w 1489076"/>
                <a:gd name="T19" fmla="*/ 151 h 1112837"/>
                <a:gd name="T20" fmla="*/ 95 w 1489076"/>
                <a:gd name="T21" fmla="*/ 134 h 1112837"/>
                <a:gd name="T22" fmla="*/ 119 w 1489076"/>
                <a:gd name="T23" fmla="*/ 125 h 1112837"/>
                <a:gd name="T24" fmla="*/ 134 w 1489076"/>
                <a:gd name="T25" fmla="*/ 120 h 1112837"/>
                <a:gd name="T26" fmla="*/ 142 w 1489076"/>
                <a:gd name="T27" fmla="*/ 108 h 1112837"/>
                <a:gd name="T28" fmla="*/ 148 w 1489076"/>
                <a:gd name="T29" fmla="*/ 90 h 1112837"/>
                <a:gd name="T30" fmla="*/ 164 w 1489076"/>
                <a:gd name="T31" fmla="*/ 77 h 1112837"/>
                <a:gd name="T32" fmla="*/ 169 w 1489076"/>
                <a:gd name="T33" fmla="*/ 55 h 1112837"/>
                <a:gd name="T34" fmla="*/ 172 w 1489076"/>
                <a:gd name="T35" fmla="*/ 39 h 1112837"/>
                <a:gd name="T36" fmla="*/ 185 w 1489076"/>
                <a:gd name="T37" fmla="*/ 26 h 1112837"/>
                <a:gd name="T38" fmla="*/ 206 w 1489076"/>
                <a:gd name="T39" fmla="*/ 20 h 1112837"/>
                <a:gd name="T40" fmla="*/ 222 w 1489076"/>
                <a:gd name="T41" fmla="*/ 14 h 1112837"/>
                <a:gd name="T42" fmla="*/ 203 w 1489076"/>
                <a:gd name="T43" fmla="*/ 11 h 1112837"/>
                <a:gd name="T44" fmla="*/ 183 w 1489076"/>
                <a:gd name="T45" fmla="*/ 22 h 1112837"/>
                <a:gd name="T46" fmla="*/ 169 w 1489076"/>
                <a:gd name="T47" fmla="*/ 16 h 1112837"/>
                <a:gd name="T48" fmla="*/ 160 w 1489076"/>
                <a:gd name="T49" fmla="*/ 0 h 1112837"/>
                <a:gd name="T50" fmla="*/ 144 w 1489076"/>
                <a:gd name="T51" fmla="*/ 15 h 1112837"/>
                <a:gd name="T52" fmla="*/ 123 w 1489076"/>
                <a:gd name="T53" fmla="*/ 25 h 1112837"/>
                <a:gd name="T54" fmla="*/ 93 w 1489076"/>
                <a:gd name="T55" fmla="*/ 18 h 1112837"/>
                <a:gd name="T56" fmla="*/ 71 w 1489076"/>
                <a:gd name="T57" fmla="*/ 22 h 1112837"/>
                <a:gd name="T58" fmla="*/ 58 w 1489076"/>
                <a:gd name="T59" fmla="*/ 43 h 1112837"/>
                <a:gd name="T60" fmla="*/ 35 w 1489076"/>
                <a:gd name="T61" fmla="*/ 53 h 1112837"/>
                <a:gd name="T62" fmla="*/ 14 w 1489076"/>
                <a:gd name="T63" fmla="*/ 55 h 1112837"/>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w 1489076"/>
                <a:gd name="T97" fmla="*/ 0 h 1112837"/>
                <a:gd name="T98" fmla="*/ 1489076 w 1489076"/>
                <a:gd name="T99" fmla="*/ 1112837 h 1112837"/>
              </a:gdLst>
              <a:ahLst/>
              <a:cxnLst>
                <a:cxn ang="T64">
                  <a:pos x="T0" y="T1"/>
                </a:cxn>
                <a:cxn ang="T65">
                  <a:pos x="T2" y="T3"/>
                </a:cxn>
                <a:cxn ang="T66">
                  <a:pos x="T4" y="T5"/>
                </a:cxn>
                <a:cxn ang="T67">
                  <a:pos x="T6" y="T7"/>
                </a:cxn>
                <a:cxn ang="T68">
                  <a:pos x="T8" y="T9"/>
                </a:cxn>
                <a:cxn ang="T69">
                  <a:pos x="T10" y="T11"/>
                </a:cxn>
                <a:cxn ang="T70">
                  <a:pos x="T12" y="T13"/>
                </a:cxn>
                <a:cxn ang="T71">
                  <a:pos x="T14" y="T15"/>
                </a:cxn>
                <a:cxn ang="T72">
                  <a:pos x="T16" y="T17"/>
                </a:cxn>
                <a:cxn ang="T73">
                  <a:pos x="T18" y="T19"/>
                </a:cxn>
                <a:cxn ang="T74">
                  <a:pos x="T20" y="T21"/>
                </a:cxn>
                <a:cxn ang="T75">
                  <a:pos x="T22" y="T23"/>
                </a:cxn>
                <a:cxn ang="T76">
                  <a:pos x="T24" y="T25"/>
                </a:cxn>
                <a:cxn ang="T77">
                  <a:pos x="T26" y="T27"/>
                </a:cxn>
                <a:cxn ang="T78">
                  <a:pos x="T28" y="T29"/>
                </a:cxn>
                <a:cxn ang="T79">
                  <a:pos x="T30" y="T31"/>
                </a:cxn>
                <a:cxn ang="T80">
                  <a:pos x="T32" y="T33"/>
                </a:cxn>
                <a:cxn ang="T81">
                  <a:pos x="T34" y="T35"/>
                </a:cxn>
                <a:cxn ang="T82">
                  <a:pos x="T36" y="T37"/>
                </a:cxn>
                <a:cxn ang="T83">
                  <a:pos x="T38" y="T39"/>
                </a:cxn>
                <a:cxn ang="T84">
                  <a:pos x="T40" y="T41"/>
                </a:cxn>
                <a:cxn ang="T85">
                  <a:pos x="T42" y="T43"/>
                </a:cxn>
                <a:cxn ang="T86">
                  <a:pos x="T44" y="T45"/>
                </a:cxn>
                <a:cxn ang="T87">
                  <a:pos x="T46" y="T47"/>
                </a:cxn>
                <a:cxn ang="T88">
                  <a:pos x="T48" y="T49"/>
                </a:cxn>
                <a:cxn ang="T89">
                  <a:pos x="T50" y="T51"/>
                </a:cxn>
                <a:cxn ang="T90">
                  <a:pos x="T52" y="T53"/>
                </a:cxn>
                <a:cxn ang="T91">
                  <a:pos x="T54" y="T55"/>
                </a:cxn>
                <a:cxn ang="T92">
                  <a:pos x="T56" y="T57"/>
                </a:cxn>
                <a:cxn ang="T93">
                  <a:pos x="T58" y="T59"/>
                </a:cxn>
                <a:cxn ang="T94">
                  <a:pos x="T60" y="T61"/>
                </a:cxn>
                <a:cxn ang="T95">
                  <a:pos x="T62" y="T63"/>
                </a:cxn>
              </a:cxnLst>
              <a:rect l="T96" t="T97" r="T98" b="T99"/>
              <a:pathLst>
                <a:path w="1489076" h="1112837">
                  <a:moveTo>
                    <a:pt x="55563" y="427037"/>
                  </a:moveTo>
                  <a:lnTo>
                    <a:pt x="9525" y="512762"/>
                  </a:lnTo>
                  <a:lnTo>
                    <a:pt x="9525" y="619125"/>
                  </a:lnTo>
                  <a:lnTo>
                    <a:pt x="12700" y="712787"/>
                  </a:lnTo>
                  <a:lnTo>
                    <a:pt x="22225" y="757237"/>
                  </a:lnTo>
                  <a:lnTo>
                    <a:pt x="0" y="823912"/>
                  </a:lnTo>
                  <a:lnTo>
                    <a:pt x="58738" y="892175"/>
                  </a:lnTo>
                  <a:lnTo>
                    <a:pt x="103188" y="942975"/>
                  </a:lnTo>
                  <a:lnTo>
                    <a:pt x="98425" y="995362"/>
                  </a:lnTo>
                  <a:lnTo>
                    <a:pt x="28575" y="1085850"/>
                  </a:lnTo>
                  <a:lnTo>
                    <a:pt x="88900" y="1112837"/>
                  </a:lnTo>
                  <a:lnTo>
                    <a:pt x="146050" y="1095375"/>
                  </a:lnTo>
                  <a:lnTo>
                    <a:pt x="241300" y="1109662"/>
                  </a:lnTo>
                  <a:lnTo>
                    <a:pt x="295275" y="1090612"/>
                  </a:lnTo>
                  <a:lnTo>
                    <a:pt x="352425" y="1112837"/>
                  </a:lnTo>
                  <a:lnTo>
                    <a:pt x="417513" y="1100137"/>
                  </a:lnTo>
                  <a:lnTo>
                    <a:pt x="517525" y="1108075"/>
                  </a:lnTo>
                  <a:lnTo>
                    <a:pt x="585788" y="1079500"/>
                  </a:lnTo>
                  <a:lnTo>
                    <a:pt x="589298" y="1022599"/>
                  </a:lnTo>
                  <a:lnTo>
                    <a:pt x="627063" y="1028700"/>
                  </a:lnTo>
                  <a:lnTo>
                    <a:pt x="622300" y="984250"/>
                  </a:lnTo>
                  <a:lnTo>
                    <a:pt x="638175" y="908050"/>
                  </a:lnTo>
                  <a:lnTo>
                    <a:pt x="728663" y="871537"/>
                  </a:lnTo>
                  <a:lnTo>
                    <a:pt x="800101" y="850900"/>
                  </a:lnTo>
                  <a:lnTo>
                    <a:pt x="846138" y="803275"/>
                  </a:lnTo>
                  <a:lnTo>
                    <a:pt x="900113" y="817562"/>
                  </a:lnTo>
                  <a:lnTo>
                    <a:pt x="941388" y="793750"/>
                  </a:lnTo>
                  <a:lnTo>
                    <a:pt x="950913" y="731837"/>
                  </a:lnTo>
                  <a:lnTo>
                    <a:pt x="950913" y="652462"/>
                  </a:lnTo>
                  <a:lnTo>
                    <a:pt x="992919" y="610643"/>
                  </a:lnTo>
                  <a:lnTo>
                    <a:pt x="1042926" y="542777"/>
                  </a:lnTo>
                  <a:lnTo>
                    <a:pt x="1102457" y="522537"/>
                  </a:lnTo>
                  <a:lnTo>
                    <a:pt x="1157226" y="460624"/>
                  </a:lnTo>
                  <a:lnTo>
                    <a:pt x="1136651" y="374650"/>
                  </a:lnTo>
                  <a:lnTo>
                    <a:pt x="1131888" y="322262"/>
                  </a:lnTo>
                  <a:lnTo>
                    <a:pt x="1157288" y="266700"/>
                  </a:lnTo>
                  <a:lnTo>
                    <a:pt x="1204913" y="204787"/>
                  </a:lnTo>
                  <a:lnTo>
                    <a:pt x="1241426" y="174625"/>
                  </a:lnTo>
                  <a:lnTo>
                    <a:pt x="1303338" y="155575"/>
                  </a:lnTo>
                  <a:lnTo>
                    <a:pt x="1381126" y="133350"/>
                  </a:lnTo>
                  <a:lnTo>
                    <a:pt x="1489076" y="141287"/>
                  </a:lnTo>
                  <a:lnTo>
                    <a:pt x="1489076" y="93662"/>
                  </a:lnTo>
                  <a:lnTo>
                    <a:pt x="1417638" y="79375"/>
                  </a:lnTo>
                  <a:lnTo>
                    <a:pt x="1363663" y="77787"/>
                  </a:lnTo>
                  <a:lnTo>
                    <a:pt x="1304926" y="109537"/>
                  </a:lnTo>
                  <a:lnTo>
                    <a:pt x="1231901" y="150812"/>
                  </a:lnTo>
                  <a:lnTo>
                    <a:pt x="1166813" y="198437"/>
                  </a:lnTo>
                  <a:lnTo>
                    <a:pt x="1131888" y="107950"/>
                  </a:lnTo>
                  <a:lnTo>
                    <a:pt x="1146176" y="41275"/>
                  </a:lnTo>
                  <a:lnTo>
                    <a:pt x="1076326" y="0"/>
                  </a:lnTo>
                  <a:lnTo>
                    <a:pt x="1033463" y="38100"/>
                  </a:lnTo>
                  <a:lnTo>
                    <a:pt x="965201" y="103187"/>
                  </a:lnTo>
                  <a:lnTo>
                    <a:pt x="903288" y="174625"/>
                  </a:lnTo>
                  <a:lnTo>
                    <a:pt x="828676" y="171450"/>
                  </a:lnTo>
                  <a:lnTo>
                    <a:pt x="731838" y="146050"/>
                  </a:lnTo>
                  <a:lnTo>
                    <a:pt x="623888" y="123825"/>
                  </a:lnTo>
                  <a:lnTo>
                    <a:pt x="547688" y="109537"/>
                  </a:lnTo>
                  <a:lnTo>
                    <a:pt x="479425" y="152400"/>
                  </a:lnTo>
                  <a:lnTo>
                    <a:pt x="422275" y="209550"/>
                  </a:lnTo>
                  <a:lnTo>
                    <a:pt x="388938" y="293687"/>
                  </a:lnTo>
                  <a:lnTo>
                    <a:pt x="300038" y="307975"/>
                  </a:lnTo>
                  <a:lnTo>
                    <a:pt x="231775" y="357187"/>
                  </a:lnTo>
                  <a:lnTo>
                    <a:pt x="179388" y="382587"/>
                  </a:lnTo>
                  <a:lnTo>
                    <a:pt x="93663" y="371475"/>
                  </a:lnTo>
                  <a:lnTo>
                    <a:pt x="55563" y="427037"/>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34" name="Freeform 109">
              <a:extLst>
                <a:ext uri="{FF2B5EF4-FFF2-40B4-BE49-F238E27FC236}">
                  <a16:creationId xmlns:a16="http://schemas.microsoft.com/office/drawing/2014/main" id="{46EA971D-348D-4715-A8EF-D4B6761462F4}"/>
                </a:ext>
              </a:extLst>
            </p:cNvPr>
            <p:cNvSpPr>
              <a:spLocks/>
            </p:cNvSpPr>
            <p:nvPr/>
          </p:nvSpPr>
          <p:spPr bwMode="auto">
            <a:xfrm>
              <a:off x="5192268" y="3061682"/>
              <a:ext cx="340445" cy="313896"/>
            </a:xfrm>
            <a:custGeom>
              <a:avLst/>
              <a:gdLst>
                <a:gd name="T0" fmla="*/ 2147483647 w 1090"/>
                <a:gd name="T1" fmla="*/ 0 h 1006"/>
                <a:gd name="T2" fmla="*/ 0 w 1090"/>
                <a:gd name="T3" fmla="*/ 2147483647 h 1006"/>
                <a:gd name="T4" fmla="*/ 2147483647 w 1090"/>
                <a:gd name="T5" fmla="*/ 2147483647 h 1006"/>
                <a:gd name="T6" fmla="*/ 2147483647 w 1090"/>
                <a:gd name="T7" fmla="*/ 2147483647 h 1006"/>
                <a:gd name="T8" fmla="*/ 2147483647 w 1090"/>
                <a:gd name="T9" fmla="*/ 2147483647 h 1006"/>
                <a:gd name="T10" fmla="*/ 2147483647 w 1090"/>
                <a:gd name="T11" fmla="*/ 2147483647 h 1006"/>
                <a:gd name="T12" fmla="*/ 2147483647 w 1090"/>
                <a:gd name="T13" fmla="*/ 2147483647 h 1006"/>
                <a:gd name="T14" fmla="*/ 2147483647 w 1090"/>
                <a:gd name="T15" fmla="*/ 2147483647 h 1006"/>
                <a:gd name="T16" fmla="*/ 2147483647 w 1090"/>
                <a:gd name="T17" fmla="*/ 2147483647 h 1006"/>
                <a:gd name="T18" fmla="*/ 2147483647 w 1090"/>
                <a:gd name="T19" fmla="*/ 2147483647 h 1006"/>
                <a:gd name="T20" fmla="*/ 2147483647 w 1090"/>
                <a:gd name="T21" fmla="*/ 2147483647 h 1006"/>
                <a:gd name="T22" fmla="*/ 2147483647 w 1090"/>
                <a:gd name="T23" fmla="*/ 2147483647 h 1006"/>
                <a:gd name="T24" fmla="*/ 2147483647 w 1090"/>
                <a:gd name="T25" fmla="*/ 2147483647 h 1006"/>
                <a:gd name="T26" fmla="*/ 2147483647 w 1090"/>
                <a:gd name="T27" fmla="*/ 2147483647 h 1006"/>
                <a:gd name="T28" fmla="*/ 2147483647 w 1090"/>
                <a:gd name="T29" fmla="*/ 2147483647 h 1006"/>
                <a:gd name="T30" fmla="*/ 2147483647 w 1090"/>
                <a:gd name="T31" fmla="*/ 2147483647 h 1006"/>
                <a:gd name="T32" fmla="*/ 2147483647 w 1090"/>
                <a:gd name="T33" fmla="*/ 2147483647 h 1006"/>
                <a:gd name="T34" fmla="*/ 2147483647 w 1090"/>
                <a:gd name="T35" fmla="*/ 2147483647 h 1006"/>
                <a:gd name="T36" fmla="*/ 2147483647 w 1090"/>
                <a:gd name="T37" fmla="*/ 2147483647 h 1006"/>
                <a:gd name="T38" fmla="*/ 2147483647 w 1090"/>
                <a:gd name="T39" fmla="*/ 2147483647 h 1006"/>
                <a:gd name="T40" fmla="*/ 2147483647 w 1090"/>
                <a:gd name="T41" fmla="*/ 2147483647 h 1006"/>
                <a:gd name="T42" fmla="*/ 2147483647 w 1090"/>
                <a:gd name="T43" fmla="*/ 2147483647 h 1006"/>
                <a:gd name="T44" fmla="*/ 2147483647 w 1090"/>
                <a:gd name="T45" fmla="*/ 2147483647 h 1006"/>
                <a:gd name="T46" fmla="*/ 2147483647 w 1090"/>
                <a:gd name="T47" fmla="*/ 2147483647 h 1006"/>
                <a:gd name="T48" fmla="*/ 2147483647 w 1090"/>
                <a:gd name="T49" fmla="*/ 2147483647 h 1006"/>
                <a:gd name="T50" fmla="*/ 2147483647 w 1090"/>
                <a:gd name="T51" fmla="*/ 2147483647 h 1006"/>
                <a:gd name="T52" fmla="*/ 2147483647 w 1090"/>
                <a:gd name="T53" fmla="*/ 2147483647 h 1006"/>
                <a:gd name="T54" fmla="*/ 2147483647 w 1090"/>
                <a:gd name="T55" fmla="*/ 2147483647 h 1006"/>
                <a:gd name="T56" fmla="*/ 2147483647 w 1090"/>
                <a:gd name="T57" fmla="*/ 2147483647 h 1006"/>
                <a:gd name="T58" fmla="*/ 2147483647 w 1090"/>
                <a:gd name="T59" fmla="*/ 2147483647 h 1006"/>
                <a:gd name="T60" fmla="*/ 2147483647 w 1090"/>
                <a:gd name="T61" fmla="*/ 2147483647 h 1006"/>
                <a:gd name="T62" fmla="*/ 2147483647 w 1090"/>
                <a:gd name="T63" fmla="*/ 2147483647 h 1006"/>
                <a:gd name="T64" fmla="*/ 2147483647 w 1090"/>
                <a:gd name="T65" fmla="*/ 2147483647 h 1006"/>
                <a:gd name="T66" fmla="*/ 2147483647 w 1090"/>
                <a:gd name="T67" fmla="*/ 2147483647 h 1006"/>
                <a:gd name="T68" fmla="*/ 2147483647 w 1090"/>
                <a:gd name="T69" fmla="*/ 2147483647 h 1006"/>
                <a:gd name="T70" fmla="*/ 2147483647 w 1090"/>
                <a:gd name="T71" fmla="*/ 2147483647 h 1006"/>
                <a:gd name="T72" fmla="*/ 2147483647 w 1090"/>
                <a:gd name="T73" fmla="*/ 2147483647 h 1006"/>
                <a:gd name="T74" fmla="*/ 2147483647 w 1090"/>
                <a:gd name="T75" fmla="*/ 2147483647 h 1006"/>
                <a:gd name="T76" fmla="*/ 2147483647 w 1090"/>
                <a:gd name="T77" fmla="*/ 2147483647 h 1006"/>
                <a:gd name="T78" fmla="*/ 2147483647 w 1090"/>
                <a:gd name="T79" fmla="*/ 2147483647 h 1006"/>
                <a:gd name="T80" fmla="*/ 2147483647 w 1090"/>
                <a:gd name="T81" fmla="*/ 2147483647 h 1006"/>
                <a:gd name="T82" fmla="*/ 2147483647 w 1090"/>
                <a:gd name="T83" fmla="*/ 2147483647 h 1006"/>
                <a:gd name="T84" fmla="*/ 2147483647 w 1090"/>
                <a:gd name="T85" fmla="*/ 2147483647 h 1006"/>
                <a:gd name="T86" fmla="*/ 2147483647 w 1090"/>
                <a:gd name="T87" fmla="*/ 2147483647 h 1006"/>
                <a:gd name="T88" fmla="*/ 2147483647 w 1090"/>
                <a:gd name="T89" fmla="*/ 2147483647 h 1006"/>
                <a:gd name="T90" fmla="*/ 2147483647 w 1090"/>
                <a:gd name="T91" fmla="*/ 2147483647 h 1006"/>
                <a:gd name="T92" fmla="*/ 2147483647 w 1090"/>
                <a:gd name="T93" fmla="*/ 2147483647 h 1006"/>
                <a:gd name="T94" fmla="*/ 2147483647 w 1090"/>
                <a:gd name="T95" fmla="*/ 2147483647 h 1006"/>
                <a:gd name="T96" fmla="*/ 2147483647 w 1090"/>
                <a:gd name="T97" fmla="*/ 2147483647 h 1006"/>
                <a:gd name="T98" fmla="*/ 2147483647 w 1090"/>
                <a:gd name="T99" fmla="*/ 2147483647 h 1006"/>
                <a:gd name="T100" fmla="*/ 2147483647 w 1090"/>
                <a:gd name="T101" fmla="*/ 2147483647 h 1006"/>
                <a:gd name="T102" fmla="*/ 2147483647 w 1090"/>
                <a:gd name="T103" fmla="*/ 2147483647 h 1006"/>
                <a:gd name="T104" fmla="*/ 2147483647 w 1090"/>
                <a:gd name="T105" fmla="*/ 2147483647 h 1006"/>
                <a:gd name="T106" fmla="*/ 2147483647 w 1090"/>
                <a:gd name="T107" fmla="*/ 2147483647 h 1006"/>
                <a:gd name="T108" fmla="*/ 2147483647 w 1090"/>
                <a:gd name="T109" fmla="*/ 2147483647 h 1006"/>
                <a:gd name="T110" fmla="*/ 2147483647 w 1090"/>
                <a:gd name="T111" fmla="*/ 2147483647 h 1006"/>
                <a:gd name="T112" fmla="*/ 2147483647 w 1090"/>
                <a:gd name="T113" fmla="*/ 2147483647 h 1006"/>
                <a:gd name="T114" fmla="*/ 2147483647 w 1090"/>
                <a:gd name="T115" fmla="*/ 2147483647 h 100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w 1090"/>
                <a:gd name="T175" fmla="*/ 0 h 1006"/>
                <a:gd name="T176" fmla="*/ 1090 w 1090"/>
                <a:gd name="T177" fmla="*/ 1006 h 1006"/>
              </a:gdLst>
              <a:ahLst/>
              <a:cxnLst>
                <a:cxn ang="T116">
                  <a:pos x="T0" y="T1"/>
                </a:cxn>
                <a:cxn ang="T117">
                  <a:pos x="T2" y="T3"/>
                </a:cxn>
                <a:cxn ang="T118">
                  <a:pos x="T4" y="T5"/>
                </a:cxn>
                <a:cxn ang="T119">
                  <a:pos x="T6" y="T7"/>
                </a:cxn>
                <a:cxn ang="T120">
                  <a:pos x="T8" y="T9"/>
                </a:cxn>
                <a:cxn ang="T121">
                  <a:pos x="T10" y="T11"/>
                </a:cxn>
                <a:cxn ang="T122">
                  <a:pos x="T12" y="T13"/>
                </a:cxn>
                <a:cxn ang="T123">
                  <a:pos x="T14" y="T15"/>
                </a:cxn>
                <a:cxn ang="T124">
                  <a:pos x="T16" y="T17"/>
                </a:cxn>
                <a:cxn ang="T125">
                  <a:pos x="T18" y="T19"/>
                </a:cxn>
                <a:cxn ang="T126">
                  <a:pos x="T20" y="T21"/>
                </a:cxn>
                <a:cxn ang="T127">
                  <a:pos x="T22" y="T23"/>
                </a:cxn>
                <a:cxn ang="T128">
                  <a:pos x="T24" y="T25"/>
                </a:cxn>
                <a:cxn ang="T129">
                  <a:pos x="T26" y="T27"/>
                </a:cxn>
                <a:cxn ang="T130">
                  <a:pos x="T28" y="T29"/>
                </a:cxn>
                <a:cxn ang="T131">
                  <a:pos x="T30" y="T31"/>
                </a:cxn>
                <a:cxn ang="T132">
                  <a:pos x="T32" y="T33"/>
                </a:cxn>
                <a:cxn ang="T133">
                  <a:pos x="T34" y="T35"/>
                </a:cxn>
                <a:cxn ang="T134">
                  <a:pos x="T36" y="T37"/>
                </a:cxn>
                <a:cxn ang="T135">
                  <a:pos x="T38" y="T39"/>
                </a:cxn>
                <a:cxn ang="T136">
                  <a:pos x="T40" y="T41"/>
                </a:cxn>
                <a:cxn ang="T137">
                  <a:pos x="T42" y="T43"/>
                </a:cxn>
                <a:cxn ang="T138">
                  <a:pos x="T44" y="T45"/>
                </a:cxn>
                <a:cxn ang="T139">
                  <a:pos x="T46" y="T47"/>
                </a:cxn>
                <a:cxn ang="T140">
                  <a:pos x="T48" y="T49"/>
                </a:cxn>
                <a:cxn ang="T141">
                  <a:pos x="T50" y="T51"/>
                </a:cxn>
                <a:cxn ang="T142">
                  <a:pos x="T52" y="T53"/>
                </a:cxn>
                <a:cxn ang="T143">
                  <a:pos x="T54" y="T55"/>
                </a:cxn>
                <a:cxn ang="T144">
                  <a:pos x="T56" y="T57"/>
                </a:cxn>
                <a:cxn ang="T145">
                  <a:pos x="T58" y="T59"/>
                </a:cxn>
                <a:cxn ang="T146">
                  <a:pos x="T60" y="T61"/>
                </a:cxn>
                <a:cxn ang="T147">
                  <a:pos x="T62" y="T63"/>
                </a:cxn>
                <a:cxn ang="T148">
                  <a:pos x="T64" y="T65"/>
                </a:cxn>
                <a:cxn ang="T149">
                  <a:pos x="T66" y="T67"/>
                </a:cxn>
                <a:cxn ang="T150">
                  <a:pos x="T68" y="T69"/>
                </a:cxn>
                <a:cxn ang="T151">
                  <a:pos x="T70" y="T71"/>
                </a:cxn>
                <a:cxn ang="T152">
                  <a:pos x="T72" y="T73"/>
                </a:cxn>
                <a:cxn ang="T153">
                  <a:pos x="T74" y="T75"/>
                </a:cxn>
                <a:cxn ang="T154">
                  <a:pos x="T76" y="T77"/>
                </a:cxn>
                <a:cxn ang="T155">
                  <a:pos x="T78" y="T79"/>
                </a:cxn>
                <a:cxn ang="T156">
                  <a:pos x="T80" y="T81"/>
                </a:cxn>
                <a:cxn ang="T157">
                  <a:pos x="T82" y="T83"/>
                </a:cxn>
                <a:cxn ang="T158">
                  <a:pos x="T84" y="T85"/>
                </a:cxn>
                <a:cxn ang="T159">
                  <a:pos x="T86" y="T87"/>
                </a:cxn>
                <a:cxn ang="T160">
                  <a:pos x="T88" y="T89"/>
                </a:cxn>
                <a:cxn ang="T161">
                  <a:pos x="T90" y="T91"/>
                </a:cxn>
                <a:cxn ang="T162">
                  <a:pos x="T92" y="T93"/>
                </a:cxn>
                <a:cxn ang="T163">
                  <a:pos x="T94" y="T95"/>
                </a:cxn>
                <a:cxn ang="T164">
                  <a:pos x="T96" y="T97"/>
                </a:cxn>
                <a:cxn ang="T165">
                  <a:pos x="T98" y="T99"/>
                </a:cxn>
                <a:cxn ang="T166">
                  <a:pos x="T100" y="T101"/>
                </a:cxn>
                <a:cxn ang="T167">
                  <a:pos x="T102" y="T103"/>
                </a:cxn>
                <a:cxn ang="T168">
                  <a:pos x="T104" y="T105"/>
                </a:cxn>
                <a:cxn ang="T169">
                  <a:pos x="T106" y="T107"/>
                </a:cxn>
                <a:cxn ang="T170">
                  <a:pos x="T108" y="T109"/>
                </a:cxn>
                <a:cxn ang="T171">
                  <a:pos x="T110" y="T111"/>
                </a:cxn>
                <a:cxn ang="T172">
                  <a:pos x="T112" y="T113"/>
                </a:cxn>
                <a:cxn ang="T173">
                  <a:pos x="T114" y="T115"/>
                </a:cxn>
              </a:cxnLst>
              <a:rect l="T174" t="T175" r="T176" b="T177"/>
              <a:pathLst>
                <a:path w="1090" h="1006">
                  <a:moveTo>
                    <a:pt x="73" y="20"/>
                  </a:moveTo>
                  <a:lnTo>
                    <a:pt x="49" y="0"/>
                  </a:lnTo>
                  <a:lnTo>
                    <a:pt x="23" y="11"/>
                  </a:lnTo>
                  <a:lnTo>
                    <a:pt x="0" y="26"/>
                  </a:lnTo>
                  <a:lnTo>
                    <a:pt x="3" y="61"/>
                  </a:lnTo>
                  <a:lnTo>
                    <a:pt x="7" y="93"/>
                  </a:lnTo>
                  <a:lnTo>
                    <a:pt x="26" y="142"/>
                  </a:lnTo>
                  <a:lnTo>
                    <a:pt x="28" y="190"/>
                  </a:lnTo>
                  <a:lnTo>
                    <a:pt x="44" y="226"/>
                  </a:lnTo>
                  <a:lnTo>
                    <a:pt x="56" y="254"/>
                  </a:lnTo>
                  <a:lnTo>
                    <a:pt x="74" y="279"/>
                  </a:lnTo>
                  <a:lnTo>
                    <a:pt x="108" y="283"/>
                  </a:lnTo>
                  <a:lnTo>
                    <a:pt x="132" y="289"/>
                  </a:lnTo>
                  <a:lnTo>
                    <a:pt x="115" y="318"/>
                  </a:lnTo>
                  <a:lnTo>
                    <a:pt x="103" y="341"/>
                  </a:lnTo>
                  <a:lnTo>
                    <a:pt x="118" y="373"/>
                  </a:lnTo>
                  <a:lnTo>
                    <a:pt x="116" y="397"/>
                  </a:lnTo>
                  <a:lnTo>
                    <a:pt x="117" y="411"/>
                  </a:lnTo>
                  <a:lnTo>
                    <a:pt x="129" y="450"/>
                  </a:lnTo>
                  <a:lnTo>
                    <a:pt x="146" y="478"/>
                  </a:lnTo>
                  <a:lnTo>
                    <a:pt x="177" y="503"/>
                  </a:lnTo>
                  <a:lnTo>
                    <a:pt x="207" y="521"/>
                  </a:lnTo>
                  <a:lnTo>
                    <a:pt x="227" y="528"/>
                  </a:lnTo>
                  <a:lnTo>
                    <a:pt x="233" y="569"/>
                  </a:lnTo>
                  <a:lnTo>
                    <a:pt x="220" y="601"/>
                  </a:lnTo>
                  <a:lnTo>
                    <a:pt x="236" y="632"/>
                  </a:lnTo>
                  <a:lnTo>
                    <a:pt x="239" y="675"/>
                  </a:lnTo>
                  <a:lnTo>
                    <a:pt x="261" y="652"/>
                  </a:lnTo>
                  <a:lnTo>
                    <a:pt x="290" y="673"/>
                  </a:lnTo>
                  <a:lnTo>
                    <a:pt x="326" y="667"/>
                  </a:lnTo>
                  <a:lnTo>
                    <a:pt x="338" y="684"/>
                  </a:lnTo>
                  <a:lnTo>
                    <a:pt x="355" y="718"/>
                  </a:lnTo>
                  <a:lnTo>
                    <a:pt x="377" y="742"/>
                  </a:lnTo>
                  <a:lnTo>
                    <a:pt x="391" y="783"/>
                  </a:lnTo>
                  <a:lnTo>
                    <a:pt x="409" y="805"/>
                  </a:lnTo>
                  <a:lnTo>
                    <a:pt x="428" y="806"/>
                  </a:lnTo>
                  <a:lnTo>
                    <a:pt x="452" y="834"/>
                  </a:lnTo>
                  <a:lnTo>
                    <a:pt x="493" y="844"/>
                  </a:lnTo>
                  <a:lnTo>
                    <a:pt x="515" y="883"/>
                  </a:lnTo>
                  <a:lnTo>
                    <a:pt x="533" y="909"/>
                  </a:lnTo>
                  <a:lnTo>
                    <a:pt x="579" y="912"/>
                  </a:lnTo>
                  <a:lnTo>
                    <a:pt x="615" y="915"/>
                  </a:lnTo>
                  <a:lnTo>
                    <a:pt x="650" y="918"/>
                  </a:lnTo>
                  <a:lnTo>
                    <a:pt x="671" y="892"/>
                  </a:lnTo>
                  <a:lnTo>
                    <a:pt x="689" y="873"/>
                  </a:lnTo>
                  <a:lnTo>
                    <a:pt x="727" y="878"/>
                  </a:lnTo>
                  <a:lnTo>
                    <a:pt x="737" y="913"/>
                  </a:lnTo>
                  <a:lnTo>
                    <a:pt x="752" y="960"/>
                  </a:lnTo>
                  <a:lnTo>
                    <a:pt x="765" y="979"/>
                  </a:lnTo>
                  <a:lnTo>
                    <a:pt x="807" y="976"/>
                  </a:lnTo>
                  <a:lnTo>
                    <a:pt x="841" y="992"/>
                  </a:lnTo>
                  <a:lnTo>
                    <a:pt x="845" y="980"/>
                  </a:lnTo>
                  <a:lnTo>
                    <a:pt x="878" y="980"/>
                  </a:lnTo>
                  <a:lnTo>
                    <a:pt x="909" y="1002"/>
                  </a:lnTo>
                  <a:lnTo>
                    <a:pt x="943" y="1005"/>
                  </a:lnTo>
                  <a:lnTo>
                    <a:pt x="973" y="1006"/>
                  </a:lnTo>
                  <a:lnTo>
                    <a:pt x="986" y="975"/>
                  </a:lnTo>
                  <a:lnTo>
                    <a:pt x="997" y="944"/>
                  </a:lnTo>
                  <a:lnTo>
                    <a:pt x="1015" y="921"/>
                  </a:lnTo>
                  <a:lnTo>
                    <a:pt x="1049" y="906"/>
                  </a:lnTo>
                  <a:lnTo>
                    <a:pt x="1057" y="886"/>
                  </a:lnTo>
                  <a:lnTo>
                    <a:pt x="1090" y="870"/>
                  </a:lnTo>
                  <a:lnTo>
                    <a:pt x="1074" y="841"/>
                  </a:lnTo>
                  <a:lnTo>
                    <a:pt x="1051" y="816"/>
                  </a:lnTo>
                  <a:lnTo>
                    <a:pt x="1026" y="791"/>
                  </a:lnTo>
                  <a:lnTo>
                    <a:pt x="1003" y="765"/>
                  </a:lnTo>
                  <a:lnTo>
                    <a:pt x="989" y="737"/>
                  </a:lnTo>
                  <a:lnTo>
                    <a:pt x="989" y="706"/>
                  </a:lnTo>
                  <a:lnTo>
                    <a:pt x="954" y="693"/>
                  </a:lnTo>
                  <a:lnTo>
                    <a:pt x="992" y="639"/>
                  </a:lnTo>
                  <a:lnTo>
                    <a:pt x="995" y="614"/>
                  </a:lnTo>
                  <a:lnTo>
                    <a:pt x="977" y="595"/>
                  </a:lnTo>
                  <a:lnTo>
                    <a:pt x="938" y="549"/>
                  </a:lnTo>
                  <a:lnTo>
                    <a:pt x="950" y="514"/>
                  </a:lnTo>
                  <a:lnTo>
                    <a:pt x="947" y="493"/>
                  </a:lnTo>
                  <a:lnTo>
                    <a:pt x="943" y="442"/>
                  </a:lnTo>
                  <a:lnTo>
                    <a:pt x="943" y="382"/>
                  </a:lnTo>
                  <a:lnTo>
                    <a:pt x="967" y="336"/>
                  </a:lnTo>
                  <a:lnTo>
                    <a:pt x="990" y="306"/>
                  </a:lnTo>
                  <a:lnTo>
                    <a:pt x="980" y="280"/>
                  </a:lnTo>
                  <a:lnTo>
                    <a:pt x="980" y="251"/>
                  </a:lnTo>
                  <a:lnTo>
                    <a:pt x="974" y="232"/>
                  </a:lnTo>
                  <a:lnTo>
                    <a:pt x="949" y="222"/>
                  </a:lnTo>
                  <a:lnTo>
                    <a:pt x="925" y="222"/>
                  </a:lnTo>
                  <a:lnTo>
                    <a:pt x="903" y="196"/>
                  </a:lnTo>
                  <a:lnTo>
                    <a:pt x="869" y="169"/>
                  </a:lnTo>
                  <a:lnTo>
                    <a:pt x="841" y="154"/>
                  </a:lnTo>
                  <a:lnTo>
                    <a:pt x="807" y="143"/>
                  </a:lnTo>
                  <a:lnTo>
                    <a:pt x="758" y="125"/>
                  </a:lnTo>
                  <a:lnTo>
                    <a:pt x="723" y="123"/>
                  </a:lnTo>
                  <a:lnTo>
                    <a:pt x="702" y="119"/>
                  </a:lnTo>
                  <a:lnTo>
                    <a:pt x="674" y="125"/>
                  </a:lnTo>
                  <a:lnTo>
                    <a:pt x="647" y="129"/>
                  </a:lnTo>
                  <a:lnTo>
                    <a:pt x="629" y="154"/>
                  </a:lnTo>
                  <a:lnTo>
                    <a:pt x="613" y="172"/>
                  </a:lnTo>
                  <a:lnTo>
                    <a:pt x="562" y="172"/>
                  </a:lnTo>
                  <a:lnTo>
                    <a:pt x="557" y="202"/>
                  </a:lnTo>
                  <a:lnTo>
                    <a:pt x="518" y="210"/>
                  </a:lnTo>
                  <a:lnTo>
                    <a:pt x="477" y="232"/>
                  </a:lnTo>
                  <a:lnTo>
                    <a:pt x="440" y="225"/>
                  </a:lnTo>
                  <a:lnTo>
                    <a:pt x="407" y="216"/>
                  </a:lnTo>
                  <a:lnTo>
                    <a:pt x="379" y="183"/>
                  </a:lnTo>
                  <a:lnTo>
                    <a:pt x="350" y="167"/>
                  </a:lnTo>
                  <a:lnTo>
                    <a:pt x="323" y="178"/>
                  </a:lnTo>
                  <a:lnTo>
                    <a:pt x="311" y="154"/>
                  </a:lnTo>
                  <a:lnTo>
                    <a:pt x="282" y="146"/>
                  </a:lnTo>
                  <a:lnTo>
                    <a:pt x="267" y="134"/>
                  </a:lnTo>
                  <a:lnTo>
                    <a:pt x="257" y="100"/>
                  </a:lnTo>
                  <a:lnTo>
                    <a:pt x="252" y="81"/>
                  </a:lnTo>
                  <a:lnTo>
                    <a:pt x="223" y="60"/>
                  </a:lnTo>
                  <a:lnTo>
                    <a:pt x="202" y="15"/>
                  </a:lnTo>
                  <a:lnTo>
                    <a:pt x="185" y="28"/>
                  </a:lnTo>
                  <a:lnTo>
                    <a:pt x="149" y="46"/>
                  </a:lnTo>
                  <a:lnTo>
                    <a:pt x="124" y="44"/>
                  </a:lnTo>
                  <a:lnTo>
                    <a:pt x="100" y="39"/>
                  </a:lnTo>
                  <a:lnTo>
                    <a:pt x="73" y="2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35" name="Freeform 110">
              <a:extLst>
                <a:ext uri="{FF2B5EF4-FFF2-40B4-BE49-F238E27FC236}">
                  <a16:creationId xmlns:a16="http://schemas.microsoft.com/office/drawing/2014/main" id="{FDFFD551-8682-4D48-8335-69152FE3B639}"/>
                </a:ext>
              </a:extLst>
            </p:cNvPr>
            <p:cNvSpPr>
              <a:spLocks/>
            </p:cNvSpPr>
            <p:nvPr/>
          </p:nvSpPr>
          <p:spPr bwMode="auto">
            <a:xfrm>
              <a:off x="5401532" y="2927378"/>
              <a:ext cx="298279" cy="190524"/>
            </a:xfrm>
            <a:custGeom>
              <a:avLst/>
              <a:gdLst>
                <a:gd name="T0" fmla="*/ 0 w 1771650"/>
                <a:gd name="T1" fmla="*/ 45 h 1135063"/>
                <a:gd name="T2" fmla="*/ 4 w 1771650"/>
                <a:gd name="T3" fmla="*/ 70 h 1135063"/>
                <a:gd name="T4" fmla="*/ 10 w 1771650"/>
                <a:gd name="T5" fmla="*/ 80 h 1135063"/>
                <a:gd name="T6" fmla="*/ 28 w 1771650"/>
                <a:gd name="T7" fmla="*/ 70 h 1135063"/>
                <a:gd name="T8" fmla="*/ 47 w 1771650"/>
                <a:gd name="T9" fmla="*/ 63 h 1135063"/>
                <a:gd name="T10" fmla="*/ 67 w 1771650"/>
                <a:gd name="T11" fmla="*/ 68 h 1135063"/>
                <a:gd name="T12" fmla="*/ 72 w 1771650"/>
                <a:gd name="T13" fmla="*/ 88 h 1135063"/>
                <a:gd name="T14" fmla="*/ 87 w 1771650"/>
                <a:gd name="T15" fmla="*/ 86 h 1135063"/>
                <a:gd name="T16" fmla="*/ 106 w 1771650"/>
                <a:gd name="T17" fmla="*/ 110 h 1135063"/>
                <a:gd name="T18" fmla="*/ 132 w 1771650"/>
                <a:gd name="T19" fmla="*/ 130 h 1135063"/>
                <a:gd name="T20" fmla="*/ 161 w 1771650"/>
                <a:gd name="T21" fmla="*/ 145 h 1135063"/>
                <a:gd name="T22" fmla="*/ 164 w 1771650"/>
                <a:gd name="T23" fmla="*/ 161 h 1135063"/>
                <a:gd name="T24" fmla="*/ 185 w 1771650"/>
                <a:gd name="T25" fmla="*/ 157 h 1135063"/>
                <a:gd name="T26" fmla="*/ 186 w 1771650"/>
                <a:gd name="T27" fmla="*/ 137 h 1135063"/>
                <a:gd name="T28" fmla="*/ 180 w 1771650"/>
                <a:gd name="T29" fmla="*/ 121 h 1135063"/>
                <a:gd name="T30" fmla="*/ 197 w 1771650"/>
                <a:gd name="T31" fmla="*/ 109 h 1135063"/>
                <a:gd name="T32" fmla="*/ 209 w 1771650"/>
                <a:gd name="T33" fmla="*/ 100 h 1135063"/>
                <a:gd name="T34" fmla="*/ 225 w 1771650"/>
                <a:gd name="T35" fmla="*/ 92 h 1135063"/>
                <a:gd name="T36" fmla="*/ 236 w 1771650"/>
                <a:gd name="T37" fmla="*/ 105 h 1135063"/>
                <a:gd name="T38" fmla="*/ 253 w 1771650"/>
                <a:gd name="T39" fmla="*/ 99 h 1135063"/>
                <a:gd name="T40" fmla="*/ 248 w 1771650"/>
                <a:gd name="T41" fmla="*/ 90 h 1135063"/>
                <a:gd name="T42" fmla="*/ 228 w 1771650"/>
                <a:gd name="T43" fmla="*/ 81 h 1135063"/>
                <a:gd name="T44" fmla="*/ 240 w 1771650"/>
                <a:gd name="T45" fmla="*/ 57 h 1135063"/>
                <a:gd name="T46" fmla="*/ 219 w 1771650"/>
                <a:gd name="T47" fmla="*/ 68 h 1135063"/>
                <a:gd name="T48" fmla="*/ 199 w 1771650"/>
                <a:gd name="T49" fmla="*/ 85 h 1135063"/>
                <a:gd name="T50" fmla="*/ 170 w 1771650"/>
                <a:gd name="T51" fmla="*/ 89 h 1135063"/>
                <a:gd name="T52" fmla="*/ 161 w 1771650"/>
                <a:gd name="T53" fmla="*/ 72 h 1135063"/>
                <a:gd name="T54" fmla="*/ 153 w 1771650"/>
                <a:gd name="T55" fmla="*/ 49 h 1135063"/>
                <a:gd name="T56" fmla="*/ 137 w 1771650"/>
                <a:gd name="T57" fmla="*/ 33 h 1135063"/>
                <a:gd name="T58" fmla="*/ 111 w 1771650"/>
                <a:gd name="T59" fmla="*/ 36 h 1135063"/>
                <a:gd name="T60" fmla="*/ 85 w 1771650"/>
                <a:gd name="T61" fmla="*/ 34 h 1135063"/>
                <a:gd name="T62" fmla="*/ 76 w 1771650"/>
                <a:gd name="T63" fmla="*/ 34 h 1135063"/>
                <a:gd name="T64" fmla="*/ 52 w 1771650"/>
                <a:gd name="T65" fmla="*/ 34 h 1135063"/>
                <a:gd name="T66" fmla="*/ 38 w 1771650"/>
                <a:gd name="T67" fmla="*/ 21 h 1135063"/>
                <a:gd name="T68" fmla="*/ 37 w 1771650"/>
                <a:gd name="T69" fmla="*/ 1 h 1135063"/>
                <a:gd name="T70" fmla="*/ 17 w 1771650"/>
                <a:gd name="T71" fmla="*/ 3 h 1135063"/>
                <a:gd name="T72" fmla="*/ 0 w 1771650"/>
                <a:gd name="T73" fmla="*/ 22 h 1135063"/>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w 1771650"/>
                <a:gd name="T112" fmla="*/ 0 h 1135063"/>
                <a:gd name="T113" fmla="*/ 1771650 w 1771650"/>
                <a:gd name="T114" fmla="*/ 1135063 h 1135063"/>
              </a:gdLst>
              <a:ahLst/>
              <a:cxnLst>
                <a:cxn ang="T74">
                  <a:pos x="T0" y="T1"/>
                </a:cxn>
                <a:cxn ang="T75">
                  <a:pos x="T2" y="T3"/>
                </a:cxn>
                <a:cxn ang="T76">
                  <a:pos x="T4" y="T5"/>
                </a:cxn>
                <a:cxn ang="T77">
                  <a:pos x="T6" y="T7"/>
                </a:cxn>
                <a:cxn ang="T78">
                  <a:pos x="T8" y="T9"/>
                </a:cxn>
                <a:cxn ang="T79">
                  <a:pos x="T10" y="T11"/>
                </a:cxn>
                <a:cxn ang="T80">
                  <a:pos x="T12" y="T13"/>
                </a:cxn>
                <a:cxn ang="T81">
                  <a:pos x="T14" y="T15"/>
                </a:cxn>
                <a:cxn ang="T82">
                  <a:pos x="T16" y="T17"/>
                </a:cxn>
                <a:cxn ang="T83">
                  <a:pos x="T18" y="T19"/>
                </a:cxn>
                <a:cxn ang="T84">
                  <a:pos x="T20" y="T21"/>
                </a:cxn>
                <a:cxn ang="T85">
                  <a:pos x="T22" y="T23"/>
                </a:cxn>
                <a:cxn ang="T86">
                  <a:pos x="T24" y="T25"/>
                </a:cxn>
                <a:cxn ang="T87">
                  <a:pos x="T26" y="T27"/>
                </a:cxn>
                <a:cxn ang="T88">
                  <a:pos x="T28" y="T29"/>
                </a:cxn>
                <a:cxn ang="T89">
                  <a:pos x="T30" y="T31"/>
                </a:cxn>
                <a:cxn ang="T90">
                  <a:pos x="T32" y="T33"/>
                </a:cxn>
                <a:cxn ang="T91">
                  <a:pos x="T34" y="T35"/>
                </a:cxn>
                <a:cxn ang="T92">
                  <a:pos x="T36" y="T37"/>
                </a:cxn>
                <a:cxn ang="T93">
                  <a:pos x="T38" y="T39"/>
                </a:cxn>
                <a:cxn ang="T94">
                  <a:pos x="T40" y="T41"/>
                </a:cxn>
                <a:cxn ang="T95">
                  <a:pos x="T42" y="T43"/>
                </a:cxn>
                <a:cxn ang="T96">
                  <a:pos x="T44" y="T45"/>
                </a:cxn>
                <a:cxn ang="T97">
                  <a:pos x="T46" y="T47"/>
                </a:cxn>
                <a:cxn ang="T98">
                  <a:pos x="T48" y="T49"/>
                </a:cxn>
                <a:cxn ang="T99">
                  <a:pos x="T50" y="T51"/>
                </a:cxn>
                <a:cxn ang="T100">
                  <a:pos x="T52" y="T53"/>
                </a:cxn>
                <a:cxn ang="T101">
                  <a:pos x="T54" y="T55"/>
                </a:cxn>
                <a:cxn ang="T102">
                  <a:pos x="T56" y="T57"/>
                </a:cxn>
                <a:cxn ang="T103">
                  <a:pos x="T58" y="T59"/>
                </a:cxn>
                <a:cxn ang="T104">
                  <a:pos x="T60" y="T61"/>
                </a:cxn>
                <a:cxn ang="T105">
                  <a:pos x="T62" y="T63"/>
                </a:cxn>
                <a:cxn ang="T106">
                  <a:pos x="T64" y="T65"/>
                </a:cxn>
                <a:cxn ang="T107">
                  <a:pos x="T66" y="T67"/>
                </a:cxn>
                <a:cxn ang="T108">
                  <a:pos x="T68" y="T69"/>
                </a:cxn>
                <a:cxn ang="T109">
                  <a:pos x="T70" y="T71"/>
                </a:cxn>
                <a:cxn ang="T110">
                  <a:pos x="T72" y="T73"/>
                </a:cxn>
              </a:cxnLst>
              <a:rect l="T111" t="T112" r="T113" b="T114"/>
              <a:pathLst>
                <a:path w="1771650" h="1135063">
                  <a:moveTo>
                    <a:pt x="23813" y="206375"/>
                  </a:moveTo>
                  <a:lnTo>
                    <a:pt x="0" y="307975"/>
                  </a:lnTo>
                  <a:lnTo>
                    <a:pt x="33338" y="393700"/>
                  </a:lnTo>
                  <a:lnTo>
                    <a:pt x="25400" y="484188"/>
                  </a:lnTo>
                  <a:lnTo>
                    <a:pt x="22225" y="561975"/>
                  </a:lnTo>
                  <a:lnTo>
                    <a:pt x="71438" y="550863"/>
                  </a:lnTo>
                  <a:lnTo>
                    <a:pt x="142875" y="533400"/>
                  </a:lnTo>
                  <a:lnTo>
                    <a:pt x="193675" y="485775"/>
                  </a:lnTo>
                  <a:lnTo>
                    <a:pt x="252413" y="444500"/>
                  </a:lnTo>
                  <a:lnTo>
                    <a:pt x="320675" y="433388"/>
                  </a:lnTo>
                  <a:lnTo>
                    <a:pt x="401638" y="420688"/>
                  </a:lnTo>
                  <a:lnTo>
                    <a:pt x="458788" y="468313"/>
                  </a:lnTo>
                  <a:lnTo>
                    <a:pt x="493713" y="533400"/>
                  </a:lnTo>
                  <a:lnTo>
                    <a:pt x="487363" y="604838"/>
                  </a:lnTo>
                  <a:lnTo>
                    <a:pt x="528638" y="593725"/>
                  </a:lnTo>
                  <a:lnTo>
                    <a:pt x="592138" y="593725"/>
                  </a:lnTo>
                  <a:lnTo>
                    <a:pt x="660400" y="681038"/>
                  </a:lnTo>
                  <a:lnTo>
                    <a:pt x="723900" y="758825"/>
                  </a:lnTo>
                  <a:lnTo>
                    <a:pt x="815975" y="830263"/>
                  </a:lnTo>
                  <a:lnTo>
                    <a:pt x="896938" y="901700"/>
                  </a:lnTo>
                  <a:lnTo>
                    <a:pt x="1017588" y="960438"/>
                  </a:lnTo>
                  <a:lnTo>
                    <a:pt x="1098550" y="1004888"/>
                  </a:lnTo>
                  <a:lnTo>
                    <a:pt x="1122363" y="1054100"/>
                  </a:lnTo>
                  <a:lnTo>
                    <a:pt x="1118728" y="1113484"/>
                  </a:lnTo>
                  <a:lnTo>
                    <a:pt x="1217613" y="1135063"/>
                  </a:lnTo>
                  <a:lnTo>
                    <a:pt x="1260475" y="1082675"/>
                  </a:lnTo>
                  <a:lnTo>
                    <a:pt x="1296988" y="1020763"/>
                  </a:lnTo>
                  <a:lnTo>
                    <a:pt x="1268413" y="944563"/>
                  </a:lnTo>
                  <a:lnTo>
                    <a:pt x="1230313" y="895350"/>
                  </a:lnTo>
                  <a:lnTo>
                    <a:pt x="1223963" y="835025"/>
                  </a:lnTo>
                  <a:lnTo>
                    <a:pt x="1287463" y="806450"/>
                  </a:lnTo>
                  <a:lnTo>
                    <a:pt x="1339850" y="752475"/>
                  </a:lnTo>
                  <a:lnTo>
                    <a:pt x="1357313" y="717550"/>
                  </a:lnTo>
                  <a:lnTo>
                    <a:pt x="1423528" y="689621"/>
                  </a:lnTo>
                  <a:lnTo>
                    <a:pt x="1471613" y="646113"/>
                  </a:lnTo>
                  <a:lnTo>
                    <a:pt x="1535113" y="635000"/>
                  </a:lnTo>
                  <a:lnTo>
                    <a:pt x="1558925" y="700088"/>
                  </a:lnTo>
                  <a:lnTo>
                    <a:pt x="1609725" y="723900"/>
                  </a:lnTo>
                  <a:lnTo>
                    <a:pt x="1679575" y="723900"/>
                  </a:lnTo>
                  <a:lnTo>
                    <a:pt x="1725613" y="687388"/>
                  </a:lnTo>
                  <a:lnTo>
                    <a:pt x="1771650" y="658813"/>
                  </a:lnTo>
                  <a:lnTo>
                    <a:pt x="1685925" y="622300"/>
                  </a:lnTo>
                  <a:lnTo>
                    <a:pt x="1604963" y="574675"/>
                  </a:lnTo>
                  <a:lnTo>
                    <a:pt x="1552575" y="557213"/>
                  </a:lnTo>
                  <a:lnTo>
                    <a:pt x="1563688" y="492125"/>
                  </a:lnTo>
                  <a:lnTo>
                    <a:pt x="1631950" y="396875"/>
                  </a:lnTo>
                  <a:lnTo>
                    <a:pt x="1574800" y="400050"/>
                  </a:lnTo>
                  <a:lnTo>
                    <a:pt x="1492250" y="466725"/>
                  </a:lnTo>
                  <a:lnTo>
                    <a:pt x="1422400" y="509588"/>
                  </a:lnTo>
                  <a:lnTo>
                    <a:pt x="1354138" y="585788"/>
                  </a:lnTo>
                  <a:lnTo>
                    <a:pt x="1250950" y="628650"/>
                  </a:lnTo>
                  <a:lnTo>
                    <a:pt x="1160463" y="615950"/>
                  </a:lnTo>
                  <a:lnTo>
                    <a:pt x="1111250" y="558800"/>
                  </a:lnTo>
                  <a:lnTo>
                    <a:pt x="1093788" y="496888"/>
                  </a:lnTo>
                  <a:lnTo>
                    <a:pt x="1041400" y="423863"/>
                  </a:lnTo>
                  <a:lnTo>
                    <a:pt x="1041400" y="338138"/>
                  </a:lnTo>
                  <a:lnTo>
                    <a:pt x="982663" y="290513"/>
                  </a:lnTo>
                  <a:lnTo>
                    <a:pt x="931863" y="225425"/>
                  </a:lnTo>
                  <a:lnTo>
                    <a:pt x="849313" y="215900"/>
                  </a:lnTo>
                  <a:lnTo>
                    <a:pt x="755650" y="247650"/>
                  </a:lnTo>
                  <a:lnTo>
                    <a:pt x="654050" y="242888"/>
                  </a:lnTo>
                  <a:lnTo>
                    <a:pt x="579438" y="238125"/>
                  </a:lnTo>
                  <a:lnTo>
                    <a:pt x="501650" y="185738"/>
                  </a:lnTo>
                  <a:lnTo>
                    <a:pt x="515938" y="238125"/>
                  </a:lnTo>
                  <a:lnTo>
                    <a:pt x="436563" y="266700"/>
                  </a:lnTo>
                  <a:lnTo>
                    <a:pt x="355600" y="238125"/>
                  </a:lnTo>
                  <a:lnTo>
                    <a:pt x="292100" y="219075"/>
                  </a:lnTo>
                  <a:lnTo>
                    <a:pt x="257175" y="149225"/>
                  </a:lnTo>
                  <a:lnTo>
                    <a:pt x="263525" y="84138"/>
                  </a:lnTo>
                  <a:lnTo>
                    <a:pt x="254000" y="9525"/>
                  </a:lnTo>
                  <a:lnTo>
                    <a:pt x="187325" y="0"/>
                  </a:lnTo>
                  <a:lnTo>
                    <a:pt x="112713" y="22225"/>
                  </a:lnTo>
                  <a:lnTo>
                    <a:pt x="19050" y="63500"/>
                  </a:lnTo>
                  <a:lnTo>
                    <a:pt x="0" y="153988"/>
                  </a:lnTo>
                  <a:lnTo>
                    <a:pt x="23813" y="206375"/>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36" name="Freeform 111">
              <a:extLst>
                <a:ext uri="{FF2B5EF4-FFF2-40B4-BE49-F238E27FC236}">
                  <a16:creationId xmlns:a16="http://schemas.microsoft.com/office/drawing/2014/main" id="{2AE6B995-C9B7-4DD0-86BC-D32511B52C46}"/>
                </a:ext>
              </a:extLst>
            </p:cNvPr>
            <p:cNvSpPr>
              <a:spLocks/>
            </p:cNvSpPr>
            <p:nvPr/>
          </p:nvSpPr>
          <p:spPr bwMode="auto">
            <a:xfrm>
              <a:off x="5643591" y="2977352"/>
              <a:ext cx="185840" cy="95262"/>
            </a:xfrm>
            <a:custGeom>
              <a:avLst/>
              <a:gdLst>
                <a:gd name="T0" fmla="*/ 46 w 1112838"/>
                <a:gd name="T1" fmla="*/ 14 h 560388"/>
                <a:gd name="T2" fmla="*/ 27 w 1112838"/>
                <a:gd name="T3" fmla="*/ 15 h 560388"/>
                <a:gd name="T4" fmla="*/ 17 w 1112838"/>
                <a:gd name="T5" fmla="*/ 30 h 560388"/>
                <a:gd name="T6" fmla="*/ 17 w 1112838"/>
                <a:gd name="T7" fmla="*/ 39 h 560388"/>
                <a:gd name="T8" fmla="*/ 26 w 1112838"/>
                <a:gd name="T9" fmla="*/ 43 h 560388"/>
                <a:gd name="T10" fmla="*/ 36 w 1112838"/>
                <a:gd name="T11" fmla="*/ 50 h 560388"/>
                <a:gd name="T12" fmla="*/ 47 w 1112838"/>
                <a:gd name="T13" fmla="*/ 55 h 560388"/>
                <a:gd name="T14" fmla="*/ 41 w 1112838"/>
                <a:gd name="T15" fmla="*/ 59 h 560388"/>
                <a:gd name="T16" fmla="*/ 35 w 1112838"/>
                <a:gd name="T17" fmla="*/ 65 h 560388"/>
                <a:gd name="T18" fmla="*/ 24 w 1112838"/>
                <a:gd name="T19" fmla="*/ 65 h 560388"/>
                <a:gd name="T20" fmla="*/ 17 w 1112838"/>
                <a:gd name="T21" fmla="*/ 61 h 560388"/>
                <a:gd name="T22" fmla="*/ 2 w 1112838"/>
                <a:gd name="T23" fmla="*/ 71 h 560388"/>
                <a:gd name="T24" fmla="*/ 0 w 1112838"/>
                <a:gd name="T25" fmla="*/ 77 h 560388"/>
                <a:gd name="T26" fmla="*/ 6 w 1112838"/>
                <a:gd name="T27" fmla="*/ 82 h 560388"/>
                <a:gd name="T28" fmla="*/ 17 w 1112838"/>
                <a:gd name="T29" fmla="*/ 83 h 560388"/>
                <a:gd name="T30" fmla="*/ 24 w 1112838"/>
                <a:gd name="T31" fmla="*/ 81 h 560388"/>
                <a:gd name="T32" fmla="*/ 38 w 1112838"/>
                <a:gd name="T33" fmla="*/ 82 h 560388"/>
                <a:gd name="T34" fmla="*/ 48 w 1112838"/>
                <a:gd name="T35" fmla="*/ 86 h 560388"/>
                <a:gd name="T36" fmla="*/ 57 w 1112838"/>
                <a:gd name="T37" fmla="*/ 86 h 560388"/>
                <a:gd name="T38" fmla="*/ 61 w 1112838"/>
                <a:gd name="T39" fmla="*/ 81 h 560388"/>
                <a:gd name="T40" fmla="*/ 78 w 1112838"/>
                <a:gd name="T41" fmla="*/ 68 h 560388"/>
                <a:gd name="T42" fmla="*/ 84 w 1112838"/>
                <a:gd name="T43" fmla="*/ 58 h 560388"/>
                <a:gd name="T44" fmla="*/ 96 w 1112838"/>
                <a:gd name="T45" fmla="*/ 65 h 560388"/>
                <a:gd name="T46" fmla="*/ 107 w 1112838"/>
                <a:gd name="T47" fmla="*/ 52 h 560388"/>
                <a:gd name="T48" fmla="*/ 129 w 1112838"/>
                <a:gd name="T49" fmla="*/ 46 h 560388"/>
                <a:gd name="T50" fmla="*/ 138 w 1112838"/>
                <a:gd name="T51" fmla="*/ 44 h 560388"/>
                <a:gd name="T52" fmla="*/ 150 w 1112838"/>
                <a:gd name="T53" fmla="*/ 34 h 560388"/>
                <a:gd name="T54" fmla="*/ 157 w 1112838"/>
                <a:gd name="T55" fmla="*/ 17 h 560388"/>
                <a:gd name="T56" fmla="*/ 148 w 1112838"/>
                <a:gd name="T57" fmla="*/ 12 h 560388"/>
                <a:gd name="T58" fmla="*/ 138 w 1112838"/>
                <a:gd name="T59" fmla="*/ 16 h 560388"/>
                <a:gd name="T60" fmla="*/ 109 w 1112838"/>
                <a:gd name="T61" fmla="*/ 10 h 560388"/>
                <a:gd name="T62" fmla="*/ 93 w 1112838"/>
                <a:gd name="T63" fmla="*/ 11 h 560388"/>
                <a:gd name="T64" fmla="*/ 77 w 1112838"/>
                <a:gd name="T65" fmla="*/ 8 h 560388"/>
                <a:gd name="T66" fmla="*/ 70 w 1112838"/>
                <a:gd name="T67" fmla="*/ 0 h 560388"/>
                <a:gd name="T68" fmla="*/ 60 w 1112838"/>
                <a:gd name="T69" fmla="*/ 3 h 560388"/>
                <a:gd name="T70" fmla="*/ 46 w 1112838"/>
                <a:gd name="T71" fmla="*/ 14 h 560388"/>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w 1112838"/>
                <a:gd name="T109" fmla="*/ 0 h 560388"/>
                <a:gd name="T110" fmla="*/ 1112838 w 1112838"/>
                <a:gd name="T111" fmla="*/ 560388 h 560388"/>
              </a:gdLst>
              <a:ahLst/>
              <a:cxnLst>
                <a:cxn ang="T72">
                  <a:pos x="T0" y="T1"/>
                </a:cxn>
                <a:cxn ang="T73">
                  <a:pos x="T2" y="T3"/>
                </a:cxn>
                <a:cxn ang="T74">
                  <a:pos x="T4" y="T5"/>
                </a:cxn>
                <a:cxn ang="T75">
                  <a:pos x="T6" y="T7"/>
                </a:cxn>
                <a:cxn ang="T76">
                  <a:pos x="T8" y="T9"/>
                </a:cxn>
                <a:cxn ang="T77">
                  <a:pos x="T10" y="T11"/>
                </a:cxn>
                <a:cxn ang="T78">
                  <a:pos x="T12" y="T13"/>
                </a:cxn>
                <a:cxn ang="T79">
                  <a:pos x="T14" y="T15"/>
                </a:cxn>
                <a:cxn ang="T80">
                  <a:pos x="T16" y="T17"/>
                </a:cxn>
                <a:cxn ang="T81">
                  <a:pos x="T18" y="T19"/>
                </a:cxn>
                <a:cxn ang="T82">
                  <a:pos x="T20" y="T21"/>
                </a:cxn>
                <a:cxn ang="T83">
                  <a:pos x="T22" y="T23"/>
                </a:cxn>
                <a:cxn ang="T84">
                  <a:pos x="T24" y="T25"/>
                </a:cxn>
                <a:cxn ang="T85">
                  <a:pos x="T26" y="T27"/>
                </a:cxn>
                <a:cxn ang="T86">
                  <a:pos x="T28" y="T29"/>
                </a:cxn>
                <a:cxn ang="T87">
                  <a:pos x="T30" y="T31"/>
                </a:cxn>
                <a:cxn ang="T88">
                  <a:pos x="T32" y="T33"/>
                </a:cxn>
                <a:cxn ang="T89">
                  <a:pos x="T34" y="T35"/>
                </a:cxn>
                <a:cxn ang="T90">
                  <a:pos x="T36" y="T37"/>
                </a:cxn>
                <a:cxn ang="T91">
                  <a:pos x="T38" y="T39"/>
                </a:cxn>
                <a:cxn ang="T92">
                  <a:pos x="T40" y="T41"/>
                </a:cxn>
                <a:cxn ang="T93">
                  <a:pos x="T42" y="T43"/>
                </a:cxn>
                <a:cxn ang="T94">
                  <a:pos x="T44" y="T45"/>
                </a:cxn>
                <a:cxn ang="T95">
                  <a:pos x="T46" y="T47"/>
                </a:cxn>
                <a:cxn ang="T96">
                  <a:pos x="T48" y="T49"/>
                </a:cxn>
                <a:cxn ang="T97">
                  <a:pos x="T50" y="T51"/>
                </a:cxn>
                <a:cxn ang="T98">
                  <a:pos x="T52" y="T53"/>
                </a:cxn>
                <a:cxn ang="T99">
                  <a:pos x="T54" y="T55"/>
                </a:cxn>
                <a:cxn ang="T100">
                  <a:pos x="T56" y="T57"/>
                </a:cxn>
                <a:cxn ang="T101">
                  <a:pos x="T58" y="T59"/>
                </a:cxn>
                <a:cxn ang="T102">
                  <a:pos x="T60" y="T61"/>
                </a:cxn>
                <a:cxn ang="T103">
                  <a:pos x="T62" y="T63"/>
                </a:cxn>
                <a:cxn ang="T104">
                  <a:pos x="T64" y="T65"/>
                </a:cxn>
                <a:cxn ang="T105">
                  <a:pos x="T66" y="T67"/>
                </a:cxn>
                <a:cxn ang="T106">
                  <a:pos x="T68" y="T69"/>
                </a:cxn>
                <a:cxn ang="T107">
                  <a:pos x="T70" y="T71"/>
                </a:cxn>
              </a:cxnLst>
              <a:rect l="T108" t="T109" r="T110" b="T111"/>
              <a:pathLst>
                <a:path w="1112838" h="560388">
                  <a:moveTo>
                    <a:pt x="328613" y="88900"/>
                  </a:moveTo>
                  <a:lnTo>
                    <a:pt x="193675" y="100013"/>
                  </a:lnTo>
                  <a:lnTo>
                    <a:pt x="123825" y="193675"/>
                  </a:lnTo>
                  <a:lnTo>
                    <a:pt x="117475" y="252413"/>
                  </a:lnTo>
                  <a:lnTo>
                    <a:pt x="184150" y="279400"/>
                  </a:lnTo>
                  <a:lnTo>
                    <a:pt x="257175" y="327025"/>
                  </a:lnTo>
                  <a:lnTo>
                    <a:pt x="336550" y="355600"/>
                  </a:lnTo>
                  <a:lnTo>
                    <a:pt x="290513" y="384175"/>
                  </a:lnTo>
                  <a:lnTo>
                    <a:pt x="247650" y="420688"/>
                  </a:lnTo>
                  <a:lnTo>
                    <a:pt x="172579" y="422525"/>
                  </a:lnTo>
                  <a:lnTo>
                    <a:pt x="123825" y="398463"/>
                  </a:lnTo>
                  <a:lnTo>
                    <a:pt x="14288" y="457200"/>
                  </a:lnTo>
                  <a:lnTo>
                    <a:pt x="0" y="500063"/>
                  </a:lnTo>
                  <a:lnTo>
                    <a:pt x="41275" y="530225"/>
                  </a:lnTo>
                  <a:lnTo>
                    <a:pt x="117475" y="538163"/>
                  </a:lnTo>
                  <a:lnTo>
                    <a:pt x="171450" y="528638"/>
                  </a:lnTo>
                  <a:lnTo>
                    <a:pt x="269875" y="533400"/>
                  </a:lnTo>
                  <a:lnTo>
                    <a:pt x="341313" y="560388"/>
                  </a:lnTo>
                  <a:lnTo>
                    <a:pt x="406400" y="560388"/>
                  </a:lnTo>
                  <a:lnTo>
                    <a:pt x="433388" y="528638"/>
                  </a:lnTo>
                  <a:lnTo>
                    <a:pt x="550863" y="442913"/>
                  </a:lnTo>
                  <a:lnTo>
                    <a:pt x="593725" y="376238"/>
                  </a:lnTo>
                  <a:lnTo>
                    <a:pt x="684213" y="419100"/>
                  </a:lnTo>
                  <a:lnTo>
                    <a:pt x="762000" y="336550"/>
                  </a:lnTo>
                  <a:lnTo>
                    <a:pt x="912813" y="296863"/>
                  </a:lnTo>
                  <a:lnTo>
                    <a:pt x="979488" y="285750"/>
                  </a:lnTo>
                  <a:lnTo>
                    <a:pt x="1066800" y="219075"/>
                  </a:lnTo>
                  <a:lnTo>
                    <a:pt x="1112838" y="112713"/>
                  </a:lnTo>
                  <a:lnTo>
                    <a:pt x="1047750" y="74613"/>
                  </a:lnTo>
                  <a:lnTo>
                    <a:pt x="979488" y="103188"/>
                  </a:lnTo>
                  <a:lnTo>
                    <a:pt x="776288" y="61913"/>
                  </a:lnTo>
                  <a:lnTo>
                    <a:pt x="661988" y="71438"/>
                  </a:lnTo>
                  <a:lnTo>
                    <a:pt x="542925" y="52388"/>
                  </a:lnTo>
                  <a:lnTo>
                    <a:pt x="498475" y="0"/>
                  </a:lnTo>
                  <a:lnTo>
                    <a:pt x="422275" y="17463"/>
                  </a:lnTo>
                  <a:lnTo>
                    <a:pt x="328613" y="8890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37" name="Freeform 112">
              <a:extLst>
                <a:ext uri="{FF2B5EF4-FFF2-40B4-BE49-F238E27FC236}">
                  <a16:creationId xmlns:a16="http://schemas.microsoft.com/office/drawing/2014/main" id="{020C6A61-39D4-478C-A37E-CA78730906C6}"/>
                </a:ext>
              </a:extLst>
            </p:cNvPr>
            <p:cNvSpPr>
              <a:spLocks/>
            </p:cNvSpPr>
            <p:nvPr/>
          </p:nvSpPr>
          <p:spPr bwMode="auto">
            <a:xfrm>
              <a:off x="5606111" y="3035133"/>
              <a:ext cx="129619" cy="92139"/>
            </a:xfrm>
            <a:custGeom>
              <a:avLst/>
              <a:gdLst>
                <a:gd name="T0" fmla="*/ 97 w 768351"/>
                <a:gd name="T1" fmla="*/ 27 h 552700"/>
                <a:gd name="T2" fmla="*/ 94 w 768351"/>
                <a:gd name="T3" fmla="*/ 32 h 552700"/>
                <a:gd name="T4" fmla="*/ 83 w 768351"/>
                <a:gd name="T5" fmla="*/ 31 h 552700"/>
                <a:gd name="T6" fmla="*/ 73 w 768351"/>
                <a:gd name="T7" fmla="*/ 27 h 552700"/>
                <a:gd name="T8" fmla="*/ 59 w 768351"/>
                <a:gd name="T9" fmla="*/ 27 h 552700"/>
                <a:gd name="T10" fmla="*/ 50 w 768351"/>
                <a:gd name="T11" fmla="*/ 28 h 552700"/>
                <a:gd name="T12" fmla="*/ 39 w 768351"/>
                <a:gd name="T13" fmla="*/ 27 h 552700"/>
                <a:gd name="T14" fmla="*/ 33 w 768351"/>
                <a:gd name="T15" fmla="*/ 23 h 552700"/>
                <a:gd name="T16" fmla="*/ 35 w 768351"/>
                <a:gd name="T17" fmla="*/ 17 h 552700"/>
                <a:gd name="T18" fmla="*/ 51 w 768351"/>
                <a:gd name="T19" fmla="*/ 9 h 552700"/>
                <a:gd name="T20" fmla="*/ 48 w 768351"/>
                <a:gd name="T21" fmla="*/ 0 h 552700"/>
                <a:gd name="T22" fmla="*/ 38 w 768351"/>
                <a:gd name="T23" fmla="*/ 1 h 552700"/>
                <a:gd name="T24" fmla="*/ 31 w 768351"/>
                <a:gd name="T25" fmla="*/ 7 h 552700"/>
                <a:gd name="T26" fmla="*/ 21 w 768351"/>
                <a:gd name="T27" fmla="*/ 11 h 552700"/>
                <a:gd name="T28" fmla="*/ 18 w 768351"/>
                <a:gd name="T29" fmla="*/ 17 h 552700"/>
                <a:gd name="T30" fmla="*/ 11 w 768351"/>
                <a:gd name="T31" fmla="*/ 24 h 552700"/>
                <a:gd name="T32" fmla="*/ 2 w 768351"/>
                <a:gd name="T33" fmla="*/ 27 h 552700"/>
                <a:gd name="T34" fmla="*/ 3 w 768351"/>
                <a:gd name="T35" fmla="*/ 37 h 552700"/>
                <a:gd name="T36" fmla="*/ 8 w 768351"/>
                <a:gd name="T37" fmla="*/ 44 h 552700"/>
                <a:gd name="T38" fmla="*/ 12 w 768351"/>
                <a:gd name="T39" fmla="*/ 53 h 552700"/>
                <a:gd name="T40" fmla="*/ 7 w 768351"/>
                <a:gd name="T41" fmla="*/ 63 h 552700"/>
                <a:gd name="T42" fmla="*/ 0 w 768351"/>
                <a:gd name="T43" fmla="*/ 70 h 552700"/>
                <a:gd name="T44" fmla="*/ 16 w 768351"/>
                <a:gd name="T45" fmla="*/ 73 h 552700"/>
                <a:gd name="T46" fmla="*/ 27 w 768351"/>
                <a:gd name="T47" fmla="*/ 74 h 552700"/>
                <a:gd name="T48" fmla="*/ 34 w 768351"/>
                <a:gd name="T49" fmla="*/ 66 h 552700"/>
                <a:gd name="T50" fmla="*/ 45 w 768351"/>
                <a:gd name="T51" fmla="*/ 56 h 552700"/>
                <a:gd name="T52" fmla="*/ 52 w 768351"/>
                <a:gd name="T53" fmla="*/ 50 h 552700"/>
                <a:gd name="T54" fmla="*/ 63 w 768351"/>
                <a:gd name="T55" fmla="*/ 55 h 552700"/>
                <a:gd name="T56" fmla="*/ 61 w 768351"/>
                <a:gd name="T57" fmla="*/ 65 h 552700"/>
                <a:gd name="T58" fmla="*/ 66 w 768351"/>
                <a:gd name="T59" fmla="*/ 77 h 552700"/>
                <a:gd name="T60" fmla="*/ 78 w 768351"/>
                <a:gd name="T61" fmla="*/ 69 h 552700"/>
                <a:gd name="T62" fmla="*/ 96 w 768351"/>
                <a:gd name="T63" fmla="*/ 60 h 552700"/>
                <a:gd name="T64" fmla="*/ 104 w 768351"/>
                <a:gd name="T65" fmla="*/ 61 h 552700"/>
                <a:gd name="T66" fmla="*/ 114 w 768351"/>
                <a:gd name="T67" fmla="*/ 62 h 552700"/>
                <a:gd name="T68" fmla="*/ 113 w 768351"/>
                <a:gd name="T69" fmla="*/ 55 h 552700"/>
                <a:gd name="T70" fmla="*/ 103 w 768351"/>
                <a:gd name="T71" fmla="*/ 41 h 552700"/>
                <a:gd name="T72" fmla="*/ 97 w 768351"/>
                <a:gd name="T73" fmla="*/ 27 h 552700"/>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w 768351"/>
                <a:gd name="T112" fmla="*/ 0 h 552700"/>
                <a:gd name="T113" fmla="*/ 768351 w 768351"/>
                <a:gd name="T114" fmla="*/ 552700 h 552700"/>
              </a:gdLst>
              <a:ahLst/>
              <a:cxnLst>
                <a:cxn ang="T74">
                  <a:pos x="T0" y="T1"/>
                </a:cxn>
                <a:cxn ang="T75">
                  <a:pos x="T2" y="T3"/>
                </a:cxn>
                <a:cxn ang="T76">
                  <a:pos x="T4" y="T5"/>
                </a:cxn>
                <a:cxn ang="T77">
                  <a:pos x="T6" y="T7"/>
                </a:cxn>
                <a:cxn ang="T78">
                  <a:pos x="T8" y="T9"/>
                </a:cxn>
                <a:cxn ang="T79">
                  <a:pos x="T10" y="T11"/>
                </a:cxn>
                <a:cxn ang="T80">
                  <a:pos x="T12" y="T13"/>
                </a:cxn>
                <a:cxn ang="T81">
                  <a:pos x="T14" y="T15"/>
                </a:cxn>
                <a:cxn ang="T82">
                  <a:pos x="T16" y="T17"/>
                </a:cxn>
                <a:cxn ang="T83">
                  <a:pos x="T18" y="T19"/>
                </a:cxn>
                <a:cxn ang="T84">
                  <a:pos x="T20" y="T21"/>
                </a:cxn>
                <a:cxn ang="T85">
                  <a:pos x="T22" y="T23"/>
                </a:cxn>
                <a:cxn ang="T86">
                  <a:pos x="T24" y="T25"/>
                </a:cxn>
                <a:cxn ang="T87">
                  <a:pos x="T26" y="T27"/>
                </a:cxn>
                <a:cxn ang="T88">
                  <a:pos x="T28" y="T29"/>
                </a:cxn>
                <a:cxn ang="T89">
                  <a:pos x="T30" y="T31"/>
                </a:cxn>
                <a:cxn ang="T90">
                  <a:pos x="T32" y="T33"/>
                </a:cxn>
                <a:cxn ang="T91">
                  <a:pos x="T34" y="T35"/>
                </a:cxn>
                <a:cxn ang="T92">
                  <a:pos x="T36" y="T37"/>
                </a:cxn>
                <a:cxn ang="T93">
                  <a:pos x="T38" y="T39"/>
                </a:cxn>
                <a:cxn ang="T94">
                  <a:pos x="T40" y="T41"/>
                </a:cxn>
                <a:cxn ang="T95">
                  <a:pos x="T42" y="T43"/>
                </a:cxn>
                <a:cxn ang="T96">
                  <a:pos x="T44" y="T45"/>
                </a:cxn>
                <a:cxn ang="T97">
                  <a:pos x="T46" y="T47"/>
                </a:cxn>
                <a:cxn ang="T98">
                  <a:pos x="T48" y="T49"/>
                </a:cxn>
                <a:cxn ang="T99">
                  <a:pos x="T50" y="T51"/>
                </a:cxn>
                <a:cxn ang="T100">
                  <a:pos x="T52" y="T53"/>
                </a:cxn>
                <a:cxn ang="T101">
                  <a:pos x="T54" y="T55"/>
                </a:cxn>
                <a:cxn ang="T102">
                  <a:pos x="T56" y="T57"/>
                </a:cxn>
                <a:cxn ang="T103">
                  <a:pos x="T58" y="T59"/>
                </a:cxn>
                <a:cxn ang="T104">
                  <a:pos x="T60" y="T61"/>
                </a:cxn>
                <a:cxn ang="T105">
                  <a:pos x="T62" y="T63"/>
                </a:cxn>
                <a:cxn ang="T106">
                  <a:pos x="T64" y="T65"/>
                </a:cxn>
                <a:cxn ang="T107">
                  <a:pos x="T66" y="T67"/>
                </a:cxn>
                <a:cxn ang="T108">
                  <a:pos x="T68" y="T69"/>
                </a:cxn>
                <a:cxn ang="T109">
                  <a:pos x="T70" y="T71"/>
                </a:cxn>
                <a:cxn ang="T110">
                  <a:pos x="T72" y="T73"/>
                </a:cxn>
              </a:cxnLst>
              <a:rect l="T111" t="T112" r="T113" b="T114"/>
              <a:pathLst>
                <a:path w="768351" h="552700">
                  <a:moveTo>
                    <a:pt x="650876" y="196850"/>
                  </a:moveTo>
                  <a:lnTo>
                    <a:pt x="631763" y="226468"/>
                  </a:lnTo>
                  <a:lnTo>
                    <a:pt x="560388" y="222250"/>
                  </a:lnTo>
                  <a:lnTo>
                    <a:pt x="492126" y="196850"/>
                  </a:lnTo>
                  <a:lnTo>
                    <a:pt x="397210" y="191940"/>
                  </a:lnTo>
                  <a:lnTo>
                    <a:pt x="337679" y="202656"/>
                  </a:lnTo>
                  <a:lnTo>
                    <a:pt x="266241" y="196703"/>
                  </a:lnTo>
                  <a:lnTo>
                    <a:pt x="223379" y="165746"/>
                  </a:lnTo>
                  <a:lnTo>
                    <a:pt x="236538" y="119063"/>
                  </a:lnTo>
                  <a:lnTo>
                    <a:pt x="344488" y="61913"/>
                  </a:lnTo>
                  <a:lnTo>
                    <a:pt x="320675" y="0"/>
                  </a:lnTo>
                  <a:lnTo>
                    <a:pt x="258763" y="6350"/>
                  </a:lnTo>
                  <a:lnTo>
                    <a:pt x="211138" y="49213"/>
                  </a:lnTo>
                  <a:lnTo>
                    <a:pt x="144463" y="80963"/>
                  </a:lnTo>
                  <a:lnTo>
                    <a:pt x="120650" y="120650"/>
                  </a:lnTo>
                  <a:lnTo>
                    <a:pt x="74613" y="168275"/>
                  </a:lnTo>
                  <a:lnTo>
                    <a:pt x="12700" y="195263"/>
                  </a:lnTo>
                  <a:lnTo>
                    <a:pt x="17463" y="261938"/>
                  </a:lnTo>
                  <a:lnTo>
                    <a:pt x="57150" y="314325"/>
                  </a:lnTo>
                  <a:lnTo>
                    <a:pt x="82885" y="381250"/>
                  </a:lnTo>
                  <a:lnTo>
                    <a:pt x="43594" y="447925"/>
                  </a:lnTo>
                  <a:lnTo>
                    <a:pt x="0" y="500063"/>
                  </a:lnTo>
                  <a:lnTo>
                    <a:pt x="109079" y="525315"/>
                  </a:lnTo>
                  <a:lnTo>
                    <a:pt x="184150" y="528638"/>
                  </a:lnTo>
                  <a:lnTo>
                    <a:pt x="230188" y="471488"/>
                  </a:lnTo>
                  <a:lnTo>
                    <a:pt x="303213" y="400050"/>
                  </a:lnTo>
                  <a:lnTo>
                    <a:pt x="354013" y="357188"/>
                  </a:lnTo>
                  <a:lnTo>
                    <a:pt x="427038" y="395288"/>
                  </a:lnTo>
                  <a:lnTo>
                    <a:pt x="411163" y="468313"/>
                  </a:lnTo>
                  <a:lnTo>
                    <a:pt x="446026" y="552700"/>
                  </a:lnTo>
                  <a:lnTo>
                    <a:pt x="522288" y="495300"/>
                  </a:lnTo>
                  <a:lnTo>
                    <a:pt x="643669" y="431256"/>
                  </a:lnTo>
                  <a:lnTo>
                    <a:pt x="701676" y="434975"/>
                  </a:lnTo>
                  <a:lnTo>
                    <a:pt x="768351" y="444500"/>
                  </a:lnTo>
                  <a:lnTo>
                    <a:pt x="760413" y="395288"/>
                  </a:lnTo>
                  <a:lnTo>
                    <a:pt x="692151" y="292100"/>
                  </a:lnTo>
                  <a:lnTo>
                    <a:pt x="650876" y="19685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38" name="Freeform 113">
              <a:extLst>
                <a:ext uri="{FF2B5EF4-FFF2-40B4-BE49-F238E27FC236}">
                  <a16:creationId xmlns:a16="http://schemas.microsoft.com/office/drawing/2014/main" id="{5F312F4B-66C6-4B60-9CB2-20FB8B6F0078}"/>
                </a:ext>
              </a:extLst>
            </p:cNvPr>
            <p:cNvSpPr>
              <a:spLocks/>
            </p:cNvSpPr>
            <p:nvPr/>
          </p:nvSpPr>
          <p:spPr bwMode="auto">
            <a:xfrm>
              <a:off x="5345312" y="2997653"/>
              <a:ext cx="246744" cy="160853"/>
            </a:xfrm>
            <a:custGeom>
              <a:avLst/>
              <a:gdLst>
                <a:gd name="T0" fmla="*/ 2147483647 w 927"/>
                <a:gd name="T1" fmla="*/ 2147483647 h 601"/>
                <a:gd name="T2" fmla="*/ 2147483647 w 927"/>
                <a:gd name="T3" fmla="*/ 2147483647 h 601"/>
                <a:gd name="T4" fmla="*/ 2147483647 w 927"/>
                <a:gd name="T5" fmla="*/ 2147483647 h 601"/>
                <a:gd name="T6" fmla="*/ 2147483647 w 927"/>
                <a:gd name="T7" fmla="*/ 2147483647 h 601"/>
                <a:gd name="T8" fmla="*/ 2147483647 w 927"/>
                <a:gd name="T9" fmla="*/ 2147483647 h 601"/>
                <a:gd name="T10" fmla="*/ 2147483647 w 927"/>
                <a:gd name="T11" fmla="*/ 2147483647 h 601"/>
                <a:gd name="T12" fmla="*/ 2147483647 w 927"/>
                <a:gd name="T13" fmla="*/ 2147483647 h 601"/>
                <a:gd name="T14" fmla="*/ 2147483647 w 927"/>
                <a:gd name="T15" fmla="*/ 2147483647 h 601"/>
                <a:gd name="T16" fmla="*/ 2147483647 w 927"/>
                <a:gd name="T17" fmla="*/ 2147483647 h 601"/>
                <a:gd name="T18" fmla="*/ 2147483647 w 927"/>
                <a:gd name="T19" fmla="*/ 2147483647 h 601"/>
                <a:gd name="T20" fmla="*/ 2147483647 w 927"/>
                <a:gd name="T21" fmla="*/ 2147483647 h 601"/>
                <a:gd name="T22" fmla="*/ 2147483647 w 927"/>
                <a:gd name="T23" fmla="*/ 2147483647 h 601"/>
                <a:gd name="T24" fmla="*/ 2147483647 w 927"/>
                <a:gd name="T25" fmla="*/ 2147483647 h 601"/>
                <a:gd name="T26" fmla="*/ 2147483647 w 927"/>
                <a:gd name="T27" fmla="*/ 2147483647 h 601"/>
                <a:gd name="T28" fmla="*/ 2147483647 w 927"/>
                <a:gd name="T29" fmla="*/ 2147483647 h 601"/>
                <a:gd name="T30" fmla="*/ 2147483647 w 927"/>
                <a:gd name="T31" fmla="*/ 2147483647 h 601"/>
                <a:gd name="T32" fmla="*/ 2147483647 w 927"/>
                <a:gd name="T33" fmla="*/ 2147483647 h 601"/>
                <a:gd name="T34" fmla="*/ 2147483647 w 927"/>
                <a:gd name="T35" fmla="*/ 2147483647 h 601"/>
                <a:gd name="T36" fmla="*/ 2147483647 w 927"/>
                <a:gd name="T37" fmla="*/ 2147483647 h 601"/>
                <a:gd name="T38" fmla="*/ 2147483647 w 927"/>
                <a:gd name="T39" fmla="*/ 2147483647 h 601"/>
                <a:gd name="T40" fmla="*/ 2147483647 w 927"/>
                <a:gd name="T41" fmla="*/ 2147483647 h 601"/>
                <a:gd name="T42" fmla="*/ 2147483647 w 927"/>
                <a:gd name="T43" fmla="*/ 2147483647 h 601"/>
                <a:gd name="T44" fmla="*/ 2147483647 w 927"/>
                <a:gd name="T45" fmla="*/ 2147483647 h 601"/>
                <a:gd name="T46" fmla="*/ 2147483647 w 927"/>
                <a:gd name="T47" fmla="*/ 2147483647 h 601"/>
                <a:gd name="T48" fmla="*/ 2147483647 w 927"/>
                <a:gd name="T49" fmla="*/ 2147483647 h 601"/>
                <a:gd name="T50" fmla="*/ 2147483647 w 927"/>
                <a:gd name="T51" fmla="*/ 2147483647 h 601"/>
                <a:gd name="T52" fmla="*/ 2147483647 w 927"/>
                <a:gd name="T53" fmla="*/ 2147483647 h 601"/>
                <a:gd name="T54" fmla="*/ 2147483647 w 927"/>
                <a:gd name="T55" fmla="*/ 2147483647 h 601"/>
                <a:gd name="T56" fmla="*/ 2147483647 w 927"/>
                <a:gd name="T57" fmla="*/ 2147483647 h 601"/>
                <a:gd name="T58" fmla="*/ 2147483647 w 927"/>
                <a:gd name="T59" fmla="*/ 2147483647 h 601"/>
                <a:gd name="T60" fmla="*/ 2147483647 w 927"/>
                <a:gd name="T61" fmla="*/ 2147483647 h 601"/>
                <a:gd name="T62" fmla="*/ 2147483647 w 927"/>
                <a:gd name="T63" fmla="*/ 2147483647 h 601"/>
                <a:gd name="T64" fmla="*/ 2147483647 w 927"/>
                <a:gd name="T65" fmla="*/ 2147483647 h 601"/>
                <a:gd name="T66" fmla="*/ 2147483647 w 927"/>
                <a:gd name="T67" fmla="*/ 2147483647 h 601"/>
                <a:gd name="T68" fmla="*/ 2147483647 w 927"/>
                <a:gd name="T69" fmla="*/ 2147483647 h 601"/>
                <a:gd name="T70" fmla="*/ 2147483647 w 927"/>
                <a:gd name="T71" fmla="*/ 2147483647 h 601"/>
                <a:gd name="T72" fmla="*/ 2147483647 w 927"/>
                <a:gd name="T73" fmla="*/ 2147483647 h 601"/>
                <a:gd name="T74" fmla="*/ 2147483647 w 927"/>
                <a:gd name="T75" fmla="*/ 2147483647 h 601"/>
                <a:gd name="T76" fmla="*/ 2147483647 w 927"/>
                <a:gd name="T77" fmla="*/ 0 h 601"/>
                <a:gd name="T78" fmla="*/ 2147483647 w 927"/>
                <a:gd name="T79" fmla="*/ 2147483647 h 601"/>
                <a:gd name="T80" fmla="*/ 2147483647 w 927"/>
                <a:gd name="T81" fmla="*/ 2147483647 h 601"/>
                <a:gd name="T82" fmla="*/ 2147483647 w 927"/>
                <a:gd name="T83" fmla="*/ 2147483647 h 601"/>
                <a:gd name="T84" fmla="*/ 2147483647 w 927"/>
                <a:gd name="T85" fmla="*/ 2147483647 h 601"/>
                <a:gd name="T86" fmla="*/ 2147483647 w 927"/>
                <a:gd name="T87" fmla="*/ 2147483647 h 601"/>
                <a:gd name="T88" fmla="*/ 2147483647 w 927"/>
                <a:gd name="T89" fmla="*/ 2147483647 h 601"/>
                <a:gd name="T90" fmla="*/ 2147483647 w 927"/>
                <a:gd name="T91" fmla="*/ 2147483647 h 601"/>
                <a:gd name="T92" fmla="*/ 2147483647 w 927"/>
                <a:gd name="T93" fmla="*/ 2147483647 h 601"/>
                <a:gd name="T94" fmla="*/ 2147483647 w 927"/>
                <a:gd name="T95" fmla="*/ 2147483647 h 601"/>
                <a:gd name="T96" fmla="*/ 2147483647 w 927"/>
                <a:gd name="T97" fmla="*/ 2147483647 h 601"/>
                <a:gd name="T98" fmla="*/ 2147483647 w 927"/>
                <a:gd name="T99" fmla="*/ 2147483647 h 601"/>
                <a:gd name="T100" fmla="*/ 2147483647 w 927"/>
                <a:gd name="T101" fmla="*/ 2147483647 h 601"/>
                <a:gd name="T102" fmla="*/ 2147483647 w 927"/>
                <a:gd name="T103" fmla="*/ 2147483647 h 601"/>
                <a:gd name="T104" fmla="*/ 2147483647 w 927"/>
                <a:gd name="T105" fmla="*/ 2147483647 h 601"/>
                <a:gd name="T106" fmla="*/ 0 w 927"/>
                <a:gd name="T107" fmla="*/ 2147483647 h 601"/>
                <a:gd name="T108" fmla="*/ 2147483647 w 927"/>
                <a:gd name="T109" fmla="*/ 2147483647 h 601"/>
                <a:gd name="T110" fmla="*/ 2147483647 w 927"/>
                <a:gd name="T111" fmla="*/ 2147483647 h 601"/>
                <a:gd name="T112" fmla="*/ 2147483647 w 927"/>
                <a:gd name="T113" fmla="*/ 2147483647 h 601"/>
                <a:gd name="T114" fmla="*/ 2147483647 w 927"/>
                <a:gd name="T115" fmla="*/ 2147483647 h 601"/>
                <a:gd name="T116" fmla="*/ 2147483647 w 927"/>
                <a:gd name="T117" fmla="*/ 2147483647 h 601"/>
                <a:gd name="T118" fmla="*/ 2147483647 w 927"/>
                <a:gd name="T119" fmla="*/ 2147483647 h 601"/>
                <a:gd name="T120" fmla="*/ 2147483647 w 927"/>
                <a:gd name="T121" fmla="*/ 2147483647 h 601"/>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60000 65536"/>
                <a:gd name="T175" fmla="*/ 0 60000 65536"/>
                <a:gd name="T176" fmla="*/ 0 60000 65536"/>
                <a:gd name="T177" fmla="*/ 0 60000 65536"/>
                <a:gd name="T178" fmla="*/ 0 60000 65536"/>
                <a:gd name="T179" fmla="*/ 0 60000 65536"/>
                <a:gd name="T180" fmla="*/ 0 60000 65536"/>
                <a:gd name="T181" fmla="*/ 0 60000 65536"/>
                <a:gd name="T182" fmla="*/ 0 60000 65536"/>
                <a:gd name="T183" fmla="*/ 0 w 927"/>
                <a:gd name="T184" fmla="*/ 0 h 601"/>
                <a:gd name="T185" fmla="*/ 927 w 927"/>
                <a:gd name="T186" fmla="*/ 601 h 601"/>
              </a:gdLst>
              <a:ahLst/>
              <a:cxnLst>
                <a:cxn ang="T122">
                  <a:pos x="T0" y="T1"/>
                </a:cxn>
                <a:cxn ang="T123">
                  <a:pos x="T2" y="T3"/>
                </a:cxn>
                <a:cxn ang="T124">
                  <a:pos x="T4" y="T5"/>
                </a:cxn>
                <a:cxn ang="T125">
                  <a:pos x="T6" y="T7"/>
                </a:cxn>
                <a:cxn ang="T126">
                  <a:pos x="T8" y="T9"/>
                </a:cxn>
                <a:cxn ang="T127">
                  <a:pos x="T10" y="T11"/>
                </a:cxn>
                <a:cxn ang="T128">
                  <a:pos x="T12" y="T13"/>
                </a:cxn>
                <a:cxn ang="T129">
                  <a:pos x="T14" y="T15"/>
                </a:cxn>
                <a:cxn ang="T130">
                  <a:pos x="T16" y="T17"/>
                </a:cxn>
                <a:cxn ang="T131">
                  <a:pos x="T18" y="T19"/>
                </a:cxn>
                <a:cxn ang="T132">
                  <a:pos x="T20" y="T21"/>
                </a:cxn>
                <a:cxn ang="T133">
                  <a:pos x="T22" y="T23"/>
                </a:cxn>
                <a:cxn ang="T134">
                  <a:pos x="T24" y="T25"/>
                </a:cxn>
                <a:cxn ang="T135">
                  <a:pos x="T26" y="T27"/>
                </a:cxn>
                <a:cxn ang="T136">
                  <a:pos x="T28" y="T29"/>
                </a:cxn>
                <a:cxn ang="T137">
                  <a:pos x="T30" y="T31"/>
                </a:cxn>
                <a:cxn ang="T138">
                  <a:pos x="T32" y="T33"/>
                </a:cxn>
                <a:cxn ang="T139">
                  <a:pos x="T34" y="T35"/>
                </a:cxn>
                <a:cxn ang="T140">
                  <a:pos x="T36" y="T37"/>
                </a:cxn>
                <a:cxn ang="T141">
                  <a:pos x="T38" y="T39"/>
                </a:cxn>
                <a:cxn ang="T142">
                  <a:pos x="T40" y="T41"/>
                </a:cxn>
                <a:cxn ang="T143">
                  <a:pos x="T42" y="T43"/>
                </a:cxn>
                <a:cxn ang="T144">
                  <a:pos x="T44" y="T45"/>
                </a:cxn>
                <a:cxn ang="T145">
                  <a:pos x="T46" y="T47"/>
                </a:cxn>
                <a:cxn ang="T146">
                  <a:pos x="T48" y="T49"/>
                </a:cxn>
                <a:cxn ang="T147">
                  <a:pos x="T50" y="T51"/>
                </a:cxn>
                <a:cxn ang="T148">
                  <a:pos x="T52" y="T53"/>
                </a:cxn>
                <a:cxn ang="T149">
                  <a:pos x="T54" y="T55"/>
                </a:cxn>
                <a:cxn ang="T150">
                  <a:pos x="T56" y="T57"/>
                </a:cxn>
                <a:cxn ang="T151">
                  <a:pos x="T58" y="T59"/>
                </a:cxn>
                <a:cxn ang="T152">
                  <a:pos x="T60" y="T61"/>
                </a:cxn>
                <a:cxn ang="T153">
                  <a:pos x="T62" y="T63"/>
                </a:cxn>
                <a:cxn ang="T154">
                  <a:pos x="T64" y="T65"/>
                </a:cxn>
                <a:cxn ang="T155">
                  <a:pos x="T66" y="T67"/>
                </a:cxn>
                <a:cxn ang="T156">
                  <a:pos x="T68" y="T69"/>
                </a:cxn>
                <a:cxn ang="T157">
                  <a:pos x="T70" y="T71"/>
                </a:cxn>
                <a:cxn ang="T158">
                  <a:pos x="T72" y="T73"/>
                </a:cxn>
                <a:cxn ang="T159">
                  <a:pos x="T74" y="T75"/>
                </a:cxn>
                <a:cxn ang="T160">
                  <a:pos x="T76" y="T77"/>
                </a:cxn>
                <a:cxn ang="T161">
                  <a:pos x="T78" y="T79"/>
                </a:cxn>
                <a:cxn ang="T162">
                  <a:pos x="T80" y="T81"/>
                </a:cxn>
                <a:cxn ang="T163">
                  <a:pos x="T82" y="T83"/>
                </a:cxn>
                <a:cxn ang="T164">
                  <a:pos x="T84" y="T85"/>
                </a:cxn>
                <a:cxn ang="T165">
                  <a:pos x="T86" y="T87"/>
                </a:cxn>
                <a:cxn ang="T166">
                  <a:pos x="T88" y="T89"/>
                </a:cxn>
                <a:cxn ang="T167">
                  <a:pos x="T90" y="T91"/>
                </a:cxn>
                <a:cxn ang="T168">
                  <a:pos x="T92" y="T93"/>
                </a:cxn>
                <a:cxn ang="T169">
                  <a:pos x="T94" y="T95"/>
                </a:cxn>
                <a:cxn ang="T170">
                  <a:pos x="T96" y="T97"/>
                </a:cxn>
                <a:cxn ang="T171">
                  <a:pos x="T98" y="T99"/>
                </a:cxn>
                <a:cxn ang="T172">
                  <a:pos x="T100" y="T101"/>
                </a:cxn>
                <a:cxn ang="T173">
                  <a:pos x="T102" y="T103"/>
                </a:cxn>
                <a:cxn ang="T174">
                  <a:pos x="T104" y="T105"/>
                </a:cxn>
                <a:cxn ang="T175">
                  <a:pos x="T106" y="T107"/>
                </a:cxn>
                <a:cxn ang="T176">
                  <a:pos x="T108" y="T109"/>
                </a:cxn>
                <a:cxn ang="T177">
                  <a:pos x="T110" y="T111"/>
                </a:cxn>
                <a:cxn ang="T178">
                  <a:pos x="T112" y="T113"/>
                </a:cxn>
                <a:cxn ang="T179">
                  <a:pos x="T114" y="T115"/>
                </a:cxn>
                <a:cxn ang="T180">
                  <a:pos x="T116" y="T117"/>
                </a:cxn>
                <a:cxn ang="T181">
                  <a:pos x="T118" y="T119"/>
                </a:cxn>
                <a:cxn ang="T182">
                  <a:pos x="T120" y="T121"/>
                </a:cxn>
              </a:cxnLst>
              <a:rect l="T183" t="T184" r="T185" b="T186"/>
              <a:pathLst>
                <a:path w="927" h="601">
                  <a:moveTo>
                    <a:pt x="72" y="407"/>
                  </a:moveTo>
                  <a:lnTo>
                    <a:pt x="91" y="436"/>
                  </a:lnTo>
                  <a:lnTo>
                    <a:pt x="148" y="437"/>
                  </a:lnTo>
                  <a:lnTo>
                    <a:pt x="169" y="416"/>
                  </a:lnTo>
                  <a:lnTo>
                    <a:pt x="186" y="389"/>
                  </a:lnTo>
                  <a:lnTo>
                    <a:pt x="214" y="382"/>
                  </a:lnTo>
                  <a:lnTo>
                    <a:pt x="250" y="373"/>
                  </a:lnTo>
                  <a:lnTo>
                    <a:pt x="273" y="378"/>
                  </a:lnTo>
                  <a:lnTo>
                    <a:pt x="316" y="382"/>
                  </a:lnTo>
                  <a:lnTo>
                    <a:pt x="371" y="399"/>
                  </a:lnTo>
                  <a:lnTo>
                    <a:pt x="413" y="416"/>
                  </a:lnTo>
                  <a:lnTo>
                    <a:pt x="446" y="432"/>
                  </a:lnTo>
                  <a:lnTo>
                    <a:pt x="484" y="463"/>
                  </a:lnTo>
                  <a:lnTo>
                    <a:pt x="511" y="493"/>
                  </a:lnTo>
                  <a:lnTo>
                    <a:pt x="538" y="493"/>
                  </a:lnTo>
                  <a:lnTo>
                    <a:pt x="568" y="505"/>
                  </a:lnTo>
                  <a:lnTo>
                    <a:pt x="577" y="533"/>
                  </a:lnTo>
                  <a:lnTo>
                    <a:pt x="576" y="565"/>
                  </a:lnTo>
                  <a:lnTo>
                    <a:pt x="587" y="592"/>
                  </a:lnTo>
                  <a:lnTo>
                    <a:pt x="637" y="601"/>
                  </a:lnTo>
                  <a:lnTo>
                    <a:pt x="675" y="586"/>
                  </a:lnTo>
                  <a:lnTo>
                    <a:pt x="715" y="554"/>
                  </a:lnTo>
                  <a:lnTo>
                    <a:pt x="774" y="544"/>
                  </a:lnTo>
                  <a:lnTo>
                    <a:pt x="795" y="494"/>
                  </a:lnTo>
                  <a:lnTo>
                    <a:pt x="828" y="460"/>
                  </a:lnTo>
                  <a:lnTo>
                    <a:pt x="873" y="428"/>
                  </a:lnTo>
                  <a:lnTo>
                    <a:pt x="924" y="437"/>
                  </a:lnTo>
                  <a:lnTo>
                    <a:pt x="927" y="401"/>
                  </a:lnTo>
                  <a:lnTo>
                    <a:pt x="912" y="367"/>
                  </a:lnTo>
                  <a:lnTo>
                    <a:pt x="863" y="341"/>
                  </a:lnTo>
                  <a:lnTo>
                    <a:pt x="787" y="303"/>
                  </a:lnTo>
                  <a:lnTo>
                    <a:pt x="734" y="257"/>
                  </a:lnTo>
                  <a:lnTo>
                    <a:pt x="675" y="213"/>
                  </a:lnTo>
                  <a:lnTo>
                    <a:pt x="594" y="108"/>
                  </a:lnTo>
                  <a:lnTo>
                    <a:pt x="554" y="108"/>
                  </a:lnTo>
                  <a:lnTo>
                    <a:pt x="527" y="115"/>
                  </a:lnTo>
                  <a:lnTo>
                    <a:pt x="528" y="71"/>
                  </a:lnTo>
                  <a:lnTo>
                    <a:pt x="505" y="29"/>
                  </a:lnTo>
                  <a:lnTo>
                    <a:pt x="475" y="0"/>
                  </a:lnTo>
                  <a:lnTo>
                    <a:pt x="416" y="8"/>
                  </a:lnTo>
                  <a:lnTo>
                    <a:pt x="380" y="14"/>
                  </a:lnTo>
                  <a:lnTo>
                    <a:pt x="343" y="39"/>
                  </a:lnTo>
                  <a:lnTo>
                    <a:pt x="312" y="70"/>
                  </a:lnTo>
                  <a:lnTo>
                    <a:pt x="232" y="89"/>
                  </a:lnTo>
                  <a:lnTo>
                    <a:pt x="180" y="101"/>
                  </a:lnTo>
                  <a:lnTo>
                    <a:pt x="136" y="53"/>
                  </a:lnTo>
                  <a:lnTo>
                    <a:pt x="114" y="13"/>
                  </a:lnTo>
                  <a:lnTo>
                    <a:pt x="63" y="10"/>
                  </a:lnTo>
                  <a:lnTo>
                    <a:pt x="24" y="34"/>
                  </a:lnTo>
                  <a:lnTo>
                    <a:pt x="124" y="130"/>
                  </a:lnTo>
                  <a:lnTo>
                    <a:pt x="91" y="140"/>
                  </a:lnTo>
                  <a:lnTo>
                    <a:pt x="54" y="158"/>
                  </a:lnTo>
                  <a:lnTo>
                    <a:pt x="22" y="131"/>
                  </a:lnTo>
                  <a:lnTo>
                    <a:pt x="0" y="161"/>
                  </a:lnTo>
                  <a:lnTo>
                    <a:pt x="3" y="206"/>
                  </a:lnTo>
                  <a:lnTo>
                    <a:pt x="48" y="221"/>
                  </a:lnTo>
                  <a:lnTo>
                    <a:pt x="45" y="248"/>
                  </a:lnTo>
                  <a:lnTo>
                    <a:pt x="54" y="287"/>
                  </a:lnTo>
                  <a:lnTo>
                    <a:pt x="82" y="322"/>
                  </a:lnTo>
                  <a:lnTo>
                    <a:pt x="63" y="371"/>
                  </a:lnTo>
                  <a:lnTo>
                    <a:pt x="72" y="407"/>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39" name="Freeform 114">
              <a:extLst>
                <a:ext uri="{FF2B5EF4-FFF2-40B4-BE49-F238E27FC236}">
                  <a16:creationId xmlns:a16="http://schemas.microsoft.com/office/drawing/2014/main" id="{7B2352C2-D2C1-4379-B298-E74461F64008}"/>
                </a:ext>
              </a:extLst>
            </p:cNvPr>
            <p:cNvSpPr>
              <a:spLocks/>
            </p:cNvSpPr>
            <p:nvPr/>
          </p:nvSpPr>
          <p:spPr bwMode="auto">
            <a:xfrm>
              <a:off x="5829431" y="3264700"/>
              <a:ext cx="146797" cy="82768"/>
            </a:xfrm>
            <a:custGeom>
              <a:avLst/>
              <a:gdLst>
                <a:gd name="T0" fmla="*/ 2147483647 w 470"/>
                <a:gd name="T1" fmla="*/ 2147483647 h 266"/>
                <a:gd name="T2" fmla="*/ 0 w 470"/>
                <a:gd name="T3" fmla="*/ 2147483647 h 266"/>
                <a:gd name="T4" fmla="*/ 2147483647 w 470"/>
                <a:gd name="T5" fmla="*/ 2147483647 h 266"/>
                <a:gd name="T6" fmla="*/ 2147483647 w 470"/>
                <a:gd name="T7" fmla="*/ 2147483647 h 266"/>
                <a:gd name="T8" fmla="*/ 2147483647 w 470"/>
                <a:gd name="T9" fmla="*/ 2147483647 h 266"/>
                <a:gd name="T10" fmla="*/ 2147483647 w 470"/>
                <a:gd name="T11" fmla="*/ 2147483647 h 266"/>
                <a:gd name="T12" fmla="*/ 2147483647 w 470"/>
                <a:gd name="T13" fmla="*/ 2147483647 h 266"/>
                <a:gd name="T14" fmla="*/ 2147483647 w 470"/>
                <a:gd name="T15" fmla="*/ 2147483647 h 266"/>
                <a:gd name="T16" fmla="*/ 2147483647 w 470"/>
                <a:gd name="T17" fmla="*/ 2147483647 h 266"/>
                <a:gd name="T18" fmla="*/ 2147483647 w 470"/>
                <a:gd name="T19" fmla="*/ 2147483647 h 266"/>
                <a:gd name="T20" fmla="*/ 2147483647 w 470"/>
                <a:gd name="T21" fmla="*/ 2147483647 h 266"/>
                <a:gd name="T22" fmla="*/ 2147483647 w 470"/>
                <a:gd name="T23" fmla="*/ 2147483647 h 266"/>
                <a:gd name="T24" fmla="*/ 2147483647 w 470"/>
                <a:gd name="T25" fmla="*/ 2147483647 h 266"/>
                <a:gd name="T26" fmla="*/ 2147483647 w 470"/>
                <a:gd name="T27" fmla="*/ 2147483647 h 266"/>
                <a:gd name="T28" fmla="*/ 2147483647 w 470"/>
                <a:gd name="T29" fmla="*/ 2147483647 h 266"/>
                <a:gd name="T30" fmla="*/ 2147483647 w 470"/>
                <a:gd name="T31" fmla="*/ 2147483647 h 266"/>
                <a:gd name="T32" fmla="*/ 2147483647 w 470"/>
                <a:gd name="T33" fmla="*/ 2147483647 h 266"/>
                <a:gd name="T34" fmla="*/ 2147483647 w 470"/>
                <a:gd name="T35" fmla="*/ 2147483647 h 266"/>
                <a:gd name="T36" fmla="*/ 2147483647 w 470"/>
                <a:gd name="T37" fmla="*/ 0 h 266"/>
                <a:gd name="T38" fmla="*/ 2147483647 w 470"/>
                <a:gd name="T39" fmla="*/ 2147483647 h 26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w 470"/>
                <a:gd name="T61" fmla="*/ 0 h 266"/>
                <a:gd name="T62" fmla="*/ 470 w 470"/>
                <a:gd name="T63" fmla="*/ 266 h 266"/>
              </a:gdLst>
              <a:ahLst/>
              <a:cxnLst>
                <a:cxn ang="T40">
                  <a:pos x="T0" y="T1"/>
                </a:cxn>
                <a:cxn ang="T41">
                  <a:pos x="T2" y="T3"/>
                </a:cxn>
                <a:cxn ang="T42">
                  <a:pos x="T4" y="T5"/>
                </a:cxn>
                <a:cxn ang="T43">
                  <a:pos x="T6" y="T7"/>
                </a:cxn>
                <a:cxn ang="T44">
                  <a:pos x="T8" y="T9"/>
                </a:cxn>
                <a:cxn ang="T45">
                  <a:pos x="T10" y="T11"/>
                </a:cxn>
                <a:cxn ang="T46">
                  <a:pos x="T12" y="T13"/>
                </a:cxn>
                <a:cxn ang="T47">
                  <a:pos x="T14" y="T15"/>
                </a:cxn>
                <a:cxn ang="T48">
                  <a:pos x="T16" y="T17"/>
                </a:cxn>
                <a:cxn ang="T49">
                  <a:pos x="T18" y="T19"/>
                </a:cxn>
                <a:cxn ang="T50">
                  <a:pos x="T20" y="T21"/>
                </a:cxn>
                <a:cxn ang="T51">
                  <a:pos x="T22" y="T23"/>
                </a:cxn>
                <a:cxn ang="T52">
                  <a:pos x="T24" y="T25"/>
                </a:cxn>
                <a:cxn ang="T53">
                  <a:pos x="T26" y="T27"/>
                </a:cxn>
                <a:cxn ang="T54">
                  <a:pos x="T28" y="T29"/>
                </a:cxn>
                <a:cxn ang="T55">
                  <a:pos x="T30" y="T31"/>
                </a:cxn>
                <a:cxn ang="T56">
                  <a:pos x="T32" y="T33"/>
                </a:cxn>
                <a:cxn ang="T57">
                  <a:pos x="T34" y="T35"/>
                </a:cxn>
                <a:cxn ang="T58">
                  <a:pos x="T36" y="T37"/>
                </a:cxn>
                <a:cxn ang="T59">
                  <a:pos x="T38" y="T39"/>
                </a:cxn>
              </a:cxnLst>
              <a:rect l="T60" t="T61" r="T62" b="T63"/>
              <a:pathLst>
                <a:path w="470" h="266">
                  <a:moveTo>
                    <a:pt x="27" y="13"/>
                  </a:moveTo>
                  <a:lnTo>
                    <a:pt x="0" y="58"/>
                  </a:lnTo>
                  <a:lnTo>
                    <a:pt x="3" y="108"/>
                  </a:lnTo>
                  <a:lnTo>
                    <a:pt x="46" y="136"/>
                  </a:lnTo>
                  <a:lnTo>
                    <a:pt x="94" y="154"/>
                  </a:lnTo>
                  <a:lnTo>
                    <a:pt x="168" y="185"/>
                  </a:lnTo>
                  <a:lnTo>
                    <a:pt x="231" y="185"/>
                  </a:lnTo>
                  <a:lnTo>
                    <a:pt x="285" y="230"/>
                  </a:lnTo>
                  <a:lnTo>
                    <a:pt x="373" y="248"/>
                  </a:lnTo>
                  <a:lnTo>
                    <a:pt x="444" y="266"/>
                  </a:lnTo>
                  <a:lnTo>
                    <a:pt x="462" y="234"/>
                  </a:lnTo>
                  <a:lnTo>
                    <a:pt x="470" y="200"/>
                  </a:lnTo>
                  <a:lnTo>
                    <a:pt x="458" y="157"/>
                  </a:lnTo>
                  <a:lnTo>
                    <a:pt x="420" y="158"/>
                  </a:lnTo>
                  <a:lnTo>
                    <a:pt x="347" y="159"/>
                  </a:lnTo>
                  <a:lnTo>
                    <a:pt x="297" y="127"/>
                  </a:lnTo>
                  <a:lnTo>
                    <a:pt x="223" y="63"/>
                  </a:lnTo>
                  <a:lnTo>
                    <a:pt x="130" y="10"/>
                  </a:lnTo>
                  <a:lnTo>
                    <a:pt x="73" y="0"/>
                  </a:lnTo>
                  <a:lnTo>
                    <a:pt x="27" y="13"/>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40" name="Freeform 115">
              <a:extLst>
                <a:ext uri="{FF2B5EF4-FFF2-40B4-BE49-F238E27FC236}">
                  <a16:creationId xmlns:a16="http://schemas.microsoft.com/office/drawing/2014/main" id="{E9B1B0B6-4244-4ADB-B476-AD49A33F2D3E}"/>
                </a:ext>
              </a:extLst>
            </p:cNvPr>
            <p:cNvSpPr>
              <a:spLocks/>
            </p:cNvSpPr>
            <p:nvPr/>
          </p:nvSpPr>
          <p:spPr bwMode="auto">
            <a:xfrm>
              <a:off x="5991845" y="3309988"/>
              <a:ext cx="57781" cy="31233"/>
            </a:xfrm>
            <a:custGeom>
              <a:avLst/>
              <a:gdLst>
                <a:gd name="T0" fmla="*/ 2147483647 w 185"/>
                <a:gd name="T1" fmla="*/ 2147483647 h 101"/>
                <a:gd name="T2" fmla="*/ 0 w 185"/>
                <a:gd name="T3" fmla="*/ 2147483647 h 101"/>
                <a:gd name="T4" fmla="*/ 2147483647 w 185"/>
                <a:gd name="T5" fmla="*/ 2147483647 h 101"/>
                <a:gd name="T6" fmla="*/ 2147483647 w 185"/>
                <a:gd name="T7" fmla="*/ 2147483647 h 101"/>
                <a:gd name="T8" fmla="*/ 2147483647 w 185"/>
                <a:gd name="T9" fmla="*/ 2147483647 h 101"/>
                <a:gd name="T10" fmla="*/ 2147483647 w 185"/>
                <a:gd name="T11" fmla="*/ 2147483647 h 101"/>
                <a:gd name="T12" fmla="*/ 2147483647 w 185"/>
                <a:gd name="T13" fmla="*/ 2147483647 h 101"/>
                <a:gd name="T14" fmla="*/ 2147483647 w 185"/>
                <a:gd name="T15" fmla="*/ 2147483647 h 101"/>
                <a:gd name="T16" fmla="*/ 2147483647 w 185"/>
                <a:gd name="T17" fmla="*/ 0 h 101"/>
                <a:gd name="T18" fmla="*/ 2147483647 w 185"/>
                <a:gd name="T19" fmla="*/ 2147483647 h 101"/>
                <a:gd name="T20" fmla="*/ 2147483647 w 185"/>
                <a:gd name="T21" fmla="*/ 2147483647 h 10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85"/>
                <a:gd name="T34" fmla="*/ 0 h 101"/>
                <a:gd name="T35" fmla="*/ 185 w 185"/>
                <a:gd name="T36" fmla="*/ 101 h 10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85" h="101">
                  <a:moveTo>
                    <a:pt x="1" y="22"/>
                  </a:moveTo>
                  <a:lnTo>
                    <a:pt x="0" y="84"/>
                  </a:lnTo>
                  <a:lnTo>
                    <a:pt x="40" y="88"/>
                  </a:lnTo>
                  <a:lnTo>
                    <a:pt x="92" y="99"/>
                  </a:lnTo>
                  <a:lnTo>
                    <a:pt x="139" y="101"/>
                  </a:lnTo>
                  <a:lnTo>
                    <a:pt x="184" y="98"/>
                  </a:lnTo>
                  <a:lnTo>
                    <a:pt x="185" y="63"/>
                  </a:lnTo>
                  <a:lnTo>
                    <a:pt x="156" y="45"/>
                  </a:lnTo>
                  <a:lnTo>
                    <a:pt x="112" y="0"/>
                  </a:lnTo>
                  <a:lnTo>
                    <a:pt x="62" y="11"/>
                  </a:lnTo>
                  <a:lnTo>
                    <a:pt x="1" y="22"/>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41" name="Freeform 116">
              <a:extLst>
                <a:ext uri="{FF2B5EF4-FFF2-40B4-BE49-F238E27FC236}">
                  <a16:creationId xmlns:a16="http://schemas.microsoft.com/office/drawing/2014/main" id="{5343C5F7-79AE-4CCD-B8D8-A7506B689010}"/>
                </a:ext>
              </a:extLst>
            </p:cNvPr>
            <p:cNvSpPr>
              <a:spLocks/>
            </p:cNvSpPr>
            <p:nvPr/>
          </p:nvSpPr>
          <p:spPr bwMode="auto">
            <a:xfrm>
              <a:off x="4244332" y="2966419"/>
              <a:ext cx="220196" cy="182716"/>
            </a:xfrm>
            <a:custGeom>
              <a:avLst/>
              <a:gdLst>
                <a:gd name="T0" fmla="*/ 2147483647 w 832"/>
                <a:gd name="T1" fmla="*/ 0 h 685"/>
                <a:gd name="T2" fmla="*/ 2147483647 w 832"/>
                <a:gd name="T3" fmla="*/ 2147483647 h 685"/>
                <a:gd name="T4" fmla="*/ 2147483647 w 832"/>
                <a:gd name="T5" fmla="*/ 2147483647 h 685"/>
                <a:gd name="T6" fmla="*/ 0 w 832"/>
                <a:gd name="T7" fmla="*/ 2147483647 h 685"/>
                <a:gd name="T8" fmla="*/ 2147483647 w 832"/>
                <a:gd name="T9" fmla="*/ 2147483647 h 685"/>
                <a:gd name="T10" fmla="*/ 2147483647 w 832"/>
                <a:gd name="T11" fmla="*/ 2147483647 h 685"/>
                <a:gd name="T12" fmla="*/ 2147483647 w 832"/>
                <a:gd name="T13" fmla="*/ 2147483647 h 685"/>
                <a:gd name="T14" fmla="*/ 2147483647 w 832"/>
                <a:gd name="T15" fmla="*/ 2147483647 h 685"/>
                <a:gd name="T16" fmla="*/ 2147483647 w 832"/>
                <a:gd name="T17" fmla="*/ 2147483647 h 685"/>
                <a:gd name="T18" fmla="*/ 2147483647 w 832"/>
                <a:gd name="T19" fmla="*/ 2147483647 h 685"/>
                <a:gd name="T20" fmla="*/ 2147483647 w 832"/>
                <a:gd name="T21" fmla="*/ 2147483647 h 685"/>
                <a:gd name="T22" fmla="*/ 2147483647 w 832"/>
                <a:gd name="T23" fmla="*/ 2147483647 h 685"/>
                <a:gd name="T24" fmla="*/ 2147483647 w 832"/>
                <a:gd name="T25" fmla="*/ 2147483647 h 685"/>
                <a:gd name="T26" fmla="*/ 2147483647 w 832"/>
                <a:gd name="T27" fmla="*/ 2147483647 h 685"/>
                <a:gd name="T28" fmla="*/ 2147483647 w 832"/>
                <a:gd name="T29" fmla="*/ 2147483647 h 685"/>
                <a:gd name="T30" fmla="*/ 2147483647 w 832"/>
                <a:gd name="T31" fmla="*/ 2147483647 h 685"/>
                <a:gd name="T32" fmla="*/ 2147483647 w 832"/>
                <a:gd name="T33" fmla="*/ 2147483647 h 685"/>
                <a:gd name="T34" fmla="*/ 2147483647 w 832"/>
                <a:gd name="T35" fmla="*/ 2147483647 h 685"/>
                <a:gd name="T36" fmla="*/ 2147483647 w 832"/>
                <a:gd name="T37" fmla="*/ 2147483647 h 685"/>
                <a:gd name="T38" fmla="*/ 2147483647 w 832"/>
                <a:gd name="T39" fmla="*/ 2147483647 h 685"/>
                <a:gd name="T40" fmla="*/ 2147483647 w 832"/>
                <a:gd name="T41" fmla="*/ 2147483647 h 685"/>
                <a:gd name="T42" fmla="*/ 2147483647 w 832"/>
                <a:gd name="T43" fmla="*/ 2147483647 h 685"/>
                <a:gd name="T44" fmla="*/ 2147483647 w 832"/>
                <a:gd name="T45" fmla="*/ 2147483647 h 685"/>
                <a:gd name="T46" fmla="*/ 2147483647 w 832"/>
                <a:gd name="T47" fmla="*/ 2147483647 h 685"/>
                <a:gd name="T48" fmla="*/ 2147483647 w 832"/>
                <a:gd name="T49" fmla="*/ 2147483647 h 685"/>
                <a:gd name="T50" fmla="*/ 2147483647 w 832"/>
                <a:gd name="T51" fmla="*/ 2147483647 h 685"/>
                <a:gd name="T52" fmla="*/ 2147483647 w 832"/>
                <a:gd name="T53" fmla="*/ 2147483647 h 685"/>
                <a:gd name="T54" fmla="*/ 2147483647 w 832"/>
                <a:gd name="T55" fmla="*/ 2147483647 h 685"/>
                <a:gd name="T56" fmla="*/ 2147483647 w 832"/>
                <a:gd name="T57" fmla="*/ 2147483647 h 685"/>
                <a:gd name="T58" fmla="*/ 2147483647 w 832"/>
                <a:gd name="T59" fmla="*/ 2147483647 h 685"/>
                <a:gd name="T60" fmla="*/ 2147483647 w 832"/>
                <a:gd name="T61" fmla="*/ 2147483647 h 685"/>
                <a:gd name="T62" fmla="*/ 2147483647 w 832"/>
                <a:gd name="T63" fmla="*/ 2147483647 h 685"/>
                <a:gd name="T64" fmla="*/ 2147483647 w 832"/>
                <a:gd name="T65" fmla="*/ 2147483647 h 685"/>
                <a:gd name="T66" fmla="*/ 2147483647 w 832"/>
                <a:gd name="T67" fmla="*/ 2147483647 h 685"/>
                <a:gd name="T68" fmla="*/ 2147483647 w 832"/>
                <a:gd name="T69" fmla="*/ 2147483647 h 685"/>
                <a:gd name="T70" fmla="*/ 2147483647 w 832"/>
                <a:gd name="T71" fmla="*/ 2147483647 h 685"/>
                <a:gd name="T72" fmla="*/ 2147483647 w 832"/>
                <a:gd name="T73" fmla="*/ 2147483647 h 685"/>
                <a:gd name="T74" fmla="*/ 2147483647 w 832"/>
                <a:gd name="T75" fmla="*/ 2147483647 h 685"/>
                <a:gd name="T76" fmla="*/ 2147483647 w 832"/>
                <a:gd name="T77" fmla="*/ 2147483647 h 685"/>
                <a:gd name="T78" fmla="*/ 2147483647 w 832"/>
                <a:gd name="T79" fmla="*/ 2147483647 h 685"/>
                <a:gd name="T80" fmla="*/ 2147483647 w 832"/>
                <a:gd name="T81" fmla="*/ 2147483647 h 685"/>
                <a:gd name="T82" fmla="*/ 2147483647 w 832"/>
                <a:gd name="T83" fmla="*/ 2147483647 h 685"/>
                <a:gd name="T84" fmla="*/ 2147483647 w 832"/>
                <a:gd name="T85" fmla="*/ 2147483647 h 685"/>
                <a:gd name="T86" fmla="*/ 2147483647 w 832"/>
                <a:gd name="T87" fmla="*/ 2147483647 h 685"/>
                <a:gd name="T88" fmla="*/ 2147483647 w 832"/>
                <a:gd name="T89" fmla="*/ 2147483647 h 685"/>
                <a:gd name="T90" fmla="*/ 2147483647 w 832"/>
                <a:gd name="T91" fmla="*/ 2147483647 h 685"/>
                <a:gd name="T92" fmla="*/ 2147483647 w 832"/>
                <a:gd name="T93" fmla="*/ 2147483647 h 685"/>
                <a:gd name="T94" fmla="*/ 2147483647 w 832"/>
                <a:gd name="T95" fmla="*/ 2147483647 h 685"/>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w 832"/>
                <a:gd name="T145" fmla="*/ 0 h 685"/>
                <a:gd name="T146" fmla="*/ 832 w 832"/>
                <a:gd name="T147" fmla="*/ 685 h 685"/>
              </a:gdLst>
              <a:ahLst/>
              <a:cxnLst>
                <a:cxn ang="T96">
                  <a:pos x="T0" y="T1"/>
                </a:cxn>
                <a:cxn ang="T97">
                  <a:pos x="T2" y="T3"/>
                </a:cxn>
                <a:cxn ang="T98">
                  <a:pos x="T4" y="T5"/>
                </a:cxn>
                <a:cxn ang="T99">
                  <a:pos x="T6" y="T7"/>
                </a:cxn>
                <a:cxn ang="T100">
                  <a:pos x="T8" y="T9"/>
                </a:cxn>
                <a:cxn ang="T101">
                  <a:pos x="T10" y="T11"/>
                </a:cxn>
                <a:cxn ang="T102">
                  <a:pos x="T12" y="T13"/>
                </a:cxn>
                <a:cxn ang="T103">
                  <a:pos x="T14" y="T15"/>
                </a:cxn>
                <a:cxn ang="T104">
                  <a:pos x="T16" y="T17"/>
                </a:cxn>
                <a:cxn ang="T105">
                  <a:pos x="T18" y="T19"/>
                </a:cxn>
                <a:cxn ang="T106">
                  <a:pos x="T20" y="T21"/>
                </a:cxn>
                <a:cxn ang="T107">
                  <a:pos x="T22" y="T23"/>
                </a:cxn>
                <a:cxn ang="T108">
                  <a:pos x="T24" y="T25"/>
                </a:cxn>
                <a:cxn ang="T109">
                  <a:pos x="T26" y="T27"/>
                </a:cxn>
                <a:cxn ang="T110">
                  <a:pos x="T28" y="T29"/>
                </a:cxn>
                <a:cxn ang="T111">
                  <a:pos x="T30" y="T31"/>
                </a:cxn>
                <a:cxn ang="T112">
                  <a:pos x="T32" y="T33"/>
                </a:cxn>
                <a:cxn ang="T113">
                  <a:pos x="T34" y="T35"/>
                </a:cxn>
                <a:cxn ang="T114">
                  <a:pos x="T36" y="T37"/>
                </a:cxn>
                <a:cxn ang="T115">
                  <a:pos x="T38" y="T39"/>
                </a:cxn>
                <a:cxn ang="T116">
                  <a:pos x="T40" y="T41"/>
                </a:cxn>
                <a:cxn ang="T117">
                  <a:pos x="T42" y="T43"/>
                </a:cxn>
                <a:cxn ang="T118">
                  <a:pos x="T44" y="T45"/>
                </a:cxn>
                <a:cxn ang="T119">
                  <a:pos x="T46" y="T47"/>
                </a:cxn>
                <a:cxn ang="T120">
                  <a:pos x="T48" y="T49"/>
                </a:cxn>
                <a:cxn ang="T121">
                  <a:pos x="T50" y="T51"/>
                </a:cxn>
                <a:cxn ang="T122">
                  <a:pos x="T52" y="T53"/>
                </a:cxn>
                <a:cxn ang="T123">
                  <a:pos x="T54" y="T55"/>
                </a:cxn>
                <a:cxn ang="T124">
                  <a:pos x="T56" y="T57"/>
                </a:cxn>
                <a:cxn ang="T125">
                  <a:pos x="T58" y="T59"/>
                </a:cxn>
                <a:cxn ang="T126">
                  <a:pos x="T60" y="T61"/>
                </a:cxn>
                <a:cxn ang="T127">
                  <a:pos x="T62" y="T63"/>
                </a:cxn>
                <a:cxn ang="T128">
                  <a:pos x="T64" y="T65"/>
                </a:cxn>
                <a:cxn ang="T129">
                  <a:pos x="T66" y="T67"/>
                </a:cxn>
                <a:cxn ang="T130">
                  <a:pos x="T68" y="T69"/>
                </a:cxn>
                <a:cxn ang="T131">
                  <a:pos x="T70" y="T71"/>
                </a:cxn>
                <a:cxn ang="T132">
                  <a:pos x="T72" y="T73"/>
                </a:cxn>
                <a:cxn ang="T133">
                  <a:pos x="T74" y="T75"/>
                </a:cxn>
                <a:cxn ang="T134">
                  <a:pos x="T76" y="T77"/>
                </a:cxn>
                <a:cxn ang="T135">
                  <a:pos x="T78" y="T79"/>
                </a:cxn>
                <a:cxn ang="T136">
                  <a:pos x="T80" y="T81"/>
                </a:cxn>
                <a:cxn ang="T137">
                  <a:pos x="T82" y="T83"/>
                </a:cxn>
                <a:cxn ang="T138">
                  <a:pos x="T84" y="T85"/>
                </a:cxn>
                <a:cxn ang="T139">
                  <a:pos x="T86" y="T87"/>
                </a:cxn>
                <a:cxn ang="T140">
                  <a:pos x="T88" y="T89"/>
                </a:cxn>
                <a:cxn ang="T141">
                  <a:pos x="T90" y="T91"/>
                </a:cxn>
                <a:cxn ang="T142">
                  <a:pos x="T92" y="T93"/>
                </a:cxn>
                <a:cxn ang="T143">
                  <a:pos x="T94" y="T95"/>
                </a:cxn>
              </a:cxnLst>
              <a:rect l="T144" t="T145" r="T146" b="T147"/>
              <a:pathLst>
                <a:path w="832" h="685">
                  <a:moveTo>
                    <a:pt x="117" y="0"/>
                  </a:moveTo>
                  <a:lnTo>
                    <a:pt x="82" y="0"/>
                  </a:lnTo>
                  <a:lnTo>
                    <a:pt x="57" y="3"/>
                  </a:lnTo>
                  <a:lnTo>
                    <a:pt x="67" y="24"/>
                  </a:lnTo>
                  <a:lnTo>
                    <a:pt x="25" y="34"/>
                  </a:lnTo>
                  <a:lnTo>
                    <a:pt x="6" y="51"/>
                  </a:lnTo>
                  <a:lnTo>
                    <a:pt x="1" y="69"/>
                  </a:lnTo>
                  <a:lnTo>
                    <a:pt x="0" y="90"/>
                  </a:lnTo>
                  <a:lnTo>
                    <a:pt x="21" y="102"/>
                  </a:lnTo>
                  <a:lnTo>
                    <a:pt x="61" y="84"/>
                  </a:lnTo>
                  <a:lnTo>
                    <a:pt x="96" y="43"/>
                  </a:lnTo>
                  <a:lnTo>
                    <a:pt x="102" y="68"/>
                  </a:lnTo>
                  <a:lnTo>
                    <a:pt x="139" y="70"/>
                  </a:lnTo>
                  <a:lnTo>
                    <a:pt x="171" y="71"/>
                  </a:lnTo>
                  <a:lnTo>
                    <a:pt x="200" y="69"/>
                  </a:lnTo>
                  <a:lnTo>
                    <a:pt x="226" y="96"/>
                  </a:lnTo>
                  <a:lnTo>
                    <a:pt x="222" y="121"/>
                  </a:lnTo>
                  <a:lnTo>
                    <a:pt x="203" y="140"/>
                  </a:lnTo>
                  <a:lnTo>
                    <a:pt x="182" y="151"/>
                  </a:lnTo>
                  <a:lnTo>
                    <a:pt x="170" y="168"/>
                  </a:lnTo>
                  <a:lnTo>
                    <a:pt x="171" y="196"/>
                  </a:lnTo>
                  <a:lnTo>
                    <a:pt x="174" y="224"/>
                  </a:lnTo>
                  <a:lnTo>
                    <a:pt x="156" y="254"/>
                  </a:lnTo>
                  <a:lnTo>
                    <a:pt x="160" y="283"/>
                  </a:lnTo>
                  <a:lnTo>
                    <a:pt x="131" y="291"/>
                  </a:lnTo>
                  <a:lnTo>
                    <a:pt x="130" y="328"/>
                  </a:lnTo>
                  <a:lnTo>
                    <a:pt x="147" y="340"/>
                  </a:lnTo>
                  <a:lnTo>
                    <a:pt x="119" y="380"/>
                  </a:lnTo>
                  <a:lnTo>
                    <a:pt x="139" y="399"/>
                  </a:lnTo>
                  <a:lnTo>
                    <a:pt x="159" y="429"/>
                  </a:lnTo>
                  <a:lnTo>
                    <a:pt x="145" y="462"/>
                  </a:lnTo>
                  <a:lnTo>
                    <a:pt x="126" y="489"/>
                  </a:lnTo>
                  <a:lnTo>
                    <a:pt x="120" y="516"/>
                  </a:lnTo>
                  <a:lnTo>
                    <a:pt x="126" y="547"/>
                  </a:lnTo>
                  <a:lnTo>
                    <a:pt x="151" y="559"/>
                  </a:lnTo>
                  <a:lnTo>
                    <a:pt x="162" y="571"/>
                  </a:lnTo>
                  <a:lnTo>
                    <a:pt x="171" y="585"/>
                  </a:lnTo>
                  <a:lnTo>
                    <a:pt x="179" y="603"/>
                  </a:lnTo>
                  <a:lnTo>
                    <a:pt x="192" y="635"/>
                  </a:lnTo>
                  <a:lnTo>
                    <a:pt x="180" y="663"/>
                  </a:lnTo>
                  <a:lnTo>
                    <a:pt x="202" y="669"/>
                  </a:lnTo>
                  <a:lnTo>
                    <a:pt x="237" y="685"/>
                  </a:lnTo>
                  <a:lnTo>
                    <a:pt x="241" y="666"/>
                  </a:lnTo>
                  <a:lnTo>
                    <a:pt x="227" y="646"/>
                  </a:lnTo>
                  <a:lnTo>
                    <a:pt x="241" y="633"/>
                  </a:lnTo>
                  <a:lnTo>
                    <a:pt x="259" y="619"/>
                  </a:lnTo>
                  <a:lnTo>
                    <a:pt x="282" y="616"/>
                  </a:lnTo>
                  <a:lnTo>
                    <a:pt x="304" y="612"/>
                  </a:lnTo>
                  <a:lnTo>
                    <a:pt x="334" y="604"/>
                  </a:lnTo>
                  <a:lnTo>
                    <a:pt x="381" y="603"/>
                  </a:lnTo>
                  <a:lnTo>
                    <a:pt x="415" y="609"/>
                  </a:lnTo>
                  <a:lnTo>
                    <a:pt x="466" y="598"/>
                  </a:lnTo>
                  <a:lnTo>
                    <a:pt x="477" y="570"/>
                  </a:lnTo>
                  <a:lnTo>
                    <a:pt x="499" y="541"/>
                  </a:lnTo>
                  <a:lnTo>
                    <a:pt x="534" y="525"/>
                  </a:lnTo>
                  <a:lnTo>
                    <a:pt x="564" y="528"/>
                  </a:lnTo>
                  <a:lnTo>
                    <a:pt x="560" y="503"/>
                  </a:lnTo>
                  <a:lnTo>
                    <a:pt x="573" y="478"/>
                  </a:lnTo>
                  <a:lnTo>
                    <a:pt x="591" y="471"/>
                  </a:lnTo>
                  <a:lnTo>
                    <a:pt x="625" y="450"/>
                  </a:lnTo>
                  <a:lnTo>
                    <a:pt x="604" y="420"/>
                  </a:lnTo>
                  <a:lnTo>
                    <a:pt x="583" y="379"/>
                  </a:lnTo>
                  <a:lnTo>
                    <a:pt x="595" y="346"/>
                  </a:lnTo>
                  <a:lnTo>
                    <a:pt x="623" y="330"/>
                  </a:lnTo>
                  <a:lnTo>
                    <a:pt x="652" y="296"/>
                  </a:lnTo>
                  <a:lnTo>
                    <a:pt x="682" y="253"/>
                  </a:lnTo>
                  <a:lnTo>
                    <a:pt x="714" y="237"/>
                  </a:lnTo>
                  <a:lnTo>
                    <a:pt x="764" y="203"/>
                  </a:lnTo>
                  <a:lnTo>
                    <a:pt x="807" y="194"/>
                  </a:lnTo>
                  <a:lnTo>
                    <a:pt x="832" y="174"/>
                  </a:lnTo>
                  <a:lnTo>
                    <a:pt x="823" y="144"/>
                  </a:lnTo>
                  <a:lnTo>
                    <a:pt x="817" y="114"/>
                  </a:lnTo>
                  <a:lnTo>
                    <a:pt x="832" y="96"/>
                  </a:lnTo>
                  <a:lnTo>
                    <a:pt x="801" y="84"/>
                  </a:lnTo>
                  <a:lnTo>
                    <a:pt x="773" y="55"/>
                  </a:lnTo>
                  <a:lnTo>
                    <a:pt x="769" y="62"/>
                  </a:lnTo>
                  <a:lnTo>
                    <a:pt x="757" y="65"/>
                  </a:lnTo>
                  <a:lnTo>
                    <a:pt x="754" y="59"/>
                  </a:lnTo>
                  <a:lnTo>
                    <a:pt x="754" y="53"/>
                  </a:lnTo>
                  <a:lnTo>
                    <a:pt x="724" y="39"/>
                  </a:lnTo>
                  <a:lnTo>
                    <a:pt x="701" y="51"/>
                  </a:lnTo>
                  <a:lnTo>
                    <a:pt x="663" y="43"/>
                  </a:lnTo>
                  <a:lnTo>
                    <a:pt x="631" y="40"/>
                  </a:lnTo>
                  <a:lnTo>
                    <a:pt x="606" y="33"/>
                  </a:lnTo>
                  <a:lnTo>
                    <a:pt x="576" y="36"/>
                  </a:lnTo>
                  <a:lnTo>
                    <a:pt x="541" y="37"/>
                  </a:lnTo>
                  <a:lnTo>
                    <a:pt x="507" y="31"/>
                  </a:lnTo>
                  <a:lnTo>
                    <a:pt x="484" y="28"/>
                  </a:lnTo>
                  <a:lnTo>
                    <a:pt x="459" y="31"/>
                  </a:lnTo>
                  <a:lnTo>
                    <a:pt x="423" y="25"/>
                  </a:lnTo>
                  <a:lnTo>
                    <a:pt x="388" y="22"/>
                  </a:lnTo>
                  <a:lnTo>
                    <a:pt x="349" y="25"/>
                  </a:lnTo>
                  <a:lnTo>
                    <a:pt x="306" y="24"/>
                  </a:lnTo>
                  <a:lnTo>
                    <a:pt x="258" y="15"/>
                  </a:lnTo>
                  <a:lnTo>
                    <a:pt x="195" y="9"/>
                  </a:lnTo>
                  <a:lnTo>
                    <a:pt x="144" y="12"/>
                  </a:lnTo>
                  <a:lnTo>
                    <a:pt x="117" y="0"/>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42" name="Freeform 117">
              <a:extLst>
                <a:ext uri="{FF2B5EF4-FFF2-40B4-BE49-F238E27FC236}">
                  <a16:creationId xmlns:a16="http://schemas.microsoft.com/office/drawing/2014/main" id="{FE041E80-609F-4613-971E-66B97FDCA865}"/>
                </a:ext>
              </a:extLst>
            </p:cNvPr>
            <p:cNvSpPr>
              <a:spLocks/>
            </p:cNvSpPr>
            <p:nvPr/>
          </p:nvSpPr>
          <p:spPr bwMode="auto">
            <a:xfrm>
              <a:off x="4233400" y="2977352"/>
              <a:ext cx="70275" cy="145235"/>
            </a:xfrm>
            <a:custGeom>
              <a:avLst/>
              <a:gdLst>
                <a:gd name="T0" fmla="*/ 2147483647 w 263"/>
                <a:gd name="T1" fmla="*/ 2147483647 h 544"/>
                <a:gd name="T2" fmla="*/ 2147483647 w 263"/>
                <a:gd name="T3" fmla="*/ 0 h 544"/>
                <a:gd name="T4" fmla="*/ 2147483647 w 263"/>
                <a:gd name="T5" fmla="*/ 2147483647 h 544"/>
                <a:gd name="T6" fmla="*/ 2147483647 w 263"/>
                <a:gd name="T7" fmla="*/ 2147483647 h 544"/>
                <a:gd name="T8" fmla="*/ 2147483647 w 263"/>
                <a:gd name="T9" fmla="*/ 2147483647 h 544"/>
                <a:gd name="T10" fmla="*/ 2147483647 w 263"/>
                <a:gd name="T11" fmla="*/ 2147483647 h 544"/>
                <a:gd name="T12" fmla="*/ 2147483647 w 263"/>
                <a:gd name="T13" fmla="*/ 2147483647 h 544"/>
                <a:gd name="T14" fmla="*/ 2147483647 w 263"/>
                <a:gd name="T15" fmla="*/ 2147483647 h 544"/>
                <a:gd name="T16" fmla="*/ 2147483647 w 263"/>
                <a:gd name="T17" fmla="*/ 2147483647 h 544"/>
                <a:gd name="T18" fmla="*/ 2147483647 w 263"/>
                <a:gd name="T19" fmla="*/ 2147483647 h 544"/>
                <a:gd name="T20" fmla="*/ 2147483647 w 263"/>
                <a:gd name="T21" fmla="*/ 2147483647 h 544"/>
                <a:gd name="T22" fmla="*/ 2147483647 w 263"/>
                <a:gd name="T23" fmla="*/ 2147483647 h 544"/>
                <a:gd name="T24" fmla="*/ 2147483647 w 263"/>
                <a:gd name="T25" fmla="*/ 2147483647 h 544"/>
                <a:gd name="T26" fmla="*/ 2147483647 w 263"/>
                <a:gd name="T27" fmla="*/ 2147483647 h 544"/>
                <a:gd name="T28" fmla="*/ 2147483647 w 263"/>
                <a:gd name="T29" fmla="*/ 2147483647 h 544"/>
                <a:gd name="T30" fmla="*/ 2147483647 w 263"/>
                <a:gd name="T31" fmla="*/ 2147483647 h 544"/>
                <a:gd name="T32" fmla="*/ 2147483647 w 263"/>
                <a:gd name="T33" fmla="*/ 2147483647 h 544"/>
                <a:gd name="T34" fmla="*/ 2147483647 w 263"/>
                <a:gd name="T35" fmla="*/ 2147483647 h 544"/>
                <a:gd name="T36" fmla="*/ 2147483647 w 263"/>
                <a:gd name="T37" fmla="*/ 2147483647 h 544"/>
                <a:gd name="T38" fmla="*/ 2147483647 w 263"/>
                <a:gd name="T39" fmla="*/ 2147483647 h 544"/>
                <a:gd name="T40" fmla="*/ 2147483647 w 263"/>
                <a:gd name="T41" fmla="*/ 2147483647 h 544"/>
                <a:gd name="T42" fmla="*/ 2147483647 w 263"/>
                <a:gd name="T43" fmla="*/ 2147483647 h 544"/>
                <a:gd name="T44" fmla="*/ 2147483647 w 263"/>
                <a:gd name="T45" fmla="*/ 2147483647 h 544"/>
                <a:gd name="T46" fmla="*/ 2147483647 w 263"/>
                <a:gd name="T47" fmla="*/ 2147483647 h 544"/>
                <a:gd name="T48" fmla="*/ 2147483647 w 263"/>
                <a:gd name="T49" fmla="*/ 2147483647 h 544"/>
                <a:gd name="T50" fmla="*/ 2147483647 w 263"/>
                <a:gd name="T51" fmla="*/ 2147483647 h 544"/>
                <a:gd name="T52" fmla="*/ 2147483647 w 263"/>
                <a:gd name="T53" fmla="*/ 2147483647 h 544"/>
                <a:gd name="T54" fmla="*/ 2147483647 w 263"/>
                <a:gd name="T55" fmla="*/ 2147483647 h 544"/>
                <a:gd name="T56" fmla="*/ 2147483647 w 263"/>
                <a:gd name="T57" fmla="*/ 2147483647 h 544"/>
                <a:gd name="T58" fmla="*/ 2147483647 w 263"/>
                <a:gd name="T59" fmla="*/ 2147483647 h 544"/>
                <a:gd name="T60" fmla="*/ 2147483647 w 263"/>
                <a:gd name="T61" fmla="*/ 2147483647 h 544"/>
                <a:gd name="T62" fmla="*/ 2147483647 w 263"/>
                <a:gd name="T63" fmla="*/ 2147483647 h 544"/>
                <a:gd name="T64" fmla="*/ 2147483647 w 263"/>
                <a:gd name="T65" fmla="*/ 2147483647 h 544"/>
                <a:gd name="T66" fmla="*/ 2147483647 w 263"/>
                <a:gd name="T67" fmla="*/ 2147483647 h 544"/>
                <a:gd name="T68" fmla="*/ 0 w 263"/>
                <a:gd name="T69" fmla="*/ 2147483647 h 544"/>
                <a:gd name="T70" fmla="*/ 2147483647 w 263"/>
                <a:gd name="T71" fmla="*/ 2147483647 h 544"/>
                <a:gd name="T72" fmla="*/ 2147483647 w 263"/>
                <a:gd name="T73" fmla="*/ 2147483647 h 544"/>
                <a:gd name="T74" fmla="*/ 2147483647 w 263"/>
                <a:gd name="T75" fmla="*/ 2147483647 h 544"/>
                <a:gd name="T76" fmla="*/ 2147483647 w 263"/>
                <a:gd name="T77" fmla="*/ 2147483647 h 544"/>
                <a:gd name="T78" fmla="*/ 2147483647 w 263"/>
                <a:gd name="T79" fmla="*/ 2147483647 h 544"/>
                <a:gd name="T80" fmla="*/ 2147483647 w 263"/>
                <a:gd name="T81" fmla="*/ 2147483647 h 544"/>
                <a:gd name="T82" fmla="*/ 2147483647 w 263"/>
                <a:gd name="T83" fmla="*/ 2147483647 h 544"/>
                <a:gd name="T84" fmla="*/ 2147483647 w 263"/>
                <a:gd name="T85" fmla="*/ 2147483647 h 544"/>
                <a:gd name="T86" fmla="*/ 2147483647 w 263"/>
                <a:gd name="T87" fmla="*/ 2147483647 h 544"/>
                <a:gd name="T88" fmla="*/ 2147483647 w 263"/>
                <a:gd name="T89" fmla="*/ 2147483647 h 544"/>
                <a:gd name="T90" fmla="*/ 2147483647 w 263"/>
                <a:gd name="T91" fmla="*/ 2147483647 h 544"/>
                <a:gd name="T92" fmla="*/ 2147483647 w 263"/>
                <a:gd name="T93" fmla="*/ 2147483647 h 544"/>
                <a:gd name="T94" fmla="*/ 2147483647 w 263"/>
                <a:gd name="T95" fmla="*/ 2147483647 h 544"/>
                <a:gd name="T96" fmla="*/ 2147483647 w 263"/>
                <a:gd name="T97" fmla="*/ 2147483647 h 544"/>
                <a:gd name="T98" fmla="*/ 2147483647 w 263"/>
                <a:gd name="T99" fmla="*/ 2147483647 h 544"/>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w 263"/>
                <a:gd name="T151" fmla="*/ 0 h 544"/>
                <a:gd name="T152" fmla="*/ 263 w 263"/>
                <a:gd name="T153" fmla="*/ 544 h 544"/>
              </a:gdLst>
              <a:ahLst/>
              <a:cxnLst>
                <a:cxn ang="T100">
                  <a:pos x="T0" y="T1"/>
                </a:cxn>
                <a:cxn ang="T101">
                  <a:pos x="T2" y="T3"/>
                </a:cxn>
                <a:cxn ang="T102">
                  <a:pos x="T4" y="T5"/>
                </a:cxn>
                <a:cxn ang="T103">
                  <a:pos x="T6" y="T7"/>
                </a:cxn>
                <a:cxn ang="T104">
                  <a:pos x="T8" y="T9"/>
                </a:cxn>
                <a:cxn ang="T105">
                  <a:pos x="T10" y="T11"/>
                </a:cxn>
                <a:cxn ang="T106">
                  <a:pos x="T12" y="T13"/>
                </a:cxn>
                <a:cxn ang="T107">
                  <a:pos x="T14" y="T15"/>
                </a:cxn>
                <a:cxn ang="T108">
                  <a:pos x="T16" y="T17"/>
                </a:cxn>
                <a:cxn ang="T109">
                  <a:pos x="T18" y="T19"/>
                </a:cxn>
                <a:cxn ang="T110">
                  <a:pos x="T20" y="T21"/>
                </a:cxn>
                <a:cxn ang="T111">
                  <a:pos x="T22" y="T23"/>
                </a:cxn>
                <a:cxn ang="T112">
                  <a:pos x="T24" y="T25"/>
                </a:cxn>
                <a:cxn ang="T113">
                  <a:pos x="T26" y="T27"/>
                </a:cxn>
                <a:cxn ang="T114">
                  <a:pos x="T28" y="T29"/>
                </a:cxn>
                <a:cxn ang="T115">
                  <a:pos x="T30" y="T31"/>
                </a:cxn>
                <a:cxn ang="T116">
                  <a:pos x="T32" y="T33"/>
                </a:cxn>
                <a:cxn ang="T117">
                  <a:pos x="T34" y="T35"/>
                </a:cxn>
                <a:cxn ang="T118">
                  <a:pos x="T36" y="T37"/>
                </a:cxn>
                <a:cxn ang="T119">
                  <a:pos x="T38" y="T39"/>
                </a:cxn>
                <a:cxn ang="T120">
                  <a:pos x="T40" y="T41"/>
                </a:cxn>
                <a:cxn ang="T121">
                  <a:pos x="T42" y="T43"/>
                </a:cxn>
                <a:cxn ang="T122">
                  <a:pos x="T44" y="T45"/>
                </a:cxn>
                <a:cxn ang="T123">
                  <a:pos x="T46" y="T47"/>
                </a:cxn>
                <a:cxn ang="T124">
                  <a:pos x="T48" y="T49"/>
                </a:cxn>
                <a:cxn ang="T125">
                  <a:pos x="T50" y="T51"/>
                </a:cxn>
                <a:cxn ang="T126">
                  <a:pos x="T52" y="T53"/>
                </a:cxn>
                <a:cxn ang="T127">
                  <a:pos x="T54" y="T55"/>
                </a:cxn>
                <a:cxn ang="T128">
                  <a:pos x="T56" y="T57"/>
                </a:cxn>
                <a:cxn ang="T129">
                  <a:pos x="T58" y="T59"/>
                </a:cxn>
                <a:cxn ang="T130">
                  <a:pos x="T60" y="T61"/>
                </a:cxn>
                <a:cxn ang="T131">
                  <a:pos x="T62" y="T63"/>
                </a:cxn>
                <a:cxn ang="T132">
                  <a:pos x="T64" y="T65"/>
                </a:cxn>
                <a:cxn ang="T133">
                  <a:pos x="T66" y="T67"/>
                </a:cxn>
                <a:cxn ang="T134">
                  <a:pos x="T68" y="T69"/>
                </a:cxn>
                <a:cxn ang="T135">
                  <a:pos x="T70" y="T71"/>
                </a:cxn>
                <a:cxn ang="T136">
                  <a:pos x="T72" y="T73"/>
                </a:cxn>
                <a:cxn ang="T137">
                  <a:pos x="T74" y="T75"/>
                </a:cxn>
                <a:cxn ang="T138">
                  <a:pos x="T76" y="T77"/>
                </a:cxn>
                <a:cxn ang="T139">
                  <a:pos x="T78" y="T79"/>
                </a:cxn>
                <a:cxn ang="T140">
                  <a:pos x="T80" y="T81"/>
                </a:cxn>
                <a:cxn ang="T141">
                  <a:pos x="T82" y="T83"/>
                </a:cxn>
                <a:cxn ang="T142">
                  <a:pos x="T84" y="T85"/>
                </a:cxn>
                <a:cxn ang="T143">
                  <a:pos x="T86" y="T87"/>
                </a:cxn>
                <a:cxn ang="T144">
                  <a:pos x="T88" y="T89"/>
                </a:cxn>
                <a:cxn ang="T145">
                  <a:pos x="T90" y="T91"/>
                </a:cxn>
                <a:cxn ang="T146">
                  <a:pos x="T92" y="T93"/>
                </a:cxn>
                <a:cxn ang="T147">
                  <a:pos x="T94" y="T95"/>
                </a:cxn>
                <a:cxn ang="T148">
                  <a:pos x="T96" y="T97"/>
                </a:cxn>
                <a:cxn ang="T149">
                  <a:pos x="T98" y="T99"/>
                </a:cxn>
              </a:cxnLst>
              <a:rect l="T150" t="T151" r="T152" b="T153"/>
              <a:pathLst>
                <a:path w="263" h="544">
                  <a:moveTo>
                    <a:pt x="101" y="39"/>
                  </a:moveTo>
                  <a:lnTo>
                    <a:pt x="134" y="0"/>
                  </a:lnTo>
                  <a:lnTo>
                    <a:pt x="139" y="24"/>
                  </a:lnTo>
                  <a:lnTo>
                    <a:pt x="185" y="28"/>
                  </a:lnTo>
                  <a:lnTo>
                    <a:pt x="216" y="28"/>
                  </a:lnTo>
                  <a:lnTo>
                    <a:pt x="236" y="25"/>
                  </a:lnTo>
                  <a:lnTo>
                    <a:pt x="263" y="52"/>
                  </a:lnTo>
                  <a:lnTo>
                    <a:pt x="258" y="77"/>
                  </a:lnTo>
                  <a:lnTo>
                    <a:pt x="239" y="97"/>
                  </a:lnTo>
                  <a:lnTo>
                    <a:pt x="218" y="107"/>
                  </a:lnTo>
                  <a:lnTo>
                    <a:pt x="206" y="125"/>
                  </a:lnTo>
                  <a:lnTo>
                    <a:pt x="210" y="180"/>
                  </a:lnTo>
                  <a:lnTo>
                    <a:pt x="198" y="207"/>
                  </a:lnTo>
                  <a:lnTo>
                    <a:pt x="196" y="239"/>
                  </a:lnTo>
                  <a:lnTo>
                    <a:pt x="168" y="252"/>
                  </a:lnTo>
                  <a:lnTo>
                    <a:pt x="166" y="285"/>
                  </a:lnTo>
                  <a:lnTo>
                    <a:pt x="186" y="300"/>
                  </a:lnTo>
                  <a:lnTo>
                    <a:pt x="158" y="336"/>
                  </a:lnTo>
                  <a:lnTo>
                    <a:pt x="179" y="357"/>
                  </a:lnTo>
                  <a:lnTo>
                    <a:pt x="198" y="391"/>
                  </a:lnTo>
                  <a:lnTo>
                    <a:pt x="180" y="421"/>
                  </a:lnTo>
                  <a:lnTo>
                    <a:pt x="165" y="450"/>
                  </a:lnTo>
                  <a:lnTo>
                    <a:pt x="158" y="480"/>
                  </a:lnTo>
                  <a:lnTo>
                    <a:pt x="164" y="508"/>
                  </a:lnTo>
                  <a:lnTo>
                    <a:pt x="135" y="525"/>
                  </a:lnTo>
                  <a:lnTo>
                    <a:pt x="102" y="543"/>
                  </a:lnTo>
                  <a:lnTo>
                    <a:pt x="68" y="544"/>
                  </a:lnTo>
                  <a:lnTo>
                    <a:pt x="56" y="508"/>
                  </a:lnTo>
                  <a:lnTo>
                    <a:pt x="53" y="484"/>
                  </a:lnTo>
                  <a:lnTo>
                    <a:pt x="59" y="456"/>
                  </a:lnTo>
                  <a:lnTo>
                    <a:pt x="60" y="430"/>
                  </a:lnTo>
                  <a:lnTo>
                    <a:pt x="41" y="416"/>
                  </a:lnTo>
                  <a:lnTo>
                    <a:pt x="9" y="411"/>
                  </a:lnTo>
                  <a:lnTo>
                    <a:pt x="3" y="390"/>
                  </a:lnTo>
                  <a:lnTo>
                    <a:pt x="0" y="363"/>
                  </a:lnTo>
                  <a:lnTo>
                    <a:pt x="21" y="339"/>
                  </a:lnTo>
                  <a:lnTo>
                    <a:pt x="36" y="323"/>
                  </a:lnTo>
                  <a:lnTo>
                    <a:pt x="42" y="300"/>
                  </a:lnTo>
                  <a:lnTo>
                    <a:pt x="51" y="283"/>
                  </a:lnTo>
                  <a:lnTo>
                    <a:pt x="56" y="262"/>
                  </a:lnTo>
                  <a:lnTo>
                    <a:pt x="63" y="240"/>
                  </a:lnTo>
                  <a:lnTo>
                    <a:pt x="68" y="223"/>
                  </a:lnTo>
                  <a:lnTo>
                    <a:pt x="71" y="193"/>
                  </a:lnTo>
                  <a:lnTo>
                    <a:pt x="66" y="163"/>
                  </a:lnTo>
                  <a:lnTo>
                    <a:pt x="60" y="144"/>
                  </a:lnTo>
                  <a:lnTo>
                    <a:pt x="71" y="127"/>
                  </a:lnTo>
                  <a:lnTo>
                    <a:pt x="68" y="109"/>
                  </a:lnTo>
                  <a:lnTo>
                    <a:pt x="59" y="87"/>
                  </a:lnTo>
                  <a:lnTo>
                    <a:pt x="56" y="63"/>
                  </a:lnTo>
                  <a:lnTo>
                    <a:pt x="101" y="39"/>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43" name="Freeform 118">
              <a:extLst>
                <a:ext uri="{FF2B5EF4-FFF2-40B4-BE49-F238E27FC236}">
                  <a16:creationId xmlns:a16="http://schemas.microsoft.com/office/drawing/2014/main" id="{3F02F216-7023-4DCF-BC67-5A8363E0CBFF}"/>
                </a:ext>
              </a:extLst>
            </p:cNvPr>
            <p:cNvSpPr>
              <a:spLocks/>
            </p:cNvSpPr>
            <p:nvPr/>
          </p:nvSpPr>
          <p:spPr bwMode="auto">
            <a:xfrm>
              <a:off x="4864316" y="3005462"/>
              <a:ext cx="343568" cy="142112"/>
            </a:xfrm>
            <a:custGeom>
              <a:avLst/>
              <a:gdLst>
                <a:gd name="T0" fmla="*/ 2147483647 w 1101"/>
                <a:gd name="T1" fmla="*/ 2147483647 h 456"/>
                <a:gd name="T2" fmla="*/ 2147483647 w 1101"/>
                <a:gd name="T3" fmla="*/ 2147483647 h 456"/>
                <a:gd name="T4" fmla="*/ 2147483647 w 1101"/>
                <a:gd name="T5" fmla="*/ 2147483647 h 456"/>
                <a:gd name="T6" fmla="*/ 2147483647 w 1101"/>
                <a:gd name="T7" fmla="*/ 2147483647 h 456"/>
                <a:gd name="T8" fmla="*/ 2147483647 w 1101"/>
                <a:gd name="T9" fmla="*/ 2147483647 h 456"/>
                <a:gd name="T10" fmla="*/ 2147483647 w 1101"/>
                <a:gd name="T11" fmla="*/ 2147483647 h 456"/>
                <a:gd name="T12" fmla="*/ 2147483647 w 1101"/>
                <a:gd name="T13" fmla="*/ 2147483647 h 456"/>
                <a:gd name="T14" fmla="*/ 2147483647 w 1101"/>
                <a:gd name="T15" fmla="*/ 2147483647 h 456"/>
                <a:gd name="T16" fmla="*/ 2147483647 w 1101"/>
                <a:gd name="T17" fmla="*/ 2147483647 h 456"/>
                <a:gd name="T18" fmla="*/ 2147483647 w 1101"/>
                <a:gd name="T19" fmla="*/ 2147483647 h 456"/>
                <a:gd name="T20" fmla="*/ 2147483647 w 1101"/>
                <a:gd name="T21" fmla="*/ 2147483647 h 456"/>
                <a:gd name="T22" fmla="*/ 2147483647 w 1101"/>
                <a:gd name="T23" fmla="*/ 2147483647 h 456"/>
                <a:gd name="T24" fmla="*/ 2147483647 w 1101"/>
                <a:gd name="T25" fmla="*/ 2147483647 h 456"/>
                <a:gd name="T26" fmla="*/ 2147483647 w 1101"/>
                <a:gd name="T27" fmla="*/ 2147483647 h 456"/>
                <a:gd name="T28" fmla="*/ 2147483647 w 1101"/>
                <a:gd name="T29" fmla="*/ 2147483647 h 456"/>
                <a:gd name="T30" fmla="*/ 2147483647 w 1101"/>
                <a:gd name="T31" fmla="*/ 2147483647 h 456"/>
                <a:gd name="T32" fmla="*/ 2147483647 w 1101"/>
                <a:gd name="T33" fmla="*/ 2147483647 h 456"/>
                <a:gd name="T34" fmla="*/ 2147483647 w 1101"/>
                <a:gd name="T35" fmla="*/ 2147483647 h 456"/>
                <a:gd name="T36" fmla="*/ 2147483647 w 1101"/>
                <a:gd name="T37" fmla="*/ 2147483647 h 456"/>
                <a:gd name="T38" fmla="*/ 2147483647 w 1101"/>
                <a:gd name="T39" fmla="*/ 2147483647 h 456"/>
                <a:gd name="T40" fmla="*/ 2147483647 w 1101"/>
                <a:gd name="T41" fmla="*/ 2147483647 h 456"/>
                <a:gd name="T42" fmla="*/ 2147483647 w 1101"/>
                <a:gd name="T43" fmla="*/ 2147483647 h 456"/>
                <a:gd name="T44" fmla="*/ 2147483647 w 1101"/>
                <a:gd name="T45" fmla="*/ 2147483647 h 456"/>
                <a:gd name="T46" fmla="*/ 2147483647 w 1101"/>
                <a:gd name="T47" fmla="*/ 2147483647 h 456"/>
                <a:gd name="T48" fmla="*/ 2147483647 w 1101"/>
                <a:gd name="T49" fmla="*/ 2147483647 h 456"/>
                <a:gd name="T50" fmla="*/ 2147483647 w 1101"/>
                <a:gd name="T51" fmla="*/ 2147483647 h 456"/>
                <a:gd name="T52" fmla="*/ 2147483647 w 1101"/>
                <a:gd name="T53" fmla="*/ 2147483647 h 456"/>
                <a:gd name="T54" fmla="*/ 2147483647 w 1101"/>
                <a:gd name="T55" fmla="*/ 2147483647 h 456"/>
                <a:gd name="T56" fmla="*/ 2147483647 w 1101"/>
                <a:gd name="T57" fmla="*/ 2147483647 h 456"/>
                <a:gd name="T58" fmla="*/ 2147483647 w 1101"/>
                <a:gd name="T59" fmla="*/ 2147483647 h 456"/>
                <a:gd name="T60" fmla="*/ 2147483647 w 1101"/>
                <a:gd name="T61" fmla="*/ 2147483647 h 456"/>
                <a:gd name="T62" fmla="*/ 2147483647 w 1101"/>
                <a:gd name="T63" fmla="*/ 2147483647 h 456"/>
                <a:gd name="T64" fmla="*/ 2147483647 w 1101"/>
                <a:gd name="T65" fmla="*/ 2147483647 h 456"/>
                <a:gd name="T66" fmla="*/ 2147483647 w 1101"/>
                <a:gd name="T67" fmla="*/ 2147483647 h 456"/>
                <a:gd name="T68" fmla="*/ 2147483647 w 1101"/>
                <a:gd name="T69" fmla="*/ 2147483647 h 456"/>
                <a:gd name="T70" fmla="*/ 2147483647 w 1101"/>
                <a:gd name="T71" fmla="*/ 2147483647 h 456"/>
                <a:gd name="T72" fmla="*/ 2147483647 w 1101"/>
                <a:gd name="T73" fmla="*/ 2147483647 h 456"/>
                <a:gd name="T74" fmla="*/ 2147483647 w 1101"/>
                <a:gd name="T75" fmla="*/ 2147483647 h 456"/>
                <a:gd name="T76" fmla="*/ 2147483647 w 1101"/>
                <a:gd name="T77" fmla="*/ 2147483647 h 456"/>
                <a:gd name="T78" fmla="*/ 2147483647 w 1101"/>
                <a:gd name="T79" fmla="*/ 2147483647 h 456"/>
                <a:gd name="T80" fmla="*/ 2147483647 w 1101"/>
                <a:gd name="T81" fmla="*/ 2147483647 h 456"/>
                <a:gd name="T82" fmla="*/ 2147483647 w 1101"/>
                <a:gd name="T83" fmla="*/ 2147483647 h 456"/>
                <a:gd name="T84" fmla="*/ 2147483647 w 1101"/>
                <a:gd name="T85" fmla="*/ 2147483647 h 456"/>
                <a:gd name="T86" fmla="*/ 2147483647 w 1101"/>
                <a:gd name="T87" fmla="*/ 2147483647 h 456"/>
                <a:gd name="T88" fmla="*/ 2147483647 w 1101"/>
                <a:gd name="T89" fmla="*/ 2147483647 h 456"/>
                <a:gd name="T90" fmla="*/ 2147483647 w 1101"/>
                <a:gd name="T91" fmla="*/ 2147483647 h 456"/>
                <a:gd name="T92" fmla="*/ 2147483647 w 1101"/>
                <a:gd name="T93" fmla="*/ 2147483647 h 456"/>
                <a:gd name="T94" fmla="*/ 0 w 1101"/>
                <a:gd name="T95" fmla="*/ 2147483647 h 456"/>
                <a:gd name="T96" fmla="*/ 2147483647 w 1101"/>
                <a:gd name="T97" fmla="*/ 2147483647 h 45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w 1101"/>
                <a:gd name="T148" fmla="*/ 0 h 456"/>
                <a:gd name="T149" fmla="*/ 1101 w 1101"/>
                <a:gd name="T150" fmla="*/ 456 h 456"/>
              </a:gdLst>
              <a:ahLst/>
              <a:cxnLst>
                <a:cxn ang="T98">
                  <a:pos x="T0" y="T1"/>
                </a:cxn>
                <a:cxn ang="T99">
                  <a:pos x="T2" y="T3"/>
                </a:cxn>
                <a:cxn ang="T100">
                  <a:pos x="T4" y="T5"/>
                </a:cxn>
                <a:cxn ang="T101">
                  <a:pos x="T6" y="T7"/>
                </a:cxn>
                <a:cxn ang="T102">
                  <a:pos x="T8" y="T9"/>
                </a:cxn>
                <a:cxn ang="T103">
                  <a:pos x="T10" y="T11"/>
                </a:cxn>
                <a:cxn ang="T104">
                  <a:pos x="T12" y="T13"/>
                </a:cxn>
                <a:cxn ang="T105">
                  <a:pos x="T14" y="T15"/>
                </a:cxn>
                <a:cxn ang="T106">
                  <a:pos x="T16" y="T17"/>
                </a:cxn>
                <a:cxn ang="T107">
                  <a:pos x="T18" y="T19"/>
                </a:cxn>
                <a:cxn ang="T108">
                  <a:pos x="T20" y="T21"/>
                </a:cxn>
                <a:cxn ang="T109">
                  <a:pos x="T22" y="T23"/>
                </a:cxn>
                <a:cxn ang="T110">
                  <a:pos x="T24" y="T25"/>
                </a:cxn>
                <a:cxn ang="T111">
                  <a:pos x="T26" y="T27"/>
                </a:cxn>
                <a:cxn ang="T112">
                  <a:pos x="T28" y="T29"/>
                </a:cxn>
                <a:cxn ang="T113">
                  <a:pos x="T30" y="T31"/>
                </a:cxn>
                <a:cxn ang="T114">
                  <a:pos x="T32" y="T33"/>
                </a:cxn>
                <a:cxn ang="T115">
                  <a:pos x="T34" y="T35"/>
                </a:cxn>
                <a:cxn ang="T116">
                  <a:pos x="T36" y="T37"/>
                </a:cxn>
                <a:cxn ang="T117">
                  <a:pos x="T38" y="T39"/>
                </a:cxn>
                <a:cxn ang="T118">
                  <a:pos x="T40" y="T41"/>
                </a:cxn>
                <a:cxn ang="T119">
                  <a:pos x="T42" y="T43"/>
                </a:cxn>
                <a:cxn ang="T120">
                  <a:pos x="T44" y="T45"/>
                </a:cxn>
                <a:cxn ang="T121">
                  <a:pos x="T46" y="T47"/>
                </a:cxn>
                <a:cxn ang="T122">
                  <a:pos x="T48" y="T49"/>
                </a:cxn>
                <a:cxn ang="T123">
                  <a:pos x="T50" y="T51"/>
                </a:cxn>
                <a:cxn ang="T124">
                  <a:pos x="T52" y="T53"/>
                </a:cxn>
                <a:cxn ang="T125">
                  <a:pos x="T54" y="T55"/>
                </a:cxn>
                <a:cxn ang="T126">
                  <a:pos x="T56" y="T57"/>
                </a:cxn>
                <a:cxn ang="T127">
                  <a:pos x="T58" y="T59"/>
                </a:cxn>
                <a:cxn ang="T128">
                  <a:pos x="T60" y="T61"/>
                </a:cxn>
                <a:cxn ang="T129">
                  <a:pos x="T62" y="T63"/>
                </a:cxn>
                <a:cxn ang="T130">
                  <a:pos x="T64" y="T65"/>
                </a:cxn>
                <a:cxn ang="T131">
                  <a:pos x="T66" y="T67"/>
                </a:cxn>
                <a:cxn ang="T132">
                  <a:pos x="T68" y="T69"/>
                </a:cxn>
                <a:cxn ang="T133">
                  <a:pos x="T70" y="T71"/>
                </a:cxn>
                <a:cxn ang="T134">
                  <a:pos x="T72" y="T73"/>
                </a:cxn>
                <a:cxn ang="T135">
                  <a:pos x="T74" y="T75"/>
                </a:cxn>
                <a:cxn ang="T136">
                  <a:pos x="T76" y="T77"/>
                </a:cxn>
                <a:cxn ang="T137">
                  <a:pos x="T78" y="T79"/>
                </a:cxn>
                <a:cxn ang="T138">
                  <a:pos x="T80" y="T81"/>
                </a:cxn>
                <a:cxn ang="T139">
                  <a:pos x="T82" y="T83"/>
                </a:cxn>
                <a:cxn ang="T140">
                  <a:pos x="T84" y="T85"/>
                </a:cxn>
                <a:cxn ang="T141">
                  <a:pos x="T86" y="T87"/>
                </a:cxn>
                <a:cxn ang="T142">
                  <a:pos x="T88" y="T89"/>
                </a:cxn>
                <a:cxn ang="T143">
                  <a:pos x="T90" y="T91"/>
                </a:cxn>
                <a:cxn ang="T144">
                  <a:pos x="T92" y="T93"/>
                </a:cxn>
                <a:cxn ang="T145">
                  <a:pos x="T94" y="T95"/>
                </a:cxn>
                <a:cxn ang="T146">
                  <a:pos x="T96" y="T97"/>
                </a:cxn>
              </a:cxnLst>
              <a:rect l="T147" t="T148" r="T149" b="T150"/>
              <a:pathLst>
                <a:path w="1101" h="456">
                  <a:moveTo>
                    <a:pt x="53" y="226"/>
                  </a:moveTo>
                  <a:lnTo>
                    <a:pt x="52" y="285"/>
                  </a:lnTo>
                  <a:lnTo>
                    <a:pt x="68" y="334"/>
                  </a:lnTo>
                  <a:lnTo>
                    <a:pt x="102" y="384"/>
                  </a:lnTo>
                  <a:lnTo>
                    <a:pt x="162" y="420"/>
                  </a:lnTo>
                  <a:lnTo>
                    <a:pt x="187" y="448"/>
                  </a:lnTo>
                  <a:lnTo>
                    <a:pt x="241" y="456"/>
                  </a:lnTo>
                  <a:lnTo>
                    <a:pt x="272" y="445"/>
                  </a:lnTo>
                  <a:lnTo>
                    <a:pt x="272" y="411"/>
                  </a:lnTo>
                  <a:lnTo>
                    <a:pt x="311" y="395"/>
                  </a:lnTo>
                  <a:lnTo>
                    <a:pt x="335" y="430"/>
                  </a:lnTo>
                  <a:lnTo>
                    <a:pt x="392" y="456"/>
                  </a:lnTo>
                  <a:lnTo>
                    <a:pt x="435" y="448"/>
                  </a:lnTo>
                  <a:lnTo>
                    <a:pt x="468" y="430"/>
                  </a:lnTo>
                  <a:lnTo>
                    <a:pt x="496" y="404"/>
                  </a:lnTo>
                  <a:lnTo>
                    <a:pt x="523" y="419"/>
                  </a:lnTo>
                  <a:lnTo>
                    <a:pt x="555" y="400"/>
                  </a:lnTo>
                  <a:lnTo>
                    <a:pt x="585" y="393"/>
                  </a:lnTo>
                  <a:lnTo>
                    <a:pt x="583" y="430"/>
                  </a:lnTo>
                  <a:lnTo>
                    <a:pt x="621" y="443"/>
                  </a:lnTo>
                  <a:lnTo>
                    <a:pt x="623" y="403"/>
                  </a:lnTo>
                  <a:lnTo>
                    <a:pt x="657" y="391"/>
                  </a:lnTo>
                  <a:lnTo>
                    <a:pt x="683" y="393"/>
                  </a:lnTo>
                  <a:lnTo>
                    <a:pt x="734" y="394"/>
                  </a:lnTo>
                  <a:lnTo>
                    <a:pt x="779" y="386"/>
                  </a:lnTo>
                  <a:lnTo>
                    <a:pt x="816" y="385"/>
                  </a:lnTo>
                  <a:lnTo>
                    <a:pt x="849" y="374"/>
                  </a:lnTo>
                  <a:lnTo>
                    <a:pt x="911" y="372"/>
                  </a:lnTo>
                  <a:lnTo>
                    <a:pt x="931" y="377"/>
                  </a:lnTo>
                  <a:lnTo>
                    <a:pt x="951" y="349"/>
                  </a:lnTo>
                  <a:lnTo>
                    <a:pt x="992" y="355"/>
                  </a:lnTo>
                  <a:lnTo>
                    <a:pt x="1032" y="366"/>
                  </a:lnTo>
                  <a:lnTo>
                    <a:pt x="1054" y="361"/>
                  </a:lnTo>
                  <a:lnTo>
                    <a:pt x="1080" y="372"/>
                  </a:lnTo>
                  <a:lnTo>
                    <a:pt x="1077" y="322"/>
                  </a:lnTo>
                  <a:lnTo>
                    <a:pt x="1054" y="269"/>
                  </a:lnTo>
                  <a:lnTo>
                    <a:pt x="1050" y="209"/>
                  </a:lnTo>
                  <a:lnTo>
                    <a:pt x="1072" y="192"/>
                  </a:lnTo>
                  <a:lnTo>
                    <a:pt x="1101" y="177"/>
                  </a:lnTo>
                  <a:lnTo>
                    <a:pt x="1087" y="168"/>
                  </a:lnTo>
                  <a:lnTo>
                    <a:pt x="1068" y="162"/>
                  </a:lnTo>
                  <a:lnTo>
                    <a:pt x="1050" y="164"/>
                  </a:lnTo>
                  <a:lnTo>
                    <a:pt x="1033" y="158"/>
                  </a:lnTo>
                  <a:lnTo>
                    <a:pt x="1027" y="146"/>
                  </a:lnTo>
                  <a:lnTo>
                    <a:pt x="1020" y="132"/>
                  </a:lnTo>
                  <a:lnTo>
                    <a:pt x="1027" y="125"/>
                  </a:lnTo>
                  <a:lnTo>
                    <a:pt x="1023" y="110"/>
                  </a:lnTo>
                  <a:lnTo>
                    <a:pt x="1014" y="104"/>
                  </a:lnTo>
                  <a:lnTo>
                    <a:pt x="1009" y="89"/>
                  </a:lnTo>
                  <a:lnTo>
                    <a:pt x="1000" y="59"/>
                  </a:lnTo>
                  <a:lnTo>
                    <a:pt x="958" y="33"/>
                  </a:lnTo>
                  <a:lnTo>
                    <a:pt x="927" y="38"/>
                  </a:lnTo>
                  <a:lnTo>
                    <a:pt x="897" y="28"/>
                  </a:lnTo>
                  <a:lnTo>
                    <a:pt x="873" y="59"/>
                  </a:lnTo>
                  <a:lnTo>
                    <a:pt x="849" y="88"/>
                  </a:lnTo>
                  <a:lnTo>
                    <a:pt x="808" y="90"/>
                  </a:lnTo>
                  <a:lnTo>
                    <a:pt x="789" y="75"/>
                  </a:lnTo>
                  <a:lnTo>
                    <a:pt x="753" y="72"/>
                  </a:lnTo>
                  <a:lnTo>
                    <a:pt x="729" y="90"/>
                  </a:lnTo>
                  <a:lnTo>
                    <a:pt x="674" y="78"/>
                  </a:lnTo>
                  <a:lnTo>
                    <a:pt x="632" y="78"/>
                  </a:lnTo>
                  <a:lnTo>
                    <a:pt x="594" y="56"/>
                  </a:lnTo>
                  <a:lnTo>
                    <a:pt x="556" y="41"/>
                  </a:lnTo>
                  <a:lnTo>
                    <a:pt x="520" y="3"/>
                  </a:lnTo>
                  <a:lnTo>
                    <a:pt x="460" y="0"/>
                  </a:lnTo>
                  <a:lnTo>
                    <a:pt x="418" y="9"/>
                  </a:lnTo>
                  <a:lnTo>
                    <a:pt x="385" y="25"/>
                  </a:lnTo>
                  <a:lnTo>
                    <a:pt x="364" y="43"/>
                  </a:lnTo>
                  <a:lnTo>
                    <a:pt x="339" y="51"/>
                  </a:lnTo>
                  <a:lnTo>
                    <a:pt x="298" y="69"/>
                  </a:lnTo>
                  <a:lnTo>
                    <a:pt x="261" y="81"/>
                  </a:lnTo>
                  <a:lnTo>
                    <a:pt x="208" y="69"/>
                  </a:lnTo>
                  <a:lnTo>
                    <a:pt x="198" y="96"/>
                  </a:lnTo>
                  <a:lnTo>
                    <a:pt x="180" y="122"/>
                  </a:lnTo>
                  <a:lnTo>
                    <a:pt x="160" y="154"/>
                  </a:lnTo>
                  <a:lnTo>
                    <a:pt x="110" y="147"/>
                  </a:lnTo>
                  <a:lnTo>
                    <a:pt x="67" y="140"/>
                  </a:lnTo>
                  <a:lnTo>
                    <a:pt x="71" y="115"/>
                  </a:lnTo>
                  <a:lnTo>
                    <a:pt x="110" y="96"/>
                  </a:lnTo>
                  <a:lnTo>
                    <a:pt x="145" y="96"/>
                  </a:lnTo>
                  <a:lnTo>
                    <a:pt x="173" y="84"/>
                  </a:lnTo>
                  <a:lnTo>
                    <a:pt x="160" y="62"/>
                  </a:lnTo>
                  <a:lnTo>
                    <a:pt x="131" y="47"/>
                  </a:lnTo>
                  <a:lnTo>
                    <a:pt x="116" y="13"/>
                  </a:lnTo>
                  <a:lnTo>
                    <a:pt x="99" y="23"/>
                  </a:lnTo>
                  <a:lnTo>
                    <a:pt x="82" y="7"/>
                  </a:lnTo>
                  <a:lnTo>
                    <a:pt x="61" y="5"/>
                  </a:lnTo>
                  <a:lnTo>
                    <a:pt x="22" y="24"/>
                  </a:lnTo>
                  <a:lnTo>
                    <a:pt x="42" y="59"/>
                  </a:lnTo>
                  <a:lnTo>
                    <a:pt x="23" y="69"/>
                  </a:lnTo>
                  <a:lnTo>
                    <a:pt x="16" y="84"/>
                  </a:lnTo>
                  <a:lnTo>
                    <a:pt x="25" y="101"/>
                  </a:lnTo>
                  <a:lnTo>
                    <a:pt x="35" y="122"/>
                  </a:lnTo>
                  <a:lnTo>
                    <a:pt x="53" y="136"/>
                  </a:lnTo>
                  <a:lnTo>
                    <a:pt x="28" y="154"/>
                  </a:lnTo>
                  <a:lnTo>
                    <a:pt x="0" y="178"/>
                  </a:lnTo>
                  <a:lnTo>
                    <a:pt x="18" y="203"/>
                  </a:lnTo>
                  <a:lnTo>
                    <a:pt x="53" y="226"/>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44" name="Freeform 119">
              <a:extLst>
                <a:ext uri="{FF2B5EF4-FFF2-40B4-BE49-F238E27FC236}">
                  <a16:creationId xmlns:a16="http://schemas.microsoft.com/office/drawing/2014/main" id="{2D365627-B4FC-49B1-8595-5673C2B5C721}"/>
                </a:ext>
              </a:extLst>
            </p:cNvPr>
            <p:cNvSpPr>
              <a:spLocks/>
            </p:cNvSpPr>
            <p:nvPr/>
          </p:nvSpPr>
          <p:spPr bwMode="auto">
            <a:xfrm>
              <a:off x="5079827" y="3114779"/>
              <a:ext cx="187401" cy="176469"/>
            </a:xfrm>
            <a:custGeom>
              <a:avLst/>
              <a:gdLst>
                <a:gd name="T0" fmla="*/ 2147483647 w 600"/>
                <a:gd name="T1" fmla="*/ 0 h 565"/>
                <a:gd name="T2" fmla="*/ 2147483647 w 600"/>
                <a:gd name="T3" fmla="*/ 2147483647 h 565"/>
                <a:gd name="T4" fmla="*/ 2147483647 w 600"/>
                <a:gd name="T5" fmla="*/ 2147483647 h 565"/>
                <a:gd name="T6" fmla="*/ 2147483647 w 600"/>
                <a:gd name="T7" fmla="*/ 2147483647 h 565"/>
                <a:gd name="T8" fmla="*/ 2147483647 w 600"/>
                <a:gd name="T9" fmla="*/ 2147483647 h 565"/>
                <a:gd name="T10" fmla="*/ 2147483647 w 600"/>
                <a:gd name="T11" fmla="*/ 2147483647 h 565"/>
                <a:gd name="T12" fmla="*/ 2147483647 w 600"/>
                <a:gd name="T13" fmla="*/ 2147483647 h 565"/>
                <a:gd name="T14" fmla="*/ 2147483647 w 600"/>
                <a:gd name="T15" fmla="*/ 2147483647 h 565"/>
                <a:gd name="T16" fmla="*/ 2147483647 w 600"/>
                <a:gd name="T17" fmla="*/ 2147483647 h 565"/>
                <a:gd name="T18" fmla="*/ 2147483647 w 600"/>
                <a:gd name="T19" fmla="*/ 2147483647 h 565"/>
                <a:gd name="T20" fmla="*/ 2147483647 w 600"/>
                <a:gd name="T21" fmla="*/ 2147483647 h 565"/>
                <a:gd name="T22" fmla="*/ 2147483647 w 600"/>
                <a:gd name="T23" fmla="*/ 2147483647 h 565"/>
                <a:gd name="T24" fmla="*/ 0 w 600"/>
                <a:gd name="T25" fmla="*/ 2147483647 h 565"/>
                <a:gd name="T26" fmla="*/ 2147483647 w 600"/>
                <a:gd name="T27" fmla="*/ 2147483647 h 565"/>
                <a:gd name="T28" fmla="*/ 2147483647 w 600"/>
                <a:gd name="T29" fmla="*/ 2147483647 h 565"/>
                <a:gd name="T30" fmla="*/ 2147483647 w 600"/>
                <a:gd name="T31" fmla="*/ 2147483647 h 565"/>
                <a:gd name="T32" fmla="*/ 2147483647 w 600"/>
                <a:gd name="T33" fmla="*/ 2147483647 h 565"/>
                <a:gd name="T34" fmla="*/ 2147483647 w 600"/>
                <a:gd name="T35" fmla="*/ 2147483647 h 565"/>
                <a:gd name="T36" fmla="*/ 2147483647 w 600"/>
                <a:gd name="T37" fmla="*/ 2147483647 h 565"/>
                <a:gd name="T38" fmla="*/ 2147483647 w 600"/>
                <a:gd name="T39" fmla="*/ 2147483647 h 565"/>
                <a:gd name="T40" fmla="*/ 2147483647 w 600"/>
                <a:gd name="T41" fmla="*/ 2147483647 h 565"/>
                <a:gd name="T42" fmla="*/ 2147483647 w 600"/>
                <a:gd name="T43" fmla="*/ 2147483647 h 565"/>
                <a:gd name="T44" fmla="*/ 2147483647 w 600"/>
                <a:gd name="T45" fmla="*/ 2147483647 h 565"/>
                <a:gd name="T46" fmla="*/ 2147483647 w 600"/>
                <a:gd name="T47" fmla="*/ 2147483647 h 565"/>
                <a:gd name="T48" fmla="*/ 2147483647 w 600"/>
                <a:gd name="T49" fmla="*/ 2147483647 h 565"/>
                <a:gd name="T50" fmla="*/ 2147483647 w 600"/>
                <a:gd name="T51" fmla="*/ 2147483647 h 565"/>
                <a:gd name="T52" fmla="*/ 2147483647 w 600"/>
                <a:gd name="T53" fmla="*/ 2147483647 h 565"/>
                <a:gd name="T54" fmla="*/ 2147483647 w 600"/>
                <a:gd name="T55" fmla="*/ 2147483647 h 565"/>
                <a:gd name="T56" fmla="*/ 2147483647 w 600"/>
                <a:gd name="T57" fmla="*/ 2147483647 h 565"/>
                <a:gd name="T58" fmla="*/ 2147483647 w 600"/>
                <a:gd name="T59" fmla="*/ 2147483647 h 565"/>
                <a:gd name="T60" fmla="*/ 2147483647 w 600"/>
                <a:gd name="T61" fmla="*/ 2147483647 h 565"/>
                <a:gd name="T62" fmla="*/ 2147483647 w 600"/>
                <a:gd name="T63" fmla="*/ 2147483647 h 565"/>
                <a:gd name="T64" fmla="*/ 2147483647 w 600"/>
                <a:gd name="T65" fmla="*/ 2147483647 h 565"/>
                <a:gd name="T66" fmla="*/ 2147483647 w 600"/>
                <a:gd name="T67" fmla="*/ 2147483647 h 565"/>
                <a:gd name="T68" fmla="*/ 2147483647 w 600"/>
                <a:gd name="T69" fmla="*/ 2147483647 h 565"/>
                <a:gd name="T70" fmla="*/ 2147483647 w 600"/>
                <a:gd name="T71" fmla="*/ 2147483647 h 565"/>
                <a:gd name="T72" fmla="*/ 2147483647 w 600"/>
                <a:gd name="T73" fmla="*/ 2147483647 h 565"/>
                <a:gd name="T74" fmla="*/ 2147483647 w 600"/>
                <a:gd name="T75" fmla="*/ 2147483647 h 565"/>
                <a:gd name="T76" fmla="*/ 2147483647 w 600"/>
                <a:gd name="T77" fmla="*/ 2147483647 h 565"/>
                <a:gd name="T78" fmla="*/ 2147483647 w 600"/>
                <a:gd name="T79" fmla="*/ 2147483647 h 565"/>
                <a:gd name="T80" fmla="*/ 2147483647 w 600"/>
                <a:gd name="T81" fmla="*/ 2147483647 h 565"/>
                <a:gd name="T82" fmla="*/ 2147483647 w 600"/>
                <a:gd name="T83" fmla="*/ 2147483647 h 565"/>
                <a:gd name="T84" fmla="*/ 2147483647 w 600"/>
                <a:gd name="T85" fmla="*/ 2147483647 h 565"/>
                <a:gd name="T86" fmla="*/ 2147483647 w 600"/>
                <a:gd name="T87" fmla="*/ 2147483647 h 565"/>
                <a:gd name="T88" fmla="*/ 2147483647 w 600"/>
                <a:gd name="T89" fmla="*/ 2147483647 h 565"/>
                <a:gd name="T90" fmla="*/ 2147483647 w 600"/>
                <a:gd name="T91" fmla="*/ 2147483647 h 565"/>
                <a:gd name="T92" fmla="*/ 2147483647 w 600"/>
                <a:gd name="T93" fmla="*/ 2147483647 h 565"/>
                <a:gd name="T94" fmla="*/ 2147483647 w 600"/>
                <a:gd name="T95" fmla="*/ 2147483647 h 565"/>
                <a:gd name="T96" fmla="*/ 2147483647 w 600"/>
                <a:gd name="T97" fmla="*/ 2147483647 h 565"/>
                <a:gd name="T98" fmla="*/ 2147483647 w 600"/>
                <a:gd name="T99" fmla="*/ 2147483647 h 565"/>
                <a:gd name="T100" fmla="*/ 2147483647 w 600"/>
                <a:gd name="T101" fmla="*/ 2147483647 h 565"/>
                <a:gd name="T102" fmla="*/ 2147483647 w 600"/>
                <a:gd name="T103" fmla="*/ 2147483647 h 565"/>
                <a:gd name="T104" fmla="*/ 2147483647 w 600"/>
                <a:gd name="T105" fmla="*/ 2147483647 h 565"/>
                <a:gd name="T106" fmla="*/ 2147483647 w 600"/>
                <a:gd name="T107" fmla="*/ 0 h 565"/>
                <a:gd name="T108" fmla="*/ 2147483647 w 600"/>
                <a:gd name="T109" fmla="*/ 0 h 565"/>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w 600"/>
                <a:gd name="T166" fmla="*/ 0 h 565"/>
                <a:gd name="T167" fmla="*/ 600 w 600"/>
                <a:gd name="T168" fmla="*/ 565 h 565"/>
              </a:gdLst>
              <a:ahLst/>
              <a:cxnLst>
                <a:cxn ang="T110">
                  <a:pos x="T0" y="T1"/>
                </a:cxn>
                <a:cxn ang="T111">
                  <a:pos x="T2" y="T3"/>
                </a:cxn>
                <a:cxn ang="T112">
                  <a:pos x="T4" y="T5"/>
                </a:cxn>
                <a:cxn ang="T113">
                  <a:pos x="T6" y="T7"/>
                </a:cxn>
                <a:cxn ang="T114">
                  <a:pos x="T8" y="T9"/>
                </a:cxn>
                <a:cxn ang="T115">
                  <a:pos x="T10" y="T11"/>
                </a:cxn>
                <a:cxn ang="T116">
                  <a:pos x="T12" y="T13"/>
                </a:cxn>
                <a:cxn ang="T117">
                  <a:pos x="T14" y="T15"/>
                </a:cxn>
                <a:cxn ang="T118">
                  <a:pos x="T16" y="T17"/>
                </a:cxn>
                <a:cxn ang="T119">
                  <a:pos x="T18" y="T19"/>
                </a:cxn>
                <a:cxn ang="T120">
                  <a:pos x="T20" y="T21"/>
                </a:cxn>
                <a:cxn ang="T121">
                  <a:pos x="T22" y="T23"/>
                </a:cxn>
                <a:cxn ang="T122">
                  <a:pos x="T24" y="T25"/>
                </a:cxn>
                <a:cxn ang="T123">
                  <a:pos x="T26" y="T27"/>
                </a:cxn>
                <a:cxn ang="T124">
                  <a:pos x="T28" y="T29"/>
                </a:cxn>
                <a:cxn ang="T125">
                  <a:pos x="T30" y="T31"/>
                </a:cxn>
                <a:cxn ang="T126">
                  <a:pos x="T32" y="T33"/>
                </a:cxn>
                <a:cxn ang="T127">
                  <a:pos x="T34" y="T35"/>
                </a:cxn>
                <a:cxn ang="T128">
                  <a:pos x="T36" y="T37"/>
                </a:cxn>
                <a:cxn ang="T129">
                  <a:pos x="T38" y="T39"/>
                </a:cxn>
                <a:cxn ang="T130">
                  <a:pos x="T40" y="T41"/>
                </a:cxn>
                <a:cxn ang="T131">
                  <a:pos x="T42" y="T43"/>
                </a:cxn>
                <a:cxn ang="T132">
                  <a:pos x="T44" y="T45"/>
                </a:cxn>
                <a:cxn ang="T133">
                  <a:pos x="T46" y="T47"/>
                </a:cxn>
                <a:cxn ang="T134">
                  <a:pos x="T48" y="T49"/>
                </a:cxn>
                <a:cxn ang="T135">
                  <a:pos x="T50" y="T51"/>
                </a:cxn>
                <a:cxn ang="T136">
                  <a:pos x="T52" y="T53"/>
                </a:cxn>
                <a:cxn ang="T137">
                  <a:pos x="T54" y="T55"/>
                </a:cxn>
                <a:cxn ang="T138">
                  <a:pos x="T56" y="T57"/>
                </a:cxn>
                <a:cxn ang="T139">
                  <a:pos x="T58" y="T59"/>
                </a:cxn>
                <a:cxn ang="T140">
                  <a:pos x="T60" y="T61"/>
                </a:cxn>
                <a:cxn ang="T141">
                  <a:pos x="T62" y="T63"/>
                </a:cxn>
                <a:cxn ang="T142">
                  <a:pos x="T64" y="T65"/>
                </a:cxn>
                <a:cxn ang="T143">
                  <a:pos x="T66" y="T67"/>
                </a:cxn>
                <a:cxn ang="T144">
                  <a:pos x="T68" y="T69"/>
                </a:cxn>
                <a:cxn ang="T145">
                  <a:pos x="T70" y="T71"/>
                </a:cxn>
                <a:cxn ang="T146">
                  <a:pos x="T72" y="T73"/>
                </a:cxn>
                <a:cxn ang="T147">
                  <a:pos x="T74" y="T75"/>
                </a:cxn>
                <a:cxn ang="T148">
                  <a:pos x="T76" y="T77"/>
                </a:cxn>
                <a:cxn ang="T149">
                  <a:pos x="T78" y="T79"/>
                </a:cxn>
                <a:cxn ang="T150">
                  <a:pos x="T80" y="T81"/>
                </a:cxn>
                <a:cxn ang="T151">
                  <a:pos x="T82" y="T83"/>
                </a:cxn>
                <a:cxn ang="T152">
                  <a:pos x="T84" y="T85"/>
                </a:cxn>
                <a:cxn ang="T153">
                  <a:pos x="T86" y="T87"/>
                </a:cxn>
                <a:cxn ang="T154">
                  <a:pos x="T88" y="T89"/>
                </a:cxn>
                <a:cxn ang="T155">
                  <a:pos x="T90" y="T91"/>
                </a:cxn>
                <a:cxn ang="T156">
                  <a:pos x="T92" y="T93"/>
                </a:cxn>
                <a:cxn ang="T157">
                  <a:pos x="T94" y="T95"/>
                </a:cxn>
                <a:cxn ang="T158">
                  <a:pos x="T96" y="T97"/>
                </a:cxn>
                <a:cxn ang="T159">
                  <a:pos x="T98" y="T99"/>
                </a:cxn>
                <a:cxn ang="T160">
                  <a:pos x="T100" y="T101"/>
                </a:cxn>
                <a:cxn ang="T161">
                  <a:pos x="T102" y="T103"/>
                </a:cxn>
                <a:cxn ang="T162">
                  <a:pos x="T104" y="T105"/>
                </a:cxn>
                <a:cxn ang="T163">
                  <a:pos x="T106" y="T107"/>
                </a:cxn>
                <a:cxn ang="T164">
                  <a:pos x="T108" y="T109"/>
                </a:cxn>
              </a:cxnLst>
              <a:rect l="T165" t="T166" r="T167" b="T168"/>
              <a:pathLst>
                <a:path w="600" h="565">
                  <a:moveTo>
                    <a:pt x="260" y="0"/>
                  </a:moveTo>
                  <a:lnTo>
                    <a:pt x="243" y="26"/>
                  </a:lnTo>
                  <a:lnTo>
                    <a:pt x="218" y="44"/>
                  </a:lnTo>
                  <a:lnTo>
                    <a:pt x="202" y="58"/>
                  </a:lnTo>
                  <a:lnTo>
                    <a:pt x="190" y="106"/>
                  </a:lnTo>
                  <a:lnTo>
                    <a:pt x="168" y="135"/>
                  </a:lnTo>
                  <a:lnTo>
                    <a:pt x="183" y="164"/>
                  </a:lnTo>
                  <a:lnTo>
                    <a:pt x="189" y="202"/>
                  </a:lnTo>
                  <a:lnTo>
                    <a:pt x="146" y="206"/>
                  </a:lnTo>
                  <a:lnTo>
                    <a:pt x="114" y="225"/>
                  </a:lnTo>
                  <a:lnTo>
                    <a:pt x="71" y="243"/>
                  </a:lnTo>
                  <a:lnTo>
                    <a:pt x="21" y="279"/>
                  </a:lnTo>
                  <a:lnTo>
                    <a:pt x="0" y="314"/>
                  </a:lnTo>
                  <a:lnTo>
                    <a:pt x="15" y="348"/>
                  </a:lnTo>
                  <a:lnTo>
                    <a:pt x="21" y="379"/>
                  </a:lnTo>
                  <a:lnTo>
                    <a:pt x="49" y="367"/>
                  </a:lnTo>
                  <a:lnTo>
                    <a:pt x="95" y="371"/>
                  </a:lnTo>
                  <a:lnTo>
                    <a:pt x="143" y="395"/>
                  </a:lnTo>
                  <a:lnTo>
                    <a:pt x="190" y="423"/>
                  </a:lnTo>
                  <a:lnTo>
                    <a:pt x="254" y="453"/>
                  </a:lnTo>
                  <a:lnTo>
                    <a:pt x="283" y="472"/>
                  </a:lnTo>
                  <a:lnTo>
                    <a:pt x="310" y="500"/>
                  </a:lnTo>
                  <a:lnTo>
                    <a:pt x="335" y="529"/>
                  </a:lnTo>
                  <a:lnTo>
                    <a:pt x="378" y="551"/>
                  </a:lnTo>
                  <a:lnTo>
                    <a:pt x="411" y="564"/>
                  </a:lnTo>
                  <a:lnTo>
                    <a:pt x="462" y="557"/>
                  </a:lnTo>
                  <a:lnTo>
                    <a:pt x="498" y="565"/>
                  </a:lnTo>
                  <a:lnTo>
                    <a:pt x="507" y="508"/>
                  </a:lnTo>
                  <a:lnTo>
                    <a:pt x="545" y="515"/>
                  </a:lnTo>
                  <a:lnTo>
                    <a:pt x="573" y="516"/>
                  </a:lnTo>
                  <a:lnTo>
                    <a:pt x="600" y="503"/>
                  </a:lnTo>
                  <a:lnTo>
                    <a:pt x="597" y="465"/>
                  </a:lnTo>
                  <a:lnTo>
                    <a:pt x="583" y="428"/>
                  </a:lnTo>
                  <a:lnTo>
                    <a:pt x="596" y="397"/>
                  </a:lnTo>
                  <a:lnTo>
                    <a:pt x="590" y="356"/>
                  </a:lnTo>
                  <a:lnTo>
                    <a:pt x="569" y="348"/>
                  </a:lnTo>
                  <a:lnTo>
                    <a:pt x="540" y="331"/>
                  </a:lnTo>
                  <a:lnTo>
                    <a:pt x="510" y="308"/>
                  </a:lnTo>
                  <a:lnTo>
                    <a:pt x="499" y="293"/>
                  </a:lnTo>
                  <a:lnTo>
                    <a:pt x="489" y="272"/>
                  </a:lnTo>
                  <a:lnTo>
                    <a:pt x="480" y="241"/>
                  </a:lnTo>
                  <a:lnTo>
                    <a:pt x="478" y="220"/>
                  </a:lnTo>
                  <a:lnTo>
                    <a:pt x="483" y="202"/>
                  </a:lnTo>
                  <a:lnTo>
                    <a:pt x="466" y="170"/>
                  </a:lnTo>
                  <a:lnTo>
                    <a:pt x="495" y="116"/>
                  </a:lnTo>
                  <a:lnTo>
                    <a:pt x="466" y="110"/>
                  </a:lnTo>
                  <a:lnTo>
                    <a:pt x="435" y="108"/>
                  </a:lnTo>
                  <a:lnTo>
                    <a:pt x="419" y="85"/>
                  </a:lnTo>
                  <a:lnTo>
                    <a:pt x="407" y="59"/>
                  </a:lnTo>
                  <a:lnTo>
                    <a:pt x="401" y="39"/>
                  </a:lnTo>
                  <a:lnTo>
                    <a:pt x="391" y="19"/>
                  </a:lnTo>
                  <a:lnTo>
                    <a:pt x="368" y="11"/>
                  </a:lnTo>
                  <a:lnTo>
                    <a:pt x="346" y="13"/>
                  </a:lnTo>
                  <a:lnTo>
                    <a:pt x="289" y="0"/>
                  </a:lnTo>
                  <a:lnTo>
                    <a:pt x="260" y="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45" name="Freeform 120">
              <a:extLst>
                <a:ext uri="{FF2B5EF4-FFF2-40B4-BE49-F238E27FC236}">
                  <a16:creationId xmlns:a16="http://schemas.microsoft.com/office/drawing/2014/main" id="{2191F03B-9473-4C71-91D0-904404D7E991}"/>
                </a:ext>
              </a:extLst>
            </p:cNvPr>
            <p:cNvSpPr>
              <a:spLocks/>
            </p:cNvSpPr>
            <p:nvPr/>
          </p:nvSpPr>
          <p:spPr bwMode="auto">
            <a:xfrm>
              <a:off x="5125115" y="2977352"/>
              <a:ext cx="110879" cy="56220"/>
            </a:xfrm>
            <a:custGeom>
              <a:avLst/>
              <a:gdLst>
                <a:gd name="T0" fmla="*/ 2147483647 w 355"/>
                <a:gd name="T1" fmla="*/ 2147483647 h 179"/>
                <a:gd name="T2" fmla="*/ 2147483647 w 355"/>
                <a:gd name="T3" fmla="*/ 2147483647 h 179"/>
                <a:gd name="T4" fmla="*/ 2147483647 w 355"/>
                <a:gd name="T5" fmla="*/ 2147483647 h 179"/>
                <a:gd name="T6" fmla="*/ 2147483647 w 355"/>
                <a:gd name="T7" fmla="*/ 2147483647 h 179"/>
                <a:gd name="T8" fmla="*/ 2147483647 w 355"/>
                <a:gd name="T9" fmla="*/ 2147483647 h 179"/>
                <a:gd name="T10" fmla="*/ 2147483647 w 355"/>
                <a:gd name="T11" fmla="*/ 2147483647 h 179"/>
                <a:gd name="T12" fmla="*/ 2147483647 w 355"/>
                <a:gd name="T13" fmla="*/ 2147483647 h 179"/>
                <a:gd name="T14" fmla="*/ 2147483647 w 355"/>
                <a:gd name="T15" fmla="*/ 2147483647 h 179"/>
                <a:gd name="T16" fmla="*/ 2147483647 w 355"/>
                <a:gd name="T17" fmla="*/ 2147483647 h 179"/>
                <a:gd name="T18" fmla="*/ 2147483647 w 355"/>
                <a:gd name="T19" fmla="*/ 2147483647 h 179"/>
                <a:gd name="T20" fmla="*/ 2147483647 w 355"/>
                <a:gd name="T21" fmla="*/ 2147483647 h 179"/>
                <a:gd name="T22" fmla="*/ 2147483647 w 355"/>
                <a:gd name="T23" fmla="*/ 2147483647 h 179"/>
                <a:gd name="T24" fmla="*/ 2147483647 w 355"/>
                <a:gd name="T25" fmla="*/ 2147483647 h 179"/>
                <a:gd name="T26" fmla="*/ 2147483647 w 355"/>
                <a:gd name="T27" fmla="*/ 2147483647 h 179"/>
                <a:gd name="T28" fmla="*/ 2147483647 w 355"/>
                <a:gd name="T29" fmla="*/ 2147483647 h 179"/>
                <a:gd name="T30" fmla="*/ 2147483647 w 355"/>
                <a:gd name="T31" fmla="*/ 2147483647 h 179"/>
                <a:gd name="T32" fmla="*/ 2147483647 w 355"/>
                <a:gd name="T33" fmla="*/ 2147483647 h 179"/>
                <a:gd name="T34" fmla="*/ 2147483647 w 355"/>
                <a:gd name="T35" fmla="*/ 2147483647 h 179"/>
                <a:gd name="T36" fmla="*/ 0 w 355"/>
                <a:gd name="T37" fmla="*/ 0 h 179"/>
                <a:gd name="T38" fmla="*/ 2147483647 w 355"/>
                <a:gd name="T39" fmla="*/ 2147483647 h 179"/>
                <a:gd name="T40" fmla="*/ 2147483647 w 355"/>
                <a:gd name="T41" fmla="*/ 2147483647 h 179"/>
                <a:gd name="T42" fmla="*/ 2147483647 w 355"/>
                <a:gd name="T43" fmla="*/ 2147483647 h 179"/>
                <a:gd name="T44" fmla="*/ 2147483647 w 355"/>
                <a:gd name="T45" fmla="*/ 2147483647 h 179"/>
                <a:gd name="T46" fmla="*/ 2147483647 w 355"/>
                <a:gd name="T47" fmla="*/ 2147483647 h 179"/>
                <a:gd name="T48" fmla="*/ 2147483647 w 355"/>
                <a:gd name="T49" fmla="*/ 2147483647 h 179"/>
                <a:gd name="T50" fmla="*/ 2147483647 w 355"/>
                <a:gd name="T51" fmla="*/ 2147483647 h 179"/>
                <a:gd name="T52" fmla="*/ 2147483647 w 355"/>
                <a:gd name="T53" fmla="*/ 2147483647 h 179"/>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w 355"/>
                <a:gd name="T82" fmla="*/ 0 h 179"/>
                <a:gd name="T83" fmla="*/ 355 w 355"/>
                <a:gd name="T84" fmla="*/ 179 h 179"/>
              </a:gdLst>
              <a:ahLst/>
              <a:cxnLst>
                <a:cxn ang="T54">
                  <a:pos x="T0" y="T1"/>
                </a:cxn>
                <a:cxn ang="T55">
                  <a:pos x="T2" y="T3"/>
                </a:cxn>
                <a:cxn ang="T56">
                  <a:pos x="T4" y="T5"/>
                </a:cxn>
                <a:cxn ang="T57">
                  <a:pos x="T6" y="T7"/>
                </a:cxn>
                <a:cxn ang="T58">
                  <a:pos x="T8" y="T9"/>
                </a:cxn>
                <a:cxn ang="T59">
                  <a:pos x="T10" y="T11"/>
                </a:cxn>
                <a:cxn ang="T60">
                  <a:pos x="T12" y="T13"/>
                </a:cxn>
                <a:cxn ang="T61">
                  <a:pos x="T14" y="T15"/>
                </a:cxn>
                <a:cxn ang="T62">
                  <a:pos x="T16" y="T17"/>
                </a:cxn>
                <a:cxn ang="T63">
                  <a:pos x="T18" y="T19"/>
                </a:cxn>
                <a:cxn ang="T64">
                  <a:pos x="T20" y="T21"/>
                </a:cxn>
                <a:cxn ang="T65">
                  <a:pos x="T22" y="T23"/>
                </a:cxn>
                <a:cxn ang="T66">
                  <a:pos x="T24" y="T25"/>
                </a:cxn>
                <a:cxn ang="T67">
                  <a:pos x="T26" y="T27"/>
                </a:cxn>
                <a:cxn ang="T68">
                  <a:pos x="T28" y="T29"/>
                </a:cxn>
                <a:cxn ang="T69">
                  <a:pos x="T30" y="T31"/>
                </a:cxn>
                <a:cxn ang="T70">
                  <a:pos x="T32" y="T33"/>
                </a:cxn>
                <a:cxn ang="T71">
                  <a:pos x="T34" y="T35"/>
                </a:cxn>
                <a:cxn ang="T72">
                  <a:pos x="T36" y="T37"/>
                </a:cxn>
                <a:cxn ang="T73">
                  <a:pos x="T38" y="T39"/>
                </a:cxn>
                <a:cxn ang="T74">
                  <a:pos x="T40" y="T41"/>
                </a:cxn>
                <a:cxn ang="T75">
                  <a:pos x="T42" y="T43"/>
                </a:cxn>
                <a:cxn ang="T76">
                  <a:pos x="T44" y="T45"/>
                </a:cxn>
                <a:cxn ang="T77">
                  <a:pos x="T46" y="T47"/>
                </a:cxn>
                <a:cxn ang="T78">
                  <a:pos x="T48" y="T49"/>
                </a:cxn>
                <a:cxn ang="T79">
                  <a:pos x="T50" y="T51"/>
                </a:cxn>
                <a:cxn ang="T80">
                  <a:pos x="T52" y="T53"/>
                </a:cxn>
              </a:cxnLst>
              <a:rect l="T81" t="T82" r="T83" b="T84"/>
              <a:pathLst>
                <a:path w="355" h="179">
                  <a:moveTo>
                    <a:pt x="355" y="135"/>
                  </a:moveTo>
                  <a:lnTo>
                    <a:pt x="324" y="149"/>
                  </a:lnTo>
                  <a:lnTo>
                    <a:pt x="294" y="158"/>
                  </a:lnTo>
                  <a:lnTo>
                    <a:pt x="276" y="170"/>
                  </a:lnTo>
                  <a:lnTo>
                    <a:pt x="270" y="161"/>
                  </a:lnTo>
                  <a:lnTo>
                    <a:pt x="257" y="161"/>
                  </a:lnTo>
                  <a:lnTo>
                    <a:pt x="254" y="170"/>
                  </a:lnTo>
                  <a:lnTo>
                    <a:pt x="221" y="167"/>
                  </a:lnTo>
                  <a:lnTo>
                    <a:pt x="189" y="176"/>
                  </a:lnTo>
                  <a:lnTo>
                    <a:pt x="176" y="179"/>
                  </a:lnTo>
                  <a:lnTo>
                    <a:pt x="164" y="148"/>
                  </a:lnTo>
                  <a:lnTo>
                    <a:pt x="121" y="121"/>
                  </a:lnTo>
                  <a:lnTo>
                    <a:pt x="89" y="128"/>
                  </a:lnTo>
                  <a:lnTo>
                    <a:pt x="64" y="118"/>
                  </a:lnTo>
                  <a:lnTo>
                    <a:pt x="70" y="82"/>
                  </a:lnTo>
                  <a:lnTo>
                    <a:pt x="67" y="57"/>
                  </a:lnTo>
                  <a:lnTo>
                    <a:pt x="42" y="32"/>
                  </a:lnTo>
                  <a:lnTo>
                    <a:pt x="8" y="19"/>
                  </a:lnTo>
                  <a:lnTo>
                    <a:pt x="0" y="0"/>
                  </a:lnTo>
                  <a:lnTo>
                    <a:pt x="49" y="7"/>
                  </a:lnTo>
                  <a:lnTo>
                    <a:pt x="84" y="12"/>
                  </a:lnTo>
                  <a:lnTo>
                    <a:pt x="138" y="4"/>
                  </a:lnTo>
                  <a:lnTo>
                    <a:pt x="178" y="55"/>
                  </a:lnTo>
                  <a:lnTo>
                    <a:pt x="245" y="49"/>
                  </a:lnTo>
                  <a:lnTo>
                    <a:pt x="305" y="77"/>
                  </a:lnTo>
                  <a:lnTo>
                    <a:pt x="324" y="100"/>
                  </a:lnTo>
                  <a:lnTo>
                    <a:pt x="355" y="135"/>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46" name="Freeform 121">
              <a:extLst>
                <a:ext uri="{FF2B5EF4-FFF2-40B4-BE49-F238E27FC236}">
                  <a16:creationId xmlns:a16="http://schemas.microsoft.com/office/drawing/2014/main" id="{0E95B26F-A919-470F-9C29-FB1CCFF63B03}"/>
                </a:ext>
              </a:extLst>
            </p:cNvPr>
            <p:cNvSpPr>
              <a:spLocks/>
            </p:cNvSpPr>
            <p:nvPr/>
          </p:nvSpPr>
          <p:spPr bwMode="auto">
            <a:xfrm>
              <a:off x="5211008" y="3014832"/>
              <a:ext cx="81207" cy="73398"/>
            </a:xfrm>
            <a:custGeom>
              <a:avLst/>
              <a:gdLst>
                <a:gd name="T0" fmla="*/ 2147483647 w 260"/>
                <a:gd name="T1" fmla="*/ 2147483647 h 236"/>
                <a:gd name="T2" fmla="*/ 2147483647 w 260"/>
                <a:gd name="T3" fmla="*/ 0 h 236"/>
                <a:gd name="T4" fmla="*/ 2147483647 w 260"/>
                <a:gd name="T5" fmla="*/ 2147483647 h 236"/>
                <a:gd name="T6" fmla="*/ 2147483647 w 260"/>
                <a:gd name="T7" fmla="*/ 2147483647 h 236"/>
                <a:gd name="T8" fmla="*/ 2147483647 w 260"/>
                <a:gd name="T9" fmla="*/ 2147483647 h 236"/>
                <a:gd name="T10" fmla="*/ 2147483647 w 260"/>
                <a:gd name="T11" fmla="*/ 2147483647 h 236"/>
                <a:gd name="T12" fmla="*/ 2147483647 w 260"/>
                <a:gd name="T13" fmla="*/ 2147483647 h 236"/>
                <a:gd name="T14" fmla="*/ 2147483647 w 260"/>
                <a:gd name="T15" fmla="*/ 2147483647 h 236"/>
                <a:gd name="T16" fmla="*/ 2147483647 w 260"/>
                <a:gd name="T17" fmla="*/ 2147483647 h 236"/>
                <a:gd name="T18" fmla="*/ 2147483647 w 260"/>
                <a:gd name="T19" fmla="*/ 2147483647 h 236"/>
                <a:gd name="T20" fmla="*/ 2147483647 w 260"/>
                <a:gd name="T21" fmla="*/ 2147483647 h 236"/>
                <a:gd name="T22" fmla="*/ 2147483647 w 260"/>
                <a:gd name="T23" fmla="*/ 2147483647 h 236"/>
                <a:gd name="T24" fmla="*/ 2147483647 w 260"/>
                <a:gd name="T25" fmla="*/ 2147483647 h 236"/>
                <a:gd name="T26" fmla="*/ 2147483647 w 260"/>
                <a:gd name="T27" fmla="*/ 2147483647 h 236"/>
                <a:gd name="T28" fmla="*/ 2147483647 w 260"/>
                <a:gd name="T29" fmla="*/ 2147483647 h 236"/>
                <a:gd name="T30" fmla="*/ 2147483647 w 260"/>
                <a:gd name="T31" fmla="*/ 2147483647 h 236"/>
                <a:gd name="T32" fmla="*/ 2147483647 w 260"/>
                <a:gd name="T33" fmla="*/ 2147483647 h 236"/>
                <a:gd name="T34" fmla="*/ 2147483647 w 260"/>
                <a:gd name="T35" fmla="*/ 2147483647 h 236"/>
                <a:gd name="T36" fmla="*/ 2147483647 w 260"/>
                <a:gd name="T37" fmla="*/ 2147483647 h 236"/>
                <a:gd name="T38" fmla="*/ 2147483647 w 260"/>
                <a:gd name="T39" fmla="*/ 2147483647 h 236"/>
                <a:gd name="T40" fmla="*/ 2147483647 w 260"/>
                <a:gd name="T41" fmla="*/ 2147483647 h 236"/>
                <a:gd name="T42" fmla="*/ 2147483647 w 260"/>
                <a:gd name="T43" fmla="*/ 2147483647 h 236"/>
                <a:gd name="T44" fmla="*/ 2147483647 w 260"/>
                <a:gd name="T45" fmla="*/ 2147483647 h 236"/>
                <a:gd name="T46" fmla="*/ 2147483647 w 260"/>
                <a:gd name="T47" fmla="*/ 2147483647 h 236"/>
                <a:gd name="T48" fmla="*/ 2147483647 w 260"/>
                <a:gd name="T49" fmla="*/ 2147483647 h 236"/>
                <a:gd name="T50" fmla="*/ 2147483647 w 260"/>
                <a:gd name="T51" fmla="*/ 2147483647 h 236"/>
                <a:gd name="T52" fmla="*/ 2147483647 w 260"/>
                <a:gd name="T53" fmla="*/ 2147483647 h 236"/>
                <a:gd name="T54" fmla="*/ 2147483647 w 260"/>
                <a:gd name="T55" fmla="*/ 2147483647 h 236"/>
                <a:gd name="T56" fmla="*/ 2147483647 w 260"/>
                <a:gd name="T57" fmla="*/ 2147483647 h 236"/>
                <a:gd name="T58" fmla="*/ 0 w 260"/>
                <a:gd name="T59" fmla="*/ 2147483647 h 236"/>
                <a:gd name="T60" fmla="*/ 2147483647 w 260"/>
                <a:gd name="T61" fmla="*/ 2147483647 h 236"/>
                <a:gd name="T62" fmla="*/ 2147483647 w 260"/>
                <a:gd name="T63" fmla="*/ 2147483647 h 236"/>
                <a:gd name="T64" fmla="*/ 2147483647 w 260"/>
                <a:gd name="T65" fmla="*/ 2147483647 h 236"/>
                <a:gd name="T66" fmla="*/ 2147483647 w 260"/>
                <a:gd name="T67" fmla="*/ 2147483647 h 2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w 260"/>
                <a:gd name="T103" fmla="*/ 0 h 236"/>
                <a:gd name="T104" fmla="*/ 260 w 260"/>
                <a:gd name="T105" fmla="*/ 236 h 236"/>
              </a:gdLst>
              <a:ahLst/>
              <a:cxnLst>
                <a:cxn ang="T68">
                  <a:pos x="T0" y="T1"/>
                </a:cxn>
                <a:cxn ang="T69">
                  <a:pos x="T2" y="T3"/>
                </a:cxn>
                <a:cxn ang="T70">
                  <a:pos x="T4" y="T5"/>
                </a:cxn>
                <a:cxn ang="T71">
                  <a:pos x="T6" y="T7"/>
                </a:cxn>
                <a:cxn ang="T72">
                  <a:pos x="T8" y="T9"/>
                </a:cxn>
                <a:cxn ang="T73">
                  <a:pos x="T10" y="T11"/>
                </a:cxn>
                <a:cxn ang="T74">
                  <a:pos x="T12" y="T13"/>
                </a:cxn>
                <a:cxn ang="T75">
                  <a:pos x="T14" y="T15"/>
                </a:cxn>
                <a:cxn ang="T76">
                  <a:pos x="T16" y="T17"/>
                </a:cxn>
                <a:cxn ang="T77">
                  <a:pos x="T18" y="T19"/>
                </a:cxn>
                <a:cxn ang="T78">
                  <a:pos x="T20" y="T21"/>
                </a:cxn>
                <a:cxn ang="T79">
                  <a:pos x="T22" y="T23"/>
                </a:cxn>
                <a:cxn ang="T80">
                  <a:pos x="T24" y="T25"/>
                </a:cxn>
                <a:cxn ang="T81">
                  <a:pos x="T26" y="T27"/>
                </a:cxn>
                <a:cxn ang="T82">
                  <a:pos x="T28" y="T29"/>
                </a:cxn>
                <a:cxn ang="T83">
                  <a:pos x="T30" y="T31"/>
                </a:cxn>
                <a:cxn ang="T84">
                  <a:pos x="T32" y="T33"/>
                </a:cxn>
                <a:cxn ang="T85">
                  <a:pos x="T34" y="T35"/>
                </a:cxn>
                <a:cxn ang="T86">
                  <a:pos x="T36" y="T37"/>
                </a:cxn>
                <a:cxn ang="T87">
                  <a:pos x="T38" y="T39"/>
                </a:cxn>
                <a:cxn ang="T88">
                  <a:pos x="T40" y="T41"/>
                </a:cxn>
                <a:cxn ang="T89">
                  <a:pos x="T42" y="T43"/>
                </a:cxn>
                <a:cxn ang="T90">
                  <a:pos x="T44" y="T45"/>
                </a:cxn>
                <a:cxn ang="T91">
                  <a:pos x="T46" y="T47"/>
                </a:cxn>
                <a:cxn ang="T92">
                  <a:pos x="T48" y="T49"/>
                </a:cxn>
                <a:cxn ang="T93">
                  <a:pos x="T50" y="T51"/>
                </a:cxn>
                <a:cxn ang="T94">
                  <a:pos x="T52" y="T53"/>
                </a:cxn>
                <a:cxn ang="T95">
                  <a:pos x="T54" y="T55"/>
                </a:cxn>
                <a:cxn ang="T96">
                  <a:pos x="T56" y="T57"/>
                </a:cxn>
                <a:cxn ang="T97">
                  <a:pos x="T58" y="T59"/>
                </a:cxn>
                <a:cxn ang="T98">
                  <a:pos x="T60" y="T61"/>
                </a:cxn>
                <a:cxn ang="T99">
                  <a:pos x="T62" y="T63"/>
                </a:cxn>
                <a:cxn ang="T100">
                  <a:pos x="T64" y="T65"/>
                </a:cxn>
                <a:cxn ang="T101">
                  <a:pos x="T66" y="T67"/>
                </a:cxn>
              </a:cxnLst>
              <a:rect l="T102" t="T103" r="T104" b="T105"/>
              <a:pathLst>
                <a:path w="260" h="236">
                  <a:moveTo>
                    <a:pt x="124" y="43"/>
                  </a:moveTo>
                  <a:lnTo>
                    <a:pt x="184" y="0"/>
                  </a:lnTo>
                  <a:lnTo>
                    <a:pt x="209" y="13"/>
                  </a:lnTo>
                  <a:lnTo>
                    <a:pt x="229" y="45"/>
                  </a:lnTo>
                  <a:lnTo>
                    <a:pt x="248" y="72"/>
                  </a:lnTo>
                  <a:lnTo>
                    <a:pt x="260" y="96"/>
                  </a:lnTo>
                  <a:lnTo>
                    <a:pt x="238" y="134"/>
                  </a:lnTo>
                  <a:lnTo>
                    <a:pt x="227" y="165"/>
                  </a:lnTo>
                  <a:lnTo>
                    <a:pt x="206" y="198"/>
                  </a:lnTo>
                  <a:lnTo>
                    <a:pt x="193" y="236"/>
                  </a:lnTo>
                  <a:lnTo>
                    <a:pt x="183" y="224"/>
                  </a:lnTo>
                  <a:lnTo>
                    <a:pt x="163" y="212"/>
                  </a:lnTo>
                  <a:lnTo>
                    <a:pt x="144" y="163"/>
                  </a:lnTo>
                  <a:lnTo>
                    <a:pt x="128" y="173"/>
                  </a:lnTo>
                  <a:lnTo>
                    <a:pt x="108" y="188"/>
                  </a:lnTo>
                  <a:lnTo>
                    <a:pt x="103" y="174"/>
                  </a:lnTo>
                  <a:lnTo>
                    <a:pt x="105" y="164"/>
                  </a:lnTo>
                  <a:lnTo>
                    <a:pt x="96" y="158"/>
                  </a:lnTo>
                  <a:lnTo>
                    <a:pt x="103" y="144"/>
                  </a:lnTo>
                  <a:lnTo>
                    <a:pt x="85" y="144"/>
                  </a:lnTo>
                  <a:lnTo>
                    <a:pt x="76" y="137"/>
                  </a:lnTo>
                  <a:lnTo>
                    <a:pt x="51" y="128"/>
                  </a:lnTo>
                  <a:lnTo>
                    <a:pt x="45" y="117"/>
                  </a:lnTo>
                  <a:lnTo>
                    <a:pt x="61" y="113"/>
                  </a:lnTo>
                  <a:lnTo>
                    <a:pt x="54" y="101"/>
                  </a:lnTo>
                  <a:lnTo>
                    <a:pt x="40" y="99"/>
                  </a:lnTo>
                  <a:lnTo>
                    <a:pt x="19" y="81"/>
                  </a:lnTo>
                  <a:lnTo>
                    <a:pt x="28" y="65"/>
                  </a:lnTo>
                  <a:lnTo>
                    <a:pt x="15" y="57"/>
                  </a:lnTo>
                  <a:lnTo>
                    <a:pt x="0" y="53"/>
                  </a:lnTo>
                  <a:lnTo>
                    <a:pt x="18" y="36"/>
                  </a:lnTo>
                  <a:lnTo>
                    <a:pt x="54" y="27"/>
                  </a:lnTo>
                  <a:lnTo>
                    <a:pt x="79" y="16"/>
                  </a:lnTo>
                  <a:lnTo>
                    <a:pt x="124" y="43"/>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47" name="Freeform 122">
              <a:extLst>
                <a:ext uri="{FF2B5EF4-FFF2-40B4-BE49-F238E27FC236}">
                  <a16:creationId xmlns:a16="http://schemas.microsoft.com/office/drawing/2014/main" id="{73D97AE6-C263-4AAD-9286-941122497B75}"/>
                </a:ext>
              </a:extLst>
            </p:cNvPr>
            <p:cNvSpPr>
              <a:spLocks/>
            </p:cNvSpPr>
            <p:nvPr/>
          </p:nvSpPr>
          <p:spPr bwMode="auto">
            <a:xfrm>
              <a:off x="5043908" y="3119463"/>
              <a:ext cx="114003" cy="101509"/>
            </a:xfrm>
            <a:custGeom>
              <a:avLst/>
              <a:gdLst>
                <a:gd name="T0" fmla="*/ 0 w 364"/>
                <a:gd name="T1" fmla="*/ 2147483647 h 326"/>
                <a:gd name="T2" fmla="*/ 0 w 364"/>
                <a:gd name="T3" fmla="*/ 2147483647 h 326"/>
                <a:gd name="T4" fmla="*/ 2147483647 w 364"/>
                <a:gd name="T5" fmla="*/ 2147483647 h 326"/>
                <a:gd name="T6" fmla="*/ 2147483647 w 364"/>
                <a:gd name="T7" fmla="*/ 2147483647 h 326"/>
                <a:gd name="T8" fmla="*/ 2147483647 w 364"/>
                <a:gd name="T9" fmla="*/ 2147483647 h 326"/>
                <a:gd name="T10" fmla="*/ 2147483647 w 364"/>
                <a:gd name="T11" fmla="*/ 2147483647 h 326"/>
                <a:gd name="T12" fmla="*/ 2147483647 w 364"/>
                <a:gd name="T13" fmla="*/ 2147483647 h 326"/>
                <a:gd name="T14" fmla="*/ 0 w 364"/>
                <a:gd name="T15" fmla="*/ 2147483647 h 326"/>
                <a:gd name="T16" fmla="*/ 2147483647 w 364"/>
                <a:gd name="T17" fmla="*/ 2147483647 h 326"/>
                <a:gd name="T18" fmla="*/ 2147483647 w 364"/>
                <a:gd name="T19" fmla="*/ 2147483647 h 326"/>
                <a:gd name="T20" fmla="*/ 2147483647 w 364"/>
                <a:gd name="T21" fmla="*/ 2147483647 h 326"/>
                <a:gd name="T22" fmla="*/ 2147483647 w 364"/>
                <a:gd name="T23" fmla="*/ 2147483647 h 326"/>
                <a:gd name="T24" fmla="*/ 2147483647 w 364"/>
                <a:gd name="T25" fmla="*/ 2147483647 h 326"/>
                <a:gd name="T26" fmla="*/ 2147483647 w 364"/>
                <a:gd name="T27" fmla="*/ 2147483647 h 326"/>
                <a:gd name="T28" fmla="*/ 2147483647 w 364"/>
                <a:gd name="T29" fmla="*/ 2147483647 h 326"/>
                <a:gd name="T30" fmla="*/ 2147483647 w 364"/>
                <a:gd name="T31" fmla="*/ 2147483647 h 326"/>
                <a:gd name="T32" fmla="*/ 2147483647 w 364"/>
                <a:gd name="T33" fmla="*/ 2147483647 h 326"/>
                <a:gd name="T34" fmla="*/ 2147483647 w 364"/>
                <a:gd name="T35" fmla="*/ 2147483647 h 326"/>
                <a:gd name="T36" fmla="*/ 2147483647 w 364"/>
                <a:gd name="T37" fmla="*/ 2147483647 h 326"/>
                <a:gd name="T38" fmla="*/ 2147483647 w 364"/>
                <a:gd name="T39" fmla="*/ 2147483647 h 326"/>
                <a:gd name="T40" fmla="*/ 2147483647 w 364"/>
                <a:gd name="T41" fmla="*/ 2147483647 h 326"/>
                <a:gd name="T42" fmla="*/ 2147483647 w 364"/>
                <a:gd name="T43" fmla="*/ 2147483647 h 326"/>
                <a:gd name="T44" fmla="*/ 2147483647 w 364"/>
                <a:gd name="T45" fmla="*/ 2147483647 h 326"/>
                <a:gd name="T46" fmla="*/ 2147483647 w 364"/>
                <a:gd name="T47" fmla="*/ 0 h 326"/>
                <a:gd name="T48" fmla="*/ 2147483647 w 364"/>
                <a:gd name="T49" fmla="*/ 2147483647 h 326"/>
                <a:gd name="T50" fmla="*/ 2147483647 w 364"/>
                <a:gd name="T51" fmla="*/ 2147483647 h 326"/>
                <a:gd name="T52" fmla="*/ 2147483647 w 364"/>
                <a:gd name="T53" fmla="*/ 2147483647 h 326"/>
                <a:gd name="T54" fmla="*/ 2147483647 w 364"/>
                <a:gd name="T55" fmla="*/ 2147483647 h 326"/>
                <a:gd name="T56" fmla="*/ 2147483647 w 364"/>
                <a:gd name="T57" fmla="*/ 2147483647 h 326"/>
                <a:gd name="T58" fmla="*/ 2147483647 w 364"/>
                <a:gd name="T59" fmla="*/ 2147483647 h 326"/>
                <a:gd name="T60" fmla="*/ 2147483647 w 364"/>
                <a:gd name="T61" fmla="*/ 2147483647 h 326"/>
                <a:gd name="T62" fmla="*/ 0 w 364"/>
                <a:gd name="T63" fmla="*/ 2147483647 h 32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w 364"/>
                <a:gd name="T97" fmla="*/ 0 h 326"/>
                <a:gd name="T98" fmla="*/ 364 w 364"/>
                <a:gd name="T99" fmla="*/ 326 h 326"/>
              </a:gdLst>
              <a:ahLst/>
              <a:cxnLst>
                <a:cxn ang="T64">
                  <a:pos x="T0" y="T1"/>
                </a:cxn>
                <a:cxn ang="T65">
                  <a:pos x="T2" y="T3"/>
                </a:cxn>
                <a:cxn ang="T66">
                  <a:pos x="T4" y="T5"/>
                </a:cxn>
                <a:cxn ang="T67">
                  <a:pos x="T6" y="T7"/>
                </a:cxn>
                <a:cxn ang="T68">
                  <a:pos x="T8" y="T9"/>
                </a:cxn>
                <a:cxn ang="T69">
                  <a:pos x="T10" y="T11"/>
                </a:cxn>
                <a:cxn ang="T70">
                  <a:pos x="T12" y="T13"/>
                </a:cxn>
                <a:cxn ang="T71">
                  <a:pos x="T14" y="T15"/>
                </a:cxn>
                <a:cxn ang="T72">
                  <a:pos x="T16" y="T17"/>
                </a:cxn>
                <a:cxn ang="T73">
                  <a:pos x="T18" y="T19"/>
                </a:cxn>
                <a:cxn ang="T74">
                  <a:pos x="T20" y="T21"/>
                </a:cxn>
                <a:cxn ang="T75">
                  <a:pos x="T22" y="T23"/>
                </a:cxn>
                <a:cxn ang="T76">
                  <a:pos x="T24" y="T25"/>
                </a:cxn>
                <a:cxn ang="T77">
                  <a:pos x="T26" y="T27"/>
                </a:cxn>
                <a:cxn ang="T78">
                  <a:pos x="T28" y="T29"/>
                </a:cxn>
                <a:cxn ang="T79">
                  <a:pos x="T30" y="T31"/>
                </a:cxn>
                <a:cxn ang="T80">
                  <a:pos x="T32" y="T33"/>
                </a:cxn>
                <a:cxn ang="T81">
                  <a:pos x="T34" y="T35"/>
                </a:cxn>
                <a:cxn ang="T82">
                  <a:pos x="T36" y="T37"/>
                </a:cxn>
                <a:cxn ang="T83">
                  <a:pos x="T38" y="T39"/>
                </a:cxn>
                <a:cxn ang="T84">
                  <a:pos x="T40" y="T41"/>
                </a:cxn>
                <a:cxn ang="T85">
                  <a:pos x="T42" y="T43"/>
                </a:cxn>
                <a:cxn ang="T86">
                  <a:pos x="T44" y="T45"/>
                </a:cxn>
                <a:cxn ang="T87">
                  <a:pos x="T46" y="T47"/>
                </a:cxn>
                <a:cxn ang="T88">
                  <a:pos x="T48" y="T49"/>
                </a:cxn>
                <a:cxn ang="T89">
                  <a:pos x="T50" y="T51"/>
                </a:cxn>
                <a:cxn ang="T90">
                  <a:pos x="T52" y="T53"/>
                </a:cxn>
                <a:cxn ang="T91">
                  <a:pos x="T54" y="T55"/>
                </a:cxn>
                <a:cxn ang="T92">
                  <a:pos x="T56" y="T57"/>
                </a:cxn>
                <a:cxn ang="T93">
                  <a:pos x="T58" y="T59"/>
                </a:cxn>
                <a:cxn ang="T94">
                  <a:pos x="T60" y="T61"/>
                </a:cxn>
                <a:cxn ang="T95">
                  <a:pos x="T62" y="T63"/>
                </a:cxn>
              </a:cxnLst>
              <a:rect l="T96" t="T97" r="T98" b="T99"/>
              <a:pathLst>
                <a:path w="364" h="326">
                  <a:moveTo>
                    <a:pt x="0" y="94"/>
                  </a:moveTo>
                  <a:lnTo>
                    <a:pt x="0" y="139"/>
                  </a:lnTo>
                  <a:lnTo>
                    <a:pt x="10" y="174"/>
                  </a:lnTo>
                  <a:lnTo>
                    <a:pt x="18" y="189"/>
                  </a:lnTo>
                  <a:lnTo>
                    <a:pt x="31" y="204"/>
                  </a:lnTo>
                  <a:lnTo>
                    <a:pt x="28" y="228"/>
                  </a:lnTo>
                  <a:lnTo>
                    <a:pt x="3" y="261"/>
                  </a:lnTo>
                  <a:lnTo>
                    <a:pt x="0" y="299"/>
                  </a:lnTo>
                  <a:lnTo>
                    <a:pt x="21" y="315"/>
                  </a:lnTo>
                  <a:lnTo>
                    <a:pt x="53" y="326"/>
                  </a:lnTo>
                  <a:lnTo>
                    <a:pt x="80" y="300"/>
                  </a:lnTo>
                  <a:lnTo>
                    <a:pt x="114" y="297"/>
                  </a:lnTo>
                  <a:lnTo>
                    <a:pt x="135" y="264"/>
                  </a:lnTo>
                  <a:lnTo>
                    <a:pt x="184" y="229"/>
                  </a:lnTo>
                  <a:lnTo>
                    <a:pt x="228" y="207"/>
                  </a:lnTo>
                  <a:lnTo>
                    <a:pt x="266" y="189"/>
                  </a:lnTo>
                  <a:lnTo>
                    <a:pt x="304" y="185"/>
                  </a:lnTo>
                  <a:lnTo>
                    <a:pt x="298" y="148"/>
                  </a:lnTo>
                  <a:lnTo>
                    <a:pt x="284" y="115"/>
                  </a:lnTo>
                  <a:lnTo>
                    <a:pt x="308" y="95"/>
                  </a:lnTo>
                  <a:lnTo>
                    <a:pt x="316" y="43"/>
                  </a:lnTo>
                  <a:lnTo>
                    <a:pt x="364" y="5"/>
                  </a:lnTo>
                  <a:lnTo>
                    <a:pt x="334" y="3"/>
                  </a:lnTo>
                  <a:lnTo>
                    <a:pt x="273" y="0"/>
                  </a:lnTo>
                  <a:lnTo>
                    <a:pt x="238" y="13"/>
                  </a:lnTo>
                  <a:lnTo>
                    <a:pt x="202" y="15"/>
                  </a:lnTo>
                  <a:lnTo>
                    <a:pt x="150" y="24"/>
                  </a:lnTo>
                  <a:lnTo>
                    <a:pt x="84" y="17"/>
                  </a:lnTo>
                  <a:lnTo>
                    <a:pt x="50" y="32"/>
                  </a:lnTo>
                  <a:lnTo>
                    <a:pt x="43" y="68"/>
                  </a:lnTo>
                  <a:lnTo>
                    <a:pt x="8" y="58"/>
                  </a:lnTo>
                  <a:lnTo>
                    <a:pt x="0" y="94"/>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48" name="Freeform 123">
              <a:extLst>
                <a:ext uri="{FF2B5EF4-FFF2-40B4-BE49-F238E27FC236}">
                  <a16:creationId xmlns:a16="http://schemas.microsoft.com/office/drawing/2014/main" id="{C3F0A939-9232-4929-B108-E185B4035080}"/>
                </a:ext>
              </a:extLst>
            </p:cNvPr>
            <p:cNvSpPr>
              <a:spLocks/>
            </p:cNvSpPr>
            <p:nvPr/>
          </p:nvSpPr>
          <p:spPr bwMode="auto">
            <a:xfrm>
              <a:off x="5235995" y="3274070"/>
              <a:ext cx="28110" cy="29671"/>
            </a:xfrm>
            <a:custGeom>
              <a:avLst/>
              <a:gdLst>
                <a:gd name="T0" fmla="*/ 18 w 176213"/>
                <a:gd name="T1" fmla="*/ 9 h 184150"/>
                <a:gd name="T2" fmla="*/ 16 w 176213"/>
                <a:gd name="T3" fmla="*/ 11 h 184150"/>
                <a:gd name="T4" fmla="*/ 19 w 176213"/>
                <a:gd name="T5" fmla="*/ 13 h 184150"/>
                <a:gd name="T6" fmla="*/ 20 w 176213"/>
                <a:gd name="T7" fmla="*/ 21 h 184150"/>
                <a:gd name="T8" fmla="*/ 16 w 176213"/>
                <a:gd name="T9" fmla="*/ 22 h 184150"/>
                <a:gd name="T10" fmla="*/ 9 w 176213"/>
                <a:gd name="T11" fmla="*/ 16 h 184150"/>
                <a:gd name="T12" fmla="*/ 0 w 176213"/>
                <a:gd name="T13" fmla="*/ 12 h 184150"/>
                <a:gd name="T14" fmla="*/ 1 w 176213"/>
                <a:gd name="T15" fmla="*/ 0 h 184150"/>
                <a:gd name="T16" fmla="*/ 10 w 176213"/>
                <a:gd name="T17" fmla="*/ 1 h 184150"/>
                <a:gd name="T18" fmla="*/ 16 w 176213"/>
                <a:gd name="T19" fmla="*/ 2 h 184150"/>
                <a:gd name="T20" fmla="*/ 18 w 176213"/>
                <a:gd name="T21" fmla="*/ 9 h 18415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76213"/>
                <a:gd name="T34" fmla="*/ 0 h 184150"/>
                <a:gd name="T35" fmla="*/ 176213 w 176213"/>
                <a:gd name="T36" fmla="*/ 184150 h 18415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76213" h="184150">
                  <a:moveTo>
                    <a:pt x="157163" y="74613"/>
                  </a:moveTo>
                  <a:lnTo>
                    <a:pt x="142875" y="96838"/>
                  </a:lnTo>
                  <a:lnTo>
                    <a:pt x="171450" y="114300"/>
                  </a:lnTo>
                  <a:lnTo>
                    <a:pt x="176213" y="176213"/>
                  </a:lnTo>
                  <a:lnTo>
                    <a:pt x="138113" y="184150"/>
                  </a:lnTo>
                  <a:lnTo>
                    <a:pt x="84138" y="131763"/>
                  </a:lnTo>
                  <a:lnTo>
                    <a:pt x="0" y="103188"/>
                  </a:lnTo>
                  <a:lnTo>
                    <a:pt x="12700" y="0"/>
                  </a:lnTo>
                  <a:lnTo>
                    <a:pt x="88044" y="12949"/>
                  </a:lnTo>
                  <a:lnTo>
                    <a:pt x="146050" y="14288"/>
                  </a:lnTo>
                  <a:lnTo>
                    <a:pt x="157163" y="74613"/>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49" name="Freeform 124">
              <a:extLst>
                <a:ext uri="{FF2B5EF4-FFF2-40B4-BE49-F238E27FC236}">
                  <a16:creationId xmlns:a16="http://schemas.microsoft.com/office/drawing/2014/main" id="{039D2894-6ACB-44F9-BE62-7387D5EE6F77}"/>
                </a:ext>
              </a:extLst>
            </p:cNvPr>
            <p:cNvSpPr>
              <a:spLocks/>
            </p:cNvSpPr>
            <p:nvPr/>
          </p:nvSpPr>
          <p:spPr bwMode="auto">
            <a:xfrm>
              <a:off x="4979880" y="3156944"/>
              <a:ext cx="31233" cy="20302"/>
            </a:xfrm>
            <a:custGeom>
              <a:avLst/>
              <a:gdLst>
                <a:gd name="T0" fmla="*/ 2147483647 w 122"/>
                <a:gd name="T1" fmla="*/ 0 h 78"/>
                <a:gd name="T2" fmla="*/ 2147483647 w 122"/>
                <a:gd name="T3" fmla="*/ 2147483647 h 78"/>
                <a:gd name="T4" fmla="*/ 2147483647 w 122"/>
                <a:gd name="T5" fmla="*/ 2147483647 h 78"/>
                <a:gd name="T6" fmla="*/ 0 w 122"/>
                <a:gd name="T7" fmla="*/ 2147483647 h 78"/>
                <a:gd name="T8" fmla="*/ 2147483647 w 122"/>
                <a:gd name="T9" fmla="*/ 2147483647 h 78"/>
                <a:gd name="T10" fmla="*/ 2147483647 w 122"/>
                <a:gd name="T11" fmla="*/ 2147483647 h 78"/>
                <a:gd name="T12" fmla="*/ 2147483647 w 122"/>
                <a:gd name="T13" fmla="*/ 2147483647 h 78"/>
                <a:gd name="T14" fmla="*/ 2147483647 w 122"/>
                <a:gd name="T15" fmla="*/ 2147483647 h 78"/>
                <a:gd name="T16" fmla="*/ 2147483647 w 122"/>
                <a:gd name="T17" fmla="*/ 2147483647 h 78"/>
                <a:gd name="T18" fmla="*/ 2147483647 w 122"/>
                <a:gd name="T19" fmla="*/ 2147483647 h 78"/>
                <a:gd name="T20" fmla="*/ 2147483647 w 122"/>
                <a:gd name="T21" fmla="*/ 0 h 78"/>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22"/>
                <a:gd name="T34" fmla="*/ 0 h 78"/>
                <a:gd name="T35" fmla="*/ 122 w 122"/>
                <a:gd name="T36" fmla="*/ 78 h 78"/>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22" h="78">
                  <a:moveTo>
                    <a:pt x="92" y="0"/>
                  </a:moveTo>
                  <a:lnTo>
                    <a:pt x="50" y="1"/>
                  </a:lnTo>
                  <a:lnTo>
                    <a:pt x="20" y="7"/>
                  </a:lnTo>
                  <a:lnTo>
                    <a:pt x="0" y="50"/>
                  </a:lnTo>
                  <a:lnTo>
                    <a:pt x="29" y="78"/>
                  </a:lnTo>
                  <a:lnTo>
                    <a:pt x="51" y="78"/>
                  </a:lnTo>
                  <a:lnTo>
                    <a:pt x="76" y="67"/>
                  </a:lnTo>
                  <a:lnTo>
                    <a:pt x="101" y="50"/>
                  </a:lnTo>
                  <a:lnTo>
                    <a:pt x="121" y="29"/>
                  </a:lnTo>
                  <a:lnTo>
                    <a:pt x="122" y="7"/>
                  </a:lnTo>
                  <a:lnTo>
                    <a:pt x="92" y="0"/>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50" name="Freeform 125">
              <a:extLst>
                <a:ext uri="{FF2B5EF4-FFF2-40B4-BE49-F238E27FC236}">
                  <a16:creationId xmlns:a16="http://schemas.microsoft.com/office/drawing/2014/main" id="{33AC605D-562B-41D5-A95A-FDA550EF30BE}"/>
                </a:ext>
              </a:extLst>
            </p:cNvPr>
            <p:cNvSpPr>
              <a:spLocks/>
            </p:cNvSpPr>
            <p:nvPr/>
          </p:nvSpPr>
          <p:spPr bwMode="auto">
            <a:xfrm>
              <a:off x="5031415" y="3211603"/>
              <a:ext cx="54659" cy="78084"/>
            </a:xfrm>
            <a:custGeom>
              <a:avLst/>
              <a:gdLst>
                <a:gd name="T0" fmla="*/ 2147483647 w 175"/>
                <a:gd name="T1" fmla="*/ 2147483647 h 248"/>
                <a:gd name="T2" fmla="*/ 2147483647 w 175"/>
                <a:gd name="T3" fmla="*/ 2147483647 h 248"/>
                <a:gd name="T4" fmla="*/ 2147483647 w 175"/>
                <a:gd name="T5" fmla="*/ 2147483647 h 248"/>
                <a:gd name="T6" fmla="*/ 2147483647 w 175"/>
                <a:gd name="T7" fmla="*/ 2147483647 h 248"/>
                <a:gd name="T8" fmla="*/ 2147483647 w 175"/>
                <a:gd name="T9" fmla="*/ 2147483647 h 248"/>
                <a:gd name="T10" fmla="*/ 2147483647 w 175"/>
                <a:gd name="T11" fmla="*/ 2147483647 h 248"/>
                <a:gd name="T12" fmla="*/ 2147483647 w 175"/>
                <a:gd name="T13" fmla="*/ 2147483647 h 248"/>
                <a:gd name="T14" fmla="*/ 2147483647 w 175"/>
                <a:gd name="T15" fmla="*/ 2147483647 h 248"/>
                <a:gd name="T16" fmla="*/ 0 w 175"/>
                <a:gd name="T17" fmla="*/ 2147483647 h 248"/>
                <a:gd name="T18" fmla="*/ 2147483647 w 175"/>
                <a:gd name="T19" fmla="*/ 2147483647 h 248"/>
                <a:gd name="T20" fmla="*/ 2147483647 w 175"/>
                <a:gd name="T21" fmla="*/ 2147483647 h 248"/>
                <a:gd name="T22" fmla="*/ 2147483647 w 175"/>
                <a:gd name="T23" fmla="*/ 2147483647 h 248"/>
                <a:gd name="T24" fmla="*/ 2147483647 w 175"/>
                <a:gd name="T25" fmla="*/ 2147483647 h 248"/>
                <a:gd name="T26" fmla="*/ 2147483647 w 175"/>
                <a:gd name="T27" fmla="*/ 2147483647 h 248"/>
                <a:gd name="T28" fmla="*/ 2147483647 w 175"/>
                <a:gd name="T29" fmla="*/ 2147483647 h 248"/>
                <a:gd name="T30" fmla="*/ 2147483647 w 175"/>
                <a:gd name="T31" fmla="*/ 2147483647 h 248"/>
                <a:gd name="T32" fmla="*/ 2147483647 w 175"/>
                <a:gd name="T33" fmla="*/ 2147483647 h 248"/>
                <a:gd name="T34" fmla="*/ 2147483647 w 175"/>
                <a:gd name="T35" fmla="*/ 2147483647 h 248"/>
                <a:gd name="T36" fmla="*/ 2147483647 w 175"/>
                <a:gd name="T37" fmla="*/ 2147483647 h 248"/>
                <a:gd name="T38" fmla="*/ 2147483647 w 175"/>
                <a:gd name="T39" fmla="*/ 2147483647 h 248"/>
                <a:gd name="T40" fmla="*/ 2147483647 w 175"/>
                <a:gd name="T41" fmla="*/ 0 h 248"/>
                <a:gd name="T42" fmla="*/ 2147483647 w 175"/>
                <a:gd name="T43" fmla="*/ 2147483647 h 248"/>
                <a:gd name="T44" fmla="*/ 2147483647 w 175"/>
                <a:gd name="T45" fmla="*/ 2147483647 h 248"/>
                <a:gd name="T46" fmla="*/ 2147483647 w 175"/>
                <a:gd name="T47" fmla="*/ 2147483647 h 248"/>
                <a:gd name="T48" fmla="*/ 2147483647 w 175"/>
                <a:gd name="T49" fmla="*/ 2147483647 h 248"/>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w 175"/>
                <a:gd name="T76" fmla="*/ 0 h 248"/>
                <a:gd name="T77" fmla="*/ 175 w 175"/>
                <a:gd name="T78" fmla="*/ 248 h 248"/>
              </a:gdLst>
              <a:ahLst/>
              <a:cxnLst>
                <a:cxn ang="T50">
                  <a:pos x="T0" y="T1"/>
                </a:cxn>
                <a:cxn ang="T51">
                  <a:pos x="T2" y="T3"/>
                </a:cxn>
                <a:cxn ang="T52">
                  <a:pos x="T4" y="T5"/>
                </a:cxn>
                <a:cxn ang="T53">
                  <a:pos x="T6" y="T7"/>
                </a:cxn>
                <a:cxn ang="T54">
                  <a:pos x="T8" y="T9"/>
                </a:cxn>
                <a:cxn ang="T55">
                  <a:pos x="T10" y="T11"/>
                </a:cxn>
                <a:cxn ang="T56">
                  <a:pos x="T12" y="T13"/>
                </a:cxn>
                <a:cxn ang="T57">
                  <a:pos x="T14" y="T15"/>
                </a:cxn>
                <a:cxn ang="T58">
                  <a:pos x="T16" y="T17"/>
                </a:cxn>
                <a:cxn ang="T59">
                  <a:pos x="T18" y="T19"/>
                </a:cxn>
                <a:cxn ang="T60">
                  <a:pos x="T20" y="T21"/>
                </a:cxn>
                <a:cxn ang="T61">
                  <a:pos x="T22" y="T23"/>
                </a:cxn>
                <a:cxn ang="T62">
                  <a:pos x="T24" y="T25"/>
                </a:cxn>
                <a:cxn ang="T63">
                  <a:pos x="T26" y="T27"/>
                </a:cxn>
                <a:cxn ang="T64">
                  <a:pos x="T28" y="T29"/>
                </a:cxn>
                <a:cxn ang="T65">
                  <a:pos x="T30" y="T31"/>
                </a:cxn>
                <a:cxn ang="T66">
                  <a:pos x="T32" y="T33"/>
                </a:cxn>
                <a:cxn ang="T67">
                  <a:pos x="T34" y="T35"/>
                </a:cxn>
                <a:cxn ang="T68">
                  <a:pos x="T36" y="T37"/>
                </a:cxn>
                <a:cxn ang="T69">
                  <a:pos x="T38" y="T39"/>
                </a:cxn>
                <a:cxn ang="T70">
                  <a:pos x="T40" y="T41"/>
                </a:cxn>
                <a:cxn ang="T71">
                  <a:pos x="T42" y="T43"/>
                </a:cxn>
                <a:cxn ang="T72">
                  <a:pos x="T44" y="T45"/>
                </a:cxn>
                <a:cxn ang="T73">
                  <a:pos x="T46" y="T47"/>
                </a:cxn>
                <a:cxn ang="T74">
                  <a:pos x="T48" y="T49"/>
                </a:cxn>
              </a:cxnLst>
              <a:rect l="T75" t="T76" r="T77" b="T78"/>
              <a:pathLst>
                <a:path w="175" h="248">
                  <a:moveTo>
                    <a:pt x="39" y="3"/>
                  </a:moveTo>
                  <a:lnTo>
                    <a:pt x="20" y="30"/>
                  </a:lnTo>
                  <a:lnTo>
                    <a:pt x="22" y="45"/>
                  </a:lnTo>
                  <a:lnTo>
                    <a:pt x="20" y="61"/>
                  </a:lnTo>
                  <a:lnTo>
                    <a:pt x="13" y="78"/>
                  </a:lnTo>
                  <a:lnTo>
                    <a:pt x="8" y="101"/>
                  </a:lnTo>
                  <a:lnTo>
                    <a:pt x="5" y="126"/>
                  </a:lnTo>
                  <a:lnTo>
                    <a:pt x="8" y="175"/>
                  </a:lnTo>
                  <a:lnTo>
                    <a:pt x="0" y="209"/>
                  </a:lnTo>
                  <a:lnTo>
                    <a:pt x="2" y="240"/>
                  </a:lnTo>
                  <a:lnTo>
                    <a:pt x="49" y="248"/>
                  </a:lnTo>
                  <a:lnTo>
                    <a:pt x="75" y="232"/>
                  </a:lnTo>
                  <a:lnTo>
                    <a:pt x="105" y="222"/>
                  </a:lnTo>
                  <a:lnTo>
                    <a:pt x="129" y="192"/>
                  </a:lnTo>
                  <a:lnTo>
                    <a:pt x="145" y="168"/>
                  </a:lnTo>
                  <a:lnTo>
                    <a:pt x="112" y="112"/>
                  </a:lnTo>
                  <a:lnTo>
                    <a:pt x="110" y="86"/>
                  </a:lnTo>
                  <a:lnTo>
                    <a:pt x="158" y="75"/>
                  </a:lnTo>
                  <a:lnTo>
                    <a:pt x="175" y="66"/>
                  </a:lnTo>
                  <a:lnTo>
                    <a:pt x="171" y="37"/>
                  </a:lnTo>
                  <a:lnTo>
                    <a:pt x="158" y="0"/>
                  </a:lnTo>
                  <a:lnTo>
                    <a:pt x="122" y="1"/>
                  </a:lnTo>
                  <a:lnTo>
                    <a:pt x="96" y="27"/>
                  </a:lnTo>
                  <a:lnTo>
                    <a:pt x="65" y="21"/>
                  </a:lnTo>
                  <a:lnTo>
                    <a:pt x="39" y="3"/>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51" name="Freeform 126">
              <a:extLst>
                <a:ext uri="{FF2B5EF4-FFF2-40B4-BE49-F238E27FC236}">
                  <a16:creationId xmlns:a16="http://schemas.microsoft.com/office/drawing/2014/main" id="{0FCAE78E-5EB1-43A2-B154-63FE9DC557A0}"/>
                </a:ext>
              </a:extLst>
            </p:cNvPr>
            <p:cNvSpPr>
              <a:spLocks/>
            </p:cNvSpPr>
            <p:nvPr/>
          </p:nvSpPr>
          <p:spPr bwMode="gray">
            <a:xfrm>
              <a:off x="5034538" y="3178807"/>
              <a:ext cx="18740" cy="28110"/>
            </a:xfrm>
            <a:custGeom>
              <a:avLst/>
              <a:gdLst>
                <a:gd name="T0" fmla="*/ 2147483647 w 61"/>
                <a:gd name="T1" fmla="*/ 2147483647 h 92"/>
                <a:gd name="T2" fmla="*/ 2147483647 w 61"/>
                <a:gd name="T3" fmla="*/ 2147483647 h 92"/>
                <a:gd name="T4" fmla="*/ 2147483647 w 61"/>
                <a:gd name="T5" fmla="*/ 2147483647 h 92"/>
                <a:gd name="T6" fmla="*/ 0 w 61"/>
                <a:gd name="T7" fmla="*/ 2147483647 h 92"/>
                <a:gd name="T8" fmla="*/ 2147483647 w 61"/>
                <a:gd name="T9" fmla="*/ 2147483647 h 92"/>
                <a:gd name="T10" fmla="*/ 2147483647 w 61"/>
                <a:gd name="T11" fmla="*/ 2147483647 h 92"/>
                <a:gd name="T12" fmla="*/ 2147483647 w 61"/>
                <a:gd name="T13" fmla="*/ 2147483647 h 92"/>
                <a:gd name="T14" fmla="*/ 2147483647 w 61"/>
                <a:gd name="T15" fmla="*/ 2147483647 h 92"/>
                <a:gd name="T16" fmla="*/ 2147483647 w 61"/>
                <a:gd name="T17" fmla="*/ 2147483647 h 92"/>
                <a:gd name="T18" fmla="*/ 2147483647 w 61"/>
                <a:gd name="T19" fmla="*/ 2147483647 h 92"/>
                <a:gd name="T20" fmla="*/ 2147483647 w 61"/>
                <a:gd name="T21" fmla="*/ 0 h 92"/>
                <a:gd name="T22" fmla="*/ 2147483647 w 61"/>
                <a:gd name="T23" fmla="*/ 2147483647 h 92"/>
                <a:gd name="T24" fmla="*/ 2147483647 w 61"/>
                <a:gd name="T25" fmla="*/ 2147483647 h 92"/>
                <a:gd name="T26" fmla="*/ 2147483647 w 61"/>
                <a:gd name="T27" fmla="*/ 2147483647 h 92"/>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w 61"/>
                <a:gd name="T43" fmla="*/ 0 h 92"/>
                <a:gd name="T44" fmla="*/ 61 w 61"/>
                <a:gd name="T45" fmla="*/ 92 h 92"/>
              </a:gdLst>
              <a:ahLst/>
              <a:cxnLst>
                <a:cxn ang="T28">
                  <a:pos x="T0" y="T1"/>
                </a:cxn>
                <a:cxn ang="T29">
                  <a:pos x="T2" y="T3"/>
                </a:cxn>
                <a:cxn ang="T30">
                  <a:pos x="T4" y="T5"/>
                </a:cxn>
                <a:cxn ang="T31">
                  <a:pos x="T6" y="T7"/>
                </a:cxn>
                <a:cxn ang="T32">
                  <a:pos x="T8" y="T9"/>
                </a:cxn>
                <a:cxn ang="T33">
                  <a:pos x="T10" y="T11"/>
                </a:cxn>
                <a:cxn ang="T34">
                  <a:pos x="T12" y="T13"/>
                </a:cxn>
                <a:cxn ang="T35">
                  <a:pos x="T14" y="T15"/>
                </a:cxn>
                <a:cxn ang="T36">
                  <a:pos x="T16" y="T17"/>
                </a:cxn>
                <a:cxn ang="T37">
                  <a:pos x="T18" y="T19"/>
                </a:cxn>
                <a:cxn ang="T38">
                  <a:pos x="T20" y="T21"/>
                </a:cxn>
                <a:cxn ang="T39">
                  <a:pos x="T22" y="T23"/>
                </a:cxn>
                <a:cxn ang="T40">
                  <a:pos x="T24" y="T25"/>
                </a:cxn>
                <a:cxn ang="T41">
                  <a:pos x="T26" y="T27"/>
                </a:cxn>
              </a:cxnLst>
              <a:rect l="T42" t="T43" r="T44" b="T45"/>
              <a:pathLst>
                <a:path w="61" h="92">
                  <a:moveTo>
                    <a:pt x="33" y="78"/>
                  </a:moveTo>
                  <a:lnTo>
                    <a:pt x="12" y="73"/>
                  </a:lnTo>
                  <a:lnTo>
                    <a:pt x="3" y="92"/>
                  </a:lnTo>
                  <a:lnTo>
                    <a:pt x="0" y="73"/>
                  </a:lnTo>
                  <a:lnTo>
                    <a:pt x="5" y="58"/>
                  </a:lnTo>
                  <a:lnTo>
                    <a:pt x="11" y="46"/>
                  </a:lnTo>
                  <a:lnTo>
                    <a:pt x="17" y="35"/>
                  </a:lnTo>
                  <a:lnTo>
                    <a:pt x="22" y="24"/>
                  </a:lnTo>
                  <a:lnTo>
                    <a:pt x="25" y="14"/>
                  </a:lnTo>
                  <a:lnTo>
                    <a:pt x="42" y="5"/>
                  </a:lnTo>
                  <a:lnTo>
                    <a:pt x="47" y="0"/>
                  </a:lnTo>
                  <a:lnTo>
                    <a:pt x="61" y="13"/>
                  </a:lnTo>
                  <a:lnTo>
                    <a:pt x="58" y="39"/>
                  </a:lnTo>
                  <a:lnTo>
                    <a:pt x="33" y="78"/>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52" name="Freeform 127">
              <a:extLst>
                <a:ext uri="{FF2B5EF4-FFF2-40B4-BE49-F238E27FC236}">
                  <a16:creationId xmlns:a16="http://schemas.microsoft.com/office/drawing/2014/main" id="{9FE23075-85F3-4628-873B-4158D07B2021}"/>
                </a:ext>
              </a:extLst>
            </p:cNvPr>
            <p:cNvSpPr>
              <a:spLocks/>
            </p:cNvSpPr>
            <p:nvPr/>
          </p:nvSpPr>
          <p:spPr bwMode="auto">
            <a:xfrm>
              <a:off x="5015798" y="3202233"/>
              <a:ext cx="28110" cy="76522"/>
            </a:xfrm>
            <a:custGeom>
              <a:avLst/>
              <a:gdLst>
                <a:gd name="T0" fmla="*/ 2147483647 w 89"/>
                <a:gd name="T1" fmla="*/ 2147483647 h 245"/>
                <a:gd name="T2" fmla="*/ 2147483647 w 89"/>
                <a:gd name="T3" fmla="*/ 2147483647 h 245"/>
                <a:gd name="T4" fmla="*/ 2147483647 w 89"/>
                <a:gd name="T5" fmla="*/ 2147483647 h 245"/>
                <a:gd name="T6" fmla="*/ 2147483647 w 89"/>
                <a:gd name="T7" fmla="*/ 0 h 245"/>
                <a:gd name="T8" fmla="*/ 2147483647 w 89"/>
                <a:gd name="T9" fmla="*/ 2147483647 h 245"/>
                <a:gd name="T10" fmla="*/ 2147483647 w 89"/>
                <a:gd name="T11" fmla="*/ 2147483647 h 245"/>
                <a:gd name="T12" fmla="*/ 2147483647 w 89"/>
                <a:gd name="T13" fmla="*/ 2147483647 h 245"/>
                <a:gd name="T14" fmla="*/ 2147483647 w 89"/>
                <a:gd name="T15" fmla="*/ 2147483647 h 245"/>
                <a:gd name="T16" fmla="*/ 2147483647 w 89"/>
                <a:gd name="T17" fmla="*/ 2147483647 h 245"/>
                <a:gd name="T18" fmla="*/ 2147483647 w 89"/>
                <a:gd name="T19" fmla="*/ 2147483647 h 245"/>
                <a:gd name="T20" fmla="*/ 2147483647 w 89"/>
                <a:gd name="T21" fmla="*/ 2147483647 h 245"/>
                <a:gd name="T22" fmla="*/ 2147483647 w 89"/>
                <a:gd name="T23" fmla="*/ 2147483647 h 245"/>
                <a:gd name="T24" fmla="*/ 2147483647 w 89"/>
                <a:gd name="T25" fmla="*/ 2147483647 h 245"/>
                <a:gd name="T26" fmla="*/ 2147483647 w 89"/>
                <a:gd name="T27" fmla="*/ 2147483647 h 245"/>
                <a:gd name="T28" fmla="*/ 2147483647 w 89"/>
                <a:gd name="T29" fmla="*/ 2147483647 h 245"/>
                <a:gd name="T30" fmla="*/ 2147483647 w 89"/>
                <a:gd name="T31" fmla="*/ 2147483647 h 245"/>
                <a:gd name="T32" fmla="*/ 2147483647 w 89"/>
                <a:gd name="T33" fmla="*/ 2147483647 h 245"/>
                <a:gd name="T34" fmla="*/ 0 w 89"/>
                <a:gd name="T35" fmla="*/ 2147483647 h 245"/>
                <a:gd name="T36" fmla="*/ 2147483647 w 89"/>
                <a:gd name="T37" fmla="*/ 2147483647 h 245"/>
                <a:gd name="T38" fmla="*/ 2147483647 w 89"/>
                <a:gd name="T39" fmla="*/ 2147483647 h 245"/>
                <a:gd name="T40" fmla="*/ 2147483647 w 89"/>
                <a:gd name="T41" fmla="*/ 2147483647 h 245"/>
                <a:gd name="T42" fmla="*/ 2147483647 w 89"/>
                <a:gd name="T43" fmla="*/ 2147483647 h 245"/>
                <a:gd name="T44" fmla="*/ 2147483647 w 89"/>
                <a:gd name="T45" fmla="*/ 2147483647 h 245"/>
                <a:gd name="T46" fmla="*/ 2147483647 w 89"/>
                <a:gd name="T47" fmla="*/ 2147483647 h 245"/>
                <a:gd name="T48" fmla="*/ 2147483647 w 89"/>
                <a:gd name="T49" fmla="*/ 2147483647 h 245"/>
                <a:gd name="T50" fmla="*/ 2147483647 w 89"/>
                <a:gd name="T51" fmla="*/ 2147483647 h 245"/>
                <a:gd name="T52" fmla="*/ 2147483647 w 89"/>
                <a:gd name="T53" fmla="*/ 2147483647 h 245"/>
                <a:gd name="T54" fmla="*/ 2147483647 w 89"/>
                <a:gd name="T55" fmla="*/ 2147483647 h 245"/>
                <a:gd name="T56" fmla="*/ 2147483647 w 89"/>
                <a:gd name="T57" fmla="*/ 2147483647 h 245"/>
                <a:gd name="T58" fmla="*/ 2147483647 w 89"/>
                <a:gd name="T59" fmla="*/ 2147483647 h 245"/>
                <a:gd name="T60" fmla="*/ 2147483647 w 89"/>
                <a:gd name="T61" fmla="*/ 2147483647 h 245"/>
                <a:gd name="T62" fmla="*/ 2147483647 w 89"/>
                <a:gd name="T63" fmla="*/ 2147483647 h 245"/>
                <a:gd name="T64" fmla="*/ 2147483647 w 89"/>
                <a:gd name="T65" fmla="*/ 2147483647 h 245"/>
                <a:gd name="T66" fmla="*/ 2147483647 w 89"/>
                <a:gd name="T67" fmla="*/ 2147483647 h 245"/>
                <a:gd name="T68" fmla="*/ 2147483647 w 89"/>
                <a:gd name="T69" fmla="*/ 2147483647 h 245"/>
                <a:gd name="T70" fmla="*/ 2147483647 w 89"/>
                <a:gd name="T71" fmla="*/ 2147483647 h 245"/>
                <a:gd name="T72" fmla="*/ 2147483647 w 89"/>
                <a:gd name="T73" fmla="*/ 2147483647 h 245"/>
                <a:gd name="T74" fmla="*/ 2147483647 w 89"/>
                <a:gd name="T75" fmla="*/ 2147483647 h 245"/>
                <a:gd name="T76" fmla="*/ 2147483647 w 89"/>
                <a:gd name="T77" fmla="*/ 2147483647 h 245"/>
                <a:gd name="T78" fmla="*/ 2147483647 w 89"/>
                <a:gd name="T79" fmla="*/ 2147483647 h 245"/>
                <a:gd name="T80" fmla="*/ 2147483647 w 89"/>
                <a:gd name="T81" fmla="*/ 2147483647 h 245"/>
                <a:gd name="T82" fmla="*/ 2147483647 w 89"/>
                <a:gd name="T83" fmla="*/ 2147483647 h 245"/>
                <a:gd name="T84" fmla="*/ 2147483647 w 89"/>
                <a:gd name="T85" fmla="*/ 2147483647 h 245"/>
                <a:gd name="T86" fmla="*/ 2147483647 w 89"/>
                <a:gd name="T87" fmla="*/ 2147483647 h 245"/>
                <a:gd name="T88" fmla="*/ 2147483647 w 89"/>
                <a:gd name="T89" fmla="*/ 2147483647 h 245"/>
                <a:gd name="T90" fmla="*/ 2147483647 w 89"/>
                <a:gd name="T91" fmla="*/ 2147483647 h 245"/>
                <a:gd name="T92" fmla="*/ 2147483647 w 89"/>
                <a:gd name="T93" fmla="*/ 2147483647 h 245"/>
                <a:gd name="T94" fmla="*/ 2147483647 w 89"/>
                <a:gd name="T95" fmla="*/ 2147483647 h 245"/>
                <a:gd name="T96" fmla="*/ 2147483647 w 89"/>
                <a:gd name="T97" fmla="*/ 2147483647 h 245"/>
                <a:gd name="T98" fmla="*/ 2147483647 w 89"/>
                <a:gd name="T99" fmla="*/ 2147483647 h 245"/>
                <a:gd name="T100" fmla="*/ 2147483647 w 89"/>
                <a:gd name="T101" fmla="*/ 2147483647 h 245"/>
                <a:gd name="T102" fmla="*/ 2147483647 w 89"/>
                <a:gd name="T103" fmla="*/ 2147483647 h 245"/>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w 89"/>
                <a:gd name="T157" fmla="*/ 0 h 245"/>
                <a:gd name="T158" fmla="*/ 89 w 89"/>
                <a:gd name="T159" fmla="*/ 245 h 245"/>
              </a:gdLst>
              <a:ahLst/>
              <a:cxnLst>
                <a:cxn ang="T104">
                  <a:pos x="T0" y="T1"/>
                </a:cxn>
                <a:cxn ang="T105">
                  <a:pos x="T2" y="T3"/>
                </a:cxn>
                <a:cxn ang="T106">
                  <a:pos x="T4" y="T5"/>
                </a:cxn>
                <a:cxn ang="T107">
                  <a:pos x="T6" y="T7"/>
                </a:cxn>
                <a:cxn ang="T108">
                  <a:pos x="T8" y="T9"/>
                </a:cxn>
                <a:cxn ang="T109">
                  <a:pos x="T10" y="T11"/>
                </a:cxn>
                <a:cxn ang="T110">
                  <a:pos x="T12" y="T13"/>
                </a:cxn>
                <a:cxn ang="T111">
                  <a:pos x="T14" y="T15"/>
                </a:cxn>
                <a:cxn ang="T112">
                  <a:pos x="T16" y="T17"/>
                </a:cxn>
                <a:cxn ang="T113">
                  <a:pos x="T18" y="T19"/>
                </a:cxn>
                <a:cxn ang="T114">
                  <a:pos x="T20" y="T21"/>
                </a:cxn>
                <a:cxn ang="T115">
                  <a:pos x="T22" y="T23"/>
                </a:cxn>
                <a:cxn ang="T116">
                  <a:pos x="T24" y="T25"/>
                </a:cxn>
                <a:cxn ang="T117">
                  <a:pos x="T26" y="T27"/>
                </a:cxn>
                <a:cxn ang="T118">
                  <a:pos x="T28" y="T29"/>
                </a:cxn>
                <a:cxn ang="T119">
                  <a:pos x="T30" y="T31"/>
                </a:cxn>
                <a:cxn ang="T120">
                  <a:pos x="T32" y="T33"/>
                </a:cxn>
                <a:cxn ang="T121">
                  <a:pos x="T34" y="T35"/>
                </a:cxn>
                <a:cxn ang="T122">
                  <a:pos x="T36" y="T37"/>
                </a:cxn>
                <a:cxn ang="T123">
                  <a:pos x="T38" y="T39"/>
                </a:cxn>
                <a:cxn ang="T124">
                  <a:pos x="T40" y="T41"/>
                </a:cxn>
                <a:cxn ang="T125">
                  <a:pos x="T42" y="T43"/>
                </a:cxn>
                <a:cxn ang="T126">
                  <a:pos x="T44" y="T45"/>
                </a:cxn>
                <a:cxn ang="T127">
                  <a:pos x="T46" y="T47"/>
                </a:cxn>
                <a:cxn ang="T128">
                  <a:pos x="T48" y="T49"/>
                </a:cxn>
                <a:cxn ang="T129">
                  <a:pos x="T50" y="T51"/>
                </a:cxn>
                <a:cxn ang="T130">
                  <a:pos x="T52" y="T53"/>
                </a:cxn>
                <a:cxn ang="T131">
                  <a:pos x="T54" y="T55"/>
                </a:cxn>
                <a:cxn ang="T132">
                  <a:pos x="T56" y="T57"/>
                </a:cxn>
                <a:cxn ang="T133">
                  <a:pos x="T58" y="T59"/>
                </a:cxn>
                <a:cxn ang="T134">
                  <a:pos x="T60" y="T61"/>
                </a:cxn>
                <a:cxn ang="T135">
                  <a:pos x="T62" y="T63"/>
                </a:cxn>
                <a:cxn ang="T136">
                  <a:pos x="T64" y="T65"/>
                </a:cxn>
                <a:cxn ang="T137">
                  <a:pos x="T66" y="T67"/>
                </a:cxn>
                <a:cxn ang="T138">
                  <a:pos x="T68" y="T69"/>
                </a:cxn>
                <a:cxn ang="T139">
                  <a:pos x="T70" y="T71"/>
                </a:cxn>
                <a:cxn ang="T140">
                  <a:pos x="T72" y="T73"/>
                </a:cxn>
                <a:cxn ang="T141">
                  <a:pos x="T74" y="T75"/>
                </a:cxn>
                <a:cxn ang="T142">
                  <a:pos x="T76" y="T77"/>
                </a:cxn>
                <a:cxn ang="T143">
                  <a:pos x="T78" y="T79"/>
                </a:cxn>
                <a:cxn ang="T144">
                  <a:pos x="T80" y="T81"/>
                </a:cxn>
                <a:cxn ang="T145">
                  <a:pos x="T82" y="T83"/>
                </a:cxn>
                <a:cxn ang="T146">
                  <a:pos x="T84" y="T85"/>
                </a:cxn>
                <a:cxn ang="T147">
                  <a:pos x="T86" y="T87"/>
                </a:cxn>
                <a:cxn ang="T148">
                  <a:pos x="T88" y="T89"/>
                </a:cxn>
                <a:cxn ang="T149">
                  <a:pos x="T90" y="T91"/>
                </a:cxn>
                <a:cxn ang="T150">
                  <a:pos x="T92" y="T93"/>
                </a:cxn>
                <a:cxn ang="T151">
                  <a:pos x="T94" y="T95"/>
                </a:cxn>
                <a:cxn ang="T152">
                  <a:pos x="T96" y="T97"/>
                </a:cxn>
                <a:cxn ang="T153">
                  <a:pos x="T98" y="T99"/>
                </a:cxn>
                <a:cxn ang="T154">
                  <a:pos x="T100" y="T101"/>
                </a:cxn>
                <a:cxn ang="T155">
                  <a:pos x="T102" y="T103"/>
                </a:cxn>
              </a:cxnLst>
              <a:rect l="T156" t="T157" r="T158" b="T159"/>
              <a:pathLst>
                <a:path w="89" h="245">
                  <a:moveTo>
                    <a:pt x="80" y="49"/>
                  </a:moveTo>
                  <a:lnTo>
                    <a:pt x="88" y="40"/>
                  </a:lnTo>
                  <a:lnTo>
                    <a:pt x="89" y="4"/>
                  </a:lnTo>
                  <a:lnTo>
                    <a:pt x="72" y="0"/>
                  </a:lnTo>
                  <a:lnTo>
                    <a:pt x="61" y="12"/>
                  </a:lnTo>
                  <a:lnTo>
                    <a:pt x="56" y="25"/>
                  </a:lnTo>
                  <a:lnTo>
                    <a:pt x="52" y="35"/>
                  </a:lnTo>
                  <a:lnTo>
                    <a:pt x="50" y="46"/>
                  </a:lnTo>
                  <a:lnTo>
                    <a:pt x="46" y="61"/>
                  </a:lnTo>
                  <a:lnTo>
                    <a:pt x="40" y="73"/>
                  </a:lnTo>
                  <a:lnTo>
                    <a:pt x="35" y="83"/>
                  </a:lnTo>
                  <a:lnTo>
                    <a:pt x="30" y="94"/>
                  </a:lnTo>
                  <a:lnTo>
                    <a:pt x="24" y="99"/>
                  </a:lnTo>
                  <a:lnTo>
                    <a:pt x="19" y="105"/>
                  </a:lnTo>
                  <a:lnTo>
                    <a:pt x="16" y="111"/>
                  </a:lnTo>
                  <a:lnTo>
                    <a:pt x="27" y="120"/>
                  </a:lnTo>
                  <a:lnTo>
                    <a:pt x="10" y="135"/>
                  </a:lnTo>
                  <a:lnTo>
                    <a:pt x="0" y="153"/>
                  </a:lnTo>
                  <a:lnTo>
                    <a:pt x="48" y="245"/>
                  </a:lnTo>
                  <a:lnTo>
                    <a:pt x="50" y="227"/>
                  </a:lnTo>
                  <a:lnTo>
                    <a:pt x="55" y="202"/>
                  </a:lnTo>
                  <a:lnTo>
                    <a:pt x="51" y="156"/>
                  </a:lnTo>
                  <a:lnTo>
                    <a:pt x="57" y="124"/>
                  </a:lnTo>
                  <a:lnTo>
                    <a:pt x="63" y="106"/>
                  </a:lnTo>
                  <a:lnTo>
                    <a:pt x="59" y="110"/>
                  </a:lnTo>
                  <a:lnTo>
                    <a:pt x="57" y="112"/>
                  </a:lnTo>
                  <a:lnTo>
                    <a:pt x="54" y="113"/>
                  </a:lnTo>
                  <a:lnTo>
                    <a:pt x="51" y="113"/>
                  </a:lnTo>
                  <a:lnTo>
                    <a:pt x="48" y="114"/>
                  </a:lnTo>
                  <a:lnTo>
                    <a:pt x="46" y="111"/>
                  </a:lnTo>
                  <a:lnTo>
                    <a:pt x="49" y="105"/>
                  </a:lnTo>
                  <a:lnTo>
                    <a:pt x="49" y="102"/>
                  </a:lnTo>
                  <a:lnTo>
                    <a:pt x="50" y="99"/>
                  </a:lnTo>
                  <a:lnTo>
                    <a:pt x="53" y="95"/>
                  </a:lnTo>
                  <a:lnTo>
                    <a:pt x="55" y="94"/>
                  </a:lnTo>
                  <a:lnTo>
                    <a:pt x="57" y="94"/>
                  </a:lnTo>
                  <a:lnTo>
                    <a:pt x="58" y="92"/>
                  </a:lnTo>
                  <a:lnTo>
                    <a:pt x="52" y="90"/>
                  </a:lnTo>
                  <a:lnTo>
                    <a:pt x="50" y="91"/>
                  </a:lnTo>
                  <a:lnTo>
                    <a:pt x="48" y="89"/>
                  </a:lnTo>
                  <a:lnTo>
                    <a:pt x="51" y="87"/>
                  </a:lnTo>
                  <a:lnTo>
                    <a:pt x="50" y="84"/>
                  </a:lnTo>
                  <a:lnTo>
                    <a:pt x="49" y="74"/>
                  </a:lnTo>
                  <a:lnTo>
                    <a:pt x="51" y="70"/>
                  </a:lnTo>
                  <a:lnTo>
                    <a:pt x="50" y="68"/>
                  </a:lnTo>
                  <a:lnTo>
                    <a:pt x="50" y="66"/>
                  </a:lnTo>
                  <a:lnTo>
                    <a:pt x="52" y="61"/>
                  </a:lnTo>
                  <a:lnTo>
                    <a:pt x="56" y="57"/>
                  </a:lnTo>
                  <a:lnTo>
                    <a:pt x="58" y="58"/>
                  </a:lnTo>
                  <a:lnTo>
                    <a:pt x="63" y="59"/>
                  </a:lnTo>
                  <a:lnTo>
                    <a:pt x="64" y="63"/>
                  </a:lnTo>
                  <a:lnTo>
                    <a:pt x="80" y="49"/>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53" name="Freeform 128">
              <a:extLst>
                <a:ext uri="{FF2B5EF4-FFF2-40B4-BE49-F238E27FC236}">
                  <a16:creationId xmlns:a16="http://schemas.microsoft.com/office/drawing/2014/main" id="{0B13EB61-7124-41EA-B85A-F7323E97969C}"/>
                </a:ext>
              </a:extLst>
            </p:cNvPr>
            <p:cNvSpPr>
              <a:spLocks/>
            </p:cNvSpPr>
            <p:nvPr/>
          </p:nvSpPr>
          <p:spPr bwMode="auto">
            <a:xfrm>
              <a:off x="5029854" y="3219411"/>
              <a:ext cx="6247" cy="18740"/>
            </a:xfrm>
            <a:custGeom>
              <a:avLst/>
              <a:gdLst>
                <a:gd name="T0" fmla="*/ 2147483647 w 26"/>
                <a:gd name="T1" fmla="*/ 2147483647 h 68"/>
                <a:gd name="T2" fmla="*/ 2147483647 w 26"/>
                <a:gd name="T3" fmla="*/ 2147483647 h 68"/>
                <a:gd name="T4" fmla="*/ 2147483647 w 26"/>
                <a:gd name="T5" fmla="*/ 2147483647 h 68"/>
                <a:gd name="T6" fmla="*/ 2147483647 w 26"/>
                <a:gd name="T7" fmla="*/ 2147483647 h 68"/>
                <a:gd name="T8" fmla="*/ 2147483647 w 26"/>
                <a:gd name="T9" fmla="*/ 2147483647 h 68"/>
                <a:gd name="T10" fmla="*/ 2147483647 w 26"/>
                <a:gd name="T11" fmla="*/ 0 h 68"/>
                <a:gd name="T12" fmla="*/ 2147483647 w 26"/>
                <a:gd name="T13" fmla="*/ 2147483647 h 68"/>
                <a:gd name="T14" fmla="*/ 2147483647 w 26"/>
                <a:gd name="T15" fmla="*/ 2147483647 h 68"/>
                <a:gd name="T16" fmla="*/ 2147483647 w 26"/>
                <a:gd name="T17" fmla="*/ 2147483647 h 68"/>
                <a:gd name="T18" fmla="*/ 2147483647 w 26"/>
                <a:gd name="T19" fmla="*/ 2147483647 h 68"/>
                <a:gd name="T20" fmla="*/ 2147483647 w 26"/>
                <a:gd name="T21" fmla="*/ 2147483647 h 68"/>
                <a:gd name="T22" fmla="*/ 2147483647 w 26"/>
                <a:gd name="T23" fmla="*/ 2147483647 h 68"/>
                <a:gd name="T24" fmla="*/ 2147483647 w 26"/>
                <a:gd name="T25" fmla="*/ 2147483647 h 68"/>
                <a:gd name="T26" fmla="*/ 2147483647 w 26"/>
                <a:gd name="T27" fmla="*/ 2147483647 h 68"/>
                <a:gd name="T28" fmla="*/ 2147483647 w 26"/>
                <a:gd name="T29" fmla="*/ 2147483647 h 68"/>
                <a:gd name="T30" fmla="*/ 2147483647 w 26"/>
                <a:gd name="T31" fmla="*/ 2147483647 h 68"/>
                <a:gd name="T32" fmla="*/ 2147483647 w 26"/>
                <a:gd name="T33" fmla="*/ 2147483647 h 68"/>
                <a:gd name="T34" fmla="*/ 2147483647 w 26"/>
                <a:gd name="T35" fmla="*/ 2147483647 h 68"/>
                <a:gd name="T36" fmla="*/ 2147483647 w 26"/>
                <a:gd name="T37" fmla="*/ 2147483647 h 68"/>
                <a:gd name="T38" fmla="*/ 2147483647 w 26"/>
                <a:gd name="T39" fmla="*/ 2147483647 h 68"/>
                <a:gd name="T40" fmla="*/ 2147483647 w 26"/>
                <a:gd name="T41" fmla="*/ 2147483647 h 68"/>
                <a:gd name="T42" fmla="*/ 2147483647 w 26"/>
                <a:gd name="T43" fmla="*/ 2147483647 h 68"/>
                <a:gd name="T44" fmla="*/ 2147483647 w 26"/>
                <a:gd name="T45" fmla="*/ 2147483647 h 68"/>
                <a:gd name="T46" fmla="*/ 2147483647 w 26"/>
                <a:gd name="T47" fmla="*/ 2147483647 h 68"/>
                <a:gd name="T48" fmla="*/ 2147483647 w 26"/>
                <a:gd name="T49" fmla="*/ 2147483647 h 68"/>
                <a:gd name="T50" fmla="*/ 2147483647 w 26"/>
                <a:gd name="T51" fmla="*/ 2147483647 h 68"/>
                <a:gd name="T52" fmla="*/ 2147483647 w 26"/>
                <a:gd name="T53" fmla="*/ 2147483647 h 68"/>
                <a:gd name="T54" fmla="*/ 0 w 26"/>
                <a:gd name="T55" fmla="*/ 2147483647 h 68"/>
                <a:gd name="T56" fmla="*/ 2147483647 w 26"/>
                <a:gd name="T57" fmla="*/ 2147483647 h 68"/>
                <a:gd name="T58" fmla="*/ 2147483647 w 26"/>
                <a:gd name="T59" fmla="*/ 2147483647 h 68"/>
                <a:gd name="T60" fmla="*/ 2147483647 w 26"/>
                <a:gd name="T61" fmla="*/ 2147483647 h 68"/>
                <a:gd name="T62" fmla="*/ 2147483647 w 26"/>
                <a:gd name="T63" fmla="*/ 2147483647 h 68"/>
                <a:gd name="T64" fmla="*/ 2147483647 w 26"/>
                <a:gd name="T65" fmla="*/ 2147483647 h 68"/>
                <a:gd name="T66" fmla="*/ 2147483647 w 26"/>
                <a:gd name="T67" fmla="*/ 2147483647 h 68"/>
                <a:gd name="T68" fmla="*/ 2147483647 w 26"/>
                <a:gd name="T69" fmla="*/ 2147483647 h 68"/>
                <a:gd name="T70" fmla="*/ 2147483647 w 26"/>
                <a:gd name="T71" fmla="*/ 2147483647 h 68"/>
                <a:gd name="T72" fmla="*/ 2147483647 w 26"/>
                <a:gd name="T73" fmla="*/ 2147483647 h 68"/>
                <a:gd name="T74" fmla="*/ 2147483647 w 26"/>
                <a:gd name="T75" fmla="*/ 2147483647 h 68"/>
                <a:gd name="T76" fmla="*/ 2147483647 w 26"/>
                <a:gd name="T77" fmla="*/ 2147483647 h 68"/>
                <a:gd name="T78" fmla="*/ 2147483647 w 26"/>
                <a:gd name="T79" fmla="*/ 2147483647 h 68"/>
                <a:gd name="T80" fmla="*/ 2147483647 w 26"/>
                <a:gd name="T81" fmla="*/ 2147483647 h 68"/>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w 26"/>
                <a:gd name="T124" fmla="*/ 0 h 68"/>
                <a:gd name="T125" fmla="*/ 26 w 26"/>
                <a:gd name="T126" fmla="*/ 68 h 68"/>
              </a:gdLst>
              <a:ahLst/>
              <a:cxnLst>
                <a:cxn ang="T82">
                  <a:pos x="T0" y="T1"/>
                </a:cxn>
                <a:cxn ang="T83">
                  <a:pos x="T2" y="T3"/>
                </a:cxn>
                <a:cxn ang="T84">
                  <a:pos x="T4" y="T5"/>
                </a:cxn>
                <a:cxn ang="T85">
                  <a:pos x="T6" y="T7"/>
                </a:cxn>
                <a:cxn ang="T86">
                  <a:pos x="T8" y="T9"/>
                </a:cxn>
                <a:cxn ang="T87">
                  <a:pos x="T10" y="T11"/>
                </a:cxn>
                <a:cxn ang="T88">
                  <a:pos x="T12" y="T13"/>
                </a:cxn>
                <a:cxn ang="T89">
                  <a:pos x="T14" y="T15"/>
                </a:cxn>
                <a:cxn ang="T90">
                  <a:pos x="T16" y="T17"/>
                </a:cxn>
                <a:cxn ang="T91">
                  <a:pos x="T18" y="T19"/>
                </a:cxn>
                <a:cxn ang="T92">
                  <a:pos x="T20" y="T21"/>
                </a:cxn>
                <a:cxn ang="T93">
                  <a:pos x="T22" y="T23"/>
                </a:cxn>
                <a:cxn ang="T94">
                  <a:pos x="T24" y="T25"/>
                </a:cxn>
                <a:cxn ang="T95">
                  <a:pos x="T26" y="T27"/>
                </a:cxn>
                <a:cxn ang="T96">
                  <a:pos x="T28" y="T29"/>
                </a:cxn>
                <a:cxn ang="T97">
                  <a:pos x="T30" y="T31"/>
                </a:cxn>
                <a:cxn ang="T98">
                  <a:pos x="T32" y="T33"/>
                </a:cxn>
                <a:cxn ang="T99">
                  <a:pos x="T34" y="T35"/>
                </a:cxn>
                <a:cxn ang="T100">
                  <a:pos x="T36" y="T37"/>
                </a:cxn>
                <a:cxn ang="T101">
                  <a:pos x="T38" y="T39"/>
                </a:cxn>
                <a:cxn ang="T102">
                  <a:pos x="T40" y="T41"/>
                </a:cxn>
                <a:cxn ang="T103">
                  <a:pos x="T42" y="T43"/>
                </a:cxn>
                <a:cxn ang="T104">
                  <a:pos x="T44" y="T45"/>
                </a:cxn>
                <a:cxn ang="T105">
                  <a:pos x="T46" y="T47"/>
                </a:cxn>
                <a:cxn ang="T106">
                  <a:pos x="T48" y="T49"/>
                </a:cxn>
                <a:cxn ang="T107">
                  <a:pos x="T50" y="T51"/>
                </a:cxn>
                <a:cxn ang="T108">
                  <a:pos x="T52" y="T53"/>
                </a:cxn>
                <a:cxn ang="T109">
                  <a:pos x="T54" y="T55"/>
                </a:cxn>
                <a:cxn ang="T110">
                  <a:pos x="T56" y="T57"/>
                </a:cxn>
                <a:cxn ang="T111">
                  <a:pos x="T58" y="T59"/>
                </a:cxn>
                <a:cxn ang="T112">
                  <a:pos x="T60" y="T61"/>
                </a:cxn>
                <a:cxn ang="T113">
                  <a:pos x="T62" y="T63"/>
                </a:cxn>
                <a:cxn ang="T114">
                  <a:pos x="T64" y="T65"/>
                </a:cxn>
                <a:cxn ang="T115">
                  <a:pos x="T66" y="T67"/>
                </a:cxn>
                <a:cxn ang="T116">
                  <a:pos x="T68" y="T69"/>
                </a:cxn>
                <a:cxn ang="T117">
                  <a:pos x="T70" y="T71"/>
                </a:cxn>
                <a:cxn ang="T118">
                  <a:pos x="T72" y="T73"/>
                </a:cxn>
                <a:cxn ang="T119">
                  <a:pos x="T74" y="T75"/>
                </a:cxn>
                <a:cxn ang="T120">
                  <a:pos x="T76" y="T77"/>
                </a:cxn>
                <a:cxn ang="T121">
                  <a:pos x="T78" y="T79"/>
                </a:cxn>
                <a:cxn ang="T122">
                  <a:pos x="T80" y="T81"/>
                </a:cxn>
              </a:cxnLst>
              <a:rect l="T123" t="T124" r="T125" b="T126"/>
              <a:pathLst>
                <a:path w="26" h="68">
                  <a:moveTo>
                    <a:pt x="24" y="9"/>
                  </a:moveTo>
                  <a:lnTo>
                    <a:pt x="21" y="7"/>
                  </a:lnTo>
                  <a:lnTo>
                    <a:pt x="20" y="3"/>
                  </a:lnTo>
                  <a:lnTo>
                    <a:pt x="16" y="2"/>
                  </a:lnTo>
                  <a:lnTo>
                    <a:pt x="14" y="2"/>
                  </a:lnTo>
                  <a:lnTo>
                    <a:pt x="12" y="0"/>
                  </a:lnTo>
                  <a:lnTo>
                    <a:pt x="10" y="2"/>
                  </a:lnTo>
                  <a:lnTo>
                    <a:pt x="6" y="5"/>
                  </a:lnTo>
                  <a:lnTo>
                    <a:pt x="5" y="10"/>
                  </a:lnTo>
                  <a:lnTo>
                    <a:pt x="4" y="11"/>
                  </a:lnTo>
                  <a:lnTo>
                    <a:pt x="4" y="15"/>
                  </a:lnTo>
                  <a:lnTo>
                    <a:pt x="6" y="17"/>
                  </a:lnTo>
                  <a:lnTo>
                    <a:pt x="3" y="21"/>
                  </a:lnTo>
                  <a:lnTo>
                    <a:pt x="3" y="28"/>
                  </a:lnTo>
                  <a:lnTo>
                    <a:pt x="4" y="33"/>
                  </a:lnTo>
                  <a:lnTo>
                    <a:pt x="6" y="36"/>
                  </a:lnTo>
                  <a:lnTo>
                    <a:pt x="2" y="39"/>
                  </a:lnTo>
                  <a:lnTo>
                    <a:pt x="4" y="42"/>
                  </a:lnTo>
                  <a:lnTo>
                    <a:pt x="7" y="39"/>
                  </a:lnTo>
                  <a:lnTo>
                    <a:pt x="11" y="41"/>
                  </a:lnTo>
                  <a:lnTo>
                    <a:pt x="14" y="42"/>
                  </a:lnTo>
                  <a:lnTo>
                    <a:pt x="12" y="45"/>
                  </a:lnTo>
                  <a:lnTo>
                    <a:pt x="11" y="45"/>
                  </a:lnTo>
                  <a:lnTo>
                    <a:pt x="8" y="47"/>
                  </a:lnTo>
                  <a:lnTo>
                    <a:pt x="4" y="51"/>
                  </a:lnTo>
                  <a:lnTo>
                    <a:pt x="2" y="54"/>
                  </a:lnTo>
                  <a:lnTo>
                    <a:pt x="3" y="58"/>
                  </a:lnTo>
                  <a:lnTo>
                    <a:pt x="0" y="66"/>
                  </a:lnTo>
                  <a:lnTo>
                    <a:pt x="1" y="67"/>
                  </a:lnTo>
                  <a:lnTo>
                    <a:pt x="2" y="68"/>
                  </a:lnTo>
                  <a:lnTo>
                    <a:pt x="6" y="67"/>
                  </a:lnTo>
                  <a:lnTo>
                    <a:pt x="10" y="68"/>
                  </a:lnTo>
                  <a:lnTo>
                    <a:pt x="14" y="66"/>
                  </a:lnTo>
                  <a:lnTo>
                    <a:pt x="20" y="59"/>
                  </a:lnTo>
                  <a:lnTo>
                    <a:pt x="21" y="51"/>
                  </a:lnTo>
                  <a:lnTo>
                    <a:pt x="24" y="46"/>
                  </a:lnTo>
                  <a:lnTo>
                    <a:pt x="26" y="42"/>
                  </a:lnTo>
                  <a:lnTo>
                    <a:pt x="26" y="32"/>
                  </a:lnTo>
                  <a:lnTo>
                    <a:pt x="26" y="17"/>
                  </a:lnTo>
                  <a:lnTo>
                    <a:pt x="25" y="12"/>
                  </a:lnTo>
                  <a:lnTo>
                    <a:pt x="24" y="9"/>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dirty="0">
                <a:solidFill>
                  <a:sysClr val="windowText" lastClr="000000"/>
                </a:solidFill>
                <a:ea typeface="黑体" panose="02010609060101010101" pitchFamily="49" charset="-122"/>
              </a:endParaRPr>
            </a:p>
          </p:txBody>
        </p:sp>
        <p:sp>
          <p:nvSpPr>
            <p:cNvPr id="154" name="Freeform 129">
              <a:extLst>
                <a:ext uri="{FF2B5EF4-FFF2-40B4-BE49-F238E27FC236}">
                  <a16:creationId xmlns:a16="http://schemas.microsoft.com/office/drawing/2014/main" id="{73C03A02-5411-4DB6-9B9E-9C341386C8D1}"/>
                </a:ext>
              </a:extLst>
            </p:cNvPr>
            <p:cNvSpPr>
              <a:spLocks/>
            </p:cNvSpPr>
            <p:nvPr/>
          </p:nvSpPr>
          <p:spPr bwMode="auto">
            <a:xfrm>
              <a:off x="4305237" y="2519780"/>
              <a:ext cx="137427" cy="282664"/>
            </a:xfrm>
            <a:custGeom>
              <a:avLst/>
              <a:gdLst>
                <a:gd name="T0" fmla="*/ 2147483647 w 514"/>
                <a:gd name="T1" fmla="*/ 2147483647 h 1066"/>
                <a:gd name="T2" fmla="*/ 2147483647 w 514"/>
                <a:gd name="T3" fmla="*/ 2147483647 h 1066"/>
                <a:gd name="T4" fmla="*/ 2147483647 w 514"/>
                <a:gd name="T5" fmla="*/ 2147483647 h 1066"/>
                <a:gd name="T6" fmla="*/ 2147483647 w 514"/>
                <a:gd name="T7" fmla="*/ 2147483647 h 1066"/>
                <a:gd name="T8" fmla="*/ 2147483647 w 514"/>
                <a:gd name="T9" fmla="*/ 2147483647 h 1066"/>
                <a:gd name="T10" fmla="*/ 2147483647 w 514"/>
                <a:gd name="T11" fmla="*/ 2147483647 h 1066"/>
                <a:gd name="T12" fmla="*/ 2147483647 w 514"/>
                <a:gd name="T13" fmla="*/ 2147483647 h 1066"/>
                <a:gd name="T14" fmla="*/ 2147483647 w 514"/>
                <a:gd name="T15" fmla="*/ 2147483647 h 1066"/>
                <a:gd name="T16" fmla="*/ 2147483647 w 514"/>
                <a:gd name="T17" fmla="*/ 2147483647 h 1066"/>
                <a:gd name="T18" fmla="*/ 2147483647 w 514"/>
                <a:gd name="T19" fmla="*/ 2147483647 h 1066"/>
                <a:gd name="T20" fmla="*/ 2147483647 w 514"/>
                <a:gd name="T21" fmla="*/ 2147483647 h 1066"/>
                <a:gd name="T22" fmla="*/ 2147483647 w 514"/>
                <a:gd name="T23" fmla="*/ 2147483647 h 1066"/>
                <a:gd name="T24" fmla="*/ 2147483647 w 514"/>
                <a:gd name="T25" fmla="*/ 2147483647 h 1066"/>
                <a:gd name="T26" fmla="*/ 2147483647 w 514"/>
                <a:gd name="T27" fmla="*/ 2147483647 h 1066"/>
                <a:gd name="T28" fmla="*/ 2147483647 w 514"/>
                <a:gd name="T29" fmla="*/ 2147483647 h 1066"/>
                <a:gd name="T30" fmla="*/ 2147483647 w 514"/>
                <a:gd name="T31" fmla="*/ 2147483647 h 1066"/>
                <a:gd name="T32" fmla="*/ 2147483647 w 514"/>
                <a:gd name="T33" fmla="*/ 2147483647 h 1066"/>
                <a:gd name="T34" fmla="*/ 2147483647 w 514"/>
                <a:gd name="T35" fmla="*/ 2147483647 h 1066"/>
                <a:gd name="T36" fmla="*/ 2147483647 w 514"/>
                <a:gd name="T37" fmla="*/ 2147483647 h 1066"/>
                <a:gd name="T38" fmla="*/ 2147483647 w 514"/>
                <a:gd name="T39" fmla="*/ 2147483647 h 1066"/>
                <a:gd name="T40" fmla="*/ 2147483647 w 514"/>
                <a:gd name="T41" fmla="*/ 2147483647 h 1066"/>
                <a:gd name="T42" fmla="*/ 2147483647 w 514"/>
                <a:gd name="T43" fmla="*/ 2147483647 h 1066"/>
                <a:gd name="T44" fmla="*/ 2147483647 w 514"/>
                <a:gd name="T45" fmla="*/ 2147483647 h 1066"/>
                <a:gd name="T46" fmla="*/ 2147483647 w 514"/>
                <a:gd name="T47" fmla="*/ 2147483647 h 1066"/>
                <a:gd name="T48" fmla="*/ 2147483647 w 514"/>
                <a:gd name="T49" fmla="*/ 2147483647 h 1066"/>
                <a:gd name="T50" fmla="*/ 2147483647 w 514"/>
                <a:gd name="T51" fmla="*/ 2147483647 h 1066"/>
                <a:gd name="T52" fmla="*/ 2147483647 w 514"/>
                <a:gd name="T53" fmla="*/ 2147483647 h 1066"/>
                <a:gd name="T54" fmla="*/ 2147483647 w 514"/>
                <a:gd name="T55" fmla="*/ 2147483647 h 1066"/>
                <a:gd name="T56" fmla="*/ 2147483647 w 514"/>
                <a:gd name="T57" fmla="*/ 2147483647 h 1066"/>
                <a:gd name="T58" fmla="*/ 0 w 514"/>
                <a:gd name="T59" fmla="*/ 2147483647 h 1066"/>
                <a:gd name="T60" fmla="*/ 2147483647 w 514"/>
                <a:gd name="T61" fmla="*/ 2147483647 h 1066"/>
                <a:gd name="T62" fmla="*/ 2147483647 w 514"/>
                <a:gd name="T63" fmla="*/ 2147483647 h 1066"/>
                <a:gd name="T64" fmla="*/ 2147483647 w 514"/>
                <a:gd name="T65" fmla="*/ 2147483647 h 1066"/>
                <a:gd name="T66" fmla="*/ 2147483647 w 514"/>
                <a:gd name="T67" fmla="*/ 2147483647 h 1066"/>
                <a:gd name="T68" fmla="*/ 2147483647 w 514"/>
                <a:gd name="T69" fmla="*/ 2147483647 h 1066"/>
                <a:gd name="T70" fmla="*/ 2147483647 w 514"/>
                <a:gd name="T71" fmla="*/ 2147483647 h 1066"/>
                <a:gd name="T72" fmla="*/ 2147483647 w 514"/>
                <a:gd name="T73" fmla="*/ 2147483647 h 1066"/>
                <a:gd name="T74" fmla="*/ 2147483647 w 514"/>
                <a:gd name="T75" fmla="*/ 2147483647 h 1066"/>
                <a:gd name="T76" fmla="*/ 2147483647 w 514"/>
                <a:gd name="T77" fmla="*/ 2147483647 h 1066"/>
                <a:gd name="T78" fmla="*/ 2147483647 w 514"/>
                <a:gd name="T79" fmla="*/ 2147483647 h 1066"/>
                <a:gd name="T80" fmla="*/ 2147483647 w 514"/>
                <a:gd name="T81" fmla="*/ 2147483647 h 1066"/>
                <a:gd name="T82" fmla="*/ 2147483647 w 514"/>
                <a:gd name="T83" fmla="*/ 2147483647 h 1066"/>
                <a:gd name="T84" fmla="*/ 2147483647 w 514"/>
                <a:gd name="T85" fmla="*/ 2147483647 h 1066"/>
                <a:gd name="T86" fmla="*/ 2147483647 w 514"/>
                <a:gd name="T87" fmla="*/ 2147483647 h 1066"/>
                <a:gd name="T88" fmla="*/ 2147483647 w 514"/>
                <a:gd name="T89" fmla="*/ 2147483647 h 1066"/>
                <a:gd name="T90" fmla="*/ 2147483647 w 514"/>
                <a:gd name="T91" fmla="*/ 2147483647 h 1066"/>
                <a:gd name="T92" fmla="*/ 2147483647 w 514"/>
                <a:gd name="T93" fmla="*/ 2147483647 h 1066"/>
                <a:gd name="T94" fmla="*/ 2147483647 w 514"/>
                <a:gd name="T95" fmla="*/ 2147483647 h 1066"/>
                <a:gd name="T96" fmla="*/ 2147483647 w 514"/>
                <a:gd name="T97" fmla="*/ 2147483647 h 1066"/>
                <a:gd name="T98" fmla="*/ 2147483647 w 514"/>
                <a:gd name="T99" fmla="*/ 2147483647 h 1066"/>
                <a:gd name="T100" fmla="*/ 2147483647 w 514"/>
                <a:gd name="T101" fmla="*/ 2147483647 h 1066"/>
                <a:gd name="T102" fmla="*/ 2147483647 w 514"/>
                <a:gd name="T103" fmla="*/ 2147483647 h 1066"/>
                <a:gd name="T104" fmla="*/ 2147483647 w 514"/>
                <a:gd name="T105" fmla="*/ 2147483647 h 1066"/>
                <a:gd name="T106" fmla="*/ 2147483647 w 514"/>
                <a:gd name="T107" fmla="*/ 2147483647 h 1066"/>
                <a:gd name="T108" fmla="*/ 2147483647 w 514"/>
                <a:gd name="T109" fmla="*/ 2147483647 h 1066"/>
                <a:gd name="T110" fmla="*/ 2147483647 w 514"/>
                <a:gd name="T111" fmla="*/ 2147483647 h 1066"/>
                <a:gd name="T112" fmla="*/ 2147483647 w 514"/>
                <a:gd name="T113" fmla="*/ 2147483647 h 106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w 514"/>
                <a:gd name="T172" fmla="*/ 0 h 1066"/>
                <a:gd name="T173" fmla="*/ 514 w 514"/>
                <a:gd name="T174" fmla="*/ 1066 h 1066"/>
              </a:gdLst>
              <a:ahLst/>
              <a:cxnLst>
                <a:cxn ang="T114">
                  <a:pos x="T0" y="T1"/>
                </a:cxn>
                <a:cxn ang="T115">
                  <a:pos x="T2" y="T3"/>
                </a:cxn>
                <a:cxn ang="T116">
                  <a:pos x="T4" y="T5"/>
                </a:cxn>
                <a:cxn ang="T117">
                  <a:pos x="T6" y="T7"/>
                </a:cxn>
                <a:cxn ang="T118">
                  <a:pos x="T8" y="T9"/>
                </a:cxn>
                <a:cxn ang="T119">
                  <a:pos x="T10" y="T11"/>
                </a:cxn>
                <a:cxn ang="T120">
                  <a:pos x="T12" y="T13"/>
                </a:cxn>
                <a:cxn ang="T121">
                  <a:pos x="T14" y="T15"/>
                </a:cxn>
                <a:cxn ang="T122">
                  <a:pos x="T16" y="T17"/>
                </a:cxn>
                <a:cxn ang="T123">
                  <a:pos x="T18" y="T19"/>
                </a:cxn>
                <a:cxn ang="T124">
                  <a:pos x="T20" y="T21"/>
                </a:cxn>
                <a:cxn ang="T125">
                  <a:pos x="T22" y="T23"/>
                </a:cxn>
                <a:cxn ang="T126">
                  <a:pos x="T24" y="T25"/>
                </a:cxn>
                <a:cxn ang="T127">
                  <a:pos x="T26" y="T27"/>
                </a:cxn>
                <a:cxn ang="T128">
                  <a:pos x="T28" y="T29"/>
                </a:cxn>
                <a:cxn ang="T129">
                  <a:pos x="T30" y="T31"/>
                </a:cxn>
                <a:cxn ang="T130">
                  <a:pos x="T32" y="T33"/>
                </a:cxn>
                <a:cxn ang="T131">
                  <a:pos x="T34" y="T35"/>
                </a:cxn>
                <a:cxn ang="T132">
                  <a:pos x="T36" y="T37"/>
                </a:cxn>
                <a:cxn ang="T133">
                  <a:pos x="T38" y="T39"/>
                </a:cxn>
                <a:cxn ang="T134">
                  <a:pos x="T40" y="T41"/>
                </a:cxn>
                <a:cxn ang="T135">
                  <a:pos x="T42" y="T43"/>
                </a:cxn>
                <a:cxn ang="T136">
                  <a:pos x="T44" y="T45"/>
                </a:cxn>
                <a:cxn ang="T137">
                  <a:pos x="T46" y="T47"/>
                </a:cxn>
                <a:cxn ang="T138">
                  <a:pos x="T48" y="T49"/>
                </a:cxn>
                <a:cxn ang="T139">
                  <a:pos x="T50" y="T51"/>
                </a:cxn>
                <a:cxn ang="T140">
                  <a:pos x="T52" y="T53"/>
                </a:cxn>
                <a:cxn ang="T141">
                  <a:pos x="T54" y="T55"/>
                </a:cxn>
                <a:cxn ang="T142">
                  <a:pos x="T56" y="T57"/>
                </a:cxn>
                <a:cxn ang="T143">
                  <a:pos x="T58" y="T59"/>
                </a:cxn>
                <a:cxn ang="T144">
                  <a:pos x="T60" y="T61"/>
                </a:cxn>
                <a:cxn ang="T145">
                  <a:pos x="T62" y="T63"/>
                </a:cxn>
                <a:cxn ang="T146">
                  <a:pos x="T64" y="T65"/>
                </a:cxn>
                <a:cxn ang="T147">
                  <a:pos x="T66" y="T67"/>
                </a:cxn>
                <a:cxn ang="T148">
                  <a:pos x="T68" y="T69"/>
                </a:cxn>
                <a:cxn ang="T149">
                  <a:pos x="T70" y="T71"/>
                </a:cxn>
                <a:cxn ang="T150">
                  <a:pos x="T72" y="T73"/>
                </a:cxn>
                <a:cxn ang="T151">
                  <a:pos x="T74" y="T75"/>
                </a:cxn>
                <a:cxn ang="T152">
                  <a:pos x="T76" y="T77"/>
                </a:cxn>
                <a:cxn ang="T153">
                  <a:pos x="T78" y="T79"/>
                </a:cxn>
                <a:cxn ang="T154">
                  <a:pos x="T80" y="T81"/>
                </a:cxn>
                <a:cxn ang="T155">
                  <a:pos x="T82" y="T83"/>
                </a:cxn>
                <a:cxn ang="T156">
                  <a:pos x="T84" y="T85"/>
                </a:cxn>
                <a:cxn ang="T157">
                  <a:pos x="T86" y="T87"/>
                </a:cxn>
                <a:cxn ang="T158">
                  <a:pos x="T88" y="T89"/>
                </a:cxn>
                <a:cxn ang="T159">
                  <a:pos x="T90" y="T91"/>
                </a:cxn>
                <a:cxn ang="T160">
                  <a:pos x="T92" y="T93"/>
                </a:cxn>
                <a:cxn ang="T161">
                  <a:pos x="T94" y="T95"/>
                </a:cxn>
                <a:cxn ang="T162">
                  <a:pos x="T96" y="T97"/>
                </a:cxn>
                <a:cxn ang="T163">
                  <a:pos x="T98" y="T99"/>
                </a:cxn>
                <a:cxn ang="T164">
                  <a:pos x="T100" y="T101"/>
                </a:cxn>
                <a:cxn ang="T165">
                  <a:pos x="T102" y="T103"/>
                </a:cxn>
                <a:cxn ang="T166">
                  <a:pos x="T104" y="T105"/>
                </a:cxn>
                <a:cxn ang="T167">
                  <a:pos x="T106" y="T107"/>
                </a:cxn>
                <a:cxn ang="T168">
                  <a:pos x="T108" y="T109"/>
                </a:cxn>
                <a:cxn ang="T169">
                  <a:pos x="T110" y="T111"/>
                </a:cxn>
                <a:cxn ang="T170">
                  <a:pos x="T112" y="T113"/>
                </a:cxn>
              </a:cxnLst>
              <a:rect l="T171" t="T172" r="T173" b="T174"/>
              <a:pathLst>
                <a:path w="514" h="1066">
                  <a:moveTo>
                    <a:pt x="169" y="0"/>
                  </a:moveTo>
                  <a:lnTo>
                    <a:pt x="204" y="11"/>
                  </a:lnTo>
                  <a:lnTo>
                    <a:pt x="234" y="8"/>
                  </a:lnTo>
                  <a:lnTo>
                    <a:pt x="285" y="4"/>
                  </a:lnTo>
                  <a:lnTo>
                    <a:pt x="285" y="31"/>
                  </a:lnTo>
                  <a:lnTo>
                    <a:pt x="260" y="49"/>
                  </a:lnTo>
                  <a:lnTo>
                    <a:pt x="230" y="77"/>
                  </a:lnTo>
                  <a:lnTo>
                    <a:pt x="161" y="103"/>
                  </a:lnTo>
                  <a:lnTo>
                    <a:pt x="182" y="147"/>
                  </a:lnTo>
                  <a:lnTo>
                    <a:pt x="210" y="131"/>
                  </a:lnTo>
                  <a:lnTo>
                    <a:pt x="257" y="123"/>
                  </a:lnTo>
                  <a:lnTo>
                    <a:pt x="314" y="136"/>
                  </a:lnTo>
                  <a:lnTo>
                    <a:pt x="347" y="137"/>
                  </a:lnTo>
                  <a:lnTo>
                    <a:pt x="366" y="160"/>
                  </a:lnTo>
                  <a:lnTo>
                    <a:pt x="349" y="182"/>
                  </a:lnTo>
                  <a:lnTo>
                    <a:pt x="331" y="212"/>
                  </a:lnTo>
                  <a:lnTo>
                    <a:pt x="313" y="243"/>
                  </a:lnTo>
                  <a:lnTo>
                    <a:pt x="264" y="295"/>
                  </a:lnTo>
                  <a:lnTo>
                    <a:pt x="251" y="323"/>
                  </a:lnTo>
                  <a:lnTo>
                    <a:pt x="222" y="339"/>
                  </a:lnTo>
                  <a:lnTo>
                    <a:pt x="262" y="351"/>
                  </a:lnTo>
                  <a:lnTo>
                    <a:pt x="287" y="355"/>
                  </a:lnTo>
                  <a:lnTo>
                    <a:pt x="316" y="378"/>
                  </a:lnTo>
                  <a:lnTo>
                    <a:pt x="335" y="412"/>
                  </a:lnTo>
                  <a:lnTo>
                    <a:pt x="347" y="453"/>
                  </a:lnTo>
                  <a:lnTo>
                    <a:pt x="366" y="500"/>
                  </a:lnTo>
                  <a:lnTo>
                    <a:pt x="378" y="538"/>
                  </a:lnTo>
                  <a:lnTo>
                    <a:pt x="413" y="575"/>
                  </a:lnTo>
                  <a:lnTo>
                    <a:pt x="396" y="619"/>
                  </a:lnTo>
                  <a:lnTo>
                    <a:pt x="385" y="652"/>
                  </a:lnTo>
                  <a:lnTo>
                    <a:pt x="394" y="681"/>
                  </a:lnTo>
                  <a:lnTo>
                    <a:pt x="412" y="705"/>
                  </a:lnTo>
                  <a:lnTo>
                    <a:pt x="440" y="736"/>
                  </a:lnTo>
                  <a:lnTo>
                    <a:pt x="440" y="763"/>
                  </a:lnTo>
                  <a:lnTo>
                    <a:pt x="472" y="745"/>
                  </a:lnTo>
                  <a:lnTo>
                    <a:pt x="514" y="759"/>
                  </a:lnTo>
                  <a:lnTo>
                    <a:pt x="504" y="778"/>
                  </a:lnTo>
                  <a:lnTo>
                    <a:pt x="507" y="817"/>
                  </a:lnTo>
                  <a:lnTo>
                    <a:pt x="481" y="850"/>
                  </a:lnTo>
                  <a:lnTo>
                    <a:pt x="451" y="876"/>
                  </a:lnTo>
                  <a:lnTo>
                    <a:pt x="433" y="909"/>
                  </a:lnTo>
                  <a:lnTo>
                    <a:pt x="474" y="907"/>
                  </a:lnTo>
                  <a:lnTo>
                    <a:pt x="478" y="936"/>
                  </a:lnTo>
                  <a:lnTo>
                    <a:pt x="456" y="966"/>
                  </a:lnTo>
                  <a:lnTo>
                    <a:pt x="434" y="998"/>
                  </a:lnTo>
                  <a:lnTo>
                    <a:pt x="394" y="1002"/>
                  </a:lnTo>
                  <a:lnTo>
                    <a:pt x="349" y="987"/>
                  </a:lnTo>
                  <a:lnTo>
                    <a:pt x="309" y="984"/>
                  </a:lnTo>
                  <a:lnTo>
                    <a:pt x="285" y="996"/>
                  </a:lnTo>
                  <a:lnTo>
                    <a:pt x="250" y="993"/>
                  </a:lnTo>
                  <a:lnTo>
                    <a:pt x="235" y="1010"/>
                  </a:lnTo>
                  <a:lnTo>
                    <a:pt x="204" y="994"/>
                  </a:lnTo>
                  <a:lnTo>
                    <a:pt x="171" y="986"/>
                  </a:lnTo>
                  <a:lnTo>
                    <a:pt x="131" y="985"/>
                  </a:lnTo>
                  <a:lnTo>
                    <a:pt x="119" y="1008"/>
                  </a:lnTo>
                  <a:lnTo>
                    <a:pt x="107" y="1036"/>
                  </a:lnTo>
                  <a:lnTo>
                    <a:pt x="71" y="1028"/>
                  </a:lnTo>
                  <a:lnTo>
                    <a:pt x="57" y="1047"/>
                  </a:lnTo>
                  <a:lnTo>
                    <a:pt x="13" y="1066"/>
                  </a:lnTo>
                  <a:lnTo>
                    <a:pt x="0" y="1047"/>
                  </a:lnTo>
                  <a:lnTo>
                    <a:pt x="15" y="1024"/>
                  </a:lnTo>
                  <a:lnTo>
                    <a:pt x="37" y="996"/>
                  </a:lnTo>
                  <a:lnTo>
                    <a:pt x="66" y="975"/>
                  </a:lnTo>
                  <a:lnTo>
                    <a:pt x="82" y="939"/>
                  </a:lnTo>
                  <a:lnTo>
                    <a:pt x="99" y="928"/>
                  </a:lnTo>
                  <a:lnTo>
                    <a:pt x="137" y="926"/>
                  </a:lnTo>
                  <a:lnTo>
                    <a:pt x="170" y="931"/>
                  </a:lnTo>
                  <a:lnTo>
                    <a:pt x="196" y="915"/>
                  </a:lnTo>
                  <a:lnTo>
                    <a:pt x="210" y="890"/>
                  </a:lnTo>
                  <a:lnTo>
                    <a:pt x="188" y="890"/>
                  </a:lnTo>
                  <a:lnTo>
                    <a:pt x="160" y="896"/>
                  </a:lnTo>
                  <a:lnTo>
                    <a:pt x="126" y="898"/>
                  </a:lnTo>
                  <a:lnTo>
                    <a:pt x="92" y="873"/>
                  </a:lnTo>
                  <a:lnTo>
                    <a:pt x="66" y="889"/>
                  </a:lnTo>
                  <a:lnTo>
                    <a:pt x="34" y="894"/>
                  </a:lnTo>
                  <a:lnTo>
                    <a:pt x="9" y="864"/>
                  </a:lnTo>
                  <a:lnTo>
                    <a:pt x="60" y="829"/>
                  </a:lnTo>
                  <a:lnTo>
                    <a:pt x="89" y="796"/>
                  </a:lnTo>
                  <a:lnTo>
                    <a:pt x="119" y="761"/>
                  </a:lnTo>
                  <a:lnTo>
                    <a:pt x="96" y="747"/>
                  </a:lnTo>
                  <a:lnTo>
                    <a:pt x="69" y="739"/>
                  </a:lnTo>
                  <a:lnTo>
                    <a:pt x="75" y="697"/>
                  </a:lnTo>
                  <a:lnTo>
                    <a:pt x="99" y="703"/>
                  </a:lnTo>
                  <a:lnTo>
                    <a:pt x="124" y="709"/>
                  </a:lnTo>
                  <a:lnTo>
                    <a:pt x="153" y="703"/>
                  </a:lnTo>
                  <a:lnTo>
                    <a:pt x="180" y="666"/>
                  </a:lnTo>
                  <a:lnTo>
                    <a:pt x="192" y="686"/>
                  </a:lnTo>
                  <a:lnTo>
                    <a:pt x="223" y="686"/>
                  </a:lnTo>
                  <a:lnTo>
                    <a:pt x="227" y="662"/>
                  </a:lnTo>
                  <a:lnTo>
                    <a:pt x="208" y="647"/>
                  </a:lnTo>
                  <a:lnTo>
                    <a:pt x="211" y="613"/>
                  </a:lnTo>
                  <a:lnTo>
                    <a:pt x="201" y="569"/>
                  </a:lnTo>
                  <a:lnTo>
                    <a:pt x="179" y="533"/>
                  </a:lnTo>
                  <a:lnTo>
                    <a:pt x="179" y="479"/>
                  </a:lnTo>
                  <a:lnTo>
                    <a:pt x="133" y="474"/>
                  </a:lnTo>
                  <a:lnTo>
                    <a:pt x="84" y="485"/>
                  </a:lnTo>
                  <a:lnTo>
                    <a:pt x="76" y="440"/>
                  </a:lnTo>
                  <a:lnTo>
                    <a:pt x="101" y="420"/>
                  </a:lnTo>
                  <a:lnTo>
                    <a:pt x="123" y="393"/>
                  </a:lnTo>
                  <a:lnTo>
                    <a:pt x="108" y="355"/>
                  </a:lnTo>
                  <a:lnTo>
                    <a:pt x="130" y="331"/>
                  </a:lnTo>
                  <a:lnTo>
                    <a:pt x="100" y="328"/>
                  </a:lnTo>
                  <a:lnTo>
                    <a:pt x="69" y="333"/>
                  </a:lnTo>
                  <a:lnTo>
                    <a:pt x="60" y="312"/>
                  </a:lnTo>
                  <a:lnTo>
                    <a:pt x="64" y="261"/>
                  </a:lnTo>
                  <a:lnTo>
                    <a:pt x="33" y="224"/>
                  </a:lnTo>
                  <a:lnTo>
                    <a:pt x="60" y="197"/>
                  </a:lnTo>
                  <a:lnTo>
                    <a:pt x="91" y="168"/>
                  </a:lnTo>
                  <a:lnTo>
                    <a:pt x="88" y="139"/>
                  </a:lnTo>
                  <a:lnTo>
                    <a:pt x="72" y="98"/>
                  </a:lnTo>
                  <a:lnTo>
                    <a:pt x="96" y="81"/>
                  </a:lnTo>
                  <a:lnTo>
                    <a:pt x="123" y="57"/>
                  </a:lnTo>
                  <a:lnTo>
                    <a:pt x="142" y="37"/>
                  </a:lnTo>
                  <a:lnTo>
                    <a:pt x="140" y="2"/>
                  </a:lnTo>
                  <a:lnTo>
                    <a:pt x="169" y="0"/>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b="1" kern="0">
                <a:solidFill>
                  <a:srgbClr val="000000"/>
                </a:solidFill>
                <a:ea typeface="黑体" panose="02010609060101010101" pitchFamily="49" charset="-122"/>
              </a:endParaRPr>
            </a:p>
          </p:txBody>
        </p:sp>
        <p:sp>
          <p:nvSpPr>
            <p:cNvPr id="155" name="Freeform 130">
              <a:extLst>
                <a:ext uri="{FF2B5EF4-FFF2-40B4-BE49-F238E27FC236}">
                  <a16:creationId xmlns:a16="http://schemas.microsoft.com/office/drawing/2014/main" id="{8BB9B289-B7C1-4190-9FA5-CA3CC5D9BDB8}"/>
                </a:ext>
              </a:extLst>
            </p:cNvPr>
            <p:cNvSpPr>
              <a:spLocks/>
            </p:cNvSpPr>
            <p:nvPr/>
          </p:nvSpPr>
          <p:spPr bwMode="auto">
            <a:xfrm rot="290201">
              <a:off x="4214660" y="2640030"/>
              <a:ext cx="85892" cy="124934"/>
            </a:xfrm>
            <a:custGeom>
              <a:avLst/>
              <a:gdLst>
                <a:gd name="T0" fmla="*/ 2147483647 w 1176"/>
                <a:gd name="T1" fmla="*/ 2147483647 h 1616"/>
                <a:gd name="T2" fmla="*/ 2147483647 w 1176"/>
                <a:gd name="T3" fmla="*/ 2147483647 h 1616"/>
                <a:gd name="T4" fmla="*/ 2147483647 w 1176"/>
                <a:gd name="T5" fmla="*/ 2147483647 h 1616"/>
                <a:gd name="T6" fmla="*/ 2147483647 w 1176"/>
                <a:gd name="T7" fmla="*/ 2147483647 h 1616"/>
                <a:gd name="T8" fmla="*/ 2147483647 w 1176"/>
                <a:gd name="T9" fmla="*/ 2147483647 h 1616"/>
                <a:gd name="T10" fmla="*/ 2147483647 w 1176"/>
                <a:gd name="T11" fmla="*/ 2147483647 h 1616"/>
                <a:gd name="T12" fmla="*/ 2147483647 w 1176"/>
                <a:gd name="T13" fmla="*/ 2147483647 h 1616"/>
                <a:gd name="T14" fmla="*/ 2147483647 w 1176"/>
                <a:gd name="T15" fmla="*/ 0 h 1616"/>
                <a:gd name="T16" fmla="*/ 2147483647 w 1176"/>
                <a:gd name="T17" fmla="*/ 2147483647 h 1616"/>
                <a:gd name="T18" fmla="*/ 2147483647 w 1176"/>
                <a:gd name="T19" fmla="*/ 2147483647 h 1616"/>
                <a:gd name="T20" fmla="*/ 2147483647 w 1176"/>
                <a:gd name="T21" fmla="*/ 2147483647 h 1616"/>
                <a:gd name="T22" fmla="*/ 2147483647 w 1176"/>
                <a:gd name="T23" fmla="*/ 2147483647 h 1616"/>
                <a:gd name="T24" fmla="*/ 2147483647 w 1176"/>
                <a:gd name="T25" fmla="*/ 2147483647 h 1616"/>
                <a:gd name="T26" fmla="*/ 2147483647 w 1176"/>
                <a:gd name="T27" fmla="*/ 2147483647 h 1616"/>
                <a:gd name="T28" fmla="*/ 2147483647 w 1176"/>
                <a:gd name="T29" fmla="*/ 2147483647 h 1616"/>
                <a:gd name="T30" fmla="*/ 2147483647 w 1176"/>
                <a:gd name="T31" fmla="*/ 2147483647 h 1616"/>
                <a:gd name="T32" fmla="*/ 2147483647 w 1176"/>
                <a:gd name="T33" fmla="*/ 2147483647 h 1616"/>
                <a:gd name="T34" fmla="*/ 2147483647 w 1176"/>
                <a:gd name="T35" fmla="*/ 2147483647 h 1616"/>
                <a:gd name="T36" fmla="*/ 2147483647 w 1176"/>
                <a:gd name="T37" fmla="*/ 2147483647 h 1616"/>
                <a:gd name="T38" fmla="*/ 2147483647 w 1176"/>
                <a:gd name="T39" fmla="*/ 2147483647 h 1616"/>
                <a:gd name="T40" fmla="*/ 2147483647 w 1176"/>
                <a:gd name="T41" fmla="*/ 2147483647 h 1616"/>
                <a:gd name="T42" fmla="*/ 2147483647 w 1176"/>
                <a:gd name="T43" fmla="*/ 2147483647 h 1616"/>
                <a:gd name="T44" fmla="*/ 2147483647 w 1176"/>
                <a:gd name="T45" fmla="*/ 2147483647 h 1616"/>
                <a:gd name="T46" fmla="*/ 2147483647 w 1176"/>
                <a:gd name="T47" fmla="*/ 2147483647 h 1616"/>
                <a:gd name="T48" fmla="*/ 2147483647 w 1176"/>
                <a:gd name="T49" fmla="*/ 2147483647 h 1616"/>
                <a:gd name="T50" fmla="*/ 2147483647 w 1176"/>
                <a:gd name="T51" fmla="*/ 2147483647 h 1616"/>
                <a:gd name="T52" fmla="*/ 2147483647 w 1176"/>
                <a:gd name="T53" fmla="*/ 2147483647 h 1616"/>
                <a:gd name="T54" fmla="*/ 2147483647 w 1176"/>
                <a:gd name="T55" fmla="*/ 2147483647 h 1616"/>
                <a:gd name="T56" fmla="*/ 2147483647 w 1176"/>
                <a:gd name="T57" fmla="*/ 2147483647 h 1616"/>
                <a:gd name="T58" fmla="*/ 2147483647 w 1176"/>
                <a:gd name="T59" fmla="*/ 2147483647 h 1616"/>
                <a:gd name="T60" fmla="*/ 2147483647 w 1176"/>
                <a:gd name="T61" fmla="*/ 2147483647 h 1616"/>
                <a:gd name="T62" fmla="*/ 2147483647 w 1176"/>
                <a:gd name="T63" fmla="*/ 2147483647 h 1616"/>
                <a:gd name="T64" fmla="*/ 2147483647 w 1176"/>
                <a:gd name="T65" fmla="*/ 2147483647 h 1616"/>
                <a:gd name="T66" fmla="*/ 2147483647 w 1176"/>
                <a:gd name="T67" fmla="*/ 2147483647 h 1616"/>
                <a:gd name="T68" fmla="*/ 0 w 1176"/>
                <a:gd name="T69" fmla="*/ 2147483647 h 1616"/>
                <a:gd name="T70" fmla="*/ 2147483647 w 1176"/>
                <a:gd name="T71" fmla="*/ 2147483647 h 1616"/>
                <a:gd name="T72" fmla="*/ 2147483647 w 1176"/>
                <a:gd name="T73" fmla="*/ 2147483647 h 1616"/>
                <a:gd name="T74" fmla="*/ 2147483647 w 1176"/>
                <a:gd name="T75" fmla="*/ 2147483647 h 1616"/>
                <a:gd name="T76" fmla="*/ 2147483647 w 1176"/>
                <a:gd name="T77" fmla="*/ 2147483647 h 1616"/>
                <a:gd name="T78" fmla="*/ 2147483647 w 1176"/>
                <a:gd name="T79" fmla="*/ 2147483647 h 1616"/>
                <a:gd name="T80" fmla="*/ 2147483647 w 1176"/>
                <a:gd name="T81" fmla="*/ 2147483647 h 1616"/>
                <a:gd name="T82" fmla="*/ 2147483647 w 1176"/>
                <a:gd name="T83" fmla="*/ 2147483647 h 1616"/>
                <a:gd name="T84" fmla="*/ 2147483647 w 1176"/>
                <a:gd name="T85" fmla="*/ 2147483647 h 1616"/>
                <a:gd name="T86" fmla="*/ 2147483647 w 1176"/>
                <a:gd name="T87" fmla="*/ 2147483647 h 1616"/>
                <a:gd name="T88" fmla="*/ 2147483647 w 1176"/>
                <a:gd name="T89" fmla="*/ 2147483647 h 1616"/>
                <a:gd name="T90" fmla="*/ 2147483647 w 1176"/>
                <a:gd name="T91" fmla="*/ 2147483647 h 1616"/>
                <a:gd name="T92" fmla="*/ 2147483647 w 1176"/>
                <a:gd name="T93" fmla="*/ 2147483647 h 1616"/>
                <a:gd name="T94" fmla="*/ 2147483647 w 1176"/>
                <a:gd name="T95" fmla="*/ 2147483647 h 1616"/>
                <a:gd name="T96" fmla="*/ 2147483647 w 1176"/>
                <a:gd name="T97" fmla="*/ 2147483647 h 1616"/>
                <a:gd name="T98" fmla="*/ 2147483647 w 1176"/>
                <a:gd name="T99" fmla="*/ 2147483647 h 1616"/>
                <a:gd name="T100" fmla="*/ 2147483647 w 1176"/>
                <a:gd name="T101" fmla="*/ 2147483647 h 1616"/>
                <a:gd name="T102" fmla="*/ 2147483647 w 1176"/>
                <a:gd name="T103" fmla="*/ 2147483647 h 1616"/>
                <a:gd name="T104" fmla="*/ 2147483647 w 1176"/>
                <a:gd name="T105" fmla="*/ 2147483647 h 1616"/>
                <a:gd name="T106" fmla="*/ 2147483647 w 1176"/>
                <a:gd name="T107" fmla="*/ 2147483647 h 1616"/>
                <a:gd name="T108" fmla="*/ 2147483647 w 1176"/>
                <a:gd name="T109" fmla="*/ 2147483647 h 1616"/>
                <a:gd name="T110" fmla="*/ 2147483647 w 1176"/>
                <a:gd name="T111" fmla="*/ 2147483647 h 1616"/>
                <a:gd name="T112" fmla="*/ 2147483647 w 1176"/>
                <a:gd name="T113" fmla="*/ 2147483647 h 161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w 1176"/>
                <a:gd name="T172" fmla="*/ 0 h 1616"/>
                <a:gd name="T173" fmla="*/ 1176 w 1176"/>
                <a:gd name="T174" fmla="*/ 1616 h 1616"/>
              </a:gdLst>
              <a:ahLst/>
              <a:cxnLst>
                <a:cxn ang="T114">
                  <a:pos x="T0" y="T1"/>
                </a:cxn>
                <a:cxn ang="T115">
                  <a:pos x="T2" y="T3"/>
                </a:cxn>
                <a:cxn ang="T116">
                  <a:pos x="T4" y="T5"/>
                </a:cxn>
                <a:cxn ang="T117">
                  <a:pos x="T6" y="T7"/>
                </a:cxn>
                <a:cxn ang="T118">
                  <a:pos x="T8" y="T9"/>
                </a:cxn>
                <a:cxn ang="T119">
                  <a:pos x="T10" y="T11"/>
                </a:cxn>
                <a:cxn ang="T120">
                  <a:pos x="T12" y="T13"/>
                </a:cxn>
                <a:cxn ang="T121">
                  <a:pos x="T14" y="T15"/>
                </a:cxn>
                <a:cxn ang="T122">
                  <a:pos x="T16" y="T17"/>
                </a:cxn>
                <a:cxn ang="T123">
                  <a:pos x="T18" y="T19"/>
                </a:cxn>
                <a:cxn ang="T124">
                  <a:pos x="T20" y="T21"/>
                </a:cxn>
                <a:cxn ang="T125">
                  <a:pos x="T22" y="T23"/>
                </a:cxn>
                <a:cxn ang="T126">
                  <a:pos x="T24" y="T25"/>
                </a:cxn>
                <a:cxn ang="T127">
                  <a:pos x="T26" y="T27"/>
                </a:cxn>
                <a:cxn ang="T128">
                  <a:pos x="T28" y="T29"/>
                </a:cxn>
                <a:cxn ang="T129">
                  <a:pos x="T30" y="T31"/>
                </a:cxn>
                <a:cxn ang="T130">
                  <a:pos x="T32" y="T33"/>
                </a:cxn>
                <a:cxn ang="T131">
                  <a:pos x="T34" y="T35"/>
                </a:cxn>
                <a:cxn ang="T132">
                  <a:pos x="T36" y="T37"/>
                </a:cxn>
                <a:cxn ang="T133">
                  <a:pos x="T38" y="T39"/>
                </a:cxn>
                <a:cxn ang="T134">
                  <a:pos x="T40" y="T41"/>
                </a:cxn>
                <a:cxn ang="T135">
                  <a:pos x="T42" y="T43"/>
                </a:cxn>
                <a:cxn ang="T136">
                  <a:pos x="T44" y="T45"/>
                </a:cxn>
                <a:cxn ang="T137">
                  <a:pos x="T46" y="T47"/>
                </a:cxn>
                <a:cxn ang="T138">
                  <a:pos x="T48" y="T49"/>
                </a:cxn>
                <a:cxn ang="T139">
                  <a:pos x="T50" y="T51"/>
                </a:cxn>
                <a:cxn ang="T140">
                  <a:pos x="T52" y="T53"/>
                </a:cxn>
                <a:cxn ang="T141">
                  <a:pos x="T54" y="T55"/>
                </a:cxn>
                <a:cxn ang="T142">
                  <a:pos x="T56" y="T57"/>
                </a:cxn>
                <a:cxn ang="T143">
                  <a:pos x="T58" y="T59"/>
                </a:cxn>
                <a:cxn ang="T144">
                  <a:pos x="T60" y="T61"/>
                </a:cxn>
                <a:cxn ang="T145">
                  <a:pos x="T62" y="T63"/>
                </a:cxn>
                <a:cxn ang="T146">
                  <a:pos x="T64" y="T65"/>
                </a:cxn>
                <a:cxn ang="T147">
                  <a:pos x="T66" y="T67"/>
                </a:cxn>
                <a:cxn ang="T148">
                  <a:pos x="T68" y="T69"/>
                </a:cxn>
                <a:cxn ang="T149">
                  <a:pos x="T70" y="T71"/>
                </a:cxn>
                <a:cxn ang="T150">
                  <a:pos x="T72" y="T73"/>
                </a:cxn>
                <a:cxn ang="T151">
                  <a:pos x="T74" y="T75"/>
                </a:cxn>
                <a:cxn ang="T152">
                  <a:pos x="T76" y="T77"/>
                </a:cxn>
                <a:cxn ang="T153">
                  <a:pos x="T78" y="T79"/>
                </a:cxn>
                <a:cxn ang="T154">
                  <a:pos x="T80" y="T81"/>
                </a:cxn>
                <a:cxn ang="T155">
                  <a:pos x="T82" y="T83"/>
                </a:cxn>
                <a:cxn ang="T156">
                  <a:pos x="T84" y="T85"/>
                </a:cxn>
                <a:cxn ang="T157">
                  <a:pos x="T86" y="T87"/>
                </a:cxn>
                <a:cxn ang="T158">
                  <a:pos x="T88" y="T89"/>
                </a:cxn>
                <a:cxn ang="T159">
                  <a:pos x="T90" y="T91"/>
                </a:cxn>
                <a:cxn ang="T160">
                  <a:pos x="T92" y="T93"/>
                </a:cxn>
                <a:cxn ang="T161">
                  <a:pos x="T94" y="T95"/>
                </a:cxn>
                <a:cxn ang="T162">
                  <a:pos x="T96" y="T97"/>
                </a:cxn>
                <a:cxn ang="T163">
                  <a:pos x="T98" y="T99"/>
                </a:cxn>
                <a:cxn ang="T164">
                  <a:pos x="T100" y="T101"/>
                </a:cxn>
                <a:cxn ang="T165">
                  <a:pos x="T102" y="T103"/>
                </a:cxn>
                <a:cxn ang="T166">
                  <a:pos x="T104" y="T105"/>
                </a:cxn>
                <a:cxn ang="T167">
                  <a:pos x="T106" y="T107"/>
                </a:cxn>
                <a:cxn ang="T168">
                  <a:pos x="T108" y="T109"/>
                </a:cxn>
                <a:cxn ang="T169">
                  <a:pos x="T110" y="T111"/>
                </a:cxn>
                <a:cxn ang="T170">
                  <a:pos x="T112" y="T113"/>
                </a:cxn>
              </a:cxnLst>
              <a:rect l="T171" t="T172" r="T173" b="T174"/>
              <a:pathLst>
                <a:path w="1176" h="1616">
                  <a:moveTo>
                    <a:pt x="664" y="464"/>
                  </a:moveTo>
                  <a:lnTo>
                    <a:pt x="608" y="320"/>
                  </a:lnTo>
                  <a:lnTo>
                    <a:pt x="664" y="256"/>
                  </a:lnTo>
                  <a:lnTo>
                    <a:pt x="744" y="264"/>
                  </a:lnTo>
                  <a:lnTo>
                    <a:pt x="792" y="168"/>
                  </a:lnTo>
                  <a:lnTo>
                    <a:pt x="928" y="112"/>
                  </a:lnTo>
                  <a:lnTo>
                    <a:pt x="952" y="32"/>
                  </a:lnTo>
                  <a:lnTo>
                    <a:pt x="904" y="0"/>
                  </a:lnTo>
                  <a:lnTo>
                    <a:pt x="856" y="64"/>
                  </a:lnTo>
                  <a:lnTo>
                    <a:pt x="813" y="147"/>
                  </a:lnTo>
                  <a:lnTo>
                    <a:pt x="768" y="160"/>
                  </a:lnTo>
                  <a:lnTo>
                    <a:pt x="760" y="48"/>
                  </a:lnTo>
                  <a:lnTo>
                    <a:pt x="632" y="48"/>
                  </a:lnTo>
                  <a:lnTo>
                    <a:pt x="584" y="104"/>
                  </a:lnTo>
                  <a:lnTo>
                    <a:pt x="584" y="184"/>
                  </a:lnTo>
                  <a:lnTo>
                    <a:pt x="480" y="256"/>
                  </a:lnTo>
                  <a:lnTo>
                    <a:pt x="560" y="280"/>
                  </a:lnTo>
                  <a:lnTo>
                    <a:pt x="584" y="336"/>
                  </a:lnTo>
                  <a:lnTo>
                    <a:pt x="544" y="424"/>
                  </a:lnTo>
                  <a:lnTo>
                    <a:pt x="504" y="496"/>
                  </a:lnTo>
                  <a:lnTo>
                    <a:pt x="432" y="432"/>
                  </a:lnTo>
                  <a:lnTo>
                    <a:pt x="384" y="496"/>
                  </a:lnTo>
                  <a:lnTo>
                    <a:pt x="280" y="432"/>
                  </a:lnTo>
                  <a:lnTo>
                    <a:pt x="195" y="457"/>
                  </a:lnTo>
                  <a:lnTo>
                    <a:pt x="152" y="552"/>
                  </a:lnTo>
                  <a:lnTo>
                    <a:pt x="184" y="632"/>
                  </a:lnTo>
                  <a:lnTo>
                    <a:pt x="120" y="680"/>
                  </a:lnTo>
                  <a:lnTo>
                    <a:pt x="144" y="856"/>
                  </a:lnTo>
                  <a:lnTo>
                    <a:pt x="192" y="896"/>
                  </a:lnTo>
                  <a:lnTo>
                    <a:pt x="240" y="976"/>
                  </a:lnTo>
                  <a:lnTo>
                    <a:pt x="216" y="1080"/>
                  </a:lnTo>
                  <a:lnTo>
                    <a:pt x="216" y="1168"/>
                  </a:lnTo>
                  <a:lnTo>
                    <a:pt x="88" y="1200"/>
                  </a:lnTo>
                  <a:lnTo>
                    <a:pt x="40" y="1288"/>
                  </a:lnTo>
                  <a:lnTo>
                    <a:pt x="0" y="1448"/>
                  </a:lnTo>
                  <a:lnTo>
                    <a:pt x="40" y="1552"/>
                  </a:lnTo>
                  <a:lnTo>
                    <a:pt x="120" y="1528"/>
                  </a:lnTo>
                  <a:lnTo>
                    <a:pt x="160" y="1616"/>
                  </a:lnTo>
                  <a:lnTo>
                    <a:pt x="288" y="1616"/>
                  </a:lnTo>
                  <a:lnTo>
                    <a:pt x="424" y="1552"/>
                  </a:lnTo>
                  <a:lnTo>
                    <a:pt x="520" y="1456"/>
                  </a:lnTo>
                  <a:lnTo>
                    <a:pt x="624" y="1448"/>
                  </a:lnTo>
                  <a:lnTo>
                    <a:pt x="728" y="1376"/>
                  </a:lnTo>
                  <a:lnTo>
                    <a:pt x="1006" y="1327"/>
                  </a:lnTo>
                  <a:lnTo>
                    <a:pt x="1048" y="1224"/>
                  </a:lnTo>
                  <a:lnTo>
                    <a:pt x="1112" y="1112"/>
                  </a:lnTo>
                  <a:lnTo>
                    <a:pt x="1160" y="1000"/>
                  </a:lnTo>
                  <a:lnTo>
                    <a:pt x="1144" y="888"/>
                  </a:lnTo>
                  <a:lnTo>
                    <a:pt x="1176" y="768"/>
                  </a:lnTo>
                  <a:lnTo>
                    <a:pt x="1136" y="664"/>
                  </a:lnTo>
                  <a:lnTo>
                    <a:pt x="1088" y="568"/>
                  </a:lnTo>
                  <a:lnTo>
                    <a:pt x="1024" y="528"/>
                  </a:lnTo>
                  <a:lnTo>
                    <a:pt x="984" y="456"/>
                  </a:lnTo>
                  <a:lnTo>
                    <a:pt x="912" y="440"/>
                  </a:lnTo>
                  <a:lnTo>
                    <a:pt x="848" y="496"/>
                  </a:lnTo>
                  <a:lnTo>
                    <a:pt x="776" y="528"/>
                  </a:lnTo>
                  <a:lnTo>
                    <a:pt x="664" y="464"/>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56" name="Freeform 131">
              <a:extLst>
                <a:ext uri="{FF2B5EF4-FFF2-40B4-BE49-F238E27FC236}">
                  <a16:creationId xmlns:a16="http://schemas.microsoft.com/office/drawing/2014/main" id="{E3D55D5F-9AD3-4D91-B3D4-DF90424995C3}"/>
                </a:ext>
              </a:extLst>
            </p:cNvPr>
            <p:cNvSpPr>
              <a:spLocks/>
            </p:cNvSpPr>
            <p:nvPr/>
          </p:nvSpPr>
          <p:spPr bwMode="auto">
            <a:xfrm>
              <a:off x="4261510" y="2646277"/>
              <a:ext cx="49974" cy="40604"/>
            </a:xfrm>
            <a:custGeom>
              <a:avLst/>
              <a:gdLst>
                <a:gd name="T0" fmla="*/ 2147483647 w 161"/>
                <a:gd name="T1" fmla="*/ 0 h 130"/>
                <a:gd name="T2" fmla="*/ 2147483647 w 161"/>
                <a:gd name="T3" fmla="*/ 2147483647 h 130"/>
                <a:gd name="T4" fmla="*/ 2147483647 w 161"/>
                <a:gd name="T5" fmla="*/ 2147483647 h 130"/>
                <a:gd name="T6" fmla="*/ 2147483647 w 161"/>
                <a:gd name="T7" fmla="*/ 2147483647 h 130"/>
                <a:gd name="T8" fmla="*/ 2147483647 w 161"/>
                <a:gd name="T9" fmla="*/ 2147483647 h 130"/>
                <a:gd name="T10" fmla="*/ 2147483647 w 161"/>
                <a:gd name="T11" fmla="*/ 2147483647 h 130"/>
                <a:gd name="T12" fmla="*/ 2147483647 w 161"/>
                <a:gd name="T13" fmla="*/ 2147483647 h 130"/>
                <a:gd name="T14" fmla="*/ 0 w 161"/>
                <a:gd name="T15" fmla="*/ 2147483647 h 130"/>
                <a:gd name="T16" fmla="*/ 2147483647 w 161"/>
                <a:gd name="T17" fmla="*/ 2147483647 h 130"/>
                <a:gd name="T18" fmla="*/ 2147483647 w 161"/>
                <a:gd name="T19" fmla="*/ 2147483647 h 130"/>
                <a:gd name="T20" fmla="*/ 2147483647 w 161"/>
                <a:gd name="T21" fmla="*/ 2147483647 h 130"/>
                <a:gd name="T22" fmla="*/ 2147483647 w 161"/>
                <a:gd name="T23" fmla="*/ 2147483647 h 130"/>
                <a:gd name="T24" fmla="*/ 2147483647 w 161"/>
                <a:gd name="T25" fmla="*/ 2147483647 h 130"/>
                <a:gd name="T26" fmla="*/ 2147483647 w 161"/>
                <a:gd name="T27" fmla="*/ 2147483647 h 130"/>
                <a:gd name="T28" fmla="*/ 2147483647 w 161"/>
                <a:gd name="T29" fmla="*/ 2147483647 h 130"/>
                <a:gd name="T30" fmla="*/ 2147483647 w 161"/>
                <a:gd name="T31" fmla="*/ 2147483647 h 130"/>
                <a:gd name="T32" fmla="*/ 2147483647 w 161"/>
                <a:gd name="T33" fmla="*/ 2147483647 h 130"/>
                <a:gd name="T34" fmla="*/ 2147483647 w 161"/>
                <a:gd name="T35" fmla="*/ 2147483647 h 130"/>
                <a:gd name="T36" fmla="*/ 2147483647 w 161"/>
                <a:gd name="T37" fmla="*/ 2147483647 h 130"/>
                <a:gd name="T38" fmla="*/ 2147483647 w 161"/>
                <a:gd name="T39" fmla="*/ 2147483647 h 130"/>
                <a:gd name="T40" fmla="*/ 2147483647 w 161"/>
                <a:gd name="T41" fmla="*/ 2147483647 h 130"/>
                <a:gd name="T42" fmla="*/ 2147483647 w 161"/>
                <a:gd name="T43" fmla="*/ 2147483647 h 130"/>
                <a:gd name="T44" fmla="*/ 2147483647 w 161"/>
                <a:gd name="T45" fmla="*/ 2147483647 h 130"/>
                <a:gd name="T46" fmla="*/ 2147483647 w 161"/>
                <a:gd name="T47" fmla="*/ 2147483647 h 130"/>
                <a:gd name="T48" fmla="*/ 2147483647 w 161"/>
                <a:gd name="T49" fmla="*/ 2147483647 h 130"/>
                <a:gd name="T50" fmla="*/ 2147483647 w 161"/>
                <a:gd name="T51" fmla="*/ 0 h 130"/>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w 161"/>
                <a:gd name="T79" fmla="*/ 0 h 130"/>
                <a:gd name="T80" fmla="*/ 161 w 161"/>
                <a:gd name="T81" fmla="*/ 130 h 130"/>
              </a:gdLst>
              <a:ahLst/>
              <a:cxnLst>
                <a:cxn ang="T52">
                  <a:pos x="T0" y="T1"/>
                </a:cxn>
                <a:cxn ang="T53">
                  <a:pos x="T2" y="T3"/>
                </a:cxn>
                <a:cxn ang="T54">
                  <a:pos x="T4" y="T5"/>
                </a:cxn>
                <a:cxn ang="T55">
                  <a:pos x="T6" y="T7"/>
                </a:cxn>
                <a:cxn ang="T56">
                  <a:pos x="T8" y="T9"/>
                </a:cxn>
                <a:cxn ang="T57">
                  <a:pos x="T10" y="T11"/>
                </a:cxn>
                <a:cxn ang="T58">
                  <a:pos x="T12" y="T13"/>
                </a:cxn>
                <a:cxn ang="T59">
                  <a:pos x="T14" y="T15"/>
                </a:cxn>
                <a:cxn ang="T60">
                  <a:pos x="T16" y="T17"/>
                </a:cxn>
                <a:cxn ang="T61">
                  <a:pos x="T18" y="T19"/>
                </a:cxn>
                <a:cxn ang="T62">
                  <a:pos x="T20" y="T21"/>
                </a:cxn>
                <a:cxn ang="T63">
                  <a:pos x="T22" y="T23"/>
                </a:cxn>
                <a:cxn ang="T64">
                  <a:pos x="T24" y="T25"/>
                </a:cxn>
                <a:cxn ang="T65">
                  <a:pos x="T26" y="T27"/>
                </a:cxn>
                <a:cxn ang="T66">
                  <a:pos x="T28" y="T29"/>
                </a:cxn>
                <a:cxn ang="T67">
                  <a:pos x="T30" y="T31"/>
                </a:cxn>
                <a:cxn ang="T68">
                  <a:pos x="T32" y="T33"/>
                </a:cxn>
                <a:cxn ang="T69">
                  <a:pos x="T34" y="T35"/>
                </a:cxn>
                <a:cxn ang="T70">
                  <a:pos x="T36" y="T37"/>
                </a:cxn>
                <a:cxn ang="T71">
                  <a:pos x="T38" y="T39"/>
                </a:cxn>
                <a:cxn ang="T72">
                  <a:pos x="T40" y="T41"/>
                </a:cxn>
                <a:cxn ang="T73">
                  <a:pos x="T42" y="T43"/>
                </a:cxn>
                <a:cxn ang="T74">
                  <a:pos x="T44" y="T45"/>
                </a:cxn>
                <a:cxn ang="T75">
                  <a:pos x="T46" y="T47"/>
                </a:cxn>
                <a:cxn ang="T76">
                  <a:pos x="T48" y="T49"/>
                </a:cxn>
                <a:cxn ang="T77">
                  <a:pos x="T50" y="T51"/>
                </a:cxn>
              </a:cxnLst>
              <a:rect l="T78" t="T79" r="T80" b="T81"/>
              <a:pathLst>
                <a:path w="161" h="130">
                  <a:moveTo>
                    <a:pt x="138" y="0"/>
                  </a:moveTo>
                  <a:lnTo>
                    <a:pt x="124" y="9"/>
                  </a:lnTo>
                  <a:lnTo>
                    <a:pt x="106" y="8"/>
                  </a:lnTo>
                  <a:lnTo>
                    <a:pt x="77" y="14"/>
                  </a:lnTo>
                  <a:lnTo>
                    <a:pt x="45" y="26"/>
                  </a:lnTo>
                  <a:lnTo>
                    <a:pt x="32" y="48"/>
                  </a:lnTo>
                  <a:lnTo>
                    <a:pt x="13" y="45"/>
                  </a:lnTo>
                  <a:lnTo>
                    <a:pt x="0" y="58"/>
                  </a:lnTo>
                  <a:lnTo>
                    <a:pt x="9" y="96"/>
                  </a:lnTo>
                  <a:lnTo>
                    <a:pt x="32" y="114"/>
                  </a:lnTo>
                  <a:lnTo>
                    <a:pt x="53" y="111"/>
                  </a:lnTo>
                  <a:lnTo>
                    <a:pt x="69" y="97"/>
                  </a:lnTo>
                  <a:lnTo>
                    <a:pt x="84" y="101"/>
                  </a:lnTo>
                  <a:lnTo>
                    <a:pt x="91" y="118"/>
                  </a:lnTo>
                  <a:lnTo>
                    <a:pt x="105" y="130"/>
                  </a:lnTo>
                  <a:lnTo>
                    <a:pt x="117" y="124"/>
                  </a:lnTo>
                  <a:lnTo>
                    <a:pt x="128" y="123"/>
                  </a:lnTo>
                  <a:lnTo>
                    <a:pt x="142" y="116"/>
                  </a:lnTo>
                  <a:lnTo>
                    <a:pt x="158" y="103"/>
                  </a:lnTo>
                  <a:lnTo>
                    <a:pt x="161" y="93"/>
                  </a:lnTo>
                  <a:lnTo>
                    <a:pt x="160" y="79"/>
                  </a:lnTo>
                  <a:lnTo>
                    <a:pt x="149" y="68"/>
                  </a:lnTo>
                  <a:lnTo>
                    <a:pt x="154" y="58"/>
                  </a:lnTo>
                  <a:lnTo>
                    <a:pt x="157" y="40"/>
                  </a:lnTo>
                  <a:lnTo>
                    <a:pt x="146" y="23"/>
                  </a:lnTo>
                  <a:lnTo>
                    <a:pt x="138" y="0"/>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b="1" kern="0">
                <a:solidFill>
                  <a:srgbClr val="000000"/>
                </a:solidFill>
                <a:ea typeface="黑体" panose="02010609060101010101" pitchFamily="49" charset="-122"/>
              </a:endParaRPr>
            </a:p>
          </p:txBody>
        </p:sp>
        <p:sp>
          <p:nvSpPr>
            <p:cNvPr id="157" name="Freeform 132">
              <a:extLst>
                <a:ext uri="{FF2B5EF4-FFF2-40B4-BE49-F238E27FC236}">
                  <a16:creationId xmlns:a16="http://schemas.microsoft.com/office/drawing/2014/main" id="{E4BCE888-2738-40AE-96EB-98F7CB0A0F39}"/>
                </a:ext>
              </a:extLst>
            </p:cNvPr>
            <p:cNvSpPr>
              <a:spLocks/>
            </p:cNvSpPr>
            <p:nvPr/>
          </p:nvSpPr>
          <p:spPr bwMode="auto">
            <a:xfrm>
              <a:off x="4798726" y="2736854"/>
              <a:ext cx="315458" cy="217072"/>
            </a:xfrm>
            <a:custGeom>
              <a:avLst/>
              <a:gdLst>
                <a:gd name="T0" fmla="*/ 35 w 1879600"/>
                <a:gd name="T1" fmla="*/ 11 h 1290637"/>
                <a:gd name="T2" fmla="*/ 25 w 1879600"/>
                <a:gd name="T3" fmla="*/ 31 h 1290637"/>
                <a:gd name="T4" fmla="*/ 16 w 1879600"/>
                <a:gd name="T5" fmla="*/ 53 h 1290637"/>
                <a:gd name="T6" fmla="*/ 6 w 1879600"/>
                <a:gd name="T7" fmla="*/ 76 h 1290637"/>
                <a:gd name="T8" fmla="*/ 5 w 1879600"/>
                <a:gd name="T9" fmla="*/ 99 h 1290637"/>
                <a:gd name="T10" fmla="*/ 32 w 1879600"/>
                <a:gd name="T11" fmla="*/ 107 h 1290637"/>
                <a:gd name="T12" fmla="*/ 59 w 1879600"/>
                <a:gd name="T13" fmla="*/ 99 h 1290637"/>
                <a:gd name="T14" fmla="*/ 84 w 1879600"/>
                <a:gd name="T15" fmla="*/ 95 h 1290637"/>
                <a:gd name="T16" fmla="*/ 108 w 1879600"/>
                <a:gd name="T17" fmla="*/ 105 h 1290637"/>
                <a:gd name="T18" fmla="*/ 122 w 1879600"/>
                <a:gd name="T19" fmla="*/ 132 h 1290637"/>
                <a:gd name="T20" fmla="*/ 115 w 1879600"/>
                <a:gd name="T21" fmla="*/ 143 h 1290637"/>
                <a:gd name="T22" fmla="*/ 102 w 1879600"/>
                <a:gd name="T23" fmla="*/ 152 h 1290637"/>
                <a:gd name="T24" fmla="*/ 95 w 1879600"/>
                <a:gd name="T25" fmla="*/ 163 h 1290637"/>
                <a:gd name="T26" fmla="*/ 114 w 1879600"/>
                <a:gd name="T27" fmla="*/ 166 h 1290637"/>
                <a:gd name="T28" fmla="*/ 128 w 1879600"/>
                <a:gd name="T29" fmla="*/ 148 h 1290637"/>
                <a:gd name="T30" fmla="*/ 143 w 1879600"/>
                <a:gd name="T31" fmla="*/ 136 h 1290637"/>
                <a:gd name="T32" fmla="*/ 153 w 1879600"/>
                <a:gd name="T33" fmla="*/ 143 h 1290637"/>
                <a:gd name="T34" fmla="*/ 170 w 1879600"/>
                <a:gd name="T35" fmla="*/ 145 h 1290637"/>
                <a:gd name="T36" fmla="*/ 173 w 1879600"/>
                <a:gd name="T37" fmla="*/ 156 h 1290637"/>
                <a:gd name="T38" fmla="*/ 167 w 1879600"/>
                <a:gd name="T39" fmla="*/ 165 h 1290637"/>
                <a:gd name="T40" fmla="*/ 175 w 1879600"/>
                <a:gd name="T41" fmla="*/ 176 h 1290637"/>
                <a:gd name="T42" fmla="*/ 185 w 1879600"/>
                <a:gd name="T43" fmla="*/ 186 h 1290637"/>
                <a:gd name="T44" fmla="*/ 207 w 1879600"/>
                <a:gd name="T45" fmla="*/ 174 h 1290637"/>
                <a:gd name="T46" fmla="*/ 218 w 1879600"/>
                <a:gd name="T47" fmla="*/ 167 h 1290637"/>
                <a:gd name="T48" fmla="*/ 209 w 1879600"/>
                <a:gd name="T49" fmla="*/ 166 h 1290637"/>
                <a:gd name="T50" fmla="*/ 196 w 1879600"/>
                <a:gd name="T51" fmla="*/ 161 h 1290637"/>
                <a:gd name="T52" fmla="*/ 195 w 1879600"/>
                <a:gd name="T53" fmla="*/ 145 h 1290637"/>
                <a:gd name="T54" fmla="*/ 214 w 1879600"/>
                <a:gd name="T55" fmla="*/ 138 h 1290637"/>
                <a:gd name="T56" fmla="*/ 234 w 1879600"/>
                <a:gd name="T57" fmla="*/ 129 h 1290637"/>
                <a:gd name="T58" fmla="*/ 249 w 1879600"/>
                <a:gd name="T59" fmla="*/ 118 h 1290637"/>
                <a:gd name="T60" fmla="*/ 269 w 1879600"/>
                <a:gd name="T61" fmla="*/ 91 h 1290637"/>
                <a:gd name="T62" fmla="*/ 265 w 1879600"/>
                <a:gd name="T63" fmla="*/ 65 h 1290637"/>
                <a:gd name="T64" fmla="*/ 243 w 1879600"/>
                <a:gd name="T65" fmla="*/ 63 h 1290637"/>
                <a:gd name="T66" fmla="*/ 215 w 1879600"/>
                <a:gd name="T67" fmla="*/ 48 h 1290637"/>
                <a:gd name="T68" fmla="*/ 196 w 1879600"/>
                <a:gd name="T69" fmla="*/ 31 h 1290637"/>
                <a:gd name="T70" fmla="*/ 179 w 1879600"/>
                <a:gd name="T71" fmla="*/ 1 h 1290637"/>
                <a:gd name="T72" fmla="*/ 148 w 1879600"/>
                <a:gd name="T73" fmla="*/ 7 h 1290637"/>
                <a:gd name="T74" fmla="*/ 134 w 1879600"/>
                <a:gd name="T75" fmla="*/ 11 h 1290637"/>
                <a:gd name="T76" fmla="*/ 130 w 1879600"/>
                <a:gd name="T77" fmla="*/ 21 h 1290637"/>
                <a:gd name="T78" fmla="*/ 113 w 1879600"/>
                <a:gd name="T79" fmla="*/ 19 h 1290637"/>
                <a:gd name="T80" fmla="*/ 103 w 1879600"/>
                <a:gd name="T81" fmla="*/ 16 h 1290637"/>
                <a:gd name="T82" fmla="*/ 88 w 1879600"/>
                <a:gd name="T83" fmla="*/ 12 h 1290637"/>
                <a:gd name="T84" fmla="*/ 66 w 1879600"/>
                <a:gd name="T85" fmla="*/ 8 h 1290637"/>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w 1879600"/>
                <a:gd name="T130" fmla="*/ 0 h 1290637"/>
                <a:gd name="T131" fmla="*/ 1879600 w 1879600"/>
                <a:gd name="T132" fmla="*/ 1290637 h 1290637"/>
              </a:gdLst>
              <a:ahLst/>
              <a:cxnLst>
                <a:cxn ang="T86">
                  <a:pos x="T0" y="T1"/>
                </a:cxn>
                <a:cxn ang="T87">
                  <a:pos x="T2" y="T3"/>
                </a:cxn>
                <a:cxn ang="T88">
                  <a:pos x="T4" y="T5"/>
                </a:cxn>
                <a:cxn ang="T89">
                  <a:pos x="T6" y="T7"/>
                </a:cxn>
                <a:cxn ang="T90">
                  <a:pos x="T8" y="T9"/>
                </a:cxn>
                <a:cxn ang="T91">
                  <a:pos x="T10" y="T11"/>
                </a:cxn>
                <a:cxn ang="T92">
                  <a:pos x="T12" y="T13"/>
                </a:cxn>
                <a:cxn ang="T93">
                  <a:pos x="T14" y="T15"/>
                </a:cxn>
                <a:cxn ang="T94">
                  <a:pos x="T16" y="T17"/>
                </a:cxn>
                <a:cxn ang="T95">
                  <a:pos x="T18" y="T19"/>
                </a:cxn>
                <a:cxn ang="T96">
                  <a:pos x="T20" y="T21"/>
                </a:cxn>
                <a:cxn ang="T97">
                  <a:pos x="T22" y="T23"/>
                </a:cxn>
                <a:cxn ang="T98">
                  <a:pos x="T24" y="T25"/>
                </a:cxn>
                <a:cxn ang="T99">
                  <a:pos x="T26" y="T27"/>
                </a:cxn>
                <a:cxn ang="T100">
                  <a:pos x="T28" y="T29"/>
                </a:cxn>
                <a:cxn ang="T101">
                  <a:pos x="T30" y="T31"/>
                </a:cxn>
                <a:cxn ang="T102">
                  <a:pos x="T32" y="T33"/>
                </a:cxn>
                <a:cxn ang="T103">
                  <a:pos x="T34" y="T35"/>
                </a:cxn>
                <a:cxn ang="T104">
                  <a:pos x="T36" y="T37"/>
                </a:cxn>
                <a:cxn ang="T105">
                  <a:pos x="T38" y="T39"/>
                </a:cxn>
                <a:cxn ang="T106">
                  <a:pos x="T40" y="T41"/>
                </a:cxn>
                <a:cxn ang="T107">
                  <a:pos x="T42" y="T43"/>
                </a:cxn>
                <a:cxn ang="T108">
                  <a:pos x="T44" y="T45"/>
                </a:cxn>
                <a:cxn ang="T109">
                  <a:pos x="T46" y="T47"/>
                </a:cxn>
                <a:cxn ang="T110">
                  <a:pos x="T48" y="T49"/>
                </a:cxn>
                <a:cxn ang="T111">
                  <a:pos x="T50" y="T51"/>
                </a:cxn>
                <a:cxn ang="T112">
                  <a:pos x="T52" y="T53"/>
                </a:cxn>
                <a:cxn ang="T113">
                  <a:pos x="T54" y="T55"/>
                </a:cxn>
                <a:cxn ang="T114">
                  <a:pos x="T56" y="T57"/>
                </a:cxn>
                <a:cxn ang="T115">
                  <a:pos x="T58" y="T59"/>
                </a:cxn>
                <a:cxn ang="T116">
                  <a:pos x="T60" y="T61"/>
                </a:cxn>
                <a:cxn ang="T117">
                  <a:pos x="T62" y="T63"/>
                </a:cxn>
                <a:cxn ang="T118">
                  <a:pos x="T64" y="T65"/>
                </a:cxn>
                <a:cxn ang="T119">
                  <a:pos x="T66" y="T67"/>
                </a:cxn>
                <a:cxn ang="T120">
                  <a:pos x="T68" y="T69"/>
                </a:cxn>
                <a:cxn ang="T121">
                  <a:pos x="T70" y="T71"/>
                </a:cxn>
                <a:cxn ang="T122">
                  <a:pos x="T72" y="T73"/>
                </a:cxn>
                <a:cxn ang="T123">
                  <a:pos x="T74" y="T75"/>
                </a:cxn>
                <a:cxn ang="T124">
                  <a:pos x="T76" y="T77"/>
                </a:cxn>
                <a:cxn ang="T125">
                  <a:pos x="T78" y="T79"/>
                </a:cxn>
                <a:cxn ang="T126">
                  <a:pos x="T80" y="T81"/>
                </a:cxn>
                <a:cxn ang="T127">
                  <a:pos x="T82" y="T83"/>
                </a:cxn>
                <a:cxn ang="T128">
                  <a:pos x="T84" y="T85"/>
                </a:cxn>
              </a:cxnLst>
              <a:rect l="T129" t="T130" r="T131" b="T132"/>
              <a:pathLst>
                <a:path w="1879600" h="1290637">
                  <a:moveTo>
                    <a:pt x="331788" y="61912"/>
                  </a:moveTo>
                  <a:lnTo>
                    <a:pt x="277813" y="77787"/>
                  </a:lnTo>
                  <a:lnTo>
                    <a:pt x="239713" y="77787"/>
                  </a:lnTo>
                  <a:lnTo>
                    <a:pt x="207963" y="92075"/>
                  </a:lnTo>
                  <a:lnTo>
                    <a:pt x="182563" y="133350"/>
                  </a:lnTo>
                  <a:lnTo>
                    <a:pt x="174625" y="209550"/>
                  </a:lnTo>
                  <a:lnTo>
                    <a:pt x="201613" y="290512"/>
                  </a:lnTo>
                  <a:lnTo>
                    <a:pt x="165100" y="328612"/>
                  </a:lnTo>
                  <a:lnTo>
                    <a:pt x="111125" y="363537"/>
                  </a:lnTo>
                  <a:lnTo>
                    <a:pt x="61913" y="392112"/>
                  </a:lnTo>
                  <a:lnTo>
                    <a:pt x="57150" y="444500"/>
                  </a:lnTo>
                  <a:lnTo>
                    <a:pt x="39688" y="522287"/>
                  </a:lnTo>
                  <a:lnTo>
                    <a:pt x="0" y="555625"/>
                  </a:lnTo>
                  <a:lnTo>
                    <a:pt x="25400" y="649287"/>
                  </a:lnTo>
                  <a:lnTo>
                    <a:pt x="36451" y="676525"/>
                  </a:lnTo>
                  <a:lnTo>
                    <a:pt x="69850" y="725487"/>
                  </a:lnTo>
                  <a:lnTo>
                    <a:pt x="136525" y="733425"/>
                  </a:lnTo>
                  <a:lnTo>
                    <a:pt x="220663" y="728662"/>
                  </a:lnTo>
                  <a:lnTo>
                    <a:pt x="288925" y="738187"/>
                  </a:lnTo>
                  <a:lnTo>
                    <a:pt x="360363" y="725487"/>
                  </a:lnTo>
                  <a:lnTo>
                    <a:pt x="407988" y="679450"/>
                  </a:lnTo>
                  <a:lnTo>
                    <a:pt x="477838" y="668337"/>
                  </a:lnTo>
                  <a:lnTo>
                    <a:pt x="517525" y="639762"/>
                  </a:lnTo>
                  <a:lnTo>
                    <a:pt x="584200" y="647700"/>
                  </a:lnTo>
                  <a:lnTo>
                    <a:pt x="646113" y="657225"/>
                  </a:lnTo>
                  <a:lnTo>
                    <a:pt x="715963" y="688975"/>
                  </a:lnTo>
                  <a:lnTo>
                    <a:pt x="749300" y="719137"/>
                  </a:lnTo>
                  <a:lnTo>
                    <a:pt x="765175" y="801687"/>
                  </a:lnTo>
                  <a:lnTo>
                    <a:pt x="806450" y="847725"/>
                  </a:lnTo>
                  <a:lnTo>
                    <a:pt x="846138" y="904875"/>
                  </a:lnTo>
                  <a:lnTo>
                    <a:pt x="841375" y="963612"/>
                  </a:lnTo>
                  <a:lnTo>
                    <a:pt x="820738" y="981075"/>
                  </a:lnTo>
                  <a:lnTo>
                    <a:pt x="796925" y="981075"/>
                  </a:lnTo>
                  <a:lnTo>
                    <a:pt x="758825" y="957262"/>
                  </a:lnTo>
                  <a:lnTo>
                    <a:pt x="720725" y="963612"/>
                  </a:lnTo>
                  <a:lnTo>
                    <a:pt x="701675" y="1042987"/>
                  </a:lnTo>
                  <a:lnTo>
                    <a:pt x="684213" y="1073150"/>
                  </a:lnTo>
                  <a:lnTo>
                    <a:pt x="665163" y="1092200"/>
                  </a:lnTo>
                  <a:lnTo>
                    <a:pt x="657225" y="1116012"/>
                  </a:lnTo>
                  <a:lnTo>
                    <a:pt x="696913" y="1135062"/>
                  </a:lnTo>
                  <a:lnTo>
                    <a:pt x="741363" y="1138237"/>
                  </a:lnTo>
                  <a:lnTo>
                    <a:pt x="792163" y="1138237"/>
                  </a:lnTo>
                  <a:lnTo>
                    <a:pt x="820738" y="1077912"/>
                  </a:lnTo>
                  <a:lnTo>
                    <a:pt x="849313" y="1054100"/>
                  </a:lnTo>
                  <a:lnTo>
                    <a:pt x="889000" y="1016000"/>
                  </a:lnTo>
                  <a:lnTo>
                    <a:pt x="915988" y="981075"/>
                  </a:lnTo>
                  <a:lnTo>
                    <a:pt x="963613" y="949325"/>
                  </a:lnTo>
                  <a:lnTo>
                    <a:pt x="987425" y="933450"/>
                  </a:lnTo>
                  <a:lnTo>
                    <a:pt x="1016000" y="903287"/>
                  </a:lnTo>
                  <a:lnTo>
                    <a:pt x="1046163" y="923925"/>
                  </a:lnTo>
                  <a:lnTo>
                    <a:pt x="1057275" y="977900"/>
                  </a:lnTo>
                  <a:lnTo>
                    <a:pt x="1082675" y="1004887"/>
                  </a:lnTo>
                  <a:lnTo>
                    <a:pt x="1120775" y="996950"/>
                  </a:lnTo>
                  <a:lnTo>
                    <a:pt x="1174750" y="992187"/>
                  </a:lnTo>
                  <a:lnTo>
                    <a:pt x="1217613" y="1009650"/>
                  </a:lnTo>
                  <a:lnTo>
                    <a:pt x="1238250" y="1047750"/>
                  </a:lnTo>
                  <a:lnTo>
                    <a:pt x="1198563" y="1066800"/>
                  </a:lnTo>
                  <a:lnTo>
                    <a:pt x="1165225" y="1082675"/>
                  </a:lnTo>
                  <a:lnTo>
                    <a:pt x="1147763" y="1100137"/>
                  </a:lnTo>
                  <a:lnTo>
                    <a:pt x="1152525" y="1131887"/>
                  </a:lnTo>
                  <a:lnTo>
                    <a:pt x="1187450" y="1146175"/>
                  </a:lnTo>
                  <a:lnTo>
                    <a:pt x="1222375" y="1163637"/>
                  </a:lnTo>
                  <a:lnTo>
                    <a:pt x="1211263" y="1206500"/>
                  </a:lnTo>
                  <a:lnTo>
                    <a:pt x="1222375" y="1258887"/>
                  </a:lnTo>
                  <a:lnTo>
                    <a:pt x="1236663" y="1290637"/>
                  </a:lnTo>
                  <a:lnTo>
                    <a:pt x="1281113" y="1270000"/>
                  </a:lnTo>
                  <a:lnTo>
                    <a:pt x="1311275" y="1235075"/>
                  </a:lnTo>
                  <a:lnTo>
                    <a:pt x="1381125" y="1203325"/>
                  </a:lnTo>
                  <a:lnTo>
                    <a:pt x="1430338" y="1190625"/>
                  </a:lnTo>
                  <a:lnTo>
                    <a:pt x="1473200" y="1185862"/>
                  </a:lnTo>
                  <a:lnTo>
                    <a:pt x="1512888" y="1181100"/>
                  </a:lnTo>
                  <a:lnTo>
                    <a:pt x="1511300" y="1144587"/>
                  </a:lnTo>
                  <a:lnTo>
                    <a:pt x="1508125" y="1104900"/>
                  </a:lnTo>
                  <a:lnTo>
                    <a:pt x="1477963" y="1100137"/>
                  </a:lnTo>
                  <a:lnTo>
                    <a:pt x="1446213" y="1133475"/>
                  </a:lnTo>
                  <a:lnTo>
                    <a:pt x="1411288" y="1143000"/>
                  </a:lnTo>
                  <a:lnTo>
                    <a:pt x="1387475" y="1143000"/>
                  </a:lnTo>
                  <a:lnTo>
                    <a:pt x="1355725" y="1101725"/>
                  </a:lnTo>
                  <a:lnTo>
                    <a:pt x="1328738" y="1077912"/>
                  </a:lnTo>
                  <a:lnTo>
                    <a:pt x="1333500" y="1041400"/>
                  </a:lnTo>
                  <a:lnTo>
                    <a:pt x="1346200" y="995362"/>
                  </a:lnTo>
                  <a:lnTo>
                    <a:pt x="1395413" y="965200"/>
                  </a:lnTo>
                  <a:lnTo>
                    <a:pt x="1438275" y="952500"/>
                  </a:lnTo>
                  <a:lnTo>
                    <a:pt x="1482725" y="947737"/>
                  </a:lnTo>
                  <a:lnTo>
                    <a:pt x="1533525" y="911225"/>
                  </a:lnTo>
                  <a:lnTo>
                    <a:pt x="1585913" y="915987"/>
                  </a:lnTo>
                  <a:lnTo>
                    <a:pt x="1616075" y="882650"/>
                  </a:lnTo>
                  <a:lnTo>
                    <a:pt x="1671638" y="874712"/>
                  </a:lnTo>
                  <a:lnTo>
                    <a:pt x="1706563" y="842962"/>
                  </a:lnTo>
                  <a:lnTo>
                    <a:pt x="1722438" y="806450"/>
                  </a:lnTo>
                  <a:lnTo>
                    <a:pt x="1849438" y="752475"/>
                  </a:lnTo>
                  <a:lnTo>
                    <a:pt x="1879600" y="685800"/>
                  </a:lnTo>
                  <a:lnTo>
                    <a:pt x="1860550" y="623887"/>
                  </a:lnTo>
                  <a:lnTo>
                    <a:pt x="1865313" y="530225"/>
                  </a:lnTo>
                  <a:lnTo>
                    <a:pt x="1879600" y="471487"/>
                  </a:lnTo>
                  <a:lnTo>
                    <a:pt x="1836738" y="444500"/>
                  </a:lnTo>
                  <a:lnTo>
                    <a:pt x="1797050" y="454025"/>
                  </a:lnTo>
                  <a:lnTo>
                    <a:pt x="1728788" y="423862"/>
                  </a:lnTo>
                  <a:lnTo>
                    <a:pt x="1679575" y="428625"/>
                  </a:lnTo>
                  <a:lnTo>
                    <a:pt x="1614488" y="342900"/>
                  </a:lnTo>
                  <a:lnTo>
                    <a:pt x="1544638" y="330200"/>
                  </a:lnTo>
                  <a:lnTo>
                    <a:pt x="1487488" y="330200"/>
                  </a:lnTo>
                  <a:lnTo>
                    <a:pt x="1439863" y="268287"/>
                  </a:lnTo>
                  <a:lnTo>
                    <a:pt x="1403350" y="239712"/>
                  </a:lnTo>
                  <a:lnTo>
                    <a:pt x="1354138" y="209550"/>
                  </a:lnTo>
                  <a:lnTo>
                    <a:pt x="1265238" y="166687"/>
                  </a:lnTo>
                  <a:lnTo>
                    <a:pt x="1282700" y="90487"/>
                  </a:lnTo>
                  <a:lnTo>
                    <a:pt x="1239838" y="9525"/>
                  </a:lnTo>
                  <a:lnTo>
                    <a:pt x="1184275" y="0"/>
                  </a:lnTo>
                  <a:lnTo>
                    <a:pt x="1116013" y="47625"/>
                  </a:lnTo>
                  <a:lnTo>
                    <a:pt x="1020763" y="47625"/>
                  </a:lnTo>
                  <a:lnTo>
                    <a:pt x="996950" y="14287"/>
                  </a:lnTo>
                  <a:lnTo>
                    <a:pt x="947738" y="42862"/>
                  </a:lnTo>
                  <a:lnTo>
                    <a:pt x="923925" y="73025"/>
                  </a:lnTo>
                  <a:lnTo>
                    <a:pt x="920750" y="109537"/>
                  </a:lnTo>
                  <a:lnTo>
                    <a:pt x="927100" y="142875"/>
                  </a:lnTo>
                  <a:lnTo>
                    <a:pt x="896938" y="146050"/>
                  </a:lnTo>
                  <a:lnTo>
                    <a:pt x="863600" y="111125"/>
                  </a:lnTo>
                  <a:lnTo>
                    <a:pt x="814388" y="107950"/>
                  </a:lnTo>
                  <a:lnTo>
                    <a:pt x="784225" y="131762"/>
                  </a:lnTo>
                  <a:lnTo>
                    <a:pt x="763588" y="85725"/>
                  </a:lnTo>
                  <a:lnTo>
                    <a:pt x="735013" y="92075"/>
                  </a:lnTo>
                  <a:lnTo>
                    <a:pt x="712788" y="112712"/>
                  </a:lnTo>
                  <a:lnTo>
                    <a:pt x="692150" y="82550"/>
                  </a:lnTo>
                  <a:lnTo>
                    <a:pt x="655638" y="82550"/>
                  </a:lnTo>
                  <a:lnTo>
                    <a:pt x="609600" y="85725"/>
                  </a:lnTo>
                  <a:lnTo>
                    <a:pt x="558800" y="57150"/>
                  </a:lnTo>
                  <a:lnTo>
                    <a:pt x="511175" y="82550"/>
                  </a:lnTo>
                  <a:lnTo>
                    <a:pt x="458788" y="53975"/>
                  </a:lnTo>
                  <a:lnTo>
                    <a:pt x="392113" y="53975"/>
                  </a:lnTo>
                  <a:lnTo>
                    <a:pt x="331788" y="61912"/>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58" name="Freeform 133">
              <a:extLst>
                <a:ext uri="{FF2B5EF4-FFF2-40B4-BE49-F238E27FC236}">
                  <a16:creationId xmlns:a16="http://schemas.microsoft.com/office/drawing/2014/main" id="{B4EB9B70-3481-4189-9FFB-7EACE665C23E}"/>
                </a:ext>
              </a:extLst>
            </p:cNvPr>
            <p:cNvSpPr>
              <a:spLocks/>
            </p:cNvSpPr>
            <p:nvPr/>
          </p:nvSpPr>
          <p:spPr bwMode="auto">
            <a:xfrm>
              <a:off x="4822151" y="2619728"/>
              <a:ext cx="162414" cy="142113"/>
            </a:xfrm>
            <a:custGeom>
              <a:avLst/>
              <a:gdLst>
                <a:gd name="T0" fmla="*/ 2147483647 w 610"/>
                <a:gd name="T1" fmla="*/ 2147483647 h 532"/>
                <a:gd name="T2" fmla="*/ 2147483647 w 610"/>
                <a:gd name="T3" fmla="*/ 2147483647 h 532"/>
                <a:gd name="T4" fmla="*/ 2147483647 w 610"/>
                <a:gd name="T5" fmla="*/ 2147483647 h 532"/>
                <a:gd name="T6" fmla="*/ 2147483647 w 610"/>
                <a:gd name="T7" fmla="*/ 2147483647 h 532"/>
                <a:gd name="T8" fmla="*/ 2147483647 w 610"/>
                <a:gd name="T9" fmla="*/ 2147483647 h 532"/>
                <a:gd name="T10" fmla="*/ 2147483647 w 610"/>
                <a:gd name="T11" fmla="*/ 2147483647 h 532"/>
                <a:gd name="T12" fmla="*/ 2147483647 w 610"/>
                <a:gd name="T13" fmla="*/ 2147483647 h 532"/>
                <a:gd name="T14" fmla="*/ 2147483647 w 610"/>
                <a:gd name="T15" fmla="*/ 2147483647 h 532"/>
                <a:gd name="T16" fmla="*/ 2147483647 w 610"/>
                <a:gd name="T17" fmla="*/ 2147483647 h 532"/>
                <a:gd name="T18" fmla="*/ 2147483647 w 610"/>
                <a:gd name="T19" fmla="*/ 2147483647 h 532"/>
                <a:gd name="T20" fmla="*/ 2147483647 w 610"/>
                <a:gd name="T21" fmla="*/ 2147483647 h 532"/>
                <a:gd name="T22" fmla="*/ 2147483647 w 610"/>
                <a:gd name="T23" fmla="*/ 2147483647 h 532"/>
                <a:gd name="T24" fmla="*/ 2147483647 w 610"/>
                <a:gd name="T25" fmla="*/ 2147483647 h 532"/>
                <a:gd name="T26" fmla="*/ 2147483647 w 610"/>
                <a:gd name="T27" fmla="*/ 2147483647 h 532"/>
                <a:gd name="T28" fmla="*/ 2147483647 w 610"/>
                <a:gd name="T29" fmla="*/ 2147483647 h 532"/>
                <a:gd name="T30" fmla="*/ 2147483647 w 610"/>
                <a:gd name="T31" fmla="*/ 2147483647 h 532"/>
                <a:gd name="T32" fmla="*/ 2147483647 w 610"/>
                <a:gd name="T33" fmla="*/ 2147483647 h 532"/>
                <a:gd name="T34" fmla="*/ 2147483647 w 610"/>
                <a:gd name="T35" fmla="*/ 2147483647 h 532"/>
                <a:gd name="T36" fmla="*/ 2147483647 w 610"/>
                <a:gd name="T37" fmla="*/ 2147483647 h 532"/>
                <a:gd name="T38" fmla="*/ 2147483647 w 610"/>
                <a:gd name="T39" fmla="*/ 2147483647 h 532"/>
                <a:gd name="T40" fmla="*/ 2147483647 w 610"/>
                <a:gd name="T41" fmla="*/ 2147483647 h 532"/>
                <a:gd name="T42" fmla="*/ 2147483647 w 610"/>
                <a:gd name="T43" fmla="*/ 2147483647 h 532"/>
                <a:gd name="T44" fmla="*/ 2147483647 w 610"/>
                <a:gd name="T45" fmla="*/ 2147483647 h 532"/>
                <a:gd name="T46" fmla="*/ 2147483647 w 610"/>
                <a:gd name="T47" fmla="*/ 2147483647 h 532"/>
                <a:gd name="T48" fmla="*/ 2147483647 w 610"/>
                <a:gd name="T49" fmla="*/ 2147483647 h 532"/>
                <a:gd name="T50" fmla="*/ 2147483647 w 610"/>
                <a:gd name="T51" fmla="*/ 2147483647 h 532"/>
                <a:gd name="T52" fmla="*/ 2147483647 w 610"/>
                <a:gd name="T53" fmla="*/ 2147483647 h 532"/>
                <a:gd name="T54" fmla="*/ 2147483647 w 610"/>
                <a:gd name="T55" fmla="*/ 0 h 532"/>
                <a:gd name="T56" fmla="*/ 2147483647 w 610"/>
                <a:gd name="T57" fmla="*/ 2147483647 h 532"/>
                <a:gd name="T58" fmla="*/ 2147483647 w 610"/>
                <a:gd name="T59" fmla="*/ 2147483647 h 532"/>
                <a:gd name="T60" fmla="*/ 2147483647 w 610"/>
                <a:gd name="T61" fmla="*/ 2147483647 h 532"/>
                <a:gd name="T62" fmla="*/ 2147483647 w 610"/>
                <a:gd name="T63" fmla="*/ 2147483647 h 532"/>
                <a:gd name="T64" fmla="*/ 2147483647 w 610"/>
                <a:gd name="T65" fmla="*/ 2147483647 h 532"/>
                <a:gd name="T66" fmla="*/ 2147483647 w 610"/>
                <a:gd name="T67" fmla="*/ 2147483647 h 532"/>
                <a:gd name="T68" fmla="*/ 2147483647 w 610"/>
                <a:gd name="T69" fmla="*/ 2147483647 h 532"/>
                <a:gd name="T70" fmla="*/ 2147483647 w 610"/>
                <a:gd name="T71" fmla="*/ 2147483647 h 532"/>
                <a:gd name="T72" fmla="*/ 2147483647 w 610"/>
                <a:gd name="T73" fmla="*/ 2147483647 h 532"/>
                <a:gd name="T74" fmla="*/ 2147483647 w 610"/>
                <a:gd name="T75" fmla="*/ 2147483647 h 532"/>
                <a:gd name="T76" fmla="*/ 2147483647 w 610"/>
                <a:gd name="T77" fmla="*/ 2147483647 h 532"/>
                <a:gd name="T78" fmla="*/ 2147483647 w 610"/>
                <a:gd name="T79" fmla="*/ 2147483647 h 532"/>
                <a:gd name="T80" fmla="*/ 2147483647 w 610"/>
                <a:gd name="T81" fmla="*/ 2147483647 h 532"/>
                <a:gd name="T82" fmla="*/ 2147483647 w 610"/>
                <a:gd name="T83" fmla="*/ 2147483647 h 532"/>
                <a:gd name="T84" fmla="*/ 2147483647 w 610"/>
                <a:gd name="T85" fmla="*/ 2147483647 h 532"/>
                <a:gd name="T86" fmla="*/ 2147483647 w 610"/>
                <a:gd name="T87" fmla="*/ 2147483647 h 532"/>
                <a:gd name="T88" fmla="*/ 2147483647 w 610"/>
                <a:gd name="T89" fmla="*/ 2147483647 h 532"/>
                <a:gd name="T90" fmla="*/ 2147483647 w 610"/>
                <a:gd name="T91" fmla="*/ 2147483647 h 532"/>
                <a:gd name="T92" fmla="*/ 2147483647 w 610"/>
                <a:gd name="T93" fmla="*/ 2147483647 h 532"/>
                <a:gd name="T94" fmla="*/ 2147483647 w 610"/>
                <a:gd name="T95" fmla="*/ 2147483647 h 532"/>
                <a:gd name="T96" fmla="*/ 0 w 610"/>
                <a:gd name="T97" fmla="*/ 2147483647 h 532"/>
                <a:gd name="T98" fmla="*/ 2147483647 w 610"/>
                <a:gd name="T99" fmla="*/ 2147483647 h 532"/>
                <a:gd name="T100" fmla="*/ 2147483647 w 610"/>
                <a:gd name="T101" fmla="*/ 2147483647 h 532"/>
                <a:gd name="T102" fmla="*/ 2147483647 w 610"/>
                <a:gd name="T103" fmla="*/ 2147483647 h 532"/>
                <a:gd name="T104" fmla="*/ 2147483647 w 610"/>
                <a:gd name="T105" fmla="*/ 2147483647 h 532"/>
                <a:gd name="T106" fmla="*/ 2147483647 w 610"/>
                <a:gd name="T107" fmla="*/ 2147483647 h 532"/>
                <a:gd name="T108" fmla="*/ 2147483647 w 610"/>
                <a:gd name="T109" fmla="*/ 2147483647 h 532"/>
                <a:gd name="T110" fmla="*/ 2147483647 w 610"/>
                <a:gd name="T111" fmla="*/ 2147483647 h 532"/>
                <a:gd name="T112" fmla="*/ 2147483647 w 610"/>
                <a:gd name="T113" fmla="*/ 2147483647 h 532"/>
                <a:gd name="T114" fmla="*/ 2147483647 w 610"/>
                <a:gd name="T115" fmla="*/ 2147483647 h 532"/>
                <a:gd name="T116" fmla="*/ 2147483647 w 610"/>
                <a:gd name="T117" fmla="*/ 2147483647 h 532"/>
                <a:gd name="T118" fmla="*/ 2147483647 w 610"/>
                <a:gd name="T119" fmla="*/ 2147483647 h 532"/>
                <a:gd name="T120" fmla="*/ 2147483647 w 610"/>
                <a:gd name="T121" fmla="*/ 2147483647 h 532"/>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60000 65536"/>
                <a:gd name="T175" fmla="*/ 0 60000 65536"/>
                <a:gd name="T176" fmla="*/ 0 60000 65536"/>
                <a:gd name="T177" fmla="*/ 0 60000 65536"/>
                <a:gd name="T178" fmla="*/ 0 60000 65536"/>
                <a:gd name="T179" fmla="*/ 0 60000 65536"/>
                <a:gd name="T180" fmla="*/ 0 60000 65536"/>
                <a:gd name="T181" fmla="*/ 0 60000 65536"/>
                <a:gd name="T182" fmla="*/ 0 60000 65536"/>
                <a:gd name="T183" fmla="*/ 0 w 610"/>
                <a:gd name="T184" fmla="*/ 0 h 532"/>
                <a:gd name="T185" fmla="*/ 610 w 610"/>
                <a:gd name="T186" fmla="*/ 532 h 532"/>
              </a:gdLst>
              <a:ahLst/>
              <a:cxnLst>
                <a:cxn ang="T122">
                  <a:pos x="T0" y="T1"/>
                </a:cxn>
                <a:cxn ang="T123">
                  <a:pos x="T2" y="T3"/>
                </a:cxn>
                <a:cxn ang="T124">
                  <a:pos x="T4" y="T5"/>
                </a:cxn>
                <a:cxn ang="T125">
                  <a:pos x="T6" y="T7"/>
                </a:cxn>
                <a:cxn ang="T126">
                  <a:pos x="T8" y="T9"/>
                </a:cxn>
                <a:cxn ang="T127">
                  <a:pos x="T10" y="T11"/>
                </a:cxn>
                <a:cxn ang="T128">
                  <a:pos x="T12" y="T13"/>
                </a:cxn>
                <a:cxn ang="T129">
                  <a:pos x="T14" y="T15"/>
                </a:cxn>
                <a:cxn ang="T130">
                  <a:pos x="T16" y="T17"/>
                </a:cxn>
                <a:cxn ang="T131">
                  <a:pos x="T18" y="T19"/>
                </a:cxn>
                <a:cxn ang="T132">
                  <a:pos x="T20" y="T21"/>
                </a:cxn>
                <a:cxn ang="T133">
                  <a:pos x="T22" y="T23"/>
                </a:cxn>
                <a:cxn ang="T134">
                  <a:pos x="T24" y="T25"/>
                </a:cxn>
                <a:cxn ang="T135">
                  <a:pos x="T26" y="T27"/>
                </a:cxn>
                <a:cxn ang="T136">
                  <a:pos x="T28" y="T29"/>
                </a:cxn>
                <a:cxn ang="T137">
                  <a:pos x="T30" y="T31"/>
                </a:cxn>
                <a:cxn ang="T138">
                  <a:pos x="T32" y="T33"/>
                </a:cxn>
                <a:cxn ang="T139">
                  <a:pos x="T34" y="T35"/>
                </a:cxn>
                <a:cxn ang="T140">
                  <a:pos x="T36" y="T37"/>
                </a:cxn>
                <a:cxn ang="T141">
                  <a:pos x="T38" y="T39"/>
                </a:cxn>
                <a:cxn ang="T142">
                  <a:pos x="T40" y="T41"/>
                </a:cxn>
                <a:cxn ang="T143">
                  <a:pos x="T42" y="T43"/>
                </a:cxn>
                <a:cxn ang="T144">
                  <a:pos x="T44" y="T45"/>
                </a:cxn>
                <a:cxn ang="T145">
                  <a:pos x="T46" y="T47"/>
                </a:cxn>
                <a:cxn ang="T146">
                  <a:pos x="T48" y="T49"/>
                </a:cxn>
                <a:cxn ang="T147">
                  <a:pos x="T50" y="T51"/>
                </a:cxn>
                <a:cxn ang="T148">
                  <a:pos x="T52" y="T53"/>
                </a:cxn>
                <a:cxn ang="T149">
                  <a:pos x="T54" y="T55"/>
                </a:cxn>
                <a:cxn ang="T150">
                  <a:pos x="T56" y="T57"/>
                </a:cxn>
                <a:cxn ang="T151">
                  <a:pos x="T58" y="T59"/>
                </a:cxn>
                <a:cxn ang="T152">
                  <a:pos x="T60" y="T61"/>
                </a:cxn>
                <a:cxn ang="T153">
                  <a:pos x="T62" y="T63"/>
                </a:cxn>
                <a:cxn ang="T154">
                  <a:pos x="T64" y="T65"/>
                </a:cxn>
                <a:cxn ang="T155">
                  <a:pos x="T66" y="T67"/>
                </a:cxn>
                <a:cxn ang="T156">
                  <a:pos x="T68" y="T69"/>
                </a:cxn>
                <a:cxn ang="T157">
                  <a:pos x="T70" y="T71"/>
                </a:cxn>
                <a:cxn ang="T158">
                  <a:pos x="T72" y="T73"/>
                </a:cxn>
                <a:cxn ang="T159">
                  <a:pos x="T74" y="T75"/>
                </a:cxn>
                <a:cxn ang="T160">
                  <a:pos x="T76" y="T77"/>
                </a:cxn>
                <a:cxn ang="T161">
                  <a:pos x="T78" y="T79"/>
                </a:cxn>
                <a:cxn ang="T162">
                  <a:pos x="T80" y="T81"/>
                </a:cxn>
                <a:cxn ang="T163">
                  <a:pos x="T82" y="T83"/>
                </a:cxn>
                <a:cxn ang="T164">
                  <a:pos x="T84" y="T85"/>
                </a:cxn>
                <a:cxn ang="T165">
                  <a:pos x="T86" y="T87"/>
                </a:cxn>
                <a:cxn ang="T166">
                  <a:pos x="T88" y="T89"/>
                </a:cxn>
                <a:cxn ang="T167">
                  <a:pos x="T90" y="T91"/>
                </a:cxn>
                <a:cxn ang="T168">
                  <a:pos x="T92" y="T93"/>
                </a:cxn>
                <a:cxn ang="T169">
                  <a:pos x="T94" y="T95"/>
                </a:cxn>
                <a:cxn ang="T170">
                  <a:pos x="T96" y="T97"/>
                </a:cxn>
                <a:cxn ang="T171">
                  <a:pos x="T98" y="T99"/>
                </a:cxn>
                <a:cxn ang="T172">
                  <a:pos x="T100" y="T101"/>
                </a:cxn>
                <a:cxn ang="T173">
                  <a:pos x="T102" y="T103"/>
                </a:cxn>
                <a:cxn ang="T174">
                  <a:pos x="T104" y="T105"/>
                </a:cxn>
                <a:cxn ang="T175">
                  <a:pos x="T106" y="T107"/>
                </a:cxn>
                <a:cxn ang="T176">
                  <a:pos x="T108" y="T109"/>
                </a:cxn>
                <a:cxn ang="T177">
                  <a:pos x="T110" y="T111"/>
                </a:cxn>
                <a:cxn ang="T178">
                  <a:pos x="T112" y="T113"/>
                </a:cxn>
                <a:cxn ang="T179">
                  <a:pos x="T114" y="T115"/>
                </a:cxn>
                <a:cxn ang="T180">
                  <a:pos x="T116" y="T117"/>
                </a:cxn>
                <a:cxn ang="T181">
                  <a:pos x="T118" y="T119"/>
                </a:cxn>
                <a:cxn ang="T182">
                  <a:pos x="T120" y="T121"/>
                </a:cxn>
              </a:cxnLst>
              <a:rect l="T183" t="T184" r="T185" b="T186"/>
              <a:pathLst>
                <a:path w="610" h="532">
                  <a:moveTo>
                    <a:pt x="346" y="492"/>
                  </a:moveTo>
                  <a:lnTo>
                    <a:pt x="361" y="510"/>
                  </a:lnTo>
                  <a:lnTo>
                    <a:pt x="373" y="501"/>
                  </a:lnTo>
                  <a:lnTo>
                    <a:pt x="390" y="492"/>
                  </a:lnTo>
                  <a:lnTo>
                    <a:pt x="405" y="525"/>
                  </a:lnTo>
                  <a:lnTo>
                    <a:pt x="424" y="510"/>
                  </a:lnTo>
                  <a:lnTo>
                    <a:pt x="453" y="508"/>
                  </a:lnTo>
                  <a:lnTo>
                    <a:pt x="478" y="532"/>
                  </a:lnTo>
                  <a:lnTo>
                    <a:pt x="499" y="531"/>
                  </a:lnTo>
                  <a:lnTo>
                    <a:pt x="493" y="514"/>
                  </a:lnTo>
                  <a:lnTo>
                    <a:pt x="495" y="489"/>
                  </a:lnTo>
                  <a:lnTo>
                    <a:pt x="508" y="468"/>
                  </a:lnTo>
                  <a:lnTo>
                    <a:pt x="537" y="451"/>
                  </a:lnTo>
                  <a:lnTo>
                    <a:pt x="526" y="423"/>
                  </a:lnTo>
                  <a:lnTo>
                    <a:pt x="517" y="382"/>
                  </a:lnTo>
                  <a:lnTo>
                    <a:pt x="571" y="366"/>
                  </a:lnTo>
                  <a:lnTo>
                    <a:pt x="610" y="348"/>
                  </a:lnTo>
                  <a:lnTo>
                    <a:pt x="592" y="310"/>
                  </a:lnTo>
                  <a:lnTo>
                    <a:pt x="558" y="292"/>
                  </a:lnTo>
                  <a:lnTo>
                    <a:pt x="552" y="255"/>
                  </a:lnTo>
                  <a:lnTo>
                    <a:pt x="529" y="223"/>
                  </a:lnTo>
                  <a:lnTo>
                    <a:pt x="495" y="183"/>
                  </a:lnTo>
                  <a:lnTo>
                    <a:pt x="480" y="148"/>
                  </a:lnTo>
                  <a:lnTo>
                    <a:pt x="495" y="97"/>
                  </a:lnTo>
                  <a:lnTo>
                    <a:pt x="474" y="66"/>
                  </a:lnTo>
                  <a:lnTo>
                    <a:pt x="414" y="40"/>
                  </a:lnTo>
                  <a:lnTo>
                    <a:pt x="349" y="27"/>
                  </a:lnTo>
                  <a:lnTo>
                    <a:pt x="288" y="0"/>
                  </a:lnTo>
                  <a:lnTo>
                    <a:pt x="255" y="27"/>
                  </a:lnTo>
                  <a:lnTo>
                    <a:pt x="226" y="64"/>
                  </a:lnTo>
                  <a:lnTo>
                    <a:pt x="222" y="101"/>
                  </a:lnTo>
                  <a:lnTo>
                    <a:pt x="202" y="130"/>
                  </a:lnTo>
                  <a:lnTo>
                    <a:pt x="187" y="150"/>
                  </a:lnTo>
                  <a:lnTo>
                    <a:pt x="154" y="154"/>
                  </a:lnTo>
                  <a:lnTo>
                    <a:pt x="151" y="181"/>
                  </a:lnTo>
                  <a:lnTo>
                    <a:pt x="159" y="210"/>
                  </a:lnTo>
                  <a:lnTo>
                    <a:pt x="142" y="229"/>
                  </a:lnTo>
                  <a:lnTo>
                    <a:pt x="117" y="247"/>
                  </a:lnTo>
                  <a:lnTo>
                    <a:pt x="90" y="256"/>
                  </a:lnTo>
                  <a:lnTo>
                    <a:pt x="47" y="253"/>
                  </a:lnTo>
                  <a:lnTo>
                    <a:pt x="18" y="265"/>
                  </a:lnTo>
                  <a:lnTo>
                    <a:pt x="10" y="288"/>
                  </a:lnTo>
                  <a:lnTo>
                    <a:pt x="21" y="318"/>
                  </a:lnTo>
                  <a:lnTo>
                    <a:pt x="45" y="346"/>
                  </a:lnTo>
                  <a:lnTo>
                    <a:pt x="27" y="363"/>
                  </a:lnTo>
                  <a:lnTo>
                    <a:pt x="13" y="384"/>
                  </a:lnTo>
                  <a:lnTo>
                    <a:pt x="25" y="406"/>
                  </a:lnTo>
                  <a:lnTo>
                    <a:pt x="12" y="424"/>
                  </a:lnTo>
                  <a:lnTo>
                    <a:pt x="0" y="451"/>
                  </a:lnTo>
                  <a:lnTo>
                    <a:pt x="13" y="486"/>
                  </a:lnTo>
                  <a:lnTo>
                    <a:pt x="27" y="520"/>
                  </a:lnTo>
                  <a:lnTo>
                    <a:pt x="43" y="499"/>
                  </a:lnTo>
                  <a:lnTo>
                    <a:pt x="64" y="489"/>
                  </a:lnTo>
                  <a:lnTo>
                    <a:pt x="90" y="489"/>
                  </a:lnTo>
                  <a:lnTo>
                    <a:pt x="124" y="478"/>
                  </a:lnTo>
                  <a:lnTo>
                    <a:pt x="159" y="477"/>
                  </a:lnTo>
                  <a:lnTo>
                    <a:pt x="198" y="474"/>
                  </a:lnTo>
                  <a:lnTo>
                    <a:pt x="231" y="492"/>
                  </a:lnTo>
                  <a:lnTo>
                    <a:pt x="264" y="475"/>
                  </a:lnTo>
                  <a:lnTo>
                    <a:pt x="295" y="493"/>
                  </a:lnTo>
                  <a:lnTo>
                    <a:pt x="346" y="492"/>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59" name="Freeform 134">
              <a:extLst>
                <a:ext uri="{FF2B5EF4-FFF2-40B4-BE49-F238E27FC236}">
                  <a16:creationId xmlns:a16="http://schemas.microsoft.com/office/drawing/2014/main" id="{4BE6DAD2-47AC-4796-872E-1327DC3EEFBB}"/>
                </a:ext>
              </a:extLst>
            </p:cNvPr>
            <p:cNvSpPr>
              <a:spLocks/>
            </p:cNvSpPr>
            <p:nvPr/>
          </p:nvSpPr>
          <p:spPr bwMode="auto">
            <a:xfrm>
              <a:off x="4819027" y="2504164"/>
              <a:ext cx="82769" cy="70276"/>
            </a:xfrm>
            <a:custGeom>
              <a:avLst/>
              <a:gdLst>
                <a:gd name="T0" fmla="*/ 2147483647 w 307"/>
                <a:gd name="T1" fmla="*/ 2147483647 h 265"/>
                <a:gd name="T2" fmla="*/ 2147483647 w 307"/>
                <a:gd name="T3" fmla="*/ 2147483647 h 265"/>
                <a:gd name="T4" fmla="*/ 2147483647 w 307"/>
                <a:gd name="T5" fmla="*/ 2147483647 h 265"/>
                <a:gd name="T6" fmla="*/ 2147483647 w 307"/>
                <a:gd name="T7" fmla="*/ 2147483647 h 265"/>
                <a:gd name="T8" fmla="*/ 2147483647 w 307"/>
                <a:gd name="T9" fmla="*/ 2147483647 h 265"/>
                <a:gd name="T10" fmla="*/ 2147483647 w 307"/>
                <a:gd name="T11" fmla="*/ 2147483647 h 265"/>
                <a:gd name="T12" fmla="*/ 2147483647 w 307"/>
                <a:gd name="T13" fmla="*/ 2147483647 h 265"/>
                <a:gd name="T14" fmla="*/ 2147483647 w 307"/>
                <a:gd name="T15" fmla="*/ 0 h 265"/>
                <a:gd name="T16" fmla="*/ 2147483647 w 307"/>
                <a:gd name="T17" fmla="*/ 2147483647 h 265"/>
                <a:gd name="T18" fmla="*/ 2147483647 w 307"/>
                <a:gd name="T19" fmla="*/ 2147483647 h 265"/>
                <a:gd name="T20" fmla="*/ 2147483647 w 307"/>
                <a:gd name="T21" fmla="*/ 2147483647 h 265"/>
                <a:gd name="T22" fmla="*/ 2147483647 w 307"/>
                <a:gd name="T23" fmla="*/ 2147483647 h 265"/>
                <a:gd name="T24" fmla="*/ 0 w 307"/>
                <a:gd name="T25" fmla="*/ 2147483647 h 265"/>
                <a:gd name="T26" fmla="*/ 2147483647 w 307"/>
                <a:gd name="T27" fmla="*/ 2147483647 h 265"/>
                <a:gd name="T28" fmla="*/ 2147483647 w 307"/>
                <a:gd name="T29" fmla="*/ 2147483647 h 265"/>
                <a:gd name="T30" fmla="*/ 2147483647 w 307"/>
                <a:gd name="T31" fmla="*/ 2147483647 h 265"/>
                <a:gd name="T32" fmla="*/ 2147483647 w 307"/>
                <a:gd name="T33" fmla="*/ 2147483647 h 265"/>
                <a:gd name="T34" fmla="*/ 2147483647 w 307"/>
                <a:gd name="T35" fmla="*/ 2147483647 h 265"/>
                <a:gd name="T36" fmla="*/ 2147483647 w 307"/>
                <a:gd name="T37" fmla="*/ 2147483647 h 265"/>
                <a:gd name="T38" fmla="*/ 2147483647 w 307"/>
                <a:gd name="T39" fmla="*/ 2147483647 h 265"/>
                <a:gd name="T40" fmla="*/ 2147483647 w 307"/>
                <a:gd name="T41" fmla="*/ 2147483647 h 265"/>
                <a:gd name="T42" fmla="*/ 2147483647 w 307"/>
                <a:gd name="T43" fmla="*/ 2147483647 h 265"/>
                <a:gd name="T44" fmla="*/ 2147483647 w 307"/>
                <a:gd name="T45" fmla="*/ 2147483647 h 265"/>
                <a:gd name="T46" fmla="*/ 2147483647 w 307"/>
                <a:gd name="T47" fmla="*/ 2147483647 h 265"/>
                <a:gd name="T48" fmla="*/ 2147483647 w 307"/>
                <a:gd name="T49" fmla="*/ 2147483647 h 265"/>
                <a:gd name="T50" fmla="*/ 2147483647 w 307"/>
                <a:gd name="T51" fmla="*/ 2147483647 h 265"/>
                <a:gd name="T52" fmla="*/ 2147483647 w 307"/>
                <a:gd name="T53" fmla="*/ 2147483647 h 265"/>
                <a:gd name="T54" fmla="*/ 2147483647 w 307"/>
                <a:gd name="T55" fmla="*/ 2147483647 h 265"/>
                <a:gd name="T56" fmla="*/ 2147483647 w 307"/>
                <a:gd name="T57" fmla="*/ 2147483647 h 265"/>
                <a:gd name="T58" fmla="*/ 2147483647 w 307"/>
                <a:gd name="T59" fmla="*/ 2147483647 h 265"/>
                <a:gd name="T60" fmla="*/ 2147483647 w 307"/>
                <a:gd name="T61" fmla="*/ 2147483647 h 265"/>
                <a:gd name="T62" fmla="*/ 2147483647 w 307"/>
                <a:gd name="T63" fmla="*/ 2147483647 h 265"/>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w 307"/>
                <a:gd name="T97" fmla="*/ 0 h 265"/>
                <a:gd name="T98" fmla="*/ 307 w 307"/>
                <a:gd name="T99" fmla="*/ 265 h 265"/>
              </a:gdLst>
              <a:ahLst/>
              <a:cxnLst>
                <a:cxn ang="T64">
                  <a:pos x="T0" y="T1"/>
                </a:cxn>
                <a:cxn ang="T65">
                  <a:pos x="T2" y="T3"/>
                </a:cxn>
                <a:cxn ang="T66">
                  <a:pos x="T4" y="T5"/>
                </a:cxn>
                <a:cxn ang="T67">
                  <a:pos x="T6" y="T7"/>
                </a:cxn>
                <a:cxn ang="T68">
                  <a:pos x="T8" y="T9"/>
                </a:cxn>
                <a:cxn ang="T69">
                  <a:pos x="T10" y="T11"/>
                </a:cxn>
                <a:cxn ang="T70">
                  <a:pos x="T12" y="T13"/>
                </a:cxn>
                <a:cxn ang="T71">
                  <a:pos x="T14" y="T15"/>
                </a:cxn>
                <a:cxn ang="T72">
                  <a:pos x="T16" y="T17"/>
                </a:cxn>
                <a:cxn ang="T73">
                  <a:pos x="T18" y="T19"/>
                </a:cxn>
                <a:cxn ang="T74">
                  <a:pos x="T20" y="T21"/>
                </a:cxn>
                <a:cxn ang="T75">
                  <a:pos x="T22" y="T23"/>
                </a:cxn>
                <a:cxn ang="T76">
                  <a:pos x="T24" y="T25"/>
                </a:cxn>
                <a:cxn ang="T77">
                  <a:pos x="T26" y="T27"/>
                </a:cxn>
                <a:cxn ang="T78">
                  <a:pos x="T28" y="T29"/>
                </a:cxn>
                <a:cxn ang="T79">
                  <a:pos x="T30" y="T31"/>
                </a:cxn>
                <a:cxn ang="T80">
                  <a:pos x="T32" y="T33"/>
                </a:cxn>
                <a:cxn ang="T81">
                  <a:pos x="T34" y="T35"/>
                </a:cxn>
                <a:cxn ang="T82">
                  <a:pos x="T36" y="T37"/>
                </a:cxn>
                <a:cxn ang="T83">
                  <a:pos x="T38" y="T39"/>
                </a:cxn>
                <a:cxn ang="T84">
                  <a:pos x="T40" y="T41"/>
                </a:cxn>
                <a:cxn ang="T85">
                  <a:pos x="T42" y="T43"/>
                </a:cxn>
                <a:cxn ang="T86">
                  <a:pos x="T44" y="T45"/>
                </a:cxn>
                <a:cxn ang="T87">
                  <a:pos x="T46" y="T47"/>
                </a:cxn>
                <a:cxn ang="T88">
                  <a:pos x="T48" y="T49"/>
                </a:cxn>
                <a:cxn ang="T89">
                  <a:pos x="T50" y="T51"/>
                </a:cxn>
                <a:cxn ang="T90">
                  <a:pos x="T52" y="T53"/>
                </a:cxn>
                <a:cxn ang="T91">
                  <a:pos x="T54" y="T55"/>
                </a:cxn>
                <a:cxn ang="T92">
                  <a:pos x="T56" y="T57"/>
                </a:cxn>
                <a:cxn ang="T93">
                  <a:pos x="T58" y="T59"/>
                </a:cxn>
                <a:cxn ang="T94">
                  <a:pos x="T60" y="T61"/>
                </a:cxn>
                <a:cxn ang="T95">
                  <a:pos x="T62" y="T63"/>
                </a:cxn>
              </a:cxnLst>
              <a:rect l="T96" t="T97" r="T98" b="T99"/>
              <a:pathLst>
                <a:path w="307" h="265">
                  <a:moveTo>
                    <a:pt x="307" y="41"/>
                  </a:moveTo>
                  <a:lnTo>
                    <a:pt x="271" y="31"/>
                  </a:lnTo>
                  <a:lnTo>
                    <a:pt x="237" y="23"/>
                  </a:lnTo>
                  <a:lnTo>
                    <a:pt x="216" y="6"/>
                  </a:lnTo>
                  <a:lnTo>
                    <a:pt x="188" y="2"/>
                  </a:lnTo>
                  <a:lnTo>
                    <a:pt x="155" y="3"/>
                  </a:lnTo>
                  <a:lnTo>
                    <a:pt x="140" y="16"/>
                  </a:lnTo>
                  <a:lnTo>
                    <a:pt x="107" y="0"/>
                  </a:lnTo>
                  <a:lnTo>
                    <a:pt x="73" y="7"/>
                  </a:lnTo>
                  <a:lnTo>
                    <a:pt x="59" y="25"/>
                  </a:lnTo>
                  <a:lnTo>
                    <a:pt x="31" y="31"/>
                  </a:lnTo>
                  <a:lnTo>
                    <a:pt x="4" y="46"/>
                  </a:lnTo>
                  <a:lnTo>
                    <a:pt x="0" y="83"/>
                  </a:lnTo>
                  <a:lnTo>
                    <a:pt x="18" y="102"/>
                  </a:lnTo>
                  <a:lnTo>
                    <a:pt x="12" y="134"/>
                  </a:lnTo>
                  <a:lnTo>
                    <a:pt x="35" y="149"/>
                  </a:lnTo>
                  <a:lnTo>
                    <a:pt x="52" y="151"/>
                  </a:lnTo>
                  <a:lnTo>
                    <a:pt x="75" y="148"/>
                  </a:lnTo>
                  <a:lnTo>
                    <a:pt x="85" y="162"/>
                  </a:lnTo>
                  <a:lnTo>
                    <a:pt x="92" y="182"/>
                  </a:lnTo>
                  <a:lnTo>
                    <a:pt x="106" y="188"/>
                  </a:lnTo>
                  <a:lnTo>
                    <a:pt x="137" y="194"/>
                  </a:lnTo>
                  <a:lnTo>
                    <a:pt x="155" y="226"/>
                  </a:lnTo>
                  <a:lnTo>
                    <a:pt x="179" y="241"/>
                  </a:lnTo>
                  <a:lnTo>
                    <a:pt x="202" y="236"/>
                  </a:lnTo>
                  <a:lnTo>
                    <a:pt x="227" y="253"/>
                  </a:lnTo>
                  <a:lnTo>
                    <a:pt x="253" y="256"/>
                  </a:lnTo>
                  <a:lnTo>
                    <a:pt x="269" y="265"/>
                  </a:lnTo>
                  <a:lnTo>
                    <a:pt x="289" y="193"/>
                  </a:lnTo>
                  <a:lnTo>
                    <a:pt x="287" y="166"/>
                  </a:lnTo>
                  <a:lnTo>
                    <a:pt x="290" y="116"/>
                  </a:lnTo>
                  <a:lnTo>
                    <a:pt x="307" y="41"/>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60" name="Freeform 135">
              <a:extLst>
                <a:ext uri="{FF2B5EF4-FFF2-40B4-BE49-F238E27FC236}">
                  <a16:creationId xmlns:a16="http://schemas.microsoft.com/office/drawing/2014/main" id="{FB031DB7-0293-45AA-8649-E6EB4AD3C2DF}"/>
                </a:ext>
              </a:extLst>
            </p:cNvPr>
            <p:cNvSpPr>
              <a:spLocks/>
            </p:cNvSpPr>
            <p:nvPr/>
          </p:nvSpPr>
          <p:spPr bwMode="auto">
            <a:xfrm>
              <a:off x="4772177" y="2602550"/>
              <a:ext cx="117126" cy="87454"/>
            </a:xfrm>
            <a:custGeom>
              <a:avLst/>
              <a:gdLst>
                <a:gd name="T0" fmla="*/ 2147483647 w 439"/>
                <a:gd name="T1" fmla="*/ 2147483647 h 324"/>
                <a:gd name="T2" fmla="*/ 2147483647 w 439"/>
                <a:gd name="T3" fmla="*/ 2147483647 h 324"/>
                <a:gd name="T4" fmla="*/ 2147483647 w 439"/>
                <a:gd name="T5" fmla="*/ 2147483647 h 324"/>
                <a:gd name="T6" fmla="*/ 2147483647 w 439"/>
                <a:gd name="T7" fmla="*/ 2147483647 h 324"/>
                <a:gd name="T8" fmla="*/ 2147483647 w 439"/>
                <a:gd name="T9" fmla="*/ 2147483647 h 324"/>
                <a:gd name="T10" fmla="*/ 2147483647 w 439"/>
                <a:gd name="T11" fmla="*/ 2147483647 h 324"/>
                <a:gd name="T12" fmla="*/ 2147483647 w 439"/>
                <a:gd name="T13" fmla="*/ 2147483647 h 324"/>
                <a:gd name="T14" fmla="*/ 2147483647 w 439"/>
                <a:gd name="T15" fmla="*/ 2147483647 h 324"/>
                <a:gd name="T16" fmla="*/ 2147483647 w 439"/>
                <a:gd name="T17" fmla="*/ 2147483647 h 324"/>
                <a:gd name="T18" fmla="*/ 2147483647 w 439"/>
                <a:gd name="T19" fmla="*/ 2147483647 h 324"/>
                <a:gd name="T20" fmla="*/ 2147483647 w 439"/>
                <a:gd name="T21" fmla="*/ 2147483647 h 324"/>
                <a:gd name="T22" fmla="*/ 2147483647 w 439"/>
                <a:gd name="T23" fmla="*/ 2147483647 h 324"/>
                <a:gd name="T24" fmla="*/ 2147483647 w 439"/>
                <a:gd name="T25" fmla="*/ 0 h 324"/>
                <a:gd name="T26" fmla="*/ 2147483647 w 439"/>
                <a:gd name="T27" fmla="*/ 2147483647 h 324"/>
                <a:gd name="T28" fmla="*/ 2147483647 w 439"/>
                <a:gd name="T29" fmla="*/ 2147483647 h 324"/>
                <a:gd name="T30" fmla="*/ 2147483647 w 439"/>
                <a:gd name="T31" fmla="*/ 2147483647 h 324"/>
                <a:gd name="T32" fmla="*/ 2147483647 w 439"/>
                <a:gd name="T33" fmla="*/ 2147483647 h 324"/>
                <a:gd name="T34" fmla="*/ 2147483647 w 439"/>
                <a:gd name="T35" fmla="*/ 2147483647 h 324"/>
                <a:gd name="T36" fmla="*/ 2147483647 w 439"/>
                <a:gd name="T37" fmla="*/ 2147483647 h 324"/>
                <a:gd name="T38" fmla="*/ 2147483647 w 439"/>
                <a:gd name="T39" fmla="*/ 2147483647 h 324"/>
                <a:gd name="T40" fmla="*/ 0 w 439"/>
                <a:gd name="T41" fmla="*/ 2147483647 h 324"/>
                <a:gd name="T42" fmla="*/ 2147483647 w 439"/>
                <a:gd name="T43" fmla="*/ 2147483647 h 324"/>
                <a:gd name="T44" fmla="*/ 2147483647 w 439"/>
                <a:gd name="T45" fmla="*/ 2147483647 h 324"/>
                <a:gd name="T46" fmla="*/ 2147483647 w 439"/>
                <a:gd name="T47" fmla="*/ 2147483647 h 324"/>
                <a:gd name="T48" fmla="*/ 2147483647 w 439"/>
                <a:gd name="T49" fmla="*/ 2147483647 h 324"/>
                <a:gd name="T50" fmla="*/ 2147483647 w 439"/>
                <a:gd name="T51" fmla="*/ 2147483647 h 324"/>
                <a:gd name="T52" fmla="*/ 2147483647 w 439"/>
                <a:gd name="T53" fmla="*/ 2147483647 h 324"/>
                <a:gd name="T54" fmla="*/ 2147483647 w 439"/>
                <a:gd name="T55" fmla="*/ 2147483647 h 324"/>
                <a:gd name="T56" fmla="*/ 2147483647 w 439"/>
                <a:gd name="T57" fmla="*/ 2147483647 h 324"/>
                <a:gd name="T58" fmla="*/ 2147483647 w 439"/>
                <a:gd name="T59" fmla="*/ 2147483647 h 324"/>
                <a:gd name="T60" fmla="*/ 2147483647 w 439"/>
                <a:gd name="T61" fmla="*/ 2147483647 h 324"/>
                <a:gd name="T62" fmla="*/ 2147483647 w 439"/>
                <a:gd name="T63" fmla="*/ 2147483647 h 324"/>
                <a:gd name="T64" fmla="*/ 2147483647 w 439"/>
                <a:gd name="T65" fmla="*/ 2147483647 h 324"/>
                <a:gd name="T66" fmla="*/ 2147483647 w 439"/>
                <a:gd name="T67" fmla="*/ 2147483647 h 324"/>
                <a:gd name="T68" fmla="*/ 2147483647 w 439"/>
                <a:gd name="T69" fmla="*/ 2147483647 h 324"/>
                <a:gd name="T70" fmla="*/ 2147483647 w 439"/>
                <a:gd name="T71" fmla="*/ 2147483647 h 324"/>
                <a:gd name="T72" fmla="*/ 2147483647 w 439"/>
                <a:gd name="T73" fmla="*/ 2147483647 h 324"/>
                <a:gd name="T74" fmla="*/ 2147483647 w 439"/>
                <a:gd name="T75" fmla="*/ 2147483647 h 324"/>
                <a:gd name="T76" fmla="*/ 2147483647 w 439"/>
                <a:gd name="T77" fmla="*/ 2147483647 h 324"/>
                <a:gd name="T78" fmla="*/ 2147483647 w 439"/>
                <a:gd name="T79" fmla="*/ 2147483647 h 324"/>
                <a:gd name="T80" fmla="*/ 2147483647 w 439"/>
                <a:gd name="T81" fmla="*/ 2147483647 h 324"/>
                <a:gd name="T82" fmla="*/ 2147483647 w 439"/>
                <a:gd name="T83" fmla="*/ 2147483647 h 324"/>
                <a:gd name="T84" fmla="*/ 2147483647 w 439"/>
                <a:gd name="T85" fmla="*/ 2147483647 h 324"/>
                <a:gd name="T86" fmla="*/ 2147483647 w 439"/>
                <a:gd name="T87" fmla="*/ 2147483647 h 324"/>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w 439"/>
                <a:gd name="T133" fmla="*/ 0 h 324"/>
                <a:gd name="T134" fmla="*/ 439 w 439"/>
                <a:gd name="T135" fmla="*/ 324 h 324"/>
              </a:gdLst>
              <a:ahLst/>
              <a:cxnLst>
                <a:cxn ang="T88">
                  <a:pos x="T0" y="T1"/>
                </a:cxn>
                <a:cxn ang="T89">
                  <a:pos x="T2" y="T3"/>
                </a:cxn>
                <a:cxn ang="T90">
                  <a:pos x="T4" y="T5"/>
                </a:cxn>
                <a:cxn ang="T91">
                  <a:pos x="T6" y="T7"/>
                </a:cxn>
                <a:cxn ang="T92">
                  <a:pos x="T8" y="T9"/>
                </a:cxn>
                <a:cxn ang="T93">
                  <a:pos x="T10" y="T11"/>
                </a:cxn>
                <a:cxn ang="T94">
                  <a:pos x="T12" y="T13"/>
                </a:cxn>
                <a:cxn ang="T95">
                  <a:pos x="T14" y="T15"/>
                </a:cxn>
                <a:cxn ang="T96">
                  <a:pos x="T16" y="T17"/>
                </a:cxn>
                <a:cxn ang="T97">
                  <a:pos x="T18" y="T19"/>
                </a:cxn>
                <a:cxn ang="T98">
                  <a:pos x="T20" y="T21"/>
                </a:cxn>
                <a:cxn ang="T99">
                  <a:pos x="T22" y="T23"/>
                </a:cxn>
                <a:cxn ang="T100">
                  <a:pos x="T24" y="T25"/>
                </a:cxn>
                <a:cxn ang="T101">
                  <a:pos x="T26" y="T27"/>
                </a:cxn>
                <a:cxn ang="T102">
                  <a:pos x="T28" y="T29"/>
                </a:cxn>
                <a:cxn ang="T103">
                  <a:pos x="T30" y="T31"/>
                </a:cxn>
                <a:cxn ang="T104">
                  <a:pos x="T32" y="T33"/>
                </a:cxn>
                <a:cxn ang="T105">
                  <a:pos x="T34" y="T35"/>
                </a:cxn>
                <a:cxn ang="T106">
                  <a:pos x="T36" y="T37"/>
                </a:cxn>
                <a:cxn ang="T107">
                  <a:pos x="T38" y="T39"/>
                </a:cxn>
                <a:cxn ang="T108">
                  <a:pos x="T40" y="T41"/>
                </a:cxn>
                <a:cxn ang="T109">
                  <a:pos x="T42" y="T43"/>
                </a:cxn>
                <a:cxn ang="T110">
                  <a:pos x="T44" y="T45"/>
                </a:cxn>
                <a:cxn ang="T111">
                  <a:pos x="T46" y="T47"/>
                </a:cxn>
                <a:cxn ang="T112">
                  <a:pos x="T48" y="T49"/>
                </a:cxn>
                <a:cxn ang="T113">
                  <a:pos x="T50" y="T51"/>
                </a:cxn>
                <a:cxn ang="T114">
                  <a:pos x="T52" y="T53"/>
                </a:cxn>
                <a:cxn ang="T115">
                  <a:pos x="T54" y="T55"/>
                </a:cxn>
                <a:cxn ang="T116">
                  <a:pos x="T56" y="T57"/>
                </a:cxn>
                <a:cxn ang="T117">
                  <a:pos x="T58" y="T59"/>
                </a:cxn>
                <a:cxn ang="T118">
                  <a:pos x="T60" y="T61"/>
                </a:cxn>
                <a:cxn ang="T119">
                  <a:pos x="T62" y="T63"/>
                </a:cxn>
                <a:cxn ang="T120">
                  <a:pos x="T64" y="T65"/>
                </a:cxn>
                <a:cxn ang="T121">
                  <a:pos x="T66" y="T67"/>
                </a:cxn>
                <a:cxn ang="T122">
                  <a:pos x="T68" y="T69"/>
                </a:cxn>
                <a:cxn ang="T123">
                  <a:pos x="T70" y="T71"/>
                </a:cxn>
                <a:cxn ang="T124">
                  <a:pos x="T72" y="T73"/>
                </a:cxn>
                <a:cxn ang="T125">
                  <a:pos x="T74" y="T75"/>
                </a:cxn>
                <a:cxn ang="T126">
                  <a:pos x="T76" y="T77"/>
                </a:cxn>
                <a:cxn ang="T127">
                  <a:pos x="T78" y="T79"/>
                </a:cxn>
                <a:cxn ang="T128">
                  <a:pos x="T80" y="T81"/>
                </a:cxn>
                <a:cxn ang="T129">
                  <a:pos x="T82" y="T83"/>
                </a:cxn>
                <a:cxn ang="T130">
                  <a:pos x="T84" y="T85"/>
                </a:cxn>
                <a:cxn ang="T131">
                  <a:pos x="T86" y="T87"/>
                </a:cxn>
              </a:cxnLst>
              <a:rect l="T132" t="T133" r="T134" b="T135"/>
              <a:pathLst>
                <a:path w="439" h="324">
                  <a:moveTo>
                    <a:pt x="406" y="164"/>
                  </a:moveTo>
                  <a:lnTo>
                    <a:pt x="415" y="122"/>
                  </a:lnTo>
                  <a:lnTo>
                    <a:pt x="439" y="90"/>
                  </a:lnTo>
                  <a:lnTo>
                    <a:pt x="400" y="93"/>
                  </a:lnTo>
                  <a:lnTo>
                    <a:pt x="341" y="39"/>
                  </a:lnTo>
                  <a:lnTo>
                    <a:pt x="319" y="34"/>
                  </a:lnTo>
                  <a:lnTo>
                    <a:pt x="305" y="6"/>
                  </a:lnTo>
                  <a:lnTo>
                    <a:pt x="286" y="20"/>
                  </a:lnTo>
                  <a:lnTo>
                    <a:pt x="257" y="23"/>
                  </a:lnTo>
                  <a:lnTo>
                    <a:pt x="227" y="6"/>
                  </a:lnTo>
                  <a:lnTo>
                    <a:pt x="205" y="6"/>
                  </a:lnTo>
                  <a:lnTo>
                    <a:pt x="190" y="12"/>
                  </a:lnTo>
                  <a:lnTo>
                    <a:pt x="164" y="0"/>
                  </a:lnTo>
                  <a:lnTo>
                    <a:pt x="125" y="2"/>
                  </a:lnTo>
                  <a:lnTo>
                    <a:pt x="76" y="11"/>
                  </a:lnTo>
                  <a:lnTo>
                    <a:pt x="61" y="30"/>
                  </a:lnTo>
                  <a:lnTo>
                    <a:pt x="37" y="47"/>
                  </a:lnTo>
                  <a:lnTo>
                    <a:pt x="19" y="57"/>
                  </a:lnTo>
                  <a:lnTo>
                    <a:pt x="7" y="78"/>
                  </a:lnTo>
                  <a:lnTo>
                    <a:pt x="13" y="106"/>
                  </a:lnTo>
                  <a:lnTo>
                    <a:pt x="0" y="126"/>
                  </a:lnTo>
                  <a:lnTo>
                    <a:pt x="28" y="137"/>
                  </a:lnTo>
                  <a:lnTo>
                    <a:pt x="63" y="150"/>
                  </a:lnTo>
                  <a:lnTo>
                    <a:pt x="87" y="175"/>
                  </a:lnTo>
                  <a:lnTo>
                    <a:pt x="107" y="164"/>
                  </a:lnTo>
                  <a:lnTo>
                    <a:pt x="122" y="169"/>
                  </a:lnTo>
                  <a:lnTo>
                    <a:pt x="138" y="191"/>
                  </a:lnTo>
                  <a:lnTo>
                    <a:pt x="121" y="236"/>
                  </a:lnTo>
                  <a:lnTo>
                    <a:pt x="126" y="249"/>
                  </a:lnTo>
                  <a:lnTo>
                    <a:pt x="144" y="242"/>
                  </a:lnTo>
                  <a:lnTo>
                    <a:pt x="149" y="261"/>
                  </a:lnTo>
                  <a:lnTo>
                    <a:pt x="164" y="271"/>
                  </a:lnTo>
                  <a:lnTo>
                    <a:pt x="185" y="275"/>
                  </a:lnTo>
                  <a:lnTo>
                    <a:pt x="182" y="314"/>
                  </a:lnTo>
                  <a:lnTo>
                    <a:pt x="206" y="324"/>
                  </a:lnTo>
                  <a:lnTo>
                    <a:pt x="236" y="312"/>
                  </a:lnTo>
                  <a:lnTo>
                    <a:pt x="275" y="315"/>
                  </a:lnTo>
                  <a:lnTo>
                    <a:pt x="310" y="303"/>
                  </a:lnTo>
                  <a:lnTo>
                    <a:pt x="328" y="290"/>
                  </a:lnTo>
                  <a:lnTo>
                    <a:pt x="346" y="270"/>
                  </a:lnTo>
                  <a:lnTo>
                    <a:pt x="337" y="243"/>
                  </a:lnTo>
                  <a:lnTo>
                    <a:pt x="341" y="215"/>
                  </a:lnTo>
                  <a:lnTo>
                    <a:pt x="374" y="207"/>
                  </a:lnTo>
                  <a:lnTo>
                    <a:pt x="406" y="164"/>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61" name="Freeform 136">
              <a:extLst>
                <a:ext uri="{FF2B5EF4-FFF2-40B4-BE49-F238E27FC236}">
                  <a16:creationId xmlns:a16="http://schemas.microsoft.com/office/drawing/2014/main" id="{F3159CD6-7AC6-4FDD-A03A-AAD4C4D92B50}"/>
                </a:ext>
              </a:extLst>
            </p:cNvPr>
            <p:cNvSpPr>
              <a:spLocks/>
            </p:cNvSpPr>
            <p:nvPr/>
          </p:nvSpPr>
          <p:spPr bwMode="auto">
            <a:xfrm>
              <a:off x="4781547" y="2554137"/>
              <a:ext cx="118687" cy="74960"/>
            </a:xfrm>
            <a:custGeom>
              <a:avLst/>
              <a:gdLst>
                <a:gd name="T0" fmla="*/ 2147483647 w 380"/>
                <a:gd name="T1" fmla="*/ 2147483647 h 241"/>
                <a:gd name="T2" fmla="*/ 2147483647 w 380"/>
                <a:gd name="T3" fmla="*/ 2147483647 h 241"/>
                <a:gd name="T4" fmla="*/ 2147483647 w 380"/>
                <a:gd name="T5" fmla="*/ 2147483647 h 241"/>
                <a:gd name="T6" fmla="*/ 2147483647 w 380"/>
                <a:gd name="T7" fmla="*/ 2147483647 h 241"/>
                <a:gd name="T8" fmla="*/ 2147483647 w 380"/>
                <a:gd name="T9" fmla="*/ 2147483647 h 241"/>
                <a:gd name="T10" fmla="*/ 0 w 380"/>
                <a:gd name="T11" fmla="*/ 2147483647 h 241"/>
                <a:gd name="T12" fmla="*/ 2147483647 w 380"/>
                <a:gd name="T13" fmla="*/ 2147483647 h 241"/>
                <a:gd name="T14" fmla="*/ 2147483647 w 380"/>
                <a:gd name="T15" fmla="*/ 2147483647 h 241"/>
                <a:gd name="T16" fmla="*/ 2147483647 w 380"/>
                <a:gd name="T17" fmla="*/ 2147483647 h 241"/>
                <a:gd name="T18" fmla="*/ 2147483647 w 380"/>
                <a:gd name="T19" fmla="*/ 2147483647 h 241"/>
                <a:gd name="T20" fmla="*/ 2147483647 w 380"/>
                <a:gd name="T21" fmla="*/ 2147483647 h 241"/>
                <a:gd name="T22" fmla="*/ 2147483647 w 380"/>
                <a:gd name="T23" fmla="*/ 2147483647 h 241"/>
                <a:gd name="T24" fmla="*/ 2147483647 w 380"/>
                <a:gd name="T25" fmla="*/ 2147483647 h 241"/>
                <a:gd name="T26" fmla="*/ 2147483647 w 380"/>
                <a:gd name="T27" fmla="*/ 2147483647 h 241"/>
                <a:gd name="T28" fmla="*/ 2147483647 w 380"/>
                <a:gd name="T29" fmla="*/ 2147483647 h 241"/>
                <a:gd name="T30" fmla="*/ 2147483647 w 380"/>
                <a:gd name="T31" fmla="*/ 2147483647 h 241"/>
                <a:gd name="T32" fmla="*/ 2147483647 w 380"/>
                <a:gd name="T33" fmla="*/ 2147483647 h 241"/>
                <a:gd name="T34" fmla="*/ 2147483647 w 380"/>
                <a:gd name="T35" fmla="*/ 2147483647 h 241"/>
                <a:gd name="T36" fmla="*/ 2147483647 w 380"/>
                <a:gd name="T37" fmla="*/ 2147483647 h 241"/>
                <a:gd name="T38" fmla="*/ 2147483647 w 380"/>
                <a:gd name="T39" fmla="*/ 2147483647 h 241"/>
                <a:gd name="T40" fmla="*/ 2147483647 w 380"/>
                <a:gd name="T41" fmla="*/ 2147483647 h 241"/>
                <a:gd name="T42" fmla="*/ 2147483647 w 380"/>
                <a:gd name="T43" fmla="*/ 2147483647 h 241"/>
                <a:gd name="T44" fmla="*/ 2147483647 w 380"/>
                <a:gd name="T45" fmla="*/ 2147483647 h 241"/>
                <a:gd name="T46" fmla="*/ 2147483647 w 380"/>
                <a:gd name="T47" fmla="*/ 2147483647 h 241"/>
                <a:gd name="T48" fmla="*/ 2147483647 w 380"/>
                <a:gd name="T49" fmla="*/ 2147483647 h 241"/>
                <a:gd name="T50" fmla="*/ 2147483647 w 380"/>
                <a:gd name="T51" fmla="*/ 2147483647 h 241"/>
                <a:gd name="T52" fmla="*/ 2147483647 w 380"/>
                <a:gd name="T53" fmla="*/ 2147483647 h 241"/>
                <a:gd name="T54" fmla="*/ 2147483647 w 380"/>
                <a:gd name="T55" fmla="*/ 2147483647 h 241"/>
                <a:gd name="T56" fmla="*/ 2147483647 w 380"/>
                <a:gd name="T57" fmla="*/ 2147483647 h 241"/>
                <a:gd name="T58" fmla="*/ 2147483647 w 380"/>
                <a:gd name="T59" fmla="*/ 2147483647 h 241"/>
                <a:gd name="T60" fmla="*/ 2147483647 w 380"/>
                <a:gd name="T61" fmla="*/ 2147483647 h 241"/>
                <a:gd name="T62" fmla="*/ 2147483647 w 380"/>
                <a:gd name="T63" fmla="*/ 2147483647 h 241"/>
                <a:gd name="T64" fmla="*/ 2147483647 w 380"/>
                <a:gd name="T65" fmla="*/ 2147483647 h 241"/>
                <a:gd name="T66" fmla="*/ 2147483647 w 380"/>
                <a:gd name="T67" fmla="*/ 2147483647 h 241"/>
                <a:gd name="T68" fmla="*/ 2147483647 w 380"/>
                <a:gd name="T69" fmla="*/ 2147483647 h 241"/>
                <a:gd name="T70" fmla="*/ 2147483647 w 380"/>
                <a:gd name="T71" fmla="*/ 0 h 241"/>
                <a:gd name="T72" fmla="*/ 2147483647 w 380"/>
                <a:gd name="T73" fmla="*/ 2147483647 h 241"/>
                <a:gd name="T74" fmla="*/ 2147483647 w 380"/>
                <a:gd name="T75" fmla="*/ 2147483647 h 241"/>
                <a:gd name="T76" fmla="*/ 2147483647 w 380"/>
                <a:gd name="T77" fmla="*/ 2147483647 h 241"/>
                <a:gd name="T78" fmla="*/ 2147483647 w 380"/>
                <a:gd name="T79" fmla="*/ 2147483647 h 241"/>
                <a:gd name="T80" fmla="*/ 2147483647 w 380"/>
                <a:gd name="T81" fmla="*/ 2147483647 h 241"/>
                <a:gd name="T82" fmla="*/ 2147483647 w 380"/>
                <a:gd name="T83" fmla="*/ 2147483647 h 241"/>
                <a:gd name="T84" fmla="*/ 2147483647 w 380"/>
                <a:gd name="T85" fmla="*/ 2147483647 h 241"/>
                <a:gd name="T86" fmla="*/ 2147483647 w 380"/>
                <a:gd name="T87" fmla="*/ 2147483647 h 241"/>
                <a:gd name="T88" fmla="*/ 2147483647 w 380"/>
                <a:gd name="T89" fmla="*/ 2147483647 h 241"/>
                <a:gd name="T90" fmla="*/ 2147483647 w 380"/>
                <a:gd name="T91" fmla="*/ 2147483647 h 241"/>
                <a:gd name="T92" fmla="*/ 2147483647 w 380"/>
                <a:gd name="T93" fmla="*/ 2147483647 h 241"/>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w 380"/>
                <a:gd name="T142" fmla="*/ 0 h 241"/>
                <a:gd name="T143" fmla="*/ 380 w 380"/>
                <a:gd name="T144" fmla="*/ 241 h 241"/>
              </a:gdLst>
              <a:ahLst/>
              <a:cxnLst>
                <a:cxn ang="T94">
                  <a:pos x="T0" y="T1"/>
                </a:cxn>
                <a:cxn ang="T95">
                  <a:pos x="T2" y="T3"/>
                </a:cxn>
                <a:cxn ang="T96">
                  <a:pos x="T4" y="T5"/>
                </a:cxn>
                <a:cxn ang="T97">
                  <a:pos x="T6" y="T7"/>
                </a:cxn>
                <a:cxn ang="T98">
                  <a:pos x="T8" y="T9"/>
                </a:cxn>
                <a:cxn ang="T99">
                  <a:pos x="T10" y="T11"/>
                </a:cxn>
                <a:cxn ang="T100">
                  <a:pos x="T12" y="T13"/>
                </a:cxn>
                <a:cxn ang="T101">
                  <a:pos x="T14" y="T15"/>
                </a:cxn>
                <a:cxn ang="T102">
                  <a:pos x="T16" y="T17"/>
                </a:cxn>
                <a:cxn ang="T103">
                  <a:pos x="T18" y="T19"/>
                </a:cxn>
                <a:cxn ang="T104">
                  <a:pos x="T20" y="T21"/>
                </a:cxn>
                <a:cxn ang="T105">
                  <a:pos x="T22" y="T23"/>
                </a:cxn>
                <a:cxn ang="T106">
                  <a:pos x="T24" y="T25"/>
                </a:cxn>
                <a:cxn ang="T107">
                  <a:pos x="T26" y="T27"/>
                </a:cxn>
                <a:cxn ang="T108">
                  <a:pos x="T28" y="T29"/>
                </a:cxn>
                <a:cxn ang="T109">
                  <a:pos x="T30" y="T31"/>
                </a:cxn>
                <a:cxn ang="T110">
                  <a:pos x="T32" y="T33"/>
                </a:cxn>
                <a:cxn ang="T111">
                  <a:pos x="T34" y="T35"/>
                </a:cxn>
                <a:cxn ang="T112">
                  <a:pos x="T36" y="T37"/>
                </a:cxn>
                <a:cxn ang="T113">
                  <a:pos x="T38" y="T39"/>
                </a:cxn>
                <a:cxn ang="T114">
                  <a:pos x="T40" y="T41"/>
                </a:cxn>
                <a:cxn ang="T115">
                  <a:pos x="T42" y="T43"/>
                </a:cxn>
                <a:cxn ang="T116">
                  <a:pos x="T44" y="T45"/>
                </a:cxn>
                <a:cxn ang="T117">
                  <a:pos x="T46" y="T47"/>
                </a:cxn>
                <a:cxn ang="T118">
                  <a:pos x="T48" y="T49"/>
                </a:cxn>
                <a:cxn ang="T119">
                  <a:pos x="T50" y="T51"/>
                </a:cxn>
                <a:cxn ang="T120">
                  <a:pos x="T52" y="T53"/>
                </a:cxn>
                <a:cxn ang="T121">
                  <a:pos x="T54" y="T55"/>
                </a:cxn>
                <a:cxn ang="T122">
                  <a:pos x="T56" y="T57"/>
                </a:cxn>
                <a:cxn ang="T123">
                  <a:pos x="T58" y="T59"/>
                </a:cxn>
                <a:cxn ang="T124">
                  <a:pos x="T60" y="T61"/>
                </a:cxn>
                <a:cxn ang="T125">
                  <a:pos x="T62" y="T63"/>
                </a:cxn>
                <a:cxn ang="T126">
                  <a:pos x="T64" y="T65"/>
                </a:cxn>
                <a:cxn ang="T127">
                  <a:pos x="T66" y="T67"/>
                </a:cxn>
                <a:cxn ang="T128">
                  <a:pos x="T68" y="T69"/>
                </a:cxn>
                <a:cxn ang="T129">
                  <a:pos x="T70" y="T71"/>
                </a:cxn>
                <a:cxn ang="T130">
                  <a:pos x="T72" y="T73"/>
                </a:cxn>
                <a:cxn ang="T131">
                  <a:pos x="T74" y="T75"/>
                </a:cxn>
                <a:cxn ang="T132">
                  <a:pos x="T76" y="T77"/>
                </a:cxn>
                <a:cxn ang="T133">
                  <a:pos x="T78" y="T79"/>
                </a:cxn>
                <a:cxn ang="T134">
                  <a:pos x="T80" y="T81"/>
                </a:cxn>
                <a:cxn ang="T135">
                  <a:pos x="T82" y="T83"/>
                </a:cxn>
                <a:cxn ang="T136">
                  <a:pos x="T84" y="T85"/>
                </a:cxn>
                <a:cxn ang="T137">
                  <a:pos x="T86" y="T87"/>
                </a:cxn>
                <a:cxn ang="T138">
                  <a:pos x="T88" y="T89"/>
                </a:cxn>
                <a:cxn ang="T139">
                  <a:pos x="T90" y="T91"/>
                </a:cxn>
                <a:cxn ang="T140">
                  <a:pos x="T92" y="T93"/>
                </a:cxn>
              </a:cxnLst>
              <a:rect l="T141" t="T142" r="T143" b="T144"/>
              <a:pathLst>
                <a:path w="380" h="241">
                  <a:moveTo>
                    <a:pt x="65" y="39"/>
                  </a:moveTo>
                  <a:lnTo>
                    <a:pt x="42" y="56"/>
                  </a:lnTo>
                  <a:lnTo>
                    <a:pt x="34" y="94"/>
                  </a:lnTo>
                  <a:lnTo>
                    <a:pt x="16" y="119"/>
                  </a:lnTo>
                  <a:lnTo>
                    <a:pt x="1" y="141"/>
                  </a:lnTo>
                  <a:lnTo>
                    <a:pt x="0" y="165"/>
                  </a:lnTo>
                  <a:lnTo>
                    <a:pt x="5" y="196"/>
                  </a:lnTo>
                  <a:lnTo>
                    <a:pt x="19" y="187"/>
                  </a:lnTo>
                  <a:lnTo>
                    <a:pt x="33" y="172"/>
                  </a:lnTo>
                  <a:lnTo>
                    <a:pt x="56" y="167"/>
                  </a:lnTo>
                  <a:lnTo>
                    <a:pt x="84" y="162"/>
                  </a:lnTo>
                  <a:lnTo>
                    <a:pt x="108" y="162"/>
                  </a:lnTo>
                  <a:lnTo>
                    <a:pt x="131" y="174"/>
                  </a:lnTo>
                  <a:lnTo>
                    <a:pt x="143" y="166"/>
                  </a:lnTo>
                  <a:lnTo>
                    <a:pt x="159" y="166"/>
                  </a:lnTo>
                  <a:lnTo>
                    <a:pt x="180" y="178"/>
                  </a:lnTo>
                  <a:lnTo>
                    <a:pt x="196" y="182"/>
                  </a:lnTo>
                  <a:lnTo>
                    <a:pt x="215" y="178"/>
                  </a:lnTo>
                  <a:lnTo>
                    <a:pt x="229" y="169"/>
                  </a:lnTo>
                  <a:lnTo>
                    <a:pt x="241" y="193"/>
                  </a:lnTo>
                  <a:lnTo>
                    <a:pt x="259" y="195"/>
                  </a:lnTo>
                  <a:lnTo>
                    <a:pt x="277" y="209"/>
                  </a:lnTo>
                  <a:lnTo>
                    <a:pt x="299" y="228"/>
                  </a:lnTo>
                  <a:lnTo>
                    <a:pt x="312" y="241"/>
                  </a:lnTo>
                  <a:lnTo>
                    <a:pt x="331" y="239"/>
                  </a:lnTo>
                  <a:lnTo>
                    <a:pt x="349" y="238"/>
                  </a:lnTo>
                  <a:lnTo>
                    <a:pt x="380" y="211"/>
                  </a:lnTo>
                  <a:lnTo>
                    <a:pt x="377" y="113"/>
                  </a:lnTo>
                  <a:lnTo>
                    <a:pt x="357" y="71"/>
                  </a:lnTo>
                  <a:lnTo>
                    <a:pt x="338" y="63"/>
                  </a:lnTo>
                  <a:lnTo>
                    <a:pt x="318" y="61"/>
                  </a:lnTo>
                  <a:lnTo>
                    <a:pt x="298" y="47"/>
                  </a:lnTo>
                  <a:lnTo>
                    <a:pt x="277" y="48"/>
                  </a:lnTo>
                  <a:lnTo>
                    <a:pt x="256" y="38"/>
                  </a:lnTo>
                  <a:lnTo>
                    <a:pt x="242" y="3"/>
                  </a:lnTo>
                  <a:lnTo>
                    <a:pt x="207" y="0"/>
                  </a:lnTo>
                  <a:lnTo>
                    <a:pt x="200" y="21"/>
                  </a:lnTo>
                  <a:lnTo>
                    <a:pt x="193" y="37"/>
                  </a:lnTo>
                  <a:lnTo>
                    <a:pt x="183" y="66"/>
                  </a:lnTo>
                  <a:lnTo>
                    <a:pt x="193" y="93"/>
                  </a:lnTo>
                  <a:lnTo>
                    <a:pt x="174" y="108"/>
                  </a:lnTo>
                  <a:lnTo>
                    <a:pt x="160" y="126"/>
                  </a:lnTo>
                  <a:lnTo>
                    <a:pt x="138" y="129"/>
                  </a:lnTo>
                  <a:lnTo>
                    <a:pt x="121" y="103"/>
                  </a:lnTo>
                  <a:lnTo>
                    <a:pt x="112" y="80"/>
                  </a:lnTo>
                  <a:lnTo>
                    <a:pt x="81" y="58"/>
                  </a:lnTo>
                  <a:lnTo>
                    <a:pt x="65" y="39"/>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62" name="Freeform 137">
              <a:extLst>
                <a:ext uri="{FF2B5EF4-FFF2-40B4-BE49-F238E27FC236}">
                  <a16:creationId xmlns:a16="http://schemas.microsoft.com/office/drawing/2014/main" id="{6B6F5C66-A815-4341-AFCA-2864B9669300}"/>
                </a:ext>
              </a:extLst>
            </p:cNvPr>
            <p:cNvSpPr>
              <a:spLocks/>
            </p:cNvSpPr>
            <p:nvPr/>
          </p:nvSpPr>
          <p:spPr bwMode="auto">
            <a:xfrm>
              <a:off x="4733136" y="2629098"/>
              <a:ext cx="76522" cy="37480"/>
            </a:xfrm>
            <a:custGeom>
              <a:avLst/>
              <a:gdLst>
                <a:gd name="T0" fmla="*/ 2147483647 w 284"/>
                <a:gd name="T1" fmla="*/ 2147483647 h 138"/>
                <a:gd name="T2" fmla="*/ 2147483647 w 284"/>
                <a:gd name="T3" fmla="*/ 0 h 138"/>
                <a:gd name="T4" fmla="*/ 2147483647 w 284"/>
                <a:gd name="T5" fmla="*/ 2147483647 h 138"/>
                <a:gd name="T6" fmla="*/ 2147483647 w 284"/>
                <a:gd name="T7" fmla="*/ 2147483647 h 138"/>
                <a:gd name="T8" fmla="*/ 2147483647 w 284"/>
                <a:gd name="T9" fmla="*/ 2147483647 h 138"/>
                <a:gd name="T10" fmla="*/ 2147483647 w 284"/>
                <a:gd name="T11" fmla="*/ 2147483647 h 138"/>
                <a:gd name="T12" fmla="*/ 2147483647 w 284"/>
                <a:gd name="T13" fmla="*/ 2147483647 h 138"/>
                <a:gd name="T14" fmla="*/ 2147483647 w 284"/>
                <a:gd name="T15" fmla="*/ 2147483647 h 138"/>
                <a:gd name="T16" fmla="*/ 2147483647 w 284"/>
                <a:gd name="T17" fmla="*/ 2147483647 h 138"/>
                <a:gd name="T18" fmla="*/ 2147483647 w 284"/>
                <a:gd name="T19" fmla="*/ 2147483647 h 138"/>
                <a:gd name="T20" fmla="*/ 2147483647 w 284"/>
                <a:gd name="T21" fmla="*/ 2147483647 h 138"/>
                <a:gd name="T22" fmla="*/ 2147483647 w 284"/>
                <a:gd name="T23" fmla="*/ 2147483647 h 138"/>
                <a:gd name="T24" fmla="*/ 2147483647 w 284"/>
                <a:gd name="T25" fmla="*/ 2147483647 h 138"/>
                <a:gd name="T26" fmla="*/ 0 w 284"/>
                <a:gd name="T27" fmla="*/ 2147483647 h 138"/>
                <a:gd name="T28" fmla="*/ 2147483647 w 284"/>
                <a:gd name="T29" fmla="*/ 2147483647 h 138"/>
                <a:gd name="T30" fmla="*/ 2147483647 w 284"/>
                <a:gd name="T31" fmla="*/ 2147483647 h 138"/>
                <a:gd name="T32" fmla="*/ 2147483647 w 284"/>
                <a:gd name="T33" fmla="*/ 2147483647 h 138"/>
                <a:gd name="T34" fmla="*/ 2147483647 w 284"/>
                <a:gd name="T35" fmla="*/ 2147483647 h 138"/>
                <a:gd name="T36" fmla="*/ 2147483647 w 284"/>
                <a:gd name="T37" fmla="*/ 2147483647 h 138"/>
                <a:gd name="T38" fmla="*/ 2147483647 w 284"/>
                <a:gd name="T39" fmla="*/ 2147483647 h 138"/>
                <a:gd name="T40" fmla="*/ 2147483647 w 284"/>
                <a:gd name="T41" fmla="*/ 2147483647 h 138"/>
                <a:gd name="T42" fmla="*/ 2147483647 w 284"/>
                <a:gd name="T43" fmla="*/ 2147483647 h 138"/>
                <a:gd name="T44" fmla="*/ 2147483647 w 284"/>
                <a:gd name="T45" fmla="*/ 2147483647 h 138"/>
                <a:gd name="T46" fmla="*/ 2147483647 w 284"/>
                <a:gd name="T47" fmla="*/ 2147483647 h 138"/>
                <a:gd name="T48" fmla="*/ 2147483647 w 284"/>
                <a:gd name="T49" fmla="*/ 2147483647 h 138"/>
                <a:gd name="T50" fmla="*/ 2147483647 w 284"/>
                <a:gd name="T51" fmla="*/ 2147483647 h 138"/>
                <a:gd name="T52" fmla="*/ 2147483647 w 284"/>
                <a:gd name="T53" fmla="*/ 2147483647 h 138"/>
                <a:gd name="T54" fmla="*/ 2147483647 w 284"/>
                <a:gd name="T55" fmla="*/ 2147483647 h 138"/>
                <a:gd name="T56" fmla="*/ 2147483647 w 284"/>
                <a:gd name="T57" fmla="*/ 2147483647 h 138"/>
                <a:gd name="T58" fmla="*/ 2147483647 w 284"/>
                <a:gd name="T59" fmla="*/ 2147483647 h 138"/>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w 284"/>
                <a:gd name="T91" fmla="*/ 0 h 138"/>
                <a:gd name="T92" fmla="*/ 284 w 284"/>
                <a:gd name="T93" fmla="*/ 138 h 138"/>
              </a:gdLst>
              <a:ahLst/>
              <a:cxnLst>
                <a:cxn ang="T60">
                  <a:pos x="T0" y="T1"/>
                </a:cxn>
                <a:cxn ang="T61">
                  <a:pos x="T2" y="T3"/>
                </a:cxn>
                <a:cxn ang="T62">
                  <a:pos x="T4" y="T5"/>
                </a:cxn>
                <a:cxn ang="T63">
                  <a:pos x="T6" y="T7"/>
                </a:cxn>
                <a:cxn ang="T64">
                  <a:pos x="T8" y="T9"/>
                </a:cxn>
                <a:cxn ang="T65">
                  <a:pos x="T10" y="T11"/>
                </a:cxn>
                <a:cxn ang="T66">
                  <a:pos x="T12" y="T13"/>
                </a:cxn>
                <a:cxn ang="T67">
                  <a:pos x="T14" y="T15"/>
                </a:cxn>
                <a:cxn ang="T68">
                  <a:pos x="T16" y="T17"/>
                </a:cxn>
                <a:cxn ang="T69">
                  <a:pos x="T18" y="T19"/>
                </a:cxn>
                <a:cxn ang="T70">
                  <a:pos x="T20" y="T21"/>
                </a:cxn>
                <a:cxn ang="T71">
                  <a:pos x="T22" y="T23"/>
                </a:cxn>
                <a:cxn ang="T72">
                  <a:pos x="T24" y="T25"/>
                </a:cxn>
                <a:cxn ang="T73">
                  <a:pos x="T26" y="T27"/>
                </a:cxn>
                <a:cxn ang="T74">
                  <a:pos x="T28" y="T29"/>
                </a:cxn>
                <a:cxn ang="T75">
                  <a:pos x="T30" y="T31"/>
                </a:cxn>
                <a:cxn ang="T76">
                  <a:pos x="T32" y="T33"/>
                </a:cxn>
                <a:cxn ang="T77">
                  <a:pos x="T34" y="T35"/>
                </a:cxn>
                <a:cxn ang="T78">
                  <a:pos x="T36" y="T37"/>
                </a:cxn>
                <a:cxn ang="T79">
                  <a:pos x="T38" y="T39"/>
                </a:cxn>
                <a:cxn ang="T80">
                  <a:pos x="T40" y="T41"/>
                </a:cxn>
                <a:cxn ang="T81">
                  <a:pos x="T42" y="T43"/>
                </a:cxn>
                <a:cxn ang="T82">
                  <a:pos x="T44" y="T45"/>
                </a:cxn>
                <a:cxn ang="T83">
                  <a:pos x="T46" y="T47"/>
                </a:cxn>
                <a:cxn ang="T84">
                  <a:pos x="T48" y="T49"/>
                </a:cxn>
                <a:cxn ang="T85">
                  <a:pos x="T50" y="T51"/>
                </a:cxn>
                <a:cxn ang="T86">
                  <a:pos x="T52" y="T53"/>
                </a:cxn>
                <a:cxn ang="T87">
                  <a:pos x="T54" y="T55"/>
                </a:cxn>
                <a:cxn ang="T88">
                  <a:pos x="T56" y="T57"/>
                </a:cxn>
                <a:cxn ang="T89">
                  <a:pos x="T58" y="T59"/>
                </a:cxn>
              </a:cxnLst>
              <a:rect l="T90" t="T91" r="T92" b="T93"/>
              <a:pathLst>
                <a:path w="284" h="138">
                  <a:moveTo>
                    <a:pt x="119" y="7"/>
                  </a:moveTo>
                  <a:lnTo>
                    <a:pt x="86" y="0"/>
                  </a:lnTo>
                  <a:lnTo>
                    <a:pt x="72" y="12"/>
                  </a:lnTo>
                  <a:lnTo>
                    <a:pt x="59" y="11"/>
                  </a:lnTo>
                  <a:lnTo>
                    <a:pt x="58" y="25"/>
                  </a:lnTo>
                  <a:lnTo>
                    <a:pt x="46" y="24"/>
                  </a:lnTo>
                  <a:lnTo>
                    <a:pt x="20" y="22"/>
                  </a:lnTo>
                  <a:lnTo>
                    <a:pt x="19" y="36"/>
                  </a:lnTo>
                  <a:lnTo>
                    <a:pt x="18" y="49"/>
                  </a:lnTo>
                  <a:lnTo>
                    <a:pt x="29" y="50"/>
                  </a:lnTo>
                  <a:lnTo>
                    <a:pt x="41" y="59"/>
                  </a:lnTo>
                  <a:lnTo>
                    <a:pt x="28" y="71"/>
                  </a:lnTo>
                  <a:lnTo>
                    <a:pt x="19" y="80"/>
                  </a:lnTo>
                  <a:lnTo>
                    <a:pt x="0" y="97"/>
                  </a:lnTo>
                  <a:lnTo>
                    <a:pt x="24" y="117"/>
                  </a:lnTo>
                  <a:lnTo>
                    <a:pt x="48" y="114"/>
                  </a:lnTo>
                  <a:lnTo>
                    <a:pt x="62" y="133"/>
                  </a:lnTo>
                  <a:lnTo>
                    <a:pt x="107" y="123"/>
                  </a:lnTo>
                  <a:lnTo>
                    <a:pt x="164" y="130"/>
                  </a:lnTo>
                  <a:lnTo>
                    <a:pt x="201" y="130"/>
                  </a:lnTo>
                  <a:lnTo>
                    <a:pt x="231" y="129"/>
                  </a:lnTo>
                  <a:lnTo>
                    <a:pt x="269" y="138"/>
                  </a:lnTo>
                  <a:lnTo>
                    <a:pt x="284" y="94"/>
                  </a:lnTo>
                  <a:lnTo>
                    <a:pt x="272" y="70"/>
                  </a:lnTo>
                  <a:lnTo>
                    <a:pt x="254" y="69"/>
                  </a:lnTo>
                  <a:lnTo>
                    <a:pt x="233" y="78"/>
                  </a:lnTo>
                  <a:lnTo>
                    <a:pt x="213" y="51"/>
                  </a:lnTo>
                  <a:lnTo>
                    <a:pt x="188" y="43"/>
                  </a:lnTo>
                  <a:lnTo>
                    <a:pt x="153" y="28"/>
                  </a:lnTo>
                  <a:lnTo>
                    <a:pt x="119" y="7"/>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63" name="Freeform 138">
              <a:extLst>
                <a:ext uri="{FF2B5EF4-FFF2-40B4-BE49-F238E27FC236}">
                  <a16:creationId xmlns:a16="http://schemas.microsoft.com/office/drawing/2014/main" id="{DC365326-1447-43DF-BA72-832CF27E2609}"/>
                </a:ext>
              </a:extLst>
            </p:cNvPr>
            <p:cNvSpPr>
              <a:spLocks/>
            </p:cNvSpPr>
            <p:nvPr/>
          </p:nvSpPr>
          <p:spPr bwMode="auto">
            <a:xfrm>
              <a:off x="4656613" y="2638468"/>
              <a:ext cx="178031" cy="190524"/>
            </a:xfrm>
            <a:custGeom>
              <a:avLst/>
              <a:gdLst>
                <a:gd name="T0" fmla="*/ 78 w 1058863"/>
                <a:gd name="T1" fmla="*/ 18 h 1138238"/>
                <a:gd name="T2" fmla="*/ 65 w 1058863"/>
                <a:gd name="T3" fmla="*/ 14 h 1138238"/>
                <a:gd name="T4" fmla="*/ 52 w 1058863"/>
                <a:gd name="T5" fmla="*/ 0 h 1138238"/>
                <a:gd name="T6" fmla="*/ 40 w 1058863"/>
                <a:gd name="T7" fmla="*/ 10 h 1138238"/>
                <a:gd name="T8" fmla="*/ 38 w 1058863"/>
                <a:gd name="T9" fmla="*/ 25 h 1138238"/>
                <a:gd name="T10" fmla="*/ 20 w 1058863"/>
                <a:gd name="T11" fmla="*/ 36 h 1138238"/>
                <a:gd name="T12" fmla="*/ 2 w 1058863"/>
                <a:gd name="T13" fmla="*/ 43 h 1138238"/>
                <a:gd name="T14" fmla="*/ 1 w 1058863"/>
                <a:gd name="T15" fmla="*/ 59 h 1138238"/>
                <a:gd name="T16" fmla="*/ 2 w 1058863"/>
                <a:gd name="T17" fmla="*/ 72 h 1138238"/>
                <a:gd name="T18" fmla="*/ 2 w 1058863"/>
                <a:gd name="T19" fmla="*/ 90 h 1138238"/>
                <a:gd name="T20" fmla="*/ 5 w 1058863"/>
                <a:gd name="T21" fmla="*/ 106 h 1138238"/>
                <a:gd name="T22" fmla="*/ 10 w 1058863"/>
                <a:gd name="T23" fmla="*/ 120 h 1138238"/>
                <a:gd name="T24" fmla="*/ 21 w 1058863"/>
                <a:gd name="T25" fmla="*/ 117 h 1138238"/>
                <a:gd name="T26" fmla="*/ 29 w 1058863"/>
                <a:gd name="T27" fmla="*/ 121 h 1138238"/>
                <a:gd name="T28" fmla="*/ 50 w 1058863"/>
                <a:gd name="T29" fmla="*/ 132 h 1138238"/>
                <a:gd name="T30" fmla="*/ 64 w 1058863"/>
                <a:gd name="T31" fmla="*/ 143 h 1138238"/>
                <a:gd name="T32" fmla="*/ 73 w 1058863"/>
                <a:gd name="T33" fmla="*/ 147 h 1138238"/>
                <a:gd name="T34" fmla="*/ 89 w 1058863"/>
                <a:gd name="T35" fmla="*/ 151 h 1138238"/>
                <a:gd name="T36" fmla="*/ 106 w 1058863"/>
                <a:gd name="T37" fmla="*/ 153 h 1138238"/>
                <a:gd name="T38" fmla="*/ 116 w 1058863"/>
                <a:gd name="T39" fmla="*/ 156 h 1138238"/>
                <a:gd name="T40" fmla="*/ 129 w 1058863"/>
                <a:gd name="T41" fmla="*/ 158 h 1138238"/>
                <a:gd name="T42" fmla="*/ 132 w 1058863"/>
                <a:gd name="T43" fmla="*/ 139 h 1138238"/>
                <a:gd name="T44" fmla="*/ 153 w 1058863"/>
                <a:gd name="T45" fmla="*/ 125 h 1138238"/>
                <a:gd name="T46" fmla="*/ 150 w 1058863"/>
                <a:gd name="T47" fmla="*/ 102 h 1138238"/>
                <a:gd name="T48" fmla="*/ 144 w 1058863"/>
                <a:gd name="T49" fmla="*/ 87 h 1138238"/>
                <a:gd name="T50" fmla="*/ 150 w 1058863"/>
                <a:gd name="T51" fmla="*/ 76 h 1138238"/>
                <a:gd name="T52" fmla="*/ 150 w 1058863"/>
                <a:gd name="T53" fmla="*/ 66 h 1138238"/>
                <a:gd name="T54" fmla="*/ 149 w 1058863"/>
                <a:gd name="T55" fmla="*/ 56 h 1138238"/>
                <a:gd name="T56" fmla="*/ 148 w 1058863"/>
                <a:gd name="T57" fmla="*/ 44 h 1138238"/>
                <a:gd name="T58" fmla="*/ 144 w 1058863"/>
                <a:gd name="T59" fmla="*/ 33 h 1138238"/>
                <a:gd name="T60" fmla="*/ 135 w 1058863"/>
                <a:gd name="T61" fmla="*/ 29 h 1138238"/>
                <a:gd name="T62" fmla="*/ 130 w 1058863"/>
                <a:gd name="T63" fmla="*/ 27 h 1138238"/>
                <a:gd name="T64" fmla="*/ 120 w 1058863"/>
                <a:gd name="T65" fmla="*/ 22 h 1138238"/>
                <a:gd name="T66" fmla="*/ 101 w 1058863"/>
                <a:gd name="T67" fmla="*/ 21 h 1138238"/>
                <a:gd name="T68" fmla="*/ 81 w 1058863"/>
                <a:gd name="T69" fmla="*/ 23 h 1138238"/>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w 1058863"/>
                <a:gd name="T106" fmla="*/ 0 h 1138238"/>
                <a:gd name="T107" fmla="*/ 1058863 w 1058863"/>
                <a:gd name="T108" fmla="*/ 1138238 h 1138238"/>
              </a:gdLst>
              <a:ahLst/>
              <a:cxnLst>
                <a:cxn ang="T70">
                  <a:pos x="T0" y="T1"/>
                </a:cxn>
                <a:cxn ang="T71">
                  <a:pos x="T2" y="T3"/>
                </a:cxn>
                <a:cxn ang="T72">
                  <a:pos x="T4" y="T5"/>
                </a:cxn>
                <a:cxn ang="T73">
                  <a:pos x="T6" y="T7"/>
                </a:cxn>
                <a:cxn ang="T74">
                  <a:pos x="T8" y="T9"/>
                </a:cxn>
                <a:cxn ang="T75">
                  <a:pos x="T10" y="T11"/>
                </a:cxn>
                <a:cxn ang="T76">
                  <a:pos x="T12" y="T13"/>
                </a:cxn>
                <a:cxn ang="T77">
                  <a:pos x="T14" y="T15"/>
                </a:cxn>
                <a:cxn ang="T78">
                  <a:pos x="T16" y="T17"/>
                </a:cxn>
                <a:cxn ang="T79">
                  <a:pos x="T18" y="T19"/>
                </a:cxn>
                <a:cxn ang="T80">
                  <a:pos x="T20" y="T21"/>
                </a:cxn>
                <a:cxn ang="T81">
                  <a:pos x="T22" y="T23"/>
                </a:cxn>
                <a:cxn ang="T82">
                  <a:pos x="T24" y="T25"/>
                </a:cxn>
                <a:cxn ang="T83">
                  <a:pos x="T26" y="T27"/>
                </a:cxn>
                <a:cxn ang="T84">
                  <a:pos x="T28" y="T29"/>
                </a:cxn>
                <a:cxn ang="T85">
                  <a:pos x="T30" y="T31"/>
                </a:cxn>
                <a:cxn ang="T86">
                  <a:pos x="T32" y="T33"/>
                </a:cxn>
                <a:cxn ang="T87">
                  <a:pos x="T34" y="T35"/>
                </a:cxn>
                <a:cxn ang="T88">
                  <a:pos x="T36" y="T37"/>
                </a:cxn>
                <a:cxn ang="T89">
                  <a:pos x="T38" y="T39"/>
                </a:cxn>
                <a:cxn ang="T90">
                  <a:pos x="T40" y="T41"/>
                </a:cxn>
                <a:cxn ang="T91">
                  <a:pos x="T42" y="T43"/>
                </a:cxn>
                <a:cxn ang="T92">
                  <a:pos x="T44" y="T45"/>
                </a:cxn>
                <a:cxn ang="T93">
                  <a:pos x="T46" y="T47"/>
                </a:cxn>
                <a:cxn ang="T94">
                  <a:pos x="T48" y="T49"/>
                </a:cxn>
                <a:cxn ang="T95">
                  <a:pos x="T50" y="T51"/>
                </a:cxn>
                <a:cxn ang="T96">
                  <a:pos x="T52" y="T53"/>
                </a:cxn>
                <a:cxn ang="T97">
                  <a:pos x="T54" y="T55"/>
                </a:cxn>
                <a:cxn ang="T98">
                  <a:pos x="T56" y="T57"/>
                </a:cxn>
                <a:cxn ang="T99">
                  <a:pos x="T58" y="T59"/>
                </a:cxn>
                <a:cxn ang="T100">
                  <a:pos x="T60" y="T61"/>
                </a:cxn>
                <a:cxn ang="T101">
                  <a:pos x="T62" y="T63"/>
                </a:cxn>
                <a:cxn ang="T102">
                  <a:pos x="T64" y="T65"/>
                </a:cxn>
                <a:cxn ang="T103">
                  <a:pos x="T66" y="T67"/>
                </a:cxn>
                <a:cxn ang="T104">
                  <a:pos x="T68" y="T69"/>
                </a:cxn>
              </a:cxnLst>
              <a:rect l="T105" t="T106" r="T107" b="T108"/>
              <a:pathLst>
                <a:path w="1058863" h="1138238">
                  <a:moveTo>
                    <a:pt x="552450" y="163513"/>
                  </a:moveTo>
                  <a:lnTo>
                    <a:pt x="533400" y="128588"/>
                  </a:lnTo>
                  <a:lnTo>
                    <a:pt x="493713" y="133350"/>
                  </a:lnTo>
                  <a:lnTo>
                    <a:pt x="444500" y="95250"/>
                  </a:lnTo>
                  <a:lnTo>
                    <a:pt x="431800" y="38100"/>
                  </a:lnTo>
                  <a:lnTo>
                    <a:pt x="354013" y="0"/>
                  </a:lnTo>
                  <a:lnTo>
                    <a:pt x="287338" y="15875"/>
                  </a:lnTo>
                  <a:lnTo>
                    <a:pt x="271463" y="66675"/>
                  </a:lnTo>
                  <a:lnTo>
                    <a:pt x="300038" y="128588"/>
                  </a:lnTo>
                  <a:lnTo>
                    <a:pt x="263525" y="177800"/>
                  </a:lnTo>
                  <a:lnTo>
                    <a:pt x="211138" y="223838"/>
                  </a:lnTo>
                  <a:lnTo>
                    <a:pt x="138113" y="254000"/>
                  </a:lnTo>
                  <a:lnTo>
                    <a:pt x="77788" y="271463"/>
                  </a:lnTo>
                  <a:lnTo>
                    <a:pt x="14288" y="303213"/>
                  </a:lnTo>
                  <a:lnTo>
                    <a:pt x="0" y="344488"/>
                  </a:lnTo>
                  <a:lnTo>
                    <a:pt x="6350" y="411163"/>
                  </a:lnTo>
                  <a:lnTo>
                    <a:pt x="20638" y="457200"/>
                  </a:lnTo>
                  <a:lnTo>
                    <a:pt x="15875" y="506413"/>
                  </a:lnTo>
                  <a:lnTo>
                    <a:pt x="19050" y="560388"/>
                  </a:lnTo>
                  <a:lnTo>
                    <a:pt x="15875" y="628650"/>
                  </a:lnTo>
                  <a:lnTo>
                    <a:pt x="39688" y="688975"/>
                  </a:lnTo>
                  <a:lnTo>
                    <a:pt x="38100" y="741363"/>
                  </a:lnTo>
                  <a:lnTo>
                    <a:pt x="44450" y="790575"/>
                  </a:lnTo>
                  <a:lnTo>
                    <a:pt x="67011" y="840831"/>
                  </a:lnTo>
                  <a:lnTo>
                    <a:pt x="104775" y="838200"/>
                  </a:lnTo>
                  <a:lnTo>
                    <a:pt x="145592" y="817019"/>
                  </a:lnTo>
                  <a:lnTo>
                    <a:pt x="176548" y="812256"/>
                  </a:lnTo>
                  <a:lnTo>
                    <a:pt x="200025" y="850900"/>
                  </a:lnTo>
                  <a:lnTo>
                    <a:pt x="277813" y="914400"/>
                  </a:lnTo>
                  <a:lnTo>
                    <a:pt x="342900" y="922338"/>
                  </a:lnTo>
                  <a:lnTo>
                    <a:pt x="395288" y="958850"/>
                  </a:lnTo>
                  <a:lnTo>
                    <a:pt x="441325" y="1004888"/>
                  </a:lnTo>
                  <a:lnTo>
                    <a:pt x="463550" y="1058863"/>
                  </a:lnTo>
                  <a:lnTo>
                    <a:pt x="501650" y="1031875"/>
                  </a:lnTo>
                  <a:lnTo>
                    <a:pt x="561975" y="1081088"/>
                  </a:lnTo>
                  <a:lnTo>
                    <a:pt x="609600" y="1055688"/>
                  </a:lnTo>
                  <a:lnTo>
                    <a:pt x="669925" y="1090613"/>
                  </a:lnTo>
                  <a:lnTo>
                    <a:pt x="723900" y="1073150"/>
                  </a:lnTo>
                  <a:lnTo>
                    <a:pt x="758825" y="1076325"/>
                  </a:lnTo>
                  <a:lnTo>
                    <a:pt x="793750" y="1093788"/>
                  </a:lnTo>
                  <a:lnTo>
                    <a:pt x="842963" y="1138238"/>
                  </a:lnTo>
                  <a:lnTo>
                    <a:pt x="882650" y="1111250"/>
                  </a:lnTo>
                  <a:lnTo>
                    <a:pt x="900113" y="1035050"/>
                  </a:lnTo>
                  <a:lnTo>
                    <a:pt x="906463" y="976313"/>
                  </a:lnTo>
                  <a:lnTo>
                    <a:pt x="1009650" y="915988"/>
                  </a:lnTo>
                  <a:lnTo>
                    <a:pt x="1049338" y="877888"/>
                  </a:lnTo>
                  <a:lnTo>
                    <a:pt x="1020763" y="795338"/>
                  </a:lnTo>
                  <a:lnTo>
                    <a:pt x="1028700" y="715963"/>
                  </a:lnTo>
                  <a:lnTo>
                    <a:pt x="1009650" y="668338"/>
                  </a:lnTo>
                  <a:lnTo>
                    <a:pt x="987425" y="609600"/>
                  </a:lnTo>
                  <a:lnTo>
                    <a:pt x="1004888" y="557213"/>
                  </a:lnTo>
                  <a:lnTo>
                    <a:pt x="1028700" y="534988"/>
                  </a:lnTo>
                  <a:lnTo>
                    <a:pt x="1006475" y="492125"/>
                  </a:lnTo>
                  <a:lnTo>
                    <a:pt x="1030288" y="463550"/>
                  </a:lnTo>
                  <a:lnTo>
                    <a:pt x="1058863" y="439738"/>
                  </a:lnTo>
                  <a:lnTo>
                    <a:pt x="1023938" y="395288"/>
                  </a:lnTo>
                  <a:lnTo>
                    <a:pt x="1001713" y="347663"/>
                  </a:lnTo>
                  <a:lnTo>
                    <a:pt x="1016000" y="306388"/>
                  </a:lnTo>
                  <a:lnTo>
                    <a:pt x="973138" y="290513"/>
                  </a:lnTo>
                  <a:lnTo>
                    <a:pt x="985838" y="230188"/>
                  </a:lnTo>
                  <a:lnTo>
                    <a:pt x="952500" y="225425"/>
                  </a:lnTo>
                  <a:lnTo>
                    <a:pt x="925513" y="204788"/>
                  </a:lnTo>
                  <a:lnTo>
                    <a:pt x="920750" y="177800"/>
                  </a:lnTo>
                  <a:lnTo>
                    <a:pt x="890588" y="190500"/>
                  </a:lnTo>
                  <a:lnTo>
                    <a:pt x="876300" y="165100"/>
                  </a:lnTo>
                  <a:lnTo>
                    <a:pt x="823913" y="153988"/>
                  </a:lnTo>
                  <a:lnTo>
                    <a:pt x="769938" y="157163"/>
                  </a:lnTo>
                  <a:lnTo>
                    <a:pt x="692150" y="150813"/>
                  </a:lnTo>
                  <a:lnTo>
                    <a:pt x="630238" y="142875"/>
                  </a:lnTo>
                  <a:lnTo>
                    <a:pt x="552450" y="163513"/>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64" name="Freeform 139">
              <a:extLst>
                <a:ext uri="{FF2B5EF4-FFF2-40B4-BE49-F238E27FC236}">
                  <a16:creationId xmlns:a16="http://schemas.microsoft.com/office/drawing/2014/main" id="{1CE5FE8F-3FF8-4B2B-B771-00DF86C084EC}"/>
                </a:ext>
              </a:extLst>
            </p:cNvPr>
            <p:cNvSpPr>
              <a:spLocks/>
            </p:cNvSpPr>
            <p:nvPr/>
          </p:nvSpPr>
          <p:spPr bwMode="auto">
            <a:xfrm>
              <a:off x="4511378" y="2663454"/>
              <a:ext cx="156167" cy="206141"/>
            </a:xfrm>
            <a:custGeom>
              <a:avLst/>
              <a:gdLst>
                <a:gd name="T0" fmla="*/ 2147483647 w 500"/>
                <a:gd name="T1" fmla="*/ 2147483647 h 662"/>
                <a:gd name="T2" fmla="*/ 2147483647 w 500"/>
                <a:gd name="T3" fmla="*/ 2147483647 h 662"/>
                <a:gd name="T4" fmla="*/ 2147483647 w 500"/>
                <a:gd name="T5" fmla="*/ 2147483647 h 662"/>
                <a:gd name="T6" fmla="*/ 2147483647 w 500"/>
                <a:gd name="T7" fmla="*/ 2147483647 h 662"/>
                <a:gd name="T8" fmla="*/ 2147483647 w 500"/>
                <a:gd name="T9" fmla="*/ 2147483647 h 662"/>
                <a:gd name="T10" fmla="*/ 2147483647 w 500"/>
                <a:gd name="T11" fmla="*/ 2147483647 h 662"/>
                <a:gd name="T12" fmla="*/ 2147483647 w 500"/>
                <a:gd name="T13" fmla="*/ 2147483647 h 662"/>
                <a:gd name="T14" fmla="*/ 2147483647 w 500"/>
                <a:gd name="T15" fmla="*/ 2147483647 h 662"/>
                <a:gd name="T16" fmla="*/ 2147483647 w 500"/>
                <a:gd name="T17" fmla="*/ 2147483647 h 662"/>
                <a:gd name="T18" fmla="*/ 2147483647 w 500"/>
                <a:gd name="T19" fmla="*/ 2147483647 h 662"/>
                <a:gd name="T20" fmla="*/ 0 w 500"/>
                <a:gd name="T21" fmla="*/ 2147483647 h 662"/>
                <a:gd name="T22" fmla="*/ 2147483647 w 500"/>
                <a:gd name="T23" fmla="*/ 2147483647 h 662"/>
                <a:gd name="T24" fmla="*/ 2147483647 w 500"/>
                <a:gd name="T25" fmla="*/ 2147483647 h 662"/>
                <a:gd name="T26" fmla="*/ 2147483647 w 500"/>
                <a:gd name="T27" fmla="*/ 2147483647 h 662"/>
                <a:gd name="T28" fmla="*/ 2147483647 w 500"/>
                <a:gd name="T29" fmla="*/ 2147483647 h 662"/>
                <a:gd name="T30" fmla="*/ 2147483647 w 500"/>
                <a:gd name="T31" fmla="*/ 2147483647 h 662"/>
                <a:gd name="T32" fmla="*/ 2147483647 w 500"/>
                <a:gd name="T33" fmla="*/ 2147483647 h 662"/>
                <a:gd name="T34" fmla="*/ 2147483647 w 500"/>
                <a:gd name="T35" fmla="*/ 2147483647 h 662"/>
                <a:gd name="T36" fmla="*/ 2147483647 w 500"/>
                <a:gd name="T37" fmla="*/ 2147483647 h 662"/>
                <a:gd name="T38" fmla="*/ 2147483647 w 500"/>
                <a:gd name="T39" fmla="*/ 2147483647 h 662"/>
                <a:gd name="T40" fmla="*/ 2147483647 w 500"/>
                <a:gd name="T41" fmla="*/ 2147483647 h 662"/>
                <a:gd name="T42" fmla="*/ 2147483647 w 500"/>
                <a:gd name="T43" fmla="*/ 2147483647 h 662"/>
                <a:gd name="T44" fmla="*/ 2147483647 w 500"/>
                <a:gd name="T45" fmla="*/ 2147483647 h 662"/>
                <a:gd name="T46" fmla="*/ 2147483647 w 500"/>
                <a:gd name="T47" fmla="*/ 2147483647 h 662"/>
                <a:gd name="T48" fmla="*/ 2147483647 w 500"/>
                <a:gd name="T49" fmla="*/ 2147483647 h 662"/>
                <a:gd name="T50" fmla="*/ 2147483647 w 500"/>
                <a:gd name="T51" fmla="*/ 2147483647 h 662"/>
                <a:gd name="T52" fmla="*/ 2147483647 w 500"/>
                <a:gd name="T53" fmla="*/ 2147483647 h 662"/>
                <a:gd name="T54" fmla="*/ 2147483647 w 500"/>
                <a:gd name="T55" fmla="*/ 2147483647 h 662"/>
                <a:gd name="T56" fmla="*/ 2147483647 w 500"/>
                <a:gd name="T57" fmla="*/ 2147483647 h 662"/>
                <a:gd name="T58" fmla="*/ 2147483647 w 500"/>
                <a:gd name="T59" fmla="*/ 2147483647 h 662"/>
                <a:gd name="T60" fmla="*/ 2147483647 w 500"/>
                <a:gd name="T61" fmla="*/ 2147483647 h 662"/>
                <a:gd name="T62" fmla="*/ 2147483647 w 500"/>
                <a:gd name="T63" fmla="*/ 2147483647 h 662"/>
                <a:gd name="T64" fmla="*/ 2147483647 w 500"/>
                <a:gd name="T65" fmla="*/ 2147483647 h 662"/>
                <a:gd name="T66" fmla="*/ 2147483647 w 500"/>
                <a:gd name="T67" fmla="*/ 2147483647 h 662"/>
                <a:gd name="T68" fmla="*/ 2147483647 w 500"/>
                <a:gd name="T69" fmla="*/ 2147483647 h 662"/>
                <a:gd name="T70" fmla="*/ 2147483647 w 500"/>
                <a:gd name="T71" fmla="*/ 2147483647 h 662"/>
                <a:gd name="T72" fmla="*/ 2147483647 w 500"/>
                <a:gd name="T73" fmla="*/ 2147483647 h 662"/>
                <a:gd name="T74" fmla="*/ 2147483647 w 500"/>
                <a:gd name="T75" fmla="*/ 2147483647 h 662"/>
                <a:gd name="T76" fmla="*/ 2147483647 w 500"/>
                <a:gd name="T77" fmla="*/ 2147483647 h 662"/>
                <a:gd name="T78" fmla="*/ 2147483647 w 500"/>
                <a:gd name="T79" fmla="*/ 2147483647 h 662"/>
                <a:gd name="T80" fmla="*/ 2147483647 w 500"/>
                <a:gd name="T81" fmla="*/ 2147483647 h 662"/>
                <a:gd name="T82" fmla="*/ 2147483647 w 500"/>
                <a:gd name="T83" fmla="*/ 2147483647 h 662"/>
                <a:gd name="T84" fmla="*/ 2147483647 w 500"/>
                <a:gd name="T85" fmla="*/ 2147483647 h 662"/>
                <a:gd name="T86" fmla="*/ 2147483647 w 500"/>
                <a:gd name="T87" fmla="*/ 2147483647 h 662"/>
                <a:gd name="T88" fmla="*/ 2147483647 w 500"/>
                <a:gd name="T89" fmla="*/ 2147483647 h 662"/>
                <a:gd name="T90" fmla="*/ 2147483647 w 500"/>
                <a:gd name="T91" fmla="*/ 2147483647 h 662"/>
                <a:gd name="T92" fmla="*/ 2147483647 w 500"/>
                <a:gd name="T93" fmla="*/ 2147483647 h 662"/>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w 500"/>
                <a:gd name="T142" fmla="*/ 0 h 662"/>
                <a:gd name="T143" fmla="*/ 927436 w 500"/>
                <a:gd name="T144" fmla="*/ 1259681 h 662"/>
              </a:gdLst>
              <a:ahLst/>
              <a:cxnLst>
                <a:cxn ang="T94">
                  <a:pos x="T0" y="T1"/>
                </a:cxn>
                <a:cxn ang="T95">
                  <a:pos x="T2" y="T3"/>
                </a:cxn>
                <a:cxn ang="T96">
                  <a:pos x="T4" y="T5"/>
                </a:cxn>
                <a:cxn ang="T97">
                  <a:pos x="T6" y="T7"/>
                </a:cxn>
                <a:cxn ang="T98">
                  <a:pos x="T8" y="T9"/>
                </a:cxn>
                <a:cxn ang="T99">
                  <a:pos x="T10" y="T11"/>
                </a:cxn>
                <a:cxn ang="T100">
                  <a:pos x="T12" y="T13"/>
                </a:cxn>
                <a:cxn ang="T101">
                  <a:pos x="T14" y="T15"/>
                </a:cxn>
                <a:cxn ang="T102">
                  <a:pos x="T16" y="T17"/>
                </a:cxn>
                <a:cxn ang="T103">
                  <a:pos x="T18" y="T19"/>
                </a:cxn>
                <a:cxn ang="T104">
                  <a:pos x="T20" y="T21"/>
                </a:cxn>
                <a:cxn ang="T105">
                  <a:pos x="T22" y="T23"/>
                </a:cxn>
                <a:cxn ang="T106">
                  <a:pos x="T24" y="T25"/>
                </a:cxn>
                <a:cxn ang="T107">
                  <a:pos x="T26" y="T27"/>
                </a:cxn>
                <a:cxn ang="T108">
                  <a:pos x="T28" y="T29"/>
                </a:cxn>
                <a:cxn ang="T109">
                  <a:pos x="T30" y="T31"/>
                </a:cxn>
                <a:cxn ang="T110">
                  <a:pos x="T32" y="T33"/>
                </a:cxn>
                <a:cxn ang="T111">
                  <a:pos x="T34" y="T35"/>
                </a:cxn>
                <a:cxn ang="T112">
                  <a:pos x="T36" y="T37"/>
                </a:cxn>
                <a:cxn ang="T113">
                  <a:pos x="T38" y="T39"/>
                </a:cxn>
                <a:cxn ang="T114">
                  <a:pos x="T40" y="T41"/>
                </a:cxn>
                <a:cxn ang="T115">
                  <a:pos x="T42" y="T43"/>
                </a:cxn>
                <a:cxn ang="T116">
                  <a:pos x="T44" y="T45"/>
                </a:cxn>
                <a:cxn ang="T117">
                  <a:pos x="T46" y="T47"/>
                </a:cxn>
                <a:cxn ang="T118">
                  <a:pos x="T48" y="T49"/>
                </a:cxn>
                <a:cxn ang="T119">
                  <a:pos x="T50" y="T51"/>
                </a:cxn>
                <a:cxn ang="T120">
                  <a:pos x="T52" y="T53"/>
                </a:cxn>
                <a:cxn ang="T121">
                  <a:pos x="T54" y="T55"/>
                </a:cxn>
                <a:cxn ang="T122">
                  <a:pos x="T56" y="T57"/>
                </a:cxn>
                <a:cxn ang="T123">
                  <a:pos x="T58" y="T59"/>
                </a:cxn>
                <a:cxn ang="T124">
                  <a:pos x="T60" y="T61"/>
                </a:cxn>
                <a:cxn ang="T125">
                  <a:pos x="T62" y="T63"/>
                </a:cxn>
                <a:cxn ang="T126">
                  <a:pos x="T64" y="T65"/>
                </a:cxn>
                <a:cxn ang="T127">
                  <a:pos x="T66" y="T67"/>
                </a:cxn>
                <a:cxn ang="T128">
                  <a:pos x="T68" y="T69"/>
                </a:cxn>
                <a:cxn ang="T129">
                  <a:pos x="T70" y="T71"/>
                </a:cxn>
                <a:cxn ang="T130">
                  <a:pos x="T72" y="T73"/>
                </a:cxn>
                <a:cxn ang="T131">
                  <a:pos x="T74" y="T75"/>
                </a:cxn>
                <a:cxn ang="T132">
                  <a:pos x="T76" y="T77"/>
                </a:cxn>
                <a:cxn ang="T133">
                  <a:pos x="T78" y="T79"/>
                </a:cxn>
                <a:cxn ang="T134">
                  <a:pos x="T80" y="T81"/>
                </a:cxn>
                <a:cxn ang="T135">
                  <a:pos x="T82" y="T83"/>
                </a:cxn>
                <a:cxn ang="T136">
                  <a:pos x="T84" y="T85"/>
                </a:cxn>
                <a:cxn ang="T137">
                  <a:pos x="T86" y="T87"/>
                </a:cxn>
                <a:cxn ang="T138">
                  <a:pos x="T88" y="T89"/>
                </a:cxn>
                <a:cxn ang="T139">
                  <a:pos x="T90" y="T91"/>
                </a:cxn>
                <a:cxn ang="T140">
                  <a:pos x="T92" y="T93"/>
                </a:cxn>
              </a:cxnLst>
              <a:rect l="T141" t="T142" r="T143" b="T144"/>
              <a:pathLst>
                <a:path w="500" h="662">
                  <a:moveTo>
                    <a:pt x="155" y="0"/>
                  </a:moveTo>
                  <a:lnTo>
                    <a:pt x="162" y="28"/>
                  </a:lnTo>
                  <a:lnTo>
                    <a:pt x="169" y="51"/>
                  </a:lnTo>
                  <a:lnTo>
                    <a:pt x="172" y="80"/>
                  </a:lnTo>
                  <a:lnTo>
                    <a:pt x="167" y="102"/>
                  </a:lnTo>
                  <a:lnTo>
                    <a:pt x="155" y="117"/>
                  </a:lnTo>
                  <a:lnTo>
                    <a:pt x="137" y="111"/>
                  </a:lnTo>
                  <a:lnTo>
                    <a:pt x="110" y="110"/>
                  </a:lnTo>
                  <a:lnTo>
                    <a:pt x="89" y="99"/>
                  </a:lnTo>
                  <a:lnTo>
                    <a:pt x="72" y="113"/>
                  </a:lnTo>
                  <a:lnTo>
                    <a:pt x="56" y="135"/>
                  </a:lnTo>
                  <a:lnTo>
                    <a:pt x="58" y="171"/>
                  </a:lnTo>
                  <a:lnTo>
                    <a:pt x="56" y="200"/>
                  </a:lnTo>
                  <a:lnTo>
                    <a:pt x="61" y="230"/>
                  </a:lnTo>
                  <a:lnTo>
                    <a:pt x="46" y="247"/>
                  </a:lnTo>
                  <a:lnTo>
                    <a:pt x="40" y="271"/>
                  </a:lnTo>
                  <a:lnTo>
                    <a:pt x="13" y="281"/>
                  </a:lnTo>
                  <a:lnTo>
                    <a:pt x="23" y="306"/>
                  </a:lnTo>
                  <a:lnTo>
                    <a:pt x="33" y="325"/>
                  </a:lnTo>
                  <a:lnTo>
                    <a:pt x="21" y="341"/>
                  </a:lnTo>
                  <a:lnTo>
                    <a:pt x="3" y="347"/>
                  </a:lnTo>
                  <a:lnTo>
                    <a:pt x="0" y="369"/>
                  </a:lnTo>
                  <a:lnTo>
                    <a:pt x="6" y="387"/>
                  </a:lnTo>
                  <a:lnTo>
                    <a:pt x="24" y="403"/>
                  </a:lnTo>
                  <a:lnTo>
                    <a:pt x="12" y="415"/>
                  </a:lnTo>
                  <a:lnTo>
                    <a:pt x="4" y="444"/>
                  </a:lnTo>
                  <a:lnTo>
                    <a:pt x="7" y="458"/>
                  </a:lnTo>
                  <a:lnTo>
                    <a:pt x="13" y="464"/>
                  </a:lnTo>
                  <a:lnTo>
                    <a:pt x="29" y="503"/>
                  </a:lnTo>
                  <a:lnTo>
                    <a:pt x="46" y="517"/>
                  </a:lnTo>
                  <a:lnTo>
                    <a:pt x="71" y="520"/>
                  </a:lnTo>
                  <a:lnTo>
                    <a:pt x="95" y="536"/>
                  </a:lnTo>
                  <a:lnTo>
                    <a:pt x="95" y="574"/>
                  </a:lnTo>
                  <a:lnTo>
                    <a:pt x="80" y="606"/>
                  </a:lnTo>
                  <a:lnTo>
                    <a:pt x="78" y="634"/>
                  </a:lnTo>
                  <a:lnTo>
                    <a:pt x="76" y="655"/>
                  </a:lnTo>
                  <a:lnTo>
                    <a:pt x="103" y="650"/>
                  </a:lnTo>
                  <a:lnTo>
                    <a:pt x="125" y="648"/>
                  </a:lnTo>
                  <a:lnTo>
                    <a:pt x="144" y="645"/>
                  </a:lnTo>
                  <a:lnTo>
                    <a:pt x="173" y="647"/>
                  </a:lnTo>
                  <a:lnTo>
                    <a:pt x="200" y="651"/>
                  </a:lnTo>
                  <a:lnTo>
                    <a:pt x="228" y="660"/>
                  </a:lnTo>
                  <a:lnTo>
                    <a:pt x="249" y="656"/>
                  </a:lnTo>
                  <a:lnTo>
                    <a:pt x="296" y="662"/>
                  </a:lnTo>
                  <a:lnTo>
                    <a:pt x="347" y="654"/>
                  </a:lnTo>
                  <a:lnTo>
                    <a:pt x="368" y="650"/>
                  </a:lnTo>
                  <a:lnTo>
                    <a:pt x="419" y="639"/>
                  </a:lnTo>
                  <a:lnTo>
                    <a:pt x="406" y="626"/>
                  </a:lnTo>
                  <a:lnTo>
                    <a:pt x="402" y="600"/>
                  </a:lnTo>
                  <a:lnTo>
                    <a:pt x="425" y="579"/>
                  </a:lnTo>
                  <a:lnTo>
                    <a:pt x="436" y="554"/>
                  </a:lnTo>
                  <a:lnTo>
                    <a:pt x="420" y="531"/>
                  </a:lnTo>
                  <a:lnTo>
                    <a:pt x="400" y="511"/>
                  </a:lnTo>
                  <a:lnTo>
                    <a:pt x="383" y="495"/>
                  </a:lnTo>
                  <a:lnTo>
                    <a:pt x="370" y="475"/>
                  </a:lnTo>
                  <a:lnTo>
                    <a:pt x="364" y="444"/>
                  </a:lnTo>
                  <a:lnTo>
                    <a:pt x="389" y="435"/>
                  </a:lnTo>
                  <a:lnTo>
                    <a:pt x="413" y="419"/>
                  </a:lnTo>
                  <a:lnTo>
                    <a:pt x="446" y="408"/>
                  </a:lnTo>
                  <a:lnTo>
                    <a:pt x="464" y="393"/>
                  </a:lnTo>
                  <a:lnTo>
                    <a:pt x="482" y="396"/>
                  </a:lnTo>
                  <a:lnTo>
                    <a:pt x="498" y="397"/>
                  </a:lnTo>
                  <a:lnTo>
                    <a:pt x="500" y="372"/>
                  </a:lnTo>
                  <a:lnTo>
                    <a:pt x="488" y="344"/>
                  </a:lnTo>
                  <a:lnTo>
                    <a:pt x="486" y="318"/>
                  </a:lnTo>
                  <a:lnTo>
                    <a:pt x="485" y="290"/>
                  </a:lnTo>
                  <a:lnTo>
                    <a:pt x="474" y="259"/>
                  </a:lnTo>
                  <a:lnTo>
                    <a:pt x="475" y="228"/>
                  </a:lnTo>
                  <a:lnTo>
                    <a:pt x="472" y="194"/>
                  </a:lnTo>
                  <a:lnTo>
                    <a:pt x="475" y="167"/>
                  </a:lnTo>
                  <a:lnTo>
                    <a:pt x="469" y="142"/>
                  </a:lnTo>
                  <a:lnTo>
                    <a:pt x="464" y="110"/>
                  </a:lnTo>
                  <a:lnTo>
                    <a:pt x="469" y="87"/>
                  </a:lnTo>
                  <a:lnTo>
                    <a:pt x="443" y="59"/>
                  </a:lnTo>
                  <a:lnTo>
                    <a:pt x="436" y="36"/>
                  </a:lnTo>
                  <a:lnTo>
                    <a:pt x="413" y="36"/>
                  </a:lnTo>
                  <a:lnTo>
                    <a:pt x="387" y="39"/>
                  </a:lnTo>
                  <a:lnTo>
                    <a:pt x="369" y="56"/>
                  </a:lnTo>
                  <a:lnTo>
                    <a:pt x="354" y="75"/>
                  </a:lnTo>
                  <a:lnTo>
                    <a:pt x="341" y="93"/>
                  </a:lnTo>
                  <a:lnTo>
                    <a:pt x="332" y="106"/>
                  </a:lnTo>
                  <a:lnTo>
                    <a:pt x="316" y="109"/>
                  </a:lnTo>
                  <a:lnTo>
                    <a:pt x="294" y="110"/>
                  </a:lnTo>
                  <a:lnTo>
                    <a:pt x="293" y="96"/>
                  </a:lnTo>
                  <a:lnTo>
                    <a:pt x="310" y="77"/>
                  </a:lnTo>
                  <a:lnTo>
                    <a:pt x="312" y="59"/>
                  </a:lnTo>
                  <a:lnTo>
                    <a:pt x="295" y="61"/>
                  </a:lnTo>
                  <a:lnTo>
                    <a:pt x="282" y="67"/>
                  </a:lnTo>
                  <a:lnTo>
                    <a:pt x="263" y="59"/>
                  </a:lnTo>
                  <a:lnTo>
                    <a:pt x="247" y="53"/>
                  </a:lnTo>
                  <a:lnTo>
                    <a:pt x="256" y="37"/>
                  </a:lnTo>
                  <a:lnTo>
                    <a:pt x="229" y="20"/>
                  </a:lnTo>
                  <a:lnTo>
                    <a:pt x="202" y="5"/>
                  </a:lnTo>
                  <a:lnTo>
                    <a:pt x="155" y="0"/>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65" name="Freeform 141">
              <a:extLst>
                <a:ext uri="{FF2B5EF4-FFF2-40B4-BE49-F238E27FC236}">
                  <a16:creationId xmlns:a16="http://schemas.microsoft.com/office/drawing/2014/main" id="{1E44F987-2BC7-4227-932F-C512F20D1A6F}"/>
                </a:ext>
              </a:extLst>
            </p:cNvPr>
            <p:cNvSpPr>
              <a:spLocks/>
            </p:cNvSpPr>
            <p:nvPr/>
          </p:nvSpPr>
          <p:spPr bwMode="auto">
            <a:xfrm>
              <a:off x="4452035" y="2758717"/>
              <a:ext cx="67151" cy="56220"/>
            </a:xfrm>
            <a:custGeom>
              <a:avLst/>
              <a:gdLst>
                <a:gd name="T0" fmla="*/ 51 w 402767"/>
                <a:gd name="T1" fmla="*/ 11 h 339079"/>
                <a:gd name="T2" fmla="*/ 47 w 402767"/>
                <a:gd name="T3" fmla="*/ 6 h 339079"/>
                <a:gd name="T4" fmla="*/ 42 w 402767"/>
                <a:gd name="T5" fmla="*/ 3 h 339079"/>
                <a:gd name="T6" fmla="*/ 37 w 402767"/>
                <a:gd name="T7" fmla="*/ 0 h 339079"/>
                <a:gd name="T8" fmla="*/ 31 w 402767"/>
                <a:gd name="T9" fmla="*/ 0 h 339079"/>
                <a:gd name="T10" fmla="*/ 24 w 402767"/>
                <a:gd name="T11" fmla="*/ 1 h 339079"/>
                <a:gd name="T12" fmla="*/ 18 w 402767"/>
                <a:gd name="T13" fmla="*/ 1 h 339079"/>
                <a:gd name="T14" fmla="*/ 10 w 402767"/>
                <a:gd name="T15" fmla="*/ 2 h 339079"/>
                <a:gd name="T16" fmla="*/ 6 w 402767"/>
                <a:gd name="T17" fmla="*/ 5 h 339079"/>
                <a:gd name="T18" fmla="*/ 0 w 402767"/>
                <a:gd name="T19" fmla="*/ 7 h 339079"/>
                <a:gd name="T20" fmla="*/ 7 w 402767"/>
                <a:gd name="T21" fmla="*/ 11 h 339079"/>
                <a:gd name="T22" fmla="*/ 9 w 402767"/>
                <a:gd name="T23" fmla="*/ 16 h 339079"/>
                <a:gd name="T24" fmla="*/ 15 w 402767"/>
                <a:gd name="T25" fmla="*/ 18 h 339079"/>
                <a:gd name="T26" fmla="*/ 18 w 402767"/>
                <a:gd name="T27" fmla="*/ 23 h 339079"/>
                <a:gd name="T28" fmla="*/ 23 w 402767"/>
                <a:gd name="T29" fmla="*/ 28 h 339079"/>
                <a:gd name="T30" fmla="*/ 28 w 402767"/>
                <a:gd name="T31" fmla="*/ 31 h 339079"/>
                <a:gd name="T32" fmla="*/ 34 w 402767"/>
                <a:gd name="T33" fmla="*/ 31 h 339079"/>
                <a:gd name="T34" fmla="*/ 36 w 402767"/>
                <a:gd name="T35" fmla="*/ 39 h 339079"/>
                <a:gd name="T36" fmla="*/ 41 w 402767"/>
                <a:gd name="T37" fmla="*/ 43 h 339079"/>
                <a:gd name="T38" fmla="*/ 47 w 402767"/>
                <a:gd name="T39" fmla="*/ 46 h 339079"/>
                <a:gd name="T40" fmla="*/ 48 w 402767"/>
                <a:gd name="T41" fmla="*/ 45 h 339079"/>
                <a:gd name="T42" fmla="*/ 48 w 402767"/>
                <a:gd name="T43" fmla="*/ 42 h 339079"/>
                <a:gd name="T44" fmla="*/ 48 w 402767"/>
                <a:gd name="T45" fmla="*/ 39 h 339079"/>
                <a:gd name="T46" fmla="*/ 49 w 402767"/>
                <a:gd name="T47" fmla="*/ 37 h 339079"/>
                <a:gd name="T48" fmla="*/ 51 w 402767"/>
                <a:gd name="T49" fmla="*/ 36 h 339079"/>
                <a:gd name="T50" fmla="*/ 53 w 402767"/>
                <a:gd name="T51" fmla="*/ 29 h 339079"/>
                <a:gd name="T52" fmla="*/ 56 w 402767"/>
                <a:gd name="T53" fmla="*/ 25 h 339079"/>
                <a:gd name="T54" fmla="*/ 52 w 402767"/>
                <a:gd name="T55" fmla="*/ 21 h 339079"/>
                <a:gd name="T56" fmla="*/ 50 w 402767"/>
                <a:gd name="T57" fmla="*/ 18 h 339079"/>
                <a:gd name="T58" fmla="*/ 51 w 402767"/>
                <a:gd name="T59" fmla="*/ 11 h 339079"/>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w 402767"/>
                <a:gd name="T91" fmla="*/ 0 h 339079"/>
                <a:gd name="T92" fmla="*/ 402767 w 402767"/>
                <a:gd name="T93" fmla="*/ 339079 h 339079"/>
              </a:gdLst>
              <a:ahLst/>
              <a:cxnLst>
                <a:cxn ang="T60">
                  <a:pos x="T0" y="T1"/>
                </a:cxn>
                <a:cxn ang="T61">
                  <a:pos x="T2" y="T3"/>
                </a:cxn>
                <a:cxn ang="T62">
                  <a:pos x="T4" y="T5"/>
                </a:cxn>
                <a:cxn ang="T63">
                  <a:pos x="T6" y="T7"/>
                </a:cxn>
                <a:cxn ang="T64">
                  <a:pos x="T8" y="T9"/>
                </a:cxn>
                <a:cxn ang="T65">
                  <a:pos x="T10" y="T11"/>
                </a:cxn>
                <a:cxn ang="T66">
                  <a:pos x="T12" y="T13"/>
                </a:cxn>
                <a:cxn ang="T67">
                  <a:pos x="T14" y="T15"/>
                </a:cxn>
                <a:cxn ang="T68">
                  <a:pos x="T16" y="T17"/>
                </a:cxn>
                <a:cxn ang="T69">
                  <a:pos x="T18" y="T19"/>
                </a:cxn>
                <a:cxn ang="T70">
                  <a:pos x="T20" y="T21"/>
                </a:cxn>
                <a:cxn ang="T71">
                  <a:pos x="T22" y="T23"/>
                </a:cxn>
                <a:cxn ang="T72">
                  <a:pos x="T24" y="T25"/>
                </a:cxn>
                <a:cxn ang="T73">
                  <a:pos x="T26" y="T27"/>
                </a:cxn>
                <a:cxn ang="T74">
                  <a:pos x="T28" y="T29"/>
                </a:cxn>
                <a:cxn ang="T75">
                  <a:pos x="T30" y="T31"/>
                </a:cxn>
                <a:cxn ang="T76">
                  <a:pos x="T32" y="T33"/>
                </a:cxn>
                <a:cxn ang="T77">
                  <a:pos x="T34" y="T35"/>
                </a:cxn>
                <a:cxn ang="T78">
                  <a:pos x="T36" y="T37"/>
                </a:cxn>
                <a:cxn ang="T79">
                  <a:pos x="T38" y="T39"/>
                </a:cxn>
                <a:cxn ang="T80">
                  <a:pos x="T40" y="T41"/>
                </a:cxn>
                <a:cxn ang="T81">
                  <a:pos x="T42" y="T43"/>
                </a:cxn>
                <a:cxn ang="T82">
                  <a:pos x="T44" y="T45"/>
                </a:cxn>
                <a:cxn ang="T83">
                  <a:pos x="T46" y="T47"/>
                </a:cxn>
                <a:cxn ang="T84">
                  <a:pos x="T48" y="T49"/>
                </a:cxn>
                <a:cxn ang="T85">
                  <a:pos x="T50" y="T51"/>
                </a:cxn>
                <a:cxn ang="T86">
                  <a:pos x="T52" y="T53"/>
                </a:cxn>
                <a:cxn ang="T87">
                  <a:pos x="T54" y="T55"/>
                </a:cxn>
                <a:cxn ang="T88">
                  <a:pos x="T56" y="T57"/>
                </a:cxn>
                <a:cxn ang="T89">
                  <a:pos x="T58" y="T59"/>
                </a:cxn>
              </a:cxnLst>
              <a:rect l="T90" t="T91" r="T92" b="T93"/>
              <a:pathLst>
                <a:path w="402767" h="339079">
                  <a:moveTo>
                    <a:pt x="364667" y="79772"/>
                  </a:moveTo>
                  <a:lnTo>
                    <a:pt x="336092" y="46435"/>
                  </a:lnTo>
                  <a:lnTo>
                    <a:pt x="303213" y="24754"/>
                  </a:lnTo>
                  <a:lnTo>
                    <a:pt x="262273" y="2382"/>
                  </a:lnTo>
                  <a:lnTo>
                    <a:pt x="222982" y="0"/>
                  </a:lnTo>
                  <a:lnTo>
                    <a:pt x="173038" y="10467"/>
                  </a:lnTo>
                  <a:lnTo>
                    <a:pt x="128588" y="10467"/>
                  </a:lnTo>
                  <a:lnTo>
                    <a:pt x="73025" y="12054"/>
                  </a:lnTo>
                  <a:lnTo>
                    <a:pt x="46038" y="39042"/>
                  </a:lnTo>
                  <a:lnTo>
                    <a:pt x="0" y="50154"/>
                  </a:lnTo>
                  <a:lnTo>
                    <a:pt x="47625" y="83492"/>
                  </a:lnTo>
                  <a:lnTo>
                    <a:pt x="65088" y="118417"/>
                  </a:lnTo>
                  <a:lnTo>
                    <a:pt x="104775" y="132704"/>
                  </a:lnTo>
                  <a:lnTo>
                    <a:pt x="127000" y="170804"/>
                  </a:lnTo>
                  <a:lnTo>
                    <a:pt x="161925" y="208904"/>
                  </a:lnTo>
                  <a:lnTo>
                    <a:pt x="200025" y="229542"/>
                  </a:lnTo>
                  <a:lnTo>
                    <a:pt x="246063" y="226367"/>
                  </a:lnTo>
                  <a:lnTo>
                    <a:pt x="255588" y="285104"/>
                  </a:lnTo>
                  <a:lnTo>
                    <a:pt x="290513" y="316854"/>
                  </a:lnTo>
                  <a:lnTo>
                    <a:pt x="338138" y="339079"/>
                  </a:lnTo>
                  <a:lnTo>
                    <a:pt x="342900" y="327967"/>
                  </a:lnTo>
                  <a:lnTo>
                    <a:pt x="346075" y="307329"/>
                  </a:lnTo>
                  <a:lnTo>
                    <a:pt x="342900" y="289867"/>
                  </a:lnTo>
                  <a:lnTo>
                    <a:pt x="352425" y="269229"/>
                  </a:lnTo>
                  <a:lnTo>
                    <a:pt x="363538" y="267642"/>
                  </a:lnTo>
                  <a:lnTo>
                    <a:pt x="381336" y="211932"/>
                  </a:lnTo>
                  <a:lnTo>
                    <a:pt x="402767" y="185738"/>
                  </a:lnTo>
                  <a:lnTo>
                    <a:pt x="371811" y="157163"/>
                  </a:lnTo>
                  <a:lnTo>
                    <a:pt x="358775" y="129529"/>
                  </a:lnTo>
                  <a:lnTo>
                    <a:pt x="364667" y="79772"/>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66" name="Freeform 142">
              <a:extLst>
                <a:ext uri="{FF2B5EF4-FFF2-40B4-BE49-F238E27FC236}">
                  <a16:creationId xmlns:a16="http://schemas.microsoft.com/office/drawing/2014/main" id="{B8D7511C-1068-49F9-B402-56BC34AB5160}"/>
                </a:ext>
              </a:extLst>
            </p:cNvPr>
            <p:cNvSpPr>
              <a:spLocks/>
            </p:cNvSpPr>
            <p:nvPr/>
          </p:nvSpPr>
          <p:spPr bwMode="auto">
            <a:xfrm>
              <a:off x="4472336" y="2704058"/>
              <a:ext cx="59344" cy="68714"/>
            </a:xfrm>
            <a:custGeom>
              <a:avLst/>
              <a:gdLst>
                <a:gd name="T0" fmla="*/ 50 w 352425"/>
                <a:gd name="T1" fmla="*/ 0 h 401637"/>
                <a:gd name="T2" fmla="*/ 45 w 352425"/>
                <a:gd name="T3" fmla="*/ 3 h 401637"/>
                <a:gd name="T4" fmla="*/ 39 w 352425"/>
                <a:gd name="T5" fmla="*/ 3 h 401637"/>
                <a:gd name="T6" fmla="*/ 34 w 352425"/>
                <a:gd name="T7" fmla="*/ 0 h 401637"/>
                <a:gd name="T8" fmla="*/ 33 w 352425"/>
                <a:gd name="T9" fmla="*/ 5 h 401637"/>
                <a:gd name="T10" fmla="*/ 35 w 352425"/>
                <a:gd name="T11" fmla="*/ 8 h 401637"/>
                <a:gd name="T12" fmla="*/ 35 w 352425"/>
                <a:gd name="T13" fmla="*/ 14 h 401637"/>
                <a:gd name="T14" fmla="*/ 37 w 352425"/>
                <a:gd name="T15" fmla="*/ 18 h 401637"/>
                <a:gd name="T16" fmla="*/ 36 w 352425"/>
                <a:gd name="T17" fmla="*/ 22 h 401637"/>
                <a:gd name="T18" fmla="*/ 31 w 352425"/>
                <a:gd name="T19" fmla="*/ 25 h 401637"/>
                <a:gd name="T20" fmla="*/ 29 w 352425"/>
                <a:gd name="T21" fmla="*/ 22 h 401637"/>
                <a:gd name="T22" fmla="*/ 29 w 352425"/>
                <a:gd name="T23" fmla="*/ 17 h 401637"/>
                <a:gd name="T24" fmla="*/ 28 w 352425"/>
                <a:gd name="T25" fmla="*/ 13 h 401637"/>
                <a:gd name="T26" fmla="*/ 24 w 352425"/>
                <a:gd name="T27" fmla="*/ 14 h 401637"/>
                <a:gd name="T28" fmla="*/ 17 w 352425"/>
                <a:gd name="T29" fmla="*/ 23 h 401637"/>
                <a:gd name="T30" fmla="*/ 15 w 352425"/>
                <a:gd name="T31" fmla="*/ 29 h 401637"/>
                <a:gd name="T32" fmla="*/ 13 w 352425"/>
                <a:gd name="T33" fmla="*/ 32 h 401637"/>
                <a:gd name="T34" fmla="*/ 13 w 352425"/>
                <a:gd name="T35" fmla="*/ 37 h 401637"/>
                <a:gd name="T36" fmla="*/ 9 w 352425"/>
                <a:gd name="T37" fmla="*/ 40 h 401637"/>
                <a:gd name="T38" fmla="*/ 7 w 352425"/>
                <a:gd name="T39" fmla="*/ 44 h 401637"/>
                <a:gd name="T40" fmla="*/ 0 w 352425"/>
                <a:gd name="T41" fmla="*/ 52 h 401637"/>
                <a:gd name="T42" fmla="*/ 9 w 352425"/>
                <a:gd name="T43" fmla="*/ 53 h 401637"/>
                <a:gd name="T44" fmla="*/ 15 w 352425"/>
                <a:gd name="T45" fmla="*/ 51 h 401637"/>
                <a:gd name="T46" fmla="*/ 21 w 352425"/>
                <a:gd name="T47" fmla="*/ 52 h 401637"/>
                <a:gd name="T48" fmla="*/ 27 w 352425"/>
                <a:gd name="T49" fmla="*/ 55 h 401637"/>
                <a:gd name="T50" fmla="*/ 32 w 352425"/>
                <a:gd name="T51" fmla="*/ 58 h 401637"/>
                <a:gd name="T52" fmla="*/ 36 w 352425"/>
                <a:gd name="T53" fmla="*/ 64 h 401637"/>
                <a:gd name="T54" fmla="*/ 41 w 352425"/>
                <a:gd name="T55" fmla="*/ 62 h 401637"/>
                <a:gd name="T56" fmla="*/ 44 w 352425"/>
                <a:gd name="T57" fmla="*/ 57 h 401637"/>
                <a:gd name="T58" fmla="*/ 41 w 352425"/>
                <a:gd name="T59" fmla="*/ 51 h 401637"/>
                <a:gd name="T60" fmla="*/ 39 w 352425"/>
                <a:gd name="T61" fmla="*/ 45 h 401637"/>
                <a:gd name="T62" fmla="*/ 46 w 352425"/>
                <a:gd name="T63" fmla="*/ 42 h 401637"/>
                <a:gd name="T64" fmla="*/ 48 w 352425"/>
                <a:gd name="T65" fmla="*/ 35 h 401637"/>
                <a:gd name="T66" fmla="*/ 52 w 352425"/>
                <a:gd name="T67" fmla="*/ 29 h 401637"/>
                <a:gd name="T68" fmla="*/ 51 w 352425"/>
                <a:gd name="T69" fmla="*/ 22 h 401637"/>
                <a:gd name="T70" fmla="*/ 51 w 352425"/>
                <a:gd name="T71" fmla="*/ 13 h 401637"/>
                <a:gd name="T72" fmla="*/ 51 w 352425"/>
                <a:gd name="T73" fmla="*/ 7 h 401637"/>
                <a:gd name="T74" fmla="*/ 50 w 352425"/>
                <a:gd name="T75" fmla="*/ 0 h 401637"/>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w 352425"/>
                <a:gd name="T115" fmla="*/ 0 h 401637"/>
                <a:gd name="T116" fmla="*/ 352425 w 352425"/>
                <a:gd name="T117" fmla="*/ 401637 h 401637"/>
              </a:gdLst>
              <a:ahLst/>
              <a:cxnLst>
                <a:cxn ang="T76">
                  <a:pos x="T0" y="T1"/>
                </a:cxn>
                <a:cxn ang="T77">
                  <a:pos x="T2" y="T3"/>
                </a:cxn>
                <a:cxn ang="T78">
                  <a:pos x="T4" y="T5"/>
                </a:cxn>
                <a:cxn ang="T79">
                  <a:pos x="T6" y="T7"/>
                </a:cxn>
                <a:cxn ang="T80">
                  <a:pos x="T8" y="T9"/>
                </a:cxn>
                <a:cxn ang="T81">
                  <a:pos x="T10" y="T11"/>
                </a:cxn>
                <a:cxn ang="T82">
                  <a:pos x="T12" y="T13"/>
                </a:cxn>
                <a:cxn ang="T83">
                  <a:pos x="T14" y="T15"/>
                </a:cxn>
                <a:cxn ang="T84">
                  <a:pos x="T16" y="T17"/>
                </a:cxn>
                <a:cxn ang="T85">
                  <a:pos x="T18" y="T19"/>
                </a:cxn>
                <a:cxn ang="T86">
                  <a:pos x="T20" y="T21"/>
                </a:cxn>
                <a:cxn ang="T87">
                  <a:pos x="T22" y="T23"/>
                </a:cxn>
                <a:cxn ang="T88">
                  <a:pos x="T24" y="T25"/>
                </a:cxn>
                <a:cxn ang="T89">
                  <a:pos x="T26" y="T27"/>
                </a:cxn>
                <a:cxn ang="T90">
                  <a:pos x="T28" y="T29"/>
                </a:cxn>
                <a:cxn ang="T91">
                  <a:pos x="T30" y="T31"/>
                </a:cxn>
                <a:cxn ang="T92">
                  <a:pos x="T32" y="T33"/>
                </a:cxn>
                <a:cxn ang="T93">
                  <a:pos x="T34" y="T35"/>
                </a:cxn>
                <a:cxn ang="T94">
                  <a:pos x="T36" y="T37"/>
                </a:cxn>
                <a:cxn ang="T95">
                  <a:pos x="T38" y="T39"/>
                </a:cxn>
                <a:cxn ang="T96">
                  <a:pos x="T40" y="T41"/>
                </a:cxn>
                <a:cxn ang="T97">
                  <a:pos x="T42" y="T43"/>
                </a:cxn>
                <a:cxn ang="T98">
                  <a:pos x="T44" y="T45"/>
                </a:cxn>
                <a:cxn ang="T99">
                  <a:pos x="T46" y="T47"/>
                </a:cxn>
                <a:cxn ang="T100">
                  <a:pos x="T48" y="T49"/>
                </a:cxn>
                <a:cxn ang="T101">
                  <a:pos x="T50" y="T51"/>
                </a:cxn>
                <a:cxn ang="T102">
                  <a:pos x="T52" y="T53"/>
                </a:cxn>
                <a:cxn ang="T103">
                  <a:pos x="T54" y="T55"/>
                </a:cxn>
                <a:cxn ang="T104">
                  <a:pos x="T56" y="T57"/>
                </a:cxn>
                <a:cxn ang="T105">
                  <a:pos x="T58" y="T59"/>
                </a:cxn>
                <a:cxn ang="T106">
                  <a:pos x="T60" y="T61"/>
                </a:cxn>
                <a:cxn ang="T107">
                  <a:pos x="T62" y="T63"/>
                </a:cxn>
                <a:cxn ang="T108">
                  <a:pos x="T64" y="T65"/>
                </a:cxn>
                <a:cxn ang="T109">
                  <a:pos x="T66" y="T67"/>
                </a:cxn>
                <a:cxn ang="T110">
                  <a:pos x="T68" y="T69"/>
                </a:cxn>
                <a:cxn ang="T111">
                  <a:pos x="T70" y="T71"/>
                </a:cxn>
                <a:cxn ang="T112">
                  <a:pos x="T72" y="T73"/>
                </a:cxn>
                <a:cxn ang="T113">
                  <a:pos x="T74" y="T75"/>
                </a:cxn>
              </a:cxnLst>
              <a:rect l="T114" t="T115" r="T116" b="T117"/>
              <a:pathLst>
                <a:path w="352425" h="401637">
                  <a:moveTo>
                    <a:pt x="342900" y="1587"/>
                  </a:moveTo>
                  <a:lnTo>
                    <a:pt x="306388" y="17462"/>
                  </a:lnTo>
                  <a:lnTo>
                    <a:pt x="268288" y="17462"/>
                  </a:lnTo>
                  <a:lnTo>
                    <a:pt x="231775" y="0"/>
                  </a:lnTo>
                  <a:lnTo>
                    <a:pt x="227013" y="31750"/>
                  </a:lnTo>
                  <a:lnTo>
                    <a:pt x="236538" y="47625"/>
                  </a:lnTo>
                  <a:lnTo>
                    <a:pt x="236538" y="87312"/>
                  </a:lnTo>
                  <a:lnTo>
                    <a:pt x="254000" y="114300"/>
                  </a:lnTo>
                  <a:lnTo>
                    <a:pt x="246063" y="141287"/>
                  </a:lnTo>
                  <a:lnTo>
                    <a:pt x="214313" y="153987"/>
                  </a:lnTo>
                  <a:lnTo>
                    <a:pt x="200025" y="141287"/>
                  </a:lnTo>
                  <a:lnTo>
                    <a:pt x="200025" y="104775"/>
                  </a:lnTo>
                  <a:lnTo>
                    <a:pt x="190500" y="79375"/>
                  </a:lnTo>
                  <a:lnTo>
                    <a:pt x="160338" y="87312"/>
                  </a:lnTo>
                  <a:lnTo>
                    <a:pt x="114300" y="142875"/>
                  </a:lnTo>
                  <a:lnTo>
                    <a:pt x="101600" y="179387"/>
                  </a:lnTo>
                  <a:lnTo>
                    <a:pt x="90488" y="200025"/>
                  </a:lnTo>
                  <a:lnTo>
                    <a:pt x="87313" y="234950"/>
                  </a:lnTo>
                  <a:lnTo>
                    <a:pt x="58738" y="250825"/>
                  </a:lnTo>
                  <a:lnTo>
                    <a:pt x="47625" y="276225"/>
                  </a:lnTo>
                  <a:lnTo>
                    <a:pt x="0" y="328612"/>
                  </a:lnTo>
                  <a:lnTo>
                    <a:pt x="58738" y="331787"/>
                  </a:lnTo>
                  <a:lnTo>
                    <a:pt x="104775" y="320675"/>
                  </a:lnTo>
                  <a:lnTo>
                    <a:pt x="142875" y="325437"/>
                  </a:lnTo>
                  <a:lnTo>
                    <a:pt x="184150" y="344487"/>
                  </a:lnTo>
                  <a:lnTo>
                    <a:pt x="215900" y="366712"/>
                  </a:lnTo>
                  <a:lnTo>
                    <a:pt x="246063" y="401637"/>
                  </a:lnTo>
                  <a:lnTo>
                    <a:pt x="276225" y="392112"/>
                  </a:lnTo>
                  <a:lnTo>
                    <a:pt x="300373" y="360612"/>
                  </a:lnTo>
                  <a:lnTo>
                    <a:pt x="278941" y="322512"/>
                  </a:lnTo>
                  <a:lnTo>
                    <a:pt x="265113" y="282575"/>
                  </a:lnTo>
                  <a:lnTo>
                    <a:pt x="312738" y="263525"/>
                  </a:lnTo>
                  <a:lnTo>
                    <a:pt x="325438" y="217487"/>
                  </a:lnTo>
                  <a:lnTo>
                    <a:pt x="352425" y="184150"/>
                  </a:lnTo>
                  <a:lnTo>
                    <a:pt x="344488" y="138112"/>
                  </a:lnTo>
                  <a:lnTo>
                    <a:pt x="349250" y="84137"/>
                  </a:lnTo>
                  <a:lnTo>
                    <a:pt x="349250" y="42862"/>
                  </a:lnTo>
                  <a:lnTo>
                    <a:pt x="342900" y="1587"/>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67" name="Freeform 143">
              <a:extLst>
                <a:ext uri="{FF2B5EF4-FFF2-40B4-BE49-F238E27FC236}">
                  <a16:creationId xmlns:a16="http://schemas.microsoft.com/office/drawing/2014/main" id="{F8E7A37B-D1EC-4AC8-ADCB-60672EF62661}"/>
                </a:ext>
              </a:extLst>
            </p:cNvPr>
            <p:cNvSpPr>
              <a:spLocks/>
            </p:cNvSpPr>
            <p:nvPr/>
          </p:nvSpPr>
          <p:spPr bwMode="auto">
            <a:xfrm>
              <a:off x="4542612" y="2572877"/>
              <a:ext cx="57781" cy="92139"/>
            </a:xfrm>
            <a:custGeom>
              <a:avLst/>
              <a:gdLst>
                <a:gd name="T0" fmla="*/ 23 w 341166"/>
                <a:gd name="T1" fmla="*/ 76 h 554288"/>
                <a:gd name="T2" fmla="*/ 29 w 341166"/>
                <a:gd name="T3" fmla="*/ 76 h 554288"/>
                <a:gd name="T4" fmla="*/ 29 w 341166"/>
                <a:gd name="T5" fmla="*/ 70 h 554288"/>
                <a:gd name="T6" fmla="*/ 29 w 341166"/>
                <a:gd name="T7" fmla="*/ 65 h 554288"/>
                <a:gd name="T8" fmla="*/ 34 w 341166"/>
                <a:gd name="T9" fmla="*/ 68 h 554288"/>
                <a:gd name="T10" fmla="*/ 36 w 341166"/>
                <a:gd name="T11" fmla="*/ 70 h 554288"/>
                <a:gd name="T12" fmla="*/ 40 w 341166"/>
                <a:gd name="T13" fmla="*/ 74 h 554288"/>
                <a:gd name="T14" fmla="*/ 45 w 341166"/>
                <a:gd name="T15" fmla="*/ 70 h 554288"/>
                <a:gd name="T16" fmla="*/ 46 w 341166"/>
                <a:gd name="T17" fmla="*/ 65 h 554288"/>
                <a:gd name="T18" fmla="*/ 46 w 341166"/>
                <a:gd name="T19" fmla="*/ 58 h 554288"/>
                <a:gd name="T20" fmla="*/ 40 w 341166"/>
                <a:gd name="T21" fmla="*/ 57 h 554288"/>
                <a:gd name="T22" fmla="*/ 35 w 341166"/>
                <a:gd name="T23" fmla="*/ 53 h 554288"/>
                <a:gd name="T24" fmla="*/ 36 w 341166"/>
                <a:gd name="T25" fmla="*/ 49 h 554288"/>
                <a:gd name="T26" fmla="*/ 38 w 341166"/>
                <a:gd name="T27" fmla="*/ 42 h 554288"/>
                <a:gd name="T28" fmla="*/ 41 w 341166"/>
                <a:gd name="T29" fmla="*/ 38 h 554288"/>
                <a:gd name="T30" fmla="*/ 47 w 341166"/>
                <a:gd name="T31" fmla="*/ 37 h 554288"/>
                <a:gd name="T32" fmla="*/ 52 w 341166"/>
                <a:gd name="T33" fmla="*/ 37 h 554288"/>
                <a:gd name="T34" fmla="*/ 51 w 341166"/>
                <a:gd name="T35" fmla="*/ 32 h 554288"/>
                <a:gd name="T36" fmla="*/ 45 w 341166"/>
                <a:gd name="T37" fmla="*/ 31 h 554288"/>
                <a:gd name="T38" fmla="*/ 40 w 341166"/>
                <a:gd name="T39" fmla="*/ 28 h 554288"/>
                <a:gd name="T40" fmla="*/ 41 w 341166"/>
                <a:gd name="T41" fmla="*/ 24 h 554288"/>
                <a:gd name="T42" fmla="*/ 39 w 341166"/>
                <a:gd name="T43" fmla="*/ 17 h 554288"/>
                <a:gd name="T44" fmla="*/ 44 w 341166"/>
                <a:gd name="T45" fmla="*/ 14 h 554288"/>
                <a:gd name="T46" fmla="*/ 47 w 341166"/>
                <a:gd name="T47" fmla="*/ 6 h 554288"/>
                <a:gd name="T48" fmla="*/ 44 w 341166"/>
                <a:gd name="T49" fmla="*/ 0 h 554288"/>
                <a:gd name="T50" fmla="*/ 38 w 341166"/>
                <a:gd name="T51" fmla="*/ 1 h 554288"/>
                <a:gd name="T52" fmla="*/ 34 w 341166"/>
                <a:gd name="T53" fmla="*/ 3 h 554288"/>
                <a:gd name="T54" fmla="*/ 31 w 341166"/>
                <a:gd name="T55" fmla="*/ 7 h 554288"/>
                <a:gd name="T56" fmla="*/ 27 w 341166"/>
                <a:gd name="T57" fmla="*/ 11 h 554288"/>
                <a:gd name="T58" fmla="*/ 22 w 341166"/>
                <a:gd name="T59" fmla="*/ 9 h 554288"/>
                <a:gd name="T60" fmla="*/ 16 w 341166"/>
                <a:gd name="T61" fmla="*/ 9 h 554288"/>
                <a:gd name="T62" fmla="*/ 11 w 341166"/>
                <a:gd name="T63" fmla="*/ 13 h 554288"/>
                <a:gd name="T64" fmla="*/ 9 w 341166"/>
                <a:gd name="T65" fmla="*/ 19 h 554288"/>
                <a:gd name="T66" fmla="*/ 7 w 341166"/>
                <a:gd name="T67" fmla="*/ 26 h 554288"/>
                <a:gd name="T68" fmla="*/ 1 w 341166"/>
                <a:gd name="T69" fmla="*/ 28 h 554288"/>
                <a:gd name="T70" fmla="*/ 0 w 341166"/>
                <a:gd name="T71" fmla="*/ 35 h 554288"/>
                <a:gd name="T72" fmla="*/ 1 w 341166"/>
                <a:gd name="T73" fmla="*/ 41 h 554288"/>
                <a:gd name="T74" fmla="*/ 1 w 341166"/>
                <a:gd name="T75" fmla="*/ 47 h 554288"/>
                <a:gd name="T76" fmla="*/ 4 w 341166"/>
                <a:gd name="T77" fmla="*/ 52 h 554288"/>
                <a:gd name="T78" fmla="*/ 7 w 341166"/>
                <a:gd name="T79" fmla="*/ 62 h 554288"/>
                <a:gd name="T80" fmla="*/ 15 w 341166"/>
                <a:gd name="T81" fmla="*/ 66 h 554288"/>
                <a:gd name="T82" fmla="*/ 13 w 341166"/>
                <a:gd name="T83" fmla="*/ 70 h 554288"/>
                <a:gd name="T84" fmla="*/ 16 w 341166"/>
                <a:gd name="T85" fmla="*/ 75 h 554288"/>
                <a:gd name="T86" fmla="*/ 23 w 341166"/>
                <a:gd name="T87" fmla="*/ 76 h 554288"/>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w 341166"/>
                <a:gd name="T133" fmla="*/ 0 h 554288"/>
                <a:gd name="T134" fmla="*/ 341166 w 341166"/>
                <a:gd name="T135" fmla="*/ 554288 h 554288"/>
              </a:gdLst>
              <a:ahLst/>
              <a:cxnLst>
                <a:cxn ang="T88">
                  <a:pos x="T0" y="T1"/>
                </a:cxn>
                <a:cxn ang="T89">
                  <a:pos x="T2" y="T3"/>
                </a:cxn>
                <a:cxn ang="T90">
                  <a:pos x="T4" y="T5"/>
                </a:cxn>
                <a:cxn ang="T91">
                  <a:pos x="T6" y="T7"/>
                </a:cxn>
                <a:cxn ang="T92">
                  <a:pos x="T8" y="T9"/>
                </a:cxn>
                <a:cxn ang="T93">
                  <a:pos x="T10" y="T11"/>
                </a:cxn>
                <a:cxn ang="T94">
                  <a:pos x="T12" y="T13"/>
                </a:cxn>
                <a:cxn ang="T95">
                  <a:pos x="T14" y="T15"/>
                </a:cxn>
                <a:cxn ang="T96">
                  <a:pos x="T16" y="T17"/>
                </a:cxn>
                <a:cxn ang="T97">
                  <a:pos x="T18" y="T19"/>
                </a:cxn>
                <a:cxn ang="T98">
                  <a:pos x="T20" y="T21"/>
                </a:cxn>
                <a:cxn ang="T99">
                  <a:pos x="T22" y="T23"/>
                </a:cxn>
                <a:cxn ang="T100">
                  <a:pos x="T24" y="T25"/>
                </a:cxn>
                <a:cxn ang="T101">
                  <a:pos x="T26" y="T27"/>
                </a:cxn>
                <a:cxn ang="T102">
                  <a:pos x="T28" y="T29"/>
                </a:cxn>
                <a:cxn ang="T103">
                  <a:pos x="T30" y="T31"/>
                </a:cxn>
                <a:cxn ang="T104">
                  <a:pos x="T32" y="T33"/>
                </a:cxn>
                <a:cxn ang="T105">
                  <a:pos x="T34" y="T35"/>
                </a:cxn>
                <a:cxn ang="T106">
                  <a:pos x="T36" y="T37"/>
                </a:cxn>
                <a:cxn ang="T107">
                  <a:pos x="T38" y="T39"/>
                </a:cxn>
                <a:cxn ang="T108">
                  <a:pos x="T40" y="T41"/>
                </a:cxn>
                <a:cxn ang="T109">
                  <a:pos x="T42" y="T43"/>
                </a:cxn>
                <a:cxn ang="T110">
                  <a:pos x="T44" y="T45"/>
                </a:cxn>
                <a:cxn ang="T111">
                  <a:pos x="T46" y="T47"/>
                </a:cxn>
                <a:cxn ang="T112">
                  <a:pos x="T48" y="T49"/>
                </a:cxn>
                <a:cxn ang="T113">
                  <a:pos x="T50" y="T51"/>
                </a:cxn>
                <a:cxn ang="T114">
                  <a:pos x="T52" y="T53"/>
                </a:cxn>
                <a:cxn ang="T115">
                  <a:pos x="T54" y="T55"/>
                </a:cxn>
                <a:cxn ang="T116">
                  <a:pos x="T56" y="T57"/>
                </a:cxn>
                <a:cxn ang="T117">
                  <a:pos x="T58" y="T59"/>
                </a:cxn>
                <a:cxn ang="T118">
                  <a:pos x="T60" y="T61"/>
                </a:cxn>
                <a:cxn ang="T119">
                  <a:pos x="T62" y="T63"/>
                </a:cxn>
                <a:cxn ang="T120">
                  <a:pos x="T64" y="T65"/>
                </a:cxn>
                <a:cxn ang="T121">
                  <a:pos x="T66" y="T67"/>
                </a:cxn>
                <a:cxn ang="T122">
                  <a:pos x="T68" y="T69"/>
                </a:cxn>
                <a:cxn ang="T123">
                  <a:pos x="T70" y="T71"/>
                </a:cxn>
                <a:cxn ang="T124">
                  <a:pos x="T72" y="T73"/>
                </a:cxn>
                <a:cxn ang="T125">
                  <a:pos x="T74" y="T75"/>
                </a:cxn>
                <a:cxn ang="T126">
                  <a:pos x="T76" y="T77"/>
                </a:cxn>
                <a:cxn ang="T127">
                  <a:pos x="T78" y="T79"/>
                </a:cxn>
                <a:cxn ang="T128">
                  <a:pos x="T80" y="T81"/>
                </a:cxn>
                <a:cxn ang="T129">
                  <a:pos x="T82" y="T83"/>
                </a:cxn>
                <a:cxn ang="T130">
                  <a:pos x="T84" y="T85"/>
                </a:cxn>
                <a:cxn ang="T131">
                  <a:pos x="T86" y="T87"/>
                </a:cxn>
              </a:cxnLst>
              <a:rect l="T132" t="T133" r="T134" b="T135"/>
              <a:pathLst>
                <a:path w="341166" h="554288">
                  <a:moveTo>
                    <a:pt x="151988" y="547966"/>
                  </a:moveTo>
                  <a:lnTo>
                    <a:pt x="194804" y="554288"/>
                  </a:lnTo>
                  <a:lnTo>
                    <a:pt x="194804" y="511425"/>
                  </a:lnTo>
                  <a:lnTo>
                    <a:pt x="190794" y="471543"/>
                  </a:lnTo>
                  <a:lnTo>
                    <a:pt x="221515" y="495933"/>
                  </a:lnTo>
                  <a:lnTo>
                    <a:pt x="239301" y="510567"/>
                  </a:lnTo>
                  <a:lnTo>
                    <a:pt x="266788" y="533332"/>
                  </a:lnTo>
                  <a:lnTo>
                    <a:pt x="297509" y="507315"/>
                  </a:lnTo>
                  <a:lnTo>
                    <a:pt x="307211" y="473169"/>
                  </a:lnTo>
                  <a:lnTo>
                    <a:pt x="307211" y="422763"/>
                  </a:lnTo>
                  <a:lnTo>
                    <a:pt x="261938" y="413007"/>
                  </a:lnTo>
                  <a:lnTo>
                    <a:pt x="231216" y="383739"/>
                  </a:lnTo>
                  <a:lnTo>
                    <a:pt x="236067" y="354470"/>
                  </a:lnTo>
                  <a:lnTo>
                    <a:pt x="249002" y="304064"/>
                  </a:lnTo>
                  <a:lnTo>
                    <a:pt x="268405" y="276422"/>
                  </a:lnTo>
                  <a:lnTo>
                    <a:pt x="308828" y="271544"/>
                  </a:lnTo>
                  <a:lnTo>
                    <a:pt x="341166" y="269918"/>
                  </a:lnTo>
                  <a:lnTo>
                    <a:pt x="339549" y="230894"/>
                  </a:lnTo>
                  <a:lnTo>
                    <a:pt x="299126" y="224389"/>
                  </a:lnTo>
                  <a:lnTo>
                    <a:pt x="265171" y="203251"/>
                  </a:lnTo>
                  <a:lnTo>
                    <a:pt x="273256" y="172357"/>
                  </a:lnTo>
                  <a:lnTo>
                    <a:pt x="260321" y="121951"/>
                  </a:lnTo>
                  <a:lnTo>
                    <a:pt x="287808" y="100813"/>
                  </a:lnTo>
                  <a:lnTo>
                    <a:pt x="310444" y="47154"/>
                  </a:lnTo>
                  <a:lnTo>
                    <a:pt x="291042" y="0"/>
                  </a:lnTo>
                  <a:lnTo>
                    <a:pt x="250619" y="4878"/>
                  </a:lnTo>
                  <a:lnTo>
                    <a:pt x="221515" y="21138"/>
                  </a:lnTo>
                  <a:lnTo>
                    <a:pt x="206963" y="52032"/>
                  </a:lnTo>
                  <a:lnTo>
                    <a:pt x="181093" y="79675"/>
                  </a:lnTo>
                  <a:lnTo>
                    <a:pt x="143904" y="68292"/>
                  </a:lnTo>
                  <a:lnTo>
                    <a:pt x="106715" y="68292"/>
                  </a:lnTo>
                  <a:lnTo>
                    <a:pt x="69527" y="95935"/>
                  </a:lnTo>
                  <a:lnTo>
                    <a:pt x="61442" y="138211"/>
                  </a:lnTo>
                  <a:lnTo>
                    <a:pt x="46890" y="185365"/>
                  </a:lnTo>
                  <a:lnTo>
                    <a:pt x="8084" y="203251"/>
                  </a:lnTo>
                  <a:lnTo>
                    <a:pt x="0" y="253658"/>
                  </a:lnTo>
                  <a:lnTo>
                    <a:pt x="4851" y="295934"/>
                  </a:lnTo>
                  <a:lnTo>
                    <a:pt x="8084" y="343088"/>
                  </a:lnTo>
                  <a:lnTo>
                    <a:pt x="29104" y="378861"/>
                  </a:lnTo>
                  <a:lnTo>
                    <a:pt x="48507" y="447153"/>
                  </a:lnTo>
                  <a:lnTo>
                    <a:pt x="99554" y="478088"/>
                  </a:lnTo>
                  <a:lnTo>
                    <a:pt x="87648" y="511425"/>
                  </a:lnTo>
                  <a:lnTo>
                    <a:pt x="104316" y="547144"/>
                  </a:lnTo>
                  <a:lnTo>
                    <a:pt x="151988" y="547966"/>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68" name="Freeform 144">
              <a:extLst>
                <a:ext uri="{FF2B5EF4-FFF2-40B4-BE49-F238E27FC236}">
                  <a16:creationId xmlns:a16="http://schemas.microsoft.com/office/drawing/2014/main" id="{97E4EB7F-109E-469A-8BE6-CF1B58064285}"/>
                </a:ext>
              </a:extLst>
            </p:cNvPr>
            <p:cNvSpPr>
              <a:spLocks/>
            </p:cNvSpPr>
            <p:nvPr/>
          </p:nvSpPr>
          <p:spPr bwMode="auto">
            <a:xfrm>
              <a:off x="4878371" y="2844609"/>
              <a:ext cx="62467" cy="79646"/>
            </a:xfrm>
            <a:custGeom>
              <a:avLst/>
              <a:gdLst>
                <a:gd name="T0" fmla="*/ 0 w 366713"/>
                <a:gd name="T1" fmla="*/ 4 h 477294"/>
                <a:gd name="T2" fmla="*/ 5 w 366713"/>
                <a:gd name="T3" fmla="*/ 7 h 477294"/>
                <a:gd name="T4" fmla="*/ 8 w 366713"/>
                <a:gd name="T5" fmla="*/ 11 h 477294"/>
                <a:gd name="T6" fmla="*/ 12 w 366713"/>
                <a:gd name="T7" fmla="*/ 11 h 477294"/>
                <a:gd name="T8" fmla="*/ 12 w 366713"/>
                <a:gd name="T9" fmla="*/ 17 h 477294"/>
                <a:gd name="T10" fmla="*/ 13 w 366713"/>
                <a:gd name="T11" fmla="*/ 23 h 477294"/>
                <a:gd name="T12" fmla="*/ 17 w 366713"/>
                <a:gd name="T13" fmla="*/ 25 h 477294"/>
                <a:gd name="T14" fmla="*/ 18 w 366713"/>
                <a:gd name="T15" fmla="*/ 30 h 477294"/>
                <a:gd name="T16" fmla="*/ 22 w 366713"/>
                <a:gd name="T17" fmla="*/ 32 h 477294"/>
                <a:gd name="T18" fmla="*/ 26 w 366713"/>
                <a:gd name="T19" fmla="*/ 35 h 477294"/>
                <a:gd name="T20" fmla="*/ 25 w 366713"/>
                <a:gd name="T21" fmla="*/ 42 h 477294"/>
                <a:gd name="T22" fmla="*/ 27 w 366713"/>
                <a:gd name="T23" fmla="*/ 46 h 477294"/>
                <a:gd name="T24" fmla="*/ 25 w 366713"/>
                <a:gd name="T25" fmla="*/ 49 h 477294"/>
                <a:gd name="T26" fmla="*/ 27 w 366713"/>
                <a:gd name="T27" fmla="*/ 53 h 477294"/>
                <a:gd name="T28" fmla="*/ 24 w 366713"/>
                <a:gd name="T29" fmla="*/ 58 h 477294"/>
                <a:gd name="T30" fmla="*/ 24 w 366713"/>
                <a:gd name="T31" fmla="*/ 63 h 477294"/>
                <a:gd name="T32" fmla="*/ 28 w 366713"/>
                <a:gd name="T33" fmla="*/ 67 h 477294"/>
                <a:gd name="T34" fmla="*/ 29 w 366713"/>
                <a:gd name="T35" fmla="*/ 64 h 477294"/>
                <a:gd name="T36" fmla="*/ 33 w 366713"/>
                <a:gd name="T37" fmla="*/ 60 h 477294"/>
                <a:gd name="T38" fmla="*/ 35 w 366713"/>
                <a:gd name="T39" fmla="*/ 56 h 477294"/>
                <a:gd name="T40" fmla="*/ 37 w 366713"/>
                <a:gd name="T41" fmla="*/ 50 h 477294"/>
                <a:gd name="T42" fmla="*/ 38 w 366713"/>
                <a:gd name="T43" fmla="*/ 46 h 477294"/>
                <a:gd name="T44" fmla="*/ 44 w 366713"/>
                <a:gd name="T45" fmla="*/ 45 h 477294"/>
                <a:gd name="T46" fmla="*/ 50 w 366713"/>
                <a:gd name="T47" fmla="*/ 48 h 477294"/>
                <a:gd name="T48" fmla="*/ 53 w 366713"/>
                <a:gd name="T49" fmla="*/ 48 h 477294"/>
                <a:gd name="T50" fmla="*/ 57 w 366713"/>
                <a:gd name="T51" fmla="*/ 45 h 477294"/>
                <a:gd name="T52" fmla="*/ 57 w 366713"/>
                <a:gd name="T53" fmla="*/ 37 h 477294"/>
                <a:gd name="T54" fmla="*/ 51 w 366713"/>
                <a:gd name="T55" fmla="*/ 29 h 477294"/>
                <a:gd name="T56" fmla="*/ 45 w 366713"/>
                <a:gd name="T57" fmla="*/ 23 h 477294"/>
                <a:gd name="T58" fmla="*/ 42 w 366713"/>
                <a:gd name="T59" fmla="*/ 11 h 477294"/>
                <a:gd name="T60" fmla="*/ 37 w 366713"/>
                <a:gd name="T61" fmla="*/ 6 h 477294"/>
                <a:gd name="T62" fmla="*/ 25 w 366713"/>
                <a:gd name="T63" fmla="*/ 2 h 477294"/>
                <a:gd name="T64" fmla="*/ 16 w 366713"/>
                <a:gd name="T65" fmla="*/ 1 h 477294"/>
                <a:gd name="T66" fmla="*/ 7 w 366713"/>
                <a:gd name="T67" fmla="*/ 0 h 477294"/>
                <a:gd name="T68" fmla="*/ 0 w 366713"/>
                <a:gd name="T69" fmla="*/ 4 h 477294"/>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w 366713"/>
                <a:gd name="T106" fmla="*/ 0 h 477294"/>
                <a:gd name="T107" fmla="*/ 366713 w 366713"/>
                <a:gd name="T108" fmla="*/ 477294 h 477294"/>
              </a:gdLst>
              <a:ahLst/>
              <a:cxnLst>
                <a:cxn ang="T70">
                  <a:pos x="T0" y="T1"/>
                </a:cxn>
                <a:cxn ang="T71">
                  <a:pos x="T2" y="T3"/>
                </a:cxn>
                <a:cxn ang="T72">
                  <a:pos x="T4" y="T5"/>
                </a:cxn>
                <a:cxn ang="T73">
                  <a:pos x="T6" y="T7"/>
                </a:cxn>
                <a:cxn ang="T74">
                  <a:pos x="T8" y="T9"/>
                </a:cxn>
                <a:cxn ang="T75">
                  <a:pos x="T10" y="T11"/>
                </a:cxn>
                <a:cxn ang="T76">
                  <a:pos x="T12" y="T13"/>
                </a:cxn>
                <a:cxn ang="T77">
                  <a:pos x="T14" y="T15"/>
                </a:cxn>
                <a:cxn ang="T78">
                  <a:pos x="T16" y="T17"/>
                </a:cxn>
                <a:cxn ang="T79">
                  <a:pos x="T18" y="T19"/>
                </a:cxn>
                <a:cxn ang="T80">
                  <a:pos x="T20" y="T21"/>
                </a:cxn>
                <a:cxn ang="T81">
                  <a:pos x="T22" y="T23"/>
                </a:cxn>
                <a:cxn ang="T82">
                  <a:pos x="T24" y="T25"/>
                </a:cxn>
                <a:cxn ang="T83">
                  <a:pos x="T26" y="T27"/>
                </a:cxn>
                <a:cxn ang="T84">
                  <a:pos x="T28" y="T29"/>
                </a:cxn>
                <a:cxn ang="T85">
                  <a:pos x="T30" y="T31"/>
                </a:cxn>
                <a:cxn ang="T86">
                  <a:pos x="T32" y="T33"/>
                </a:cxn>
                <a:cxn ang="T87">
                  <a:pos x="T34" y="T35"/>
                </a:cxn>
                <a:cxn ang="T88">
                  <a:pos x="T36" y="T37"/>
                </a:cxn>
                <a:cxn ang="T89">
                  <a:pos x="T38" y="T39"/>
                </a:cxn>
                <a:cxn ang="T90">
                  <a:pos x="T40" y="T41"/>
                </a:cxn>
                <a:cxn ang="T91">
                  <a:pos x="T42" y="T43"/>
                </a:cxn>
                <a:cxn ang="T92">
                  <a:pos x="T44" y="T45"/>
                </a:cxn>
                <a:cxn ang="T93">
                  <a:pos x="T46" y="T47"/>
                </a:cxn>
                <a:cxn ang="T94">
                  <a:pos x="T48" y="T49"/>
                </a:cxn>
                <a:cxn ang="T95">
                  <a:pos x="T50" y="T51"/>
                </a:cxn>
                <a:cxn ang="T96">
                  <a:pos x="T52" y="T53"/>
                </a:cxn>
                <a:cxn ang="T97">
                  <a:pos x="T54" y="T55"/>
                </a:cxn>
                <a:cxn ang="T98">
                  <a:pos x="T56" y="T57"/>
                </a:cxn>
                <a:cxn ang="T99">
                  <a:pos x="T58" y="T59"/>
                </a:cxn>
                <a:cxn ang="T100">
                  <a:pos x="T60" y="T61"/>
                </a:cxn>
                <a:cxn ang="T101">
                  <a:pos x="T62" y="T63"/>
                </a:cxn>
                <a:cxn ang="T102">
                  <a:pos x="T64" y="T65"/>
                </a:cxn>
                <a:cxn ang="T103">
                  <a:pos x="T66" y="T67"/>
                </a:cxn>
                <a:cxn ang="T104">
                  <a:pos x="T68" y="T69"/>
                </a:cxn>
              </a:cxnLst>
              <a:rect l="T105" t="T106" r="T107" b="T108"/>
              <a:pathLst>
                <a:path w="366713" h="477294">
                  <a:moveTo>
                    <a:pt x="0" y="25400"/>
                  </a:moveTo>
                  <a:lnTo>
                    <a:pt x="33338" y="47625"/>
                  </a:lnTo>
                  <a:lnTo>
                    <a:pt x="53975" y="77788"/>
                  </a:lnTo>
                  <a:lnTo>
                    <a:pt x="77788" y="79375"/>
                  </a:lnTo>
                  <a:lnTo>
                    <a:pt x="76200" y="123825"/>
                  </a:lnTo>
                  <a:lnTo>
                    <a:pt x="85725" y="161925"/>
                  </a:lnTo>
                  <a:lnTo>
                    <a:pt x="112713" y="180975"/>
                  </a:lnTo>
                  <a:lnTo>
                    <a:pt x="117475" y="209550"/>
                  </a:lnTo>
                  <a:lnTo>
                    <a:pt x="139700" y="225425"/>
                  </a:lnTo>
                  <a:lnTo>
                    <a:pt x="165100" y="252413"/>
                  </a:lnTo>
                  <a:lnTo>
                    <a:pt x="158750" y="300038"/>
                  </a:lnTo>
                  <a:lnTo>
                    <a:pt x="173038" y="327025"/>
                  </a:lnTo>
                  <a:lnTo>
                    <a:pt x="163513" y="349250"/>
                  </a:lnTo>
                  <a:lnTo>
                    <a:pt x="171450" y="379413"/>
                  </a:lnTo>
                  <a:lnTo>
                    <a:pt x="152400" y="411163"/>
                  </a:lnTo>
                  <a:lnTo>
                    <a:pt x="155575" y="450850"/>
                  </a:lnTo>
                  <a:lnTo>
                    <a:pt x="181311" y="477294"/>
                  </a:lnTo>
                  <a:lnTo>
                    <a:pt x="184150" y="457200"/>
                  </a:lnTo>
                  <a:lnTo>
                    <a:pt x="211138" y="428625"/>
                  </a:lnTo>
                  <a:lnTo>
                    <a:pt x="225364" y="401094"/>
                  </a:lnTo>
                  <a:lnTo>
                    <a:pt x="234950" y="354013"/>
                  </a:lnTo>
                  <a:lnTo>
                    <a:pt x="243223" y="326084"/>
                  </a:lnTo>
                  <a:lnTo>
                    <a:pt x="280988" y="317500"/>
                  </a:lnTo>
                  <a:lnTo>
                    <a:pt x="319423" y="340372"/>
                  </a:lnTo>
                  <a:lnTo>
                    <a:pt x="339725" y="344488"/>
                  </a:lnTo>
                  <a:lnTo>
                    <a:pt x="364667" y="323703"/>
                  </a:lnTo>
                  <a:lnTo>
                    <a:pt x="366713" y="261938"/>
                  </a:lnTo>
                  <a:lnTo>
                    <a:pt x="330139" y="209403"/>
                  </a:lnTo>
                  <a:lnTo>
                    <a:pt x="285750" y="161925"/>
                  </a:lnTo>
                  <a:lnTo>
                    <a:pt x="271463" y="79375"/>
                  </a:lnTo>
                  <a:lnTo>
                    <a:pt x="234950" y="46038"/>
                  </a:lnTo>
                  <a:lnTo>
                    <a:pt x="163513" y="17463"/>
                  </a:lnTo>
                  <a:lnTo>
                    <a:pt x="104775" y="7938"/>
                  </a:lnTo>
                  <a:lnTo>
                    <a:pt x="42863" y="0"/>
                  </a:lnTo>
                  <a:lnTo>
                    <a:pt x="0" y="2540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69" name="Freeform 145">
              <a:extLst>
                <a:ext uri="{FF2B5EF4-FFF2-40B4-BE49-F238E27FC236}">
                  <a16:creationId xmlns:a16="http://schemas.microsoft.com/office/drawing/2014/main" id="{58E6093C-FCE1-470F-B2D0-D96DCDC7835D}"/>
                </a:ext>
              </a:extLst>
            </p:cNvPr>
            <p:cNvSpPr>
              <a:spLocks/>
            </p:cNvSpPr>
            <p:nvPr/>
          </p:nvSpPr>
          <p:spPr bwMode="auto">
            <a:xfrm>
              <a:off x="4772177" y="2847732"/>
              <a:ext cx="160853" cy="118687"/>
            </a:xfrm>
            <a:custGeom>
              <a:avLst/>
              <a:gdLst>
                <a:gd name="T0" fmla="*/ 82 w 953356"/>
                <a:gd name="T1" fmla="*/ 104 h 699837"/>
                <a:gd name="T2" fmla="*/ 92 w 953356"/>
                <a:gd name="T3" fmla="*/ 103 h 699837"/>
                <a:gd name="T4" fmla="*/ 99 w 953356"/>
                <a:gd name="T5" fmla="*/ 99 h 699837"/>
                <a:gd name="T6" fmla="*/ 110 w 953356"/>
                <a:gd name="T7" fmla="*/ 101 h 699837"/>
                <a:gd name="T8" fmla="*/ 116 w 953356"/>
                <a:gd name="T9" fmla="*/ 102 h 699837"/>
                <a:gd name="T10" fmla="*/ 120 w 953356"/>
                <a:gd name="T11" fmla="*/ 105 h 699837"/>
                <a:gd name="T12" fmla="*/ 123 w 953356"/>
                <a:gd name="T13" fmla="*/ 100 h 699837"/>
                <a:gd name="T14" fmla="*/ 128 w 953356"/>
                <a:gd name="T15" fmla="*/ 97 h 699837"/>
                <a:gd name="T16" fmla="*/ 127 w 953356"/>
                <a:gd name="T17" fmla="*/ 94 h 699837"/>
                <a:gd name="T18" fmla="*/ 129 w 953356"/>
                <a:gd name="T19" fmla="*/ 88 h 699837"/>
                <a:gd name="T20" fmla="*/ 132 w 953356"/>
                <a:gd name="T21" fmla="*/ 83 h 699837"/>
                <a:gd name="T22" fmla="*/ 135 w 953356"/>
                <a:gd name="T23" fmla="*/ 78 h 699837"/>
                <a:gd name="T24" fmla="*/ 141 w 953356"/>
                <a:gd name="T25" fmla="*/ 72 h 699837"/>
                <a:gd name="T26" fmla="*/ 132 w 953356"/>
                <a:gd name="T27" fmla="*/ 72 h 699837"/>
                <a:gd name="T28" fmla="*/ 127 w 953356"/>
                <a:gd name="T29" fmla="*/ 71 h 699837"/>
                <a:gd name="T30" fmla="*/ 121 w 953356"/>
                <a:gd name="T31" fmla="*/ 69 h 699837"/>
                <a:gd name="T32" fmla="*/ 117 w 953356"/>
                <a:gd name="T33" fmla="*/ 64 h 699837"/>
                <a:gd name="T34" fmla="*/ 117 w 953356"/>
                <a:gd name="T35" fmla="*/ 59 h 699837"/>
                <a:gd name="T36" fmla="*/ 120 w 953356"/>
                <a:gd name="T37" fmla="*/ 54 h 699837"/>
                <a:gd name="T38" fmla="*/ 119 w 953356"/>
                <a:gd name="T39" fmla="*/ 49 h 699837"/>
                <a:gd name="T40" fmla="*/ 120 w 953356"/>
                <a:gd name="T41" fmla="*/ 46 h 699837"/>
                <a:gd name="T42" fmla="*/ 117 w 953356"/>
                <a:gd name="T43" fmla="*/ 42 h 699837"/>
                <a:gd name="T44" fmla="*/ 119 w 953356"/>
                <a:gd name="T45" fmla="*/ 35 h 699837"/>
                <a:gd name="T46" fmla="*/ 116 w 953356"/>
                <a:gd name="T47" fmla="*/ 31 h 699837"/>
                <a:gd name="T48" fmla="*/ 111 w 953356"/>
                <a:gd name="T49" fmla="*/ 27 h 699837"/>
                <a:gd name="T50" fmla="*/ 110 w 953356"/>
                <a:gd name="T51" fmla="*/ 23 h 699837"/>
                <a:gd name="T52" fmla="*/ 107 w 953356"/>
                <a:gd name="T53" fmla="*/ 21 h 699837"/>
                <a:gd name="T54" fmla="*/ 106 w 953356"/>
                <a:gd name="T55" fmla="*/ 14 h 699837"/>
                <a:gd name="T56" fmla="*/ 105 w 953356"/>
                <a:gd name="T57" fmla="*/ 8 h 699837"/>
                <a:gd name="T58" fmla="*/ 103 w 953356"/>
                <a:gd name="T59" fmla="*/ 8 h 699837"/>
                <a:gd name="T60" fmla="*/ 99 w 953356"/>
                <a:gd name="T61" fmla="*/ 4 h 699837"/>
                <a:gd name="T62" fmla="*/ 95 w 953356"/>
                <a:gd name="T63" fmla="*/ 0 h 699837"/>
                <a:gd name="T64" fmla="*/ 83 w 953356"/>
                <a:gd name="T65" fmla="*/ 2 h 699837"/>
                <a:gd name="T66" fmla="*/ 77 w 953356"/>
                <a:gd name="T67" fmla="*/ 8 h 699837"/>
                <a:gd name="T68" fmla="*/ 72 w 953356"/>
                <a:gd name="T69" fmla="*/ 10 h 699837"/>
                <a:gd name="T70" fmla="*/ 65 w 953356"/>
                <a:gd name="T71" fmla="*/ 11 h 699837"/>
                <a:gd name="T72" fmla="*/ 55 w 953356"/>
                <a:gd name="T73" fmla="*/ 9 h 699837"/>
                <a:gd name="T74" fmla="*/ 43 w 953356"/>
                <a:gd name="T75" fmla="*/ 10 h 699837"/>
                <a:gd name="T76" fmla="*/ 34 w 953356"/>
                <a:gd name="T77" fmla="*/ 9 h 699837"/>
                <a:gd name="T78" fmla="*/ 29 w 953356"/>
                <a:gd name="T79" fmla="*/ 12 h 699837"/>
                <a:gd name="T80" fmla="*/ 28 w 953356"/>
                <a:gd name="T81" fmla="*/ 16 h 699837"/>
                <a:gd name="T82" fmla="*/ 22 w 953356"/>
                <a:gd name="T83" fmla="*/ 22 h 699837"/>
                <a:gd name="T84" fmla="*/ 17 w 953356"/>
                <a:gd name="T85" fmla="*/ 29 h 699837"/>
                <a:gd name="T86" fmla="*/ 14 w 953356"/>
                <a:gd name="T87" fmla="*/ 36 h 699837"/>
                <a:gd name="T88" fmla="*/ 8 w 953356"/>
                <a:gd name="T89" fmla="*/ 44 h 699837"/>
                <a:gd name="T90" fmla="*/ 6 w 953356"/>
                <a:gd name="T91" fmla="*/ 51 h 699837"/>
                <a:gd name="T92" fmla="*/ 0 w 953356"/>
                <a:gd name="T93" fmla="*/ 58 h 699837"/>
                <a:gd name="T94" fmla="*/ 7 w 953356"/>
                <a:gd name="T95" fmla="*/ 66 h 699837"/>
                <a:gd name="T96" fmla="*/ 12 w 953356"/>
                <a:gd name="T97" fmla="*/ 73 h 699837"/>
                <a:gd name="T98" fmla="*/ 18 w 953356"/>
                <a:gd name="T99" fmla="*/ 81 h 699837"/>
                <a:gd name="T100" fmla="*/ 27 w 953356"/>
                <a:gd name="T101" fmla="*/ 86 h 699837"/>
                <a:gd name="T102" fmla="*/ 32 w 953356"/>
                <a:gd name="T103" fmla="*/ 93 h 699837"/>
                <a:gd name="T104" fmla="*/ 37 w 953356"/>
                <a:gd name="T105" fmla="*/ 103 h 699837"/>
                <a:gd name="T106" fmla="*/ 44 w 953356"/>
                <a:gd name="T107" fmla="*/ 105 h 699837"/>
                <a:gd name="T108" fmla="*/ 56 w 953356"/>
                <a:gd name="T109" fmla="*/ 107 h 699837"/>
                <a:gd name="T110" fmla="*/ 63 w 953356"/>
                <a:gd name="T111" fmla="*/ 105 h 699837"/>
                <a:gd name="T112" fmla="*/ 73 w 953356"/>
                <a:gd name="T113" fmla="*/ 106 h 699837"/>
                <a:gd name="T114" fmla="*/ 82 w 953356"/>
                <a:gd name="T115" fmla="*/ 104 h 699837"/>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w 953356"/>
                <a:gd name="T175" fmla="*/ 0 h 699837"/>
                <a:gd name="T176" fmla="*/ 953356 w 953356"/>
                <a:gd name="T177" fmla="*/ 699837 h 699837"/>
              </a:gdLst>
              <a:ahLst/>
              <a:cxnLst>
                <a:cxn ang="T116">
                  <a:pos x="T0" y="T1"/>
                </a:cxn>
                <a:cxn ang="T117">
                  <a:pos x="T2" y="T3"/>
                </a:cxn>
                <a:cxn ang="T118">
                  <a:pos x="T4" y="T5"/>
                </a:cxn>
                <a:cxn ang="T119">
                  <a:pos x="T6" y="T7"/>
                </a:cxn>
                <a:cxn ang="T120">
                  <a:pos x="T8" y="T9"/>
                </a:cxn>
                <a:cxn ang="T121">
                  <a:pos x="T10" y="T11"/>
                </a:cxn>
                <a:cxn ang="T122">
                  <a:pos x="T12" y="T13"/>
                </a:cxn>
                <a:cxn ang="T123">
                  <a:pos x="T14" y="T15"/>
                </a:cxn>
                <a:cxn ang="T124">
                  <a:pos x="T16" y="T17"/>
                </a:cxn>
                <a:cxn ang="T125">
                  <a:pos x="T18" y="T19"/>
                </a:cxn>
                <a:cxn ang="T126">
                  <a:pos x="T20" y="T21"/>
                </a:cxn>
                <a:cxn ang="T127">
                  <a:pos x="T22" y="T23"/>
                </a:cxn>
                <a:cxn ang="T128">
                  <a:pos x="T24" y="T25"/>
                </a:cxn>
                <a:cxn ang="T129">
                  <a:pos x="T26" y="T27"/>
                </a:cxn>
                <a:cxn ang="T130">
                  <a:pos x="T28" y="T29"/>
                </a:cxn>
                <a:cxn ang="T131">
                  <a:pos x="T30" y="T31"/>
                </a:cxn>
                <a:cxn ang="T132">
                  <a:pos x="T32" y="T33"/>
                </a:cxn>
                <a:cxn ang="T133">
                  <a:pos x="T34" y="T35"/>
                </a:cxn>
                <a:cxn ang="T134">
                  <a:pos x="T36" y="T37"/>
                </a:cxn>
                <a:cxn ang="T135">
                  <a:pos x="T38" y="T39"/>
                </a:cxn>
                <a:cxn ang="T136">
                  <a:pos x="T40" y="T41"/>
                </a:cxn>
                <a:cxn ang="T137">
                  <a:pos x="T42" y="T43"/>
                </a:cxn>
                <a:cxn ang="T138">
                  <a:pos x="T44" y="T45"/>
                </a:cxn>
                <a:cxn ang="T139">
                  <a:pos x="T46" y="T47"/>
                </a:cxn>
                <a:cxn ang="T140">
                  <a:pos x="T48" y="T49"/>
                </a:cxn>
                <a:cxn ang="T141">
                  <a:pos x="T50" y="T51"/>
                </a:cxn>
                <a:cxn ang="T142">
                  <a:pos x="T52" y="T53"/>
                </a:cxn>
                <a:cxn ang="T143">
                  <a:pos x="T54" y="T55"/>
                </a:cxn>
                <a:cxn ang="T144">
                  <a:pos x="T56" y="T57"/>
                </a:cxn>
                <a:cxn ang="T145">
                  <a:pos x="T58" y="T59"/>
                </a:cxn>
                <a:cxn ang="T146">
                  <a:pos x="T60" y="T61"/>
                </a:cxn>
                <a:cxn ang="T147">
                  <a:pos x="T62" y="T63"/>
                </a:cxn>
                <a:cxn ang="T148">
                  <a:pos x="T64" y="T65"/>
                </a:cxn>
                <a:cxn ang="T149">
                  <a:pos x="T66" y="T67"/>
                </a:cxn>
                <a:cxn ang="T150">
                  <a:pos x="T68" y="T69"/>
                </a:cxn>
                <a:cxn ang="T151">
                  <a:pos x="T70" y="T71"/>
                </a:cxn>
                <a:cxn ang="T152">
                  <a:pos x="T72" y="T73"/>
                </a:cxn>
                <a:cxn ang="T153">
                  <a:pos x="T74" y="T75"/>
                </a:cxn>
                <a:cxn ang="T154">
                  <a:pos x="T76" y="T77"/>
                </a:cxn>
                <a:cxn ang="T155">
                  <a:pos x="T78" y="T79"/>
                </a:cxn>
                <a:cxn ang="T156">
                  <a:pos x="T80" y="T81"/>
                </a:cxn>
                <a:cxn ang="T157">
                  <a:pos x="T82" y="T83"/>
                </a:cxn>
                <a:cxn ang="T158">
                  <a:pos x="T84" y="T85"/>
                </a:cxn>
                <a:cxn ang="T159">
                  <a:pos x="T86" y="T87"/>
                </a:cxn>
                <a:cxn ang="T160">
                  <a:pos x="T88" y="T89"/>
                </a:cxn>
                <a:cxn ang="T161">
                  <a:pos x="T90" y="T91"/>
                </a:cxn>
                <a:cxn ang="T162">
                  <a:pos x="T92" y="T93"/>
                </a:cxn>
                <a:cxn ang="T163">
                  <a:pos x="T94" y="T95"/>
                </a:cxn>
                <a:cxn ang="T164">
                  <a:pos x="T96" y="T97"/>
                </a:cxn>
                <a:cxn ang="T165">
                  <a:pos x="T98" y="T99"/>
                </a:cxn>
                <a:cxn ang="T166">
                  <a:pos x="T100" y="T101"/>
                </a:cxn>
                <a:cxn ang="T167">
                  <a:pos x="T102" y="T103"/>
                </a:cxn>
                <a:cxn ang="T168">
                  <a:pos x="T104" y="T105"/>
                </a:cxn>
                <a:cxn ang="T169">
                  <a:pos x="T106" y="T107"/>
                </a:cxn>
                <a:cxn ang="T170">
                  <a:pos x="T108" y="T109"/>
                </a:cxn>
                <a:cxn ang="T171">
                  <a:pos x="T110" y="T111"/>
                </a:cxn>
                <a:cxn ang="T172">
                  <a:pos x="T112" y="T113"/>
                </a:cxn>
                <a:cxn ang="T173">
                  <a:pos x="T114" y="T115"/>
                </a:cxn>
              </a:cxnLst>
              <a:rect l="T174" t="T175" r="T176" b="T177"/>
              <a:pathLst>
                <a:path w="953356" h="699837">
                  <a:moveTo>
                    <a:pt x="553306" y="685550"/>
                  </a:moveTo>
                  <a:lnTo>
                    <a:pt x="621569" y="677612"/>
                  </a:lnTo>
                  <a:lnTo>
                    <a:pt x="664431" y="652212"/>
                  </a:lnTo>
                  <a:lnTo>
                    <a:pt x="739044" y="663325"/>
                  </a:lnTo>
                  <a:lnTo>
                    <a:pt x="778731" y="671262"/>
                  </a:lnTo>
                  <a:lnTo>
                    <a:pt x="805719" y="690312"/>
                  </a:lnTo>
                  <a:lnTo>
                    <a:pt x="826356" y="656975"/>
                  </a:lnTo>
                  <a:lnTo>
                    <a:pt x="864456" y="636337"/>
                  </a:lnTo>
                  <a:lnTo>
                    <a:pt x="853344" y="614112"/>
                  </a:lnTo>
                  <a:lnTo>
                    <a:pt x="869219" y="580775"/>
                  </a:lnTo>
                  <a:lnTo>
                    <a:pt x="891444" y="545850"/>
                  </a:lnTo>
                  <a:lnTo>
                    <a:pt x="910494" y="509337"/>
                  </a:lnTo>
                  <a:lnTo>
                    <a:pt x="953356" y="471237"/>
                  </a:lnTo>
                  <a:lnTo>
                    <a:pt x="888269" y="471237"/>
                  </a:lnTo>
                  <a:lnTo>
                    <a:pt x="853344" y="468062"/>
                  </a:lnTo>
                  <a:lnTo>
                    <a:pt x="816769" y="450056"/>
                  </a:lnTo>
                  <a:lnTo>
                    <a:pt x="788194" y="421481"/>
                  </a:lnTo>
                  <a:lnTo>
                    <a:pt x="788256" y="385512"/>
                  </a:lnTo>
                  <a:lnTo>
                    <a:pt x="806054" y="354806"/>
                  </a:lnTo>
                  <a:lnTo>
                    <a:pt x="798910" y="322659"/>
                  </a:lnTo>
                  <a:lnTo>
                    <a:pt x="806054" y="298846"/>
                  </a:lnTo>
                  <a:lnTo>
                    <a:pt x="791431" y="272800"/>
                  </a:lnTo>
                  <a:lnTo>
                    <a:pt x="800956" y="229937"/>
                  </a:lnTo>
                  <a:lnTo>
                    <a:pt x="778669" y="202406"/>
                  </a:lnTo>
                  <a:lnTo>
                    <a:pt x="750156" y="177550"/>
                  </a:lnTo>
                  <a:lnTo>
                    <a:pt x="743806" y="153737"/>
                  </a:lnTo>
                  <a:lnTo>
                    <a:pt x="719994" y="134687"/>
                  </a:lnTo>
                  <a:lnTo>
                    <a:pt x="711994" y="92868"/>
                  </a:lnTo>
                  <a:lnTo>
                    <a:pt x="710469" y="53725"/>
                  </a:lnTo>
                  <a:lnTo>
                    <a:pt x="691419" y="53725"/>
                  </a:lnTo>
                  <a:lnTo>
                    <a:pt x="669194" y="23562"/>
                  </a:lnTo>
                  <a:lnTo>
                    <a:pt x="639366" y="0"/>
                  </a:lnTo>
                  <a:lnTo>
                    <a:pt x="559656" y="14037"/>
                  </a:lnTo>
                  <a:lnTo>
                    <a:pt x="517922" y="55959"/>
                  </a:lnTo>
                  <a:lnTo>
                    <a:pt x="481869" y="66425"/>
                  </a:lnTo>
                  <a:lnTo>
                    <a:pt x="439341" y="71437"/>
                  </a:lnTo>
                  <a:lnTo>
                    <a:pt x="370285" y="61912"/>
                  </a:lnTo>
                  <a:lnTo>
                    <a:pt x="292956" y="66425"/>
                  </a:lnTo>
                  <a:lnTo>
                    <a:pt x="229456" y="58487"/>
                  </a:lnTo>
                  <a:lnTo>
                    <a:pt x="196119" y="75950"/>
                  </a:lnTo>
                  <a:lnTo>
                    <a:pt x="186594" y="106112"/>
                  </a:lnTo>
                  <a:lnTo>
                    <a:pt x="145319" y="144212"/>
                  </a:lnTo>
                  <a:lnTo>
                    <a:pt x="116744" y="191837"/>
                  </a:lnTo>
                  <a:lnTo>
                    <a:pt x="96106" y="233112"/>
                  </a:lnTo>
                  <a:lnTo>
                    <a:pt x="53244" y="287087"/>
                  </a:lnTo>
                  <a:lnTo>
                    <a:pt x="38956" y="334712"/>
                  </a:lnTo>
                  <a:lnTo>
                    <a:pt x="0" y="383381"/>
                  </a:lnTo>
                  <a:lnTo>
                    <a:pt x="50069" y="433137"/>
                  </a:lnTo>
                  <a:lnTo>
                    <a:pt x="83406" y="480762"/>
                  </a:lnTo>
                  <a:lnTo>
                    <a:pt x="121506" y="533150"/>
                  </a:lnTo>
                  <a:lnTo>
                    <a:pt x="183419" y="561725"/>
                  </a:lnTo>
                  <a:lnTo>
                    <a:pt x="211994" y="610937"/>
                  </a:lnTo>
                  <a:lnTo>
                    <a:pt x="248506" y="676025"/>
                  </a:lnTo>
                  <a:lnTo>
                    <a:pt x="296131" y="690312"/>
                  </a:lnTo>
                  <a:lnTo>
                    <a:pt x="378681" y="699837"/>
                  </a:lnTo>
                  <a:lnTo>
                    <a:pt x="426306" y="691900"/>
                  </a:lnTo>
                  <a:lnTo>
                    <a:pt x="491394" y="695075"/>
                  </a:lnTo>
                  <a:lnTo>
                    <a:pt x="553306" y="68555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70" name="Freeform 146">
              <a:extLst>
                <a:ext uri="{FF2B5EF4-FFF2-40B4-BE49-F238E27FC236}">
                  <a16:creationId xmlns:a16="http://schemas.microsoft.com/office/drawing/2014/main" id="{51144582-458D-4D1F-B91F-F08EA0D37834}"/>
                </a:ext>
              </a:extLst>
            </p:cNvPr>
            <p:cNvSpPr>
              <a:spLocks/>
            </p:cNvSpPr>
            <p:nvPr/>
          </p:nvSpPr>
          <p:spPr bwMode="auto">
            <a:xfrm>
              <a:off x="4800287" y="2958611"/>
              <a:ext cx="107756" cy="71837"/>
            </a:xfrm>
            <a:custGeom>
              <a:avLst/>
              <a:gdLst>
                <a:gd name="T0" fmla="*/ 2147483647 w 343"/>
                <a:gd name="T1" fmla="*/ 2147483647 h 228"/>
                <a:gd name="T2" fmla="*/ 2147483647 w 343"/>
                <a:gd name="T3" fmla="*/ 2147483647 h 228"/>
                <a:gd name="T4" fmla="*/ 2147483647 w 343"/>
                <a:gd name="T5" fmla="*/ 2147483647 h 228"/>
                <a:gd name="T6" fmla="*/ 2147483647 w 343"/>
                <a:gd name="T7" fmla="*/ 2147483647 h 228"/>
                <a:gd name="T8" fmla="*/ 2147483647 w 343"/>
                <a:gd name="T9" fmla="*/ 2147483647 h 228"/>
                <a:gd name="T10" fmla="*/ 2147483647 w 343"/>
                <a:gd name="T11" fmla="*/ 2147483647 h 228"/>
                <a:gd name="T12" fmla="*/ 2147483647 w 343"/>
                <a:gd name="T13" fmla="*/ 2147483647 h 228"/>
                <a:gd name="T14" fmla="*/ 2147483647 w 343"/>
                <a:gd name="T15" fmla="*/ 2147483647 h 228"/>
                <a:gd name="T16" fmla="*/ 2147483647 w 343"/>
                <a:gd name="T17" fmla="*/ 2147483647 h 228"/>
                <a:gd name="T18" fmla="*/ 2147483647 w 343"/>
                <a:gd name="T19" fmla="*/ 2147483647 h 228"/>
                <a:gd name="T20" fmla="*/ 2147483647 w 343"/>
                <a:gd name="T21" fmla="*/ 2147483647 h 228"/>
                <a:gd name="T22" fmla="*/ 2147483647 w 343"/>
                <a:gd name="T23" fmla="*/ 0 h 228"/>
                <a:gd name="T24" fmla="*/ 2147483647 w 343"/>
                <a:gd name="T25" fmla="*/ 2147483647 h 228"/>
                <a:gd name="T26" fmla="*/ 2147483647 w 343"/>
                <a:gd name="T27" fmla="*/ 2147483647 h 228"/>
                <a:gd name="T28" fmla="*/ 2147483647 w 343"/>
                <a:gd name="T29" fmla="*/ 2147483647 h 228"/>
                <a:gd name="T30" fmla="*/ 2147483647 w 343"/>
                <a:gd name="T31" fmla="*/ 2147483647 h 228"/>
                <a:gd name="T32" fmla="*/ 2147483647 w 343"/>
                <a:gd name="T33" fmla="*/ 2147483647 h 228"/>
                <a:gd name="T34" fmla="*/ 2147483647 w 343"/>
                <a:gd name="T35" fmla="*/ 2147483647 h 228"/>
                <a:gd name="T36" fmla="*/ 2147483647 w 343"/>
                <a:gd name="T37" fmla="*/ 2147483647 h 228"/>
                <a:gd name="T38" fmla="*/ 0 w 343"/>
                <a:gd name="T39" fmla="*/ 2147483647 h 228"/>
                <a:gd name="T40" fmla="*/ 2147483647 w 343"/>
                <a:gd name="T41" fmla="*/ 2147483647 h 228"/>
                <a:gd name="T42" fmla="*/ 2147483647 w 343"/>
                <a:gd name="T43" fmla="*/ 2147483647 h 228"/>
                <a:gd name="T44" fmla="*/ 2147483647 w 343"/>
                <a:gd name="T45" fmla="*/ 2147483647 h 228"/>
                <a:gd name="T46" fmla="*/ 2147483647 w 343"/>
                <a:gd name="T47" fmla="*/ 2147483647 h 228"/>
                <a:gd name="T48" fmla="*/ 2147483647 w 343"/>
                <a:gd name="T49" fmla="*/ 2147483647 h 228"/>
                <a:gd name="T50" fmla="*/ 2147483647 w 343"/>
                <a:gd name="T51" fmla="*/ 2147483647 h 228"/>
                <a:gd name="T52" fmla="*/ 2147483647 w 343"/>
                <a:gd name="T53" fmla="*/ 2147483647 h 228"/>
                <a:gd name="T54" fmla="*/ 2147483647 w 343"/>
                <a:gd name="T55" fmla="*/ 2147483647 h 228"/>
                <a:gd name="T56" fmla="*/ 2147483647 w 343"/>
                <a:gd name="T57" fmla="*/ 2147483647 h 228"/>
                <a:gd name="T58" fmla="*/ 2147483647 w 343"/>
                <a:gd name="T59" fmla="*/ 2147483647 h 228"/>
                <a:gd name="T60" fmla="*/ 2147483647 w 343"/>
                <a:gd name="T61" fmla="*/ 2147483647 h 228"/>
                <a:gd name="T62" fmla="*/ 2147483647 w 343"/>
                <a:gd name="T63" fmla="*/ 2147483647 h 228"/>
                <a:gd name="T64" fmla="*/ 2147483647 w 343"/>
                <a:gd name="T65" fmla="*/ 2147483647 h 228"/>
                <a:gd name="T66" fmla="*/ 2147483647 w 343"/>
                <a:gd name="T67" fmla="*/ 2147483647 h 228"/>
                <a:gd name="T68" fmla="*/ 2147483647 w 343"/>
                <a:gd name="T69" fmla="*/ 2147483647 h 228"/>
                <a:gd name="T70" fmla="*/ 2147483647 w 343"/>
                <a:gd name="T71" fmla="*/ 2147483647 h 228"/>
                <a:gd name="T72" fmla="*/ 2147483647 w 343"/>
                <a:gd name="T73" fmla="*/ 2147483647 h 228"/>
                <a:gd name="T74" fmla="*/ 2147483647 w 343"/>
                <a:gd name="T75" fmla="*/ 2147483647 h 228"/>
                <a:gd name="T76" fmla="*/ 2147483647 w 343"/>
                <a:gd name="T77" fmla="*/ 2147483647 h 228"/>
                <a:gd name="T78" fmla="*/ 2147483647 w 343"/>
                <a:gd name="T79" fmla="*/ 2147483647 h 228"/>
                <a:gd name="T80" fmla="*/ 2147483647 w 343"/>
                <a:gd name="T81" fmla="*/ 2147483647 h 228"/>
                <a:gd name="T82" fmla="*/ 2147483647 w 343"/>
                <a:gd name="T83" fmla="*/ 2147483647 h 228"/>
                <a:gd name="T84" fmla="*/ 2147483647 w 343"/>
                <a:gd name="T85" fmla="*/ 2147483647 h 228"/>
                <a:gd name="T86" fmla="*/ 2147483647 w 343"/>
                <a:gd name="T87" fmla="*/ 2147483647 h 228"/>
                <a:gd name="T88" fmla="*/ 2147483647 w 343"/>
                <a:gd name="T89" fmla="*/ 2147483647 h 228"/>
                <a:gd name="T90" fmla="*/ 2147483647 w 343"/>
                <a:gd name="T91" fmla="*/ 2147483647 h 228"/>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w 343"/>
                <a:gd name="T139" fmla="*/ 0 h 228"/>
                <a:gd name="T140" fmla="*/ 343 w 343"/>
                <a:gd name="T141" fmla="*/ 228 h 228"/>
              </a:gdLst>
              <a:ahLst/>
              <a:cxnLst>
                <a:cxn ang="T92">
                  <a:pos x="T0" y="T1"/>
                </a:cxn>
                <a:cxn ang="T93">
                  <a:pos x="T2" y="T3"/>
                </a:cxn>
                <a:cxn ang="T94">
                  <a:pos x="T4" y="T5"/>
                </a:cxn>
                <a:cxn ang="T95">
                  <a:pos x="T6" y="T7"/>
                </a:cxn>
                <a:cxn ang="T96">
                  <a:pos x="T8" y="T9"/>
                </a:cxn>
                <a:cxn ang="T97">
                  <a:pos x="T10" y="T11"/>
                </a:cxn>
                <a:cxn ang="T98">
                  <a:pos x="T12" y="T13"/>
                </a:cxn>
                <a:cxn ang="T99">
                  <a:pos x="T14" y="T15"/>
                </a:cxn>
                <a:cxn ang="T100">
                  <a:pos x="T16" y="T17"/>
                </a:cxn>
                <a:cxn ang="T101">
                  <a:pos x="T18" y="T19"/>
                </a:cxn>
                <a:cxn ang="T102">
                  <a:pos x="T20" y="T21"/>
                </a:cxn>
                <a:cxn ang="T103">
                  <a:pos x="T22" y="T23"/>
                </a:cxn>
                <a:cxn ang="T104">
                  <a:pos x="T24" y="T25"/>
                </a:cxn>
                <a:cxn ang="T105">
                  <a:pos x="T26" y="T27"/>
                </a:cxn>
                <a:cxn ang="T106">
                  <a:pos x="T28" y="T29"/>
                </a:cxn>
                <a:cxn ang="T107">
                  <a:pos x="T30" y="T31"/>
                </a:cxn>
                <a:cxn ang="T108">
                  <a:pos x="T32" y="T33"/>
                </a:cxn>
                <a:cxn ang="T109">
                  <a:pos x="T34" y="T35"/>
                </a:cxn>
                <a:cxn ang="T110">
                  <a:pos x="T36" y="T37"/>
                </a:cxn>
                <a:cxn ang="T111">
                  <a:pos x="T38" y="T39"/>
                </a:cxn>
                <a:cxn ang="T112">
                  <a:pos x="T40" y="T41"/>
                </a:cxn>
                <a:cxn ang="T113">
                  <a:pos x="T42" y="T43"/>
                </a:cxn>
                <a:cxn ang="T114">
                  <a:pos x="T44" y="T45"/>
                </a:cxn>
                <a:cxn ang="T115">
                  <a:pos x="T46" y="T47"/>
                </a:cxn>
                <a:cxn ang="T116">
                  <a:pos x="T48" y="T49"/>
                </a:cxn>
                <a:cxn ang="T117">
                  <a:pos x="T50" y="T51"/>
                </a:cxn>
                <a:cxn ang="T118">
                  <a:pos x="T52" y="T53"/>
                </a:cxn>
                <a:cxn ang="T119">
                  <a:pos x="T54" y="T55"/>
                </a:cxn>
                <a:cxn ang="T120">
                  <a:pos x="T56" y="T57"/>
                </a:cxn>
                <a:cxn ang="T121">
                  <a:pos x="T58" y="T59"/>
                </a:cxn>
                <a:cxn ang="T122">
                  <a:pos x="T60" y="T61"/>
                </a:cxn>
                <a:cxn ang="T123">
                  <a:pos x="T62" y="T63"/>
                </a:cxn>
                <a:cxn ang="T124">
                  <a:pos x="T64" y="T65"/>
                </a:cxn>
                <a:cxn ang="T125">
                  <a:pos x="T66" y="T67"/>
                </a:cxn>
                <a:cxn ang="T126">
                  <a:pos x="T68" y="T69"/>
                </a:cxn>
                <a:cxn ang="T127">
                  <a:pos x="T70" y="T71"/>
                </a:cxn>
                <a:cxn ang="T128">
                  <a:pos x="T72" y="T73"/>
                </a:cxn>
                <a:cxn ang="T129">
                  <a:pos x="T74" y="T75"/>
                </a:cxn>
                <a:cxn ang="T130">
                  <a:pos x="T76" y="T77"/>
                </a:cxn>
                <a:cxn ang="T131">
                  <a:pos x="T78" y="T79"/>
                </a:cxn>
                <a:cxn ang="T132">
                  <a:pos x="T80" y="T81"/>
                </a:cxn>
                <a:cxn ang="T133">
                  <a:pos x="T82" y="T83"/>
                </a:cxn>
                <a:cxn ang="T134">
                  <a:pos x="T84" y="T85"/>
                </a:cxn>
                <a:cxn ang="T135">
                  <a:pos x="T86" y="T87"/>
                </a:cxn>
                <a:cxn ang="T136">
                  <a:pos x="T88" y="T89"/>
                </a:cxn>
                <a:cxn ang="T137">
                  <a:pos x="T90" y="T91"/>
                </a:cxn>
              </a:cxnLst>
              <a:rect l="T138" t="T139" r="T140" b="T141"/>
              <a:pathLst>
                <a:path w="343" h="228">
                  <a:moveTo>
                    <a:pt x="343" y="21"/>
                  </a:moveTo>
                  <a:lnTo>
                    <a:pt x="328" y="11"/>
                  </a:lnTo>
                  <a:lnTo>
                    <a:pt x="304" y="6"/>
                  </a:lnTo>
                  <a:lnTo>
                    <a:pt x="263" y="1"/>
                  </a:lnTo>
                  <a:lnTo>
                    <a:pt x="243" y="14"/>
                  </a:lnTo>
                  <a:lnTo>
                    <a:pt x="212" y="18"/>
                  </a:lnTo>
                  <a:lnTo>
                    <a:pt x="165" y="24"/>
                  </a:lnTo>
                  <a:lnTo>
                    <a:pt x="134" y="22"/>
                  </a:lnTo>
                  <a:lnTo>
                    <a:pt x="108" y="27"/>
                  </a:lnTo>
                  <a:lnTo>
                    <a:pt x="69" y="21"/>
                  </a:lnTo>
                  <a:lnTo>
                    <a:pt x="40" y="13"/>
                  </a:lnTo>
                  <a:lnTo>
                    <a:pt x="33" y="0"/>
                  </a:lnTo>
                  <a:lnTo>
                    <a:pt x="13" y="23"/>
                  </a:lnTo>
                  <a:lnTo>
                    <a:pt x="25" y="41"/>
                  </a:lnTo>
                  <a:lnTo>
                    <a:pt x="38" y="47"/>
                  </a:lnTo>
                  <a:lnTo>
                    <a:pt x="45" y="68"/>
                  </a:lnTo>
                  <a:lnTo>
                    <a:pt x="33" y="92"/>
                  </a:lnTo>
                  <a:lnTo>
                    <a:pt x="17" y="109"/>
                  </a:lnTo>
                  <a:lnTo>
                    <a:pt x="2" y="131"/>
                  </a:lnTo>
                  <a:lnTo>
                    <a:pt x="0" y="150"/>
                  </a:lnTo>
                  <a:lnTo>
                    <a:pt x="12" y="150"/>
                  </a:lnTo>
                  <a:lnTo>
                    <a:pt x="20" y="167"/>
                  </a:lnTo>
                  <a:lnTo>
                    <a:pt x="30" y="180"/>
                  </a:lnTo>
                  <a:lnTo>
                    <a:pt x="38" y="198"/>
                  </a:lnTo>
                  <a:lnTo>
                    <a:pt x="39" y="228"/>
                  </a:lnTo>
                  <a:lnTo>
                    <a:pt x="57" y="216"/>
                  </a:lnTo>
                  <a:lnTo>
                    <a:pt x="73" y="206"/>
                  </a:lnTo>
                  <a:lnTo>
                    <a:pt x="98" y="204"/>
                  </a:lnTo>
                  <a:lnTo>
                    <a:pt x="125" y="185"/>
                  </a:lnTo>
                  <a:lnTo>
                    <a:pt x="147" y="200"/>
                  </a:lnTo>
                  <a:lnTo>
                    <a:pt x="167" y="207"/>
                  </a:lnTo>
                  <a:lnTo>
                    <a:pt x="182" y="208"/>
                  </a:lnTo>
                  <a:lnTo>
                    <a:pt x="215" y="207"/>
                  </a:lnTo>
                  <a:lnTo>
                    <a:pt x="225" y="174"/>
                  </a:lnTo>
                  <a:lnTo>
                    <a:pt x="243" y="166"/>
                  </a:lnTo>
                  <a:lnTo>
                    <a:pt x="261" y="156"/>
                  </a:lnTo>
                  <a:lnTo>
                    <a:pt x="283" y="159"/>
                  </a:lnTo>
                  <a:lnTo>
                    <a:pt x="300" y="174"/>
                  </a:lnTo>
                  <a:lnTo>
                    <a:pt x="317" y="165"/>
                  </a:lnTo>
                  <a:lnTo>
                    <a:pt x="314" y="152"/>
                  </a:lnTo>
                  <a:lnTo>
                    <a:pt x="309" y="129"/>
                  </a:lnTo>
                  <a:lnTo>
                    <a:pt x="310" y="103"/>
                  </a:lnTo>
                  <a:lnTo>
                    <a:pt x="310" y="74"/>
                  </a:lnTo>
                  <a:lnTo>
                    <a:pt x="321" y="64"/>
                  </a:lnTo>
                  <a:lnTo>
                    <a:pt x="338" y="59"/>
                  </a:lnTo>
                  <a:lnTo>
                    <a:pt x="343" y="21"/>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71" name="Freeform 147">
              <a:extLst>
                <a:ext uri="{FF2B5EF4-FFF2-40B4-BE49-F238E27FC236}">
                  <a16:creationId xmlns:a16="http://schemas.microsoft.com/office/drawing/2014/main" id="{1DEDD187-A773-451C-8CF6-C80920B38FD4}"/>
                </a:ext>
              </a:extLst>
            </p:cNvPr>
            <p:cNvSpPr>
              <a:spLocks/>
            </p:cNvSpPr>
            <p:nvPr/>
          </p:nvSpPr>
          <p:spPr bwMode="auto">
            <a:xfrm>
              <a:off x="4759684" y="3013270"/>
              <a:ext cx="117126" cy="121811"/>
            </a:xfrm>
            <a:custGeom>
              <a:avLst/>
              <a:gdLst>
                <a:gd name="T0" fmla="*/ 2147483647 w 375"/>
                <a:gd name="T1" fmla="*/ 2147483647 h 391"/>
                <a:gd name="T2" fmla="*/ 2147483647 w 375"/>
                <a:gd name="T3" fmla="*/ 2147483647 h 391"/>
                <a:gd name="T4" fmla="*/ 2147483647 w 375"/>
                <a:gd name="T5" fmla="*/ 2147483647 h 391"/>
                <a:gd name="T6" fmla="*/ 2147483647 w 375"/>
                <a:gd name="T7" fmla="*/ 2147483647 h 391"/>
                <a:gd name="T8" fmla="*/ 2147483647 w 375"/>
                <a:gd name="T9" fmla="*/ 2147483647 h 391"/>
                <a:gd name="T10" fmla="*/ 2147483647 w 375"/>
                <a:gd name="T11" fmla="*/ 2147483647 h 391"/>
                <a:gd name="T12" fmla="*/ 2147483647 w 375"/>
                <a:gd name="T13" fmla="*/ 2147483647 h 391"/>
                <a:gd name="T14" fmla="*/ 2147483647 w 375"/>
                <a:gd name="T15" fmla="*/ 2147483647 h 391"/>
                <a:gd name="T16" fmla="*/ 2147483647 w 375"/>
                <a:gd name="T17" fmla="*/ 2147483647 h 391"/>
                <a:gd name="T18" fmla="*/ 2147483647 w 375"/>
                <a:gd name="T19" fmla="*/ 2147483647 h 391"/>
                <a:gd name="T20" fmla="*/ 0 w 375"/>
                <a:gd name="T21" fmla="*/ 2147483647 h 391"/>
                <a:gd name="T22" fmla="*/ 2147483647 w 375"/>
                <a:gd name="T23" fmla="*/ 2147483647 h 391"/>
                <a:gd name="T24" fmla="*/ 2147483647 w 375"/>
                <a:gd name="T25" fmla="*/ 2147483647 h 391"/>
                <a:gd name="T26" fmla="*/ 2147483647 w 375"/>
                <a:gd name="T27" fmla="*/ 2147483647 h 391"/>
                <a:gd name="T28" fmla="*/ 2147483647 w 375"/>
                <a:gd name="T29" fmla="*/ 2147483647 h 391"/>
                <a:gd name="T30" fmla="*/ 2147483647 w 375"/>
                <a:gd name="T31" fmla="*/ 2147483647 h 391"/>
                <a:gd name="T32" fmla="*/ 2147483647 w 375"/>
                <a:gd name="T33" fmla="*/ 2147483647 h 391"/>
                <a:gd name="T34" fmla="*/ 2147483647 w 375"/>
                <a:gd name="T35" fmla="*/ 2147483647 h 391"/>
                <a:gd name="T36" fmla="*/ 2147483647 w 375"/>
                <a:gd name="T37" fmla="*/ 2147483647 h 391"/>
                <a:gd name="T38" fmla="*/ 2147483647 w 375"/>
                <a:gd name="T39" fmla="*/ 2147483647 h 391"/>
                <a:gd name="T40" fmla="*/ 2147483647 w 375"/>
                <a:gd name="T41" fmla="*/ 2147483647 h 391"/>
                <a:gd name="T42" fmla="*/ 2147483647 w 375"/>
                <a:gd name="T43" fmla="*/ 2147483647 h 391"/>
                <a:gd name="T44" fmla="*/ 2147483647 w 375"/>
                <a:gd name="T45" fmla="*/ 2147483647 h 391"/>
                <a:gd name="T46" fmla="*/ 2147483647 w 375"/>
                <a:gd name="T47" fmla="*/ 2147483647 h 391"/>
                <a:gd name="T48" fmla="*/ 2147483647 w 375"/>
                <a:gd name="T49" fmla="*/ 2147483647 h 391"/>
                <a:gd name="T50" fmla="*/ 2147483647 w 375"/>
                <a:gd name="T51" fmla="*/ 2147483647 h 391"/>
                <a:gd name="T52" fmla="*/ 2147483647 w 375"/>
                <a:gd name="T53" fmla="*/ 2147483647 h 391"/>
                <a:gd name="T54" fmla="*/ 2147483647 w 375"/>
                <a:gd name="T55" fmla="*/ 2147483647 h 391"/>
                <a:gd name="T56" fmla="*/ 2147483647 w 375"/>
                <a:gd name="T57" fmla="*/ 2147483647 h 391"/>
                <a:gd name="T58" fmla="*/ 2147483647 w 375"/>
                <a:gd name="T59" fmla="*/ 2147483647 h 391"/>
                <a:gd name="T60" fmla="*/ 2147483647 w 375"/>
                <a:gd name="T61" fmla="*/ 2147483647 h 391"/>
                <a:gd name="T62" fmla="*/ 2147483647 w 375"/>
                <a:gd name="T63" fmla="*/ 2147483647 h 391"/>
                <a:gd name="T64" fmla="*/ 2147483647 w 375"/>
                <a:gd name="T65" fmla="*/ 2147483647 h 391"/>
                <a:gd name="T66" fmla="*/ 2147483647 w 375"/>
                <a:gd name="T67" fmla="*/ 2147483647 h 391"/>
                <a:gd name="T68" fmla="*/ 2147483647 w 375"/>
                <a:gd name="T69" fmla="*/ 2147483647 h 391"/>
                <a:gd name="T70" fmla="*/ 2147483647 w 375"/>
                <a:gd name="T71" fmla="*/ 2147483647 h 391"/>
                <a:gd name="T72" fmla="*/ 2147483647 w 375"/>
                <a:gd name="T73" fmla="*/ 2147483647 h 391"/>
                <a:gd name="T74" fmla="*/ 2147483647 w 375"/>
                <a:gd name="T75" fmla="*/ 2147483647 h 391"/>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w 375"/>
                <a:gd name="T115" fmla="*/ 0 h 391"/>
                <a:gd name="T116" fmla="*/ 375 w 375"/>
                <a:gd name="T117" fmla="*/ 391 h 391"/>
              </a:gdLst>
              <a:ahLst/>
              <a:cxnLst>
                <a:cxn ang="T76">
                  <a:pos x="T0" y="T1"/>
                </a:cxn>
                <a:cxn ang="T77">
                  <a:pos x="T2" y="T3"/>
                </a:cxn>
                <a:cxn ang="T78">
                  <a:pos x="T4" y="T5"/>
                </a:cxn>
                <a:cxn ang="T79">
                  <a:pos x="T6" y="T7"/>
                </a:cxn>
                <a:cxn ang="T80">
                  <a:pos x="T8" y="T9"/>
                </a:cxn>
                <a:cxn ang="T81">
                  <a:pos x="T10" y="T11"/>
                </a:cxn>
                <a:cxn ang="T82">
                  <a:pos x="T12" y="T13"/>
                </a:cxn>
                <a:cxn ang="T83">
                  <a:pos x="T14" y="T15"/>
                </a:cxn>
                <a:cxn ang="T84">
                  <a:pos x="T16" y="T17"/>
                </a:cxn>
                <a:cxn ang="T85">
                  <a:pos x="T18" y="T19"/>
                </a:cxn>
                <a:cxn ang="T86">
                  <a:pos x="T20" y="T21"/>
                </a:cxn>
                <a:cxn ang="T87">
                  <a:pos x="T22" y="T23"/>
                </a:cxn>
                <a:cxn ang="T88">
                  <a:pos x="T24" y="T25"/>
                </a:cxn>
                <a:cxn ang="T89">
                  <a:pos x="T26" y="T27"/>
                </a:cxn>
                <a:cxn ang="T90">
                  <a:pos x="T28" y="T29"/>
                </a:cxn>
                <a:cxn ang="T91">
                  <a:pos x="T30" y="T31"/>
                </a:cxn>
                <a:cxn ang="T92">
                  <a:pos x="T32" y="T33"/>
                </a:cxn>
                <a:cxn ang="T93">
                  <a:pos x="T34" y="T35"/>
                </a:cxn>
                <a:cxn ang="T94">
                  <a:pos x="T36" y="T37"/>
                </a:cxn>
                <a:cxn ang="T95">
                  <a:pos x="T38" y="T39"/>
                </a:cxn>
                <a:cxn ang="T96">
                  <a:pos x="T40" y="T41"/>
                </a:cxn>
                <a:cxn ang="T97">
                  <a:pos x="T42" y="T43"/>
                </a:cxn>
                <a:cxn ang="T98">
                  <a:pos x="T44" y="T45"/>
                </a:cxn>
                <a:cxn ang="T99">
                  <a:pos x="T46" y="T47"/>
                </a:cxn>
                <a:cxn ang="T100">
                  <a:pos x="T48" y="T49"/>
                </a:cxn>
                <a:cxn ang="T101">
                  <a:pos x="T50" y="T51"/>
                </a:cxn>
                <a:cxn ang="T102">
                  <a:pos x="T52" y="T53"/>
                </a:cxn>
                <a:cxn ang="T103">
                  <a:pos x="T54" y="T55"/>
                </a:cxn>
                <a:cxn ang="T104">
                  <a:pos x="T56" y="T57"/>
                </a:cxn>
                <a:cxn ang="T105">
                  <a:pos x="T58" y="T59"/>
                </a:cxn>
                <a:cxn ang="T106">
                  <a:pos x="T60" y="T61"/>
                </a:cxn>
                <a:cxn ang="T107">
                  <a:pos x="T62" y="T63"/>
                </a:cxn>
                <a:cxn ang="T108">
                  <a:pos x="T64" y="T65"/>
                </a:cxn>
                <a:cxn ang="T109">
                  <a:pos x="T66" y="T67"/>
                </a:cxn>
                <a:cxn ang="T110">
                  <a:pos x="T68" y="T69"/>
                </a:cxn>
                <a:cxn ang="T111">
                  <a:pos x="T70" y="T71"/>
                </a:cxn>
                <a:cxn ang="T112">
                  <a:pos x="T72" y="T73"/>
                </a:cxn>
                <a:cxn ang="T113">
                  <a:pos x="T74" y="T75"/>
                </a:cxn>
              </a:cxnLst>
              <a:rect l="T114" t="T115" r="T116" b="T117"/>
              <a:pathLst>
                <a:path w="375" h="391">
                  <a:moveTo>
                    <a:pt x="355" y="46"/>
                  </a:moveTo>
                  <a:lnTo>
                    <a:pt x="375" y="32"/>
                  </a:lnTo>
                  <a:lnTo>
                    <a:pt x="357" y="0"/>
                  </a:lnTo>
                  <a:lnTo>
                    <a:pt x="349" y="28"/>
                  </a:lnTo>
                  <a:lnTo>
                    <a:pt x="324" y="31"/>
                  </a:lnTo>
                  <a:lnTo>
                    <a:pt x="305" y="31"/>
                  </a:lnTo>
                  <a:lnTo>
                    <a:pt x="280" y="23"/>
                  </a:lnTo>
                  <a:lnTo>
                    <a:pt x="257" y="8"/>
                  </a:lnTo>
                  <a:lnTo>
                    <a:pt x="230" y="29"/>
                  </a:lnTo>
                  <a:lnTo>
                    <a:pt x="205" y="31"/>
                  </a:lnTo>
                  <a:lnTo>
                    <a:pt x="184" y="43"/>
                  </a:lnTo>
                  <a:lnTo>
                    <a:pt x="173" y="50"/>
                  </a:lnTo>
                  <a:lnTo>
                    <a:pt x="161" y="58"/>
                  </a:lnTo>
                  <a:lnTo>
                    <a:pt x="143" y="76"/>
                  </a:lnTo>
                  <a:lnTo>
                    <a:pt x="114" y="74"/>
                  </a:lnTo>
                  <a:lnTo>
                    <a:pt x="98" y="82"/>
                  </a:lnTo>
                  <a:lnTo>
                    <a:pt x="71" y="89"/>
                  </a:lnTo>
                  <a:lnTo>
                    <a:pt x="52" y="83"/>
                  </a:lnTo>
                  <a:lnTo>
                    <a:pt x="47" y="112"/>
                  </a:lnTo>
                  <a:lnTo>
                    <a:pt x="42" y="131"/>
                  </a:lnTo>
                  <a:lnTo>
                    <a:pt x="26" y="147"/>
                  </a:lnTo>
                  <a:lnTo>
                    <a:pt x="0" y="170"/>
                  </a:lnTo>
                  <a:lnTo>
                    <a:pt x="8" y="186"/>
                  </a:lnTo>
                  <a:lnTo>
                    <a:pt x="26" y="200"/>
                  </a:lnTo>
                  <a:lnTo>
                    <a:pt x="49" y="201"/>
                  </a:lnTo>
                  <a:lnTo>
                    <a:pt x="60" y="231"/>
                  </a:lnTo>
                  <a:lnTo>
                    <a:pt x="70" y="258"/>
                  </a:lnTo>
                  <a:lnTo>
                    <a:pt x="90" y="261"/>
                  </a:lnTo>
                  <a:lnTo>
                    <a:pt x="90" y="278"/>
                  </a:lnTo>
                  <a:lnTo>
                    <a:pt x="83" y="288"/>
                  </a:lnTo>
                  <a:lnTo>
                    <a:pt x="79" y="299"/>
                  </a:lnTo>
                  <a:lnTo>
                    <a:pt x="106" y="340"/>
                  </a:lnTo>
                  <a:lnTo>
                    <a:pt x="99" y="353"/>
                  </a:lnTo>
                  <a:lnTo>
                    <a:pt x="117" y="366"/>
                  </a:lnTo>
                  <a:lnTo>
                    <a:pt x="119" y="375"/>
                  </a:lnTo>
                  <a:lnTo>
                    <a:pt x="134" y="374"/>
                  </a:lnTo>
                  <a:lnTo>
                    <a:pt x="153" y="375"/>
                  </a:lnTo>
                  <a:lnTo>
                    <a:pt x="168" y="386"/>
                  </a:lnTo>
                  <a:lnTo>
                    <a:pt x="181" y="391"/>
                  </a:lnTo>
                  <a:lnTo>
                    <a:pt x="195" y="374"/>
                  </a:lnTo>
                  <a:lnTo>
                    <a:pt x="183" y="355"/>
                  </a:lnTo>
                  <a:lnTo>
                    <a:pt x="178" y="337"/>
                  </a:lnTo>
                  <a:lnTo>
                    <a:pt x="186" y="314"/>
                  </a:lnTo>
                  <a:lnTo>
                    <a:pt x="206" y="301"/>
                  </a:lnTo>
                  <a:lnTo>
                    <a:pt x="222" y="301"/>
                  </a:lnTo>
                  <a:lnTo>
                    <a:pt x="224" y="282"/>
                  </a:lnTo>
                  <a:lnTo>
                    <a:pt x="207" y="276"/>
                  </a:lnTo>
                  <a:lnTo>
                    <a:pt x="189" y="268"/>
                  </a:lnTo>
                  <a:lnTo>
                    <a:pt x="272" y="279"/>
                  </a:lnTo>
                  <a:lnTo>
                    <a:pt x="264" y="264"/>
                  </a:lnTo>
                  <a:lnTo>
                    <a:pt x="248" y="254"/>
                  </a:lnTo>
                  <a:lnTo>
                    <a:pt x="231" y="240"/>
                  </a:lnTo>
                  <a:lnTo>
                    <a:pt x="202" y="223"/>
                  </a:lnTo>
                  <a:lnTo>
                    <a:pt x="191" y="215"/>
                  </a:lnTo>
                  <a:lnTo>
                    <a:pt x="181" y="204"/>
                  </a:lnTo>
                  <a:lnTo>
                    <a:pt x="174" y="189"/>
                  </a:lnTo>
                  <a:lnTo>
                    <a:pt x="171" y="171"/>
                  </a:lnTo>
                  <a:lnTo>
                    <a:pt x="164" y="150"/>
                  </a:lnTo>
                  <a:lnTo>
                    <a:pt x="150" y="137"/>
                  </a:lnTo>
                  <a:lnTo>
                    <a:pt x="145" y="127"/>
                  </a:lnTo>
                  <a:lnTo>
                    <a:pt x="149" y="115"/>
                  </a:lnTo>
                  <a:lnTo>
                    <a:pt x="161" y="103"/>
                  </a:lnTo>
                  <a:lnTo>
                    <a:pt x="178" y="109"/>
                  </a:lnTo>
                  <a:lnTo>
                    <a:pt x="187" y="123"/>
                  </a:lnTo>
                  <a:lnTo>
                    <a:pt x="201" y="119"/>
                  </a:lnTo>
                  <a:lnTo>
                    <a:pt x="218" y="119"/>
                  </a:lnTo>
                  <a:lnTo>
                    <a:pt x="231" y="110"/>
                  </a:lnTo>
                  <a:lnTo>
                    <a:pt x="227" y="88"/>
                  </a:lnTo>
                  <a:lnTo>
                    <a:pt x="243" y="77"/>
                  </a:lnTo>
                  <a:lnTo>
                    <a:pt x="259" y="69"/>
                  </a:lnTo>
                  <a:lnTo>
                    <a:pt x="275" y="62"/>
                  </a:lnTo>
                  <a:lnTo>
                    <a:pt x="296" y="72"/>
                  </a:lnTo>
                  <a:lnTo>
                    <a:pt x="311" y="70"/>
                  </a:lnTo>
                  <a:lnTo>
                    <a:pt x="327" y="70"/>
                  </a:lnTo>
                  <a:lnTo>
                    <a:pt x="336" y="67"/>
                  </a:lnTo>
                  <a:lnTo>
                    <a:pt x="349" y="61"/>
                  </a:lnTo>
                  <a:lnTo>
                    <a:pt x="355" y="46"/>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72" name="Freeform 148">
              <a:extLst>
                <a:ext uri="{FF2B5EF4-FFF2-40B4-BE49-F238E27FC236}">
                  <a16:creationId xmlns:a16="http://schemas.microsoft.com/office/drawing/2014/main" id="{38B55829-88C4-4BDB-A6C7-2D2A853402F5}"/>
                </a:ext>
              </a:extLst>
            </p:cNvPr>
            <p:cNvSpPr>
              <a:spLocks/>
            </p:cNvSpPr>
            <p:nvPr/>
          </p:nvSpPr>
          <p:spPr bwMode="auto">
            <a:xfrm>
              <a:off x="4701902" y="2844609"/>
              <a:ext cx="107755" cy="73399"/>
            </a:xfrm>
            <a:custGeom>
              <a:avLst/>
              <a:gdLst>
                <a:gd name="T0" fmla="*/ 2147483647 w 347"/>
                <a:gd name="T1" fmla="*/ 2147483647 h 235"/>
                <a:gd name="T2" fmla="*/ 2147483647 w 347"/>
                <a:gd name="T3" fmla="*/ 2147483647 h 235"/>
                <a:gd name="T4" fmla="*/ 2147483647 w 347"/>
                <a:gd name="T5" fmla="*/ 2147483647 h 235"/>
                <a:gd name="T6" fmla="*/ 2147483647 w 347"/>
                <a:gd name="T7" fmla="*/ 2147483647 h 235"/>
                <a:gd name="T8" fmla="*/ 2147483647 w 347"/>
                <a:gd name="T9" fmla="*/ 2147483647 h 235"/>
                <a:gd name="T10" fmla="*/ 2147483647 w 347"/>
                <a:gd name="T11" fmla="*/ 2147483647 h 235"/>
                <a:gd name="T12" fmla="*/ 2147483647 w 347"/>
                <a:gd name="T13" fmla="*/ 2147483647 h 235"/>
                <a:gd name="T14" fmla="*/ 2147483647 w 347"/>
                <a:gd name="T15" fmla="*/ 2147483647 h 235"/>
                <a:gd name="T16" fmla="*/ 2147483647 w 347"/>
                <a:gd name="T17" fmla="*/ 2147483647 h 235"/>
                <a:gd name="T18" fmla="*/ 2147483647 w 347"/>
                <a:gd name="T19" fmla="*/ 2147483647 h 235"/>
                <a:gd name="T20" fmla="*/ 0 w 347"/>
                <a:gd name="T21" fmla="*/ 2147483647 h 235"/>
                <a:gd name="T22" fmla="*/ 2147483647 w 347"/>
                <a:gd name="T23" fmla="*/ 2147483647 h 235"/>
                <a:gd name="T24" fmla="*/ 2147483647 w 347"/>
                <a:gd name="T25" fmla="*/ 2147483647 h 235"/>
                <a:gd name="T26" fmla="*/ 2147483647 w 347"/>
                <a:gd name="T27" fmla="*/ 2147483647 h 235"/>
                <a:gd name="T28" fmla="*/ 2147483647 w 347"/>
                <a:gd name="T29" fmla="*/ 2147483647 h 235"/>
                <a:gd name="T30" fmla="*/ 2147483647 w 347"/>
                <a:gd name="T31" fmla="*/ 2147483647 h 235"/>
                <a:gd name="T32" fmla="*/ 2147483647 w 347"/>
                <a:gd name="T33" fmla="*/ 2147483647 h 235"/>
                <a:gd name="T34" fmla="*/ 2147483647 w 347"/>
                <a:gd name="T35" fmla="*/ 2147483647 h 235"/>
                <a:gd name="T36" fmla="*/ 2147483647 w 347"/>
                <a:gd name="T37" fmla="*/ 2147483647 h 235"/>
                <a:gd name="T38" fmla="*/ 2147483647 w 347"/>
                <a:gd name="T39" fmla="*/ 2147483647 h 235"/>
                <a:gd name="T40" fmla="*/ 2147483647 w 347"/>
                <a:gd name="T41" fmla="*/ 2147483647 h 235"/>
                <a:gd name="T42" fmla="*/ 2147483647 w 347"/>
                <a:gd name="T43" fmla="*/ 2147483647 h 235"/>
                <a:gd name="T44" fmla="*/ 2147483647 w 347"/>
                <a:gd name="T45" fmla="*/ 2147483647 h 235"/>
                <a:gd name="T46" fmla="*/ 2147483647 w 347"/>
                <a:gd name="T47" fmla="*/ 2147483647 h 235"/>
                <a:gd name="T48" fmla="*/ 2147483647 w 347"/>
                <a:gd name="T49" fmla="*/ 2147483647 h 235"/>
                <a:gd name="T50" fmla="*/ 2147483647 w 347"/>
                <a:gd name="T51" fmla="*/ 2147483647 h 235"/>
                <a:gd name="T52" fmla="*/ 2147483647 w 347"/>
                <a:gd name="T53" fmla="*/ 2147483647 h 235"/>
                <a:gd name="T54" fmla="*/ 2147483647 w 347"/>
                <a:gd name="T55" fmla="*/ 2147483647 h 235"/>
                <a:gd name="T56" fmla="*/ 2147483647 w 347"/>
                <a:gd name="T57" fmla="*/ 2147483647 h 235"/>
                <a:gd name="T58" fmla="*/ 2147483647 w 347"/>
                <a:gd name="T59" fmla="*/ 2147483647 h 235"/>
                <a:gd name="T60" fmla="*/ 2147483647 w 347"/>
                <a:gd name="T61" fmla="*/ 2147483647 h 235"/>
                <a:gd name="T62" fmla="*/ 2147483647 w 347"/>
                <a:gd name="T63" fmla="*/ 0 h 235"/>
                <a:gd name="T64" fmla="*/ 2147483647 w 347"/>
                <a:gd name="T65" fmla="*/ 2147483647 h 235"/>
                <a:gd name="T66" fmla="*/ 2147483647 w 347"/>
                <a:gd name="T67" fmla="*/ 2147483647 h 235"/>
                <a:gd name="T68" fmla="*/ 2147483647 w 347"/>
                <a:gd name="T69" fmla="*/ 2147483647 h 235"/>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w 347"/>
                <a:gd name="T106" fmla="*/ 0 h 235"/>
                <a:gd name="T107" fmla="*/ 351 w 347"/>
                <a:gd name="T108" fmla="*/ 234 h 235"/>
              </a:gdLst>
              <a:ahLst/>
              <a:cxnLst>
                <a:cxn ang="T70">
                  <a:pos x="T0" y="T1"/>
                </a:cxn>
                <a:cxn ang="T71">
                  <a:pos x="T2" y="T3"/>
                </a:cxn>
                <a:cxn ang="T72">
                  <a:pos x="T4" y="T5"/>
                </a:cxn>
                <a:cxn ang="T73">
                  <a:pos x="T6" y="T7"/>
                </a:cxn>
                <a:cxn ang="T74">
                  <a:pos x="T8" y="T9"/>
                </a:cxn>
                <a:cxn ang="T75">
                  <a:pos x="T10" y="T11"/>
                </a:cxn>
                <a:cxn ang="T76">
                  <a:pos x="T12" y="T13"/>
                </a:cxn>
                <a:cxn ang="T77">
                  <a:pos x="T14" y="T15"/>
                </a:cxn>
                <a:cxn ang="T78">
                  <a:pos x="T16" y="T17"/>
                </a:cxn>
                <a:cxn ang="T79">
                  <a:pos x="T18" y="T19"/>
                </a:cxn>
                <a:cxn ang="T80">
                  <a:pos x="T20" y="T21"/>
                </a:cxn>
                <a:cxn ang="T81">
                  <a:pos x="T22" y="T23"/>
                </a:cxn>
                <a:cxn ang="T82">
                  <a:pos x="T24" y="T25"/>
                </a:cxn>
                <a:cxn ang="T83">
                  <a:pos x="T26" y="T27"/>
                </a:cxn>
                <a:cxn ang="T84">
                  <a:pos x="T28" y="T29"/>
                </a:cxn>
                <a:cxn ang="T85">
                  <a:pos x="T30" y="T31"/>
                </a:cxn>
                <a:cxn ang="T86">
                  <a:pos x="T32" y="T33"/>
                </a:cxn>
                <a:cxn ang="T87">
                  <a:pos x="T34" y="T35"/>
                </a:cxn>
                <a:cxn ang="T88">
                  <a:pos x="T36" y="T37"/>
                </a:cxn>
                <a:cxn ang="T89">
                  <a:pos x="T38" y="T39"/>
                </a:cxn>
                <a:cxn ang="T90">
                  <a:pos x="T40" y="T41"/>
                </a:cxn>
                <a:cxn ang="T91">
                  <a:pos x="T42" y="T43"/>
                </a:cxn>
                <a:cxn ang="T92">
                  <a:pos x="T44" y="T45"/>
                </a:cxn>
                <a:cxn ang="T93">
                  <a:pos x="T46" y="T47"/>
                </a:cxn>
                <a:cxn ang="T94">
                  <a:pos x="T48" y="T49"/>
                </a:cxn>
                <a:cxn ang="T95">
                  <a:pos x="T50" y="T51"/>
                </a:cxn>
                <a:cxn ang="T96">
                  <a:pos x="T52" y="T53"/>
                </a:cxn>
                <a:cxn ang="T97">
                  <a:pos x="T54" y="T55"/>
                </a:cxn>
                <a:cxn ang="T98">
                  <a:pos x="T56" y="T57"/>
                </a:cxn>
                <a:cxn ang="T99">
                  <a:pos x="T58" y="T59"/>
                </a:cxn>
                <a:cxn ang="T100">
                  <a:pos x="T60" y="T61"/>
                </a:cxn>
                <a:cxn ang="T101">
                  <a:pos x="T62" y="T63"/>
                </a:cxn>
                <a:cxn ang="T102">
                  <a:pos x="T64" y="T65"/>
                </a:cxn>
                <a:cxn ang="T103">
                  <a:pos x="T66" y="T67"/>
                </a:cxn>
                <a:cxn ang="T104">
                  <a:pos x="T68" y="T69"/>
                </a:cxn>
              </a:cxnLst>
              <a:rect l="T105" t="T106" r="T107" b="T108"/>
              <a:pathLst>
                <a:path w="347" h="235">
                  <a:moveTo>
                    <a:pt x="191" y="32"/>
                  </a:moveTo>
                  <a:lnTo>
                    <a:pt x="160" y="46"/>
                  </a:lnTo>
                  <a:lnTo>
                    <a:pt x="142" y="60"/>
                  </a:lnTo>
                  <a:lnTo>
                    <a:pt x="116" y="64"/>
                  </a:lnTo>
                  <a:lnTo>
                    <a:pt x="90" y="58"/>
                  </a:lnTo>
                  <a:lnTo>
                    <a:pt x="64" y="46"/>
                  </a:lnTo>
                  <a:lnTo>
                    <a:pt x="42" y="55"/>
                  </a:lnTo>
                  <a:lnTo>
                    <a:pt x="9" y="67"/>
                  </a:lnTo>
                  <a:lnTo>
                    <a:pt x="9" y="99"/>
                  </a:lnTo>
                  <a:lnTo>
                    <a:pt x="3" y="123"/>
                  </a:lnTo>
                  <a:lnTo>
                    <a:pt x="0" y="145"/>
                  </a:lnTo>
                  <a:lnTo>
                    <a:pt x="7" y="166"/>
                  </a:lnTo>
                  <a:lnTo>
                    <a:pt x="31" y="196"/>
                  </a:lnTo>
                  <a:lnTo>
                    <a:pt x="51" y="210"/>
                  </a:lnTo>
                  <a:lnTo>
                    <a:pt x="71" y="230"/>
                  </a:lnTo>
                  <a:lnTo>
                    <a:pt x="107" y="235"/>
                  </a:lnTo>
                  <a:lnTo>
                    <a:pt x="127" y="232"/>
                  </a:lnTo>
                  <a:lnTo>
                    <a:pt x="148" y="219"/>
                  </a:lnTo>
                  <a:lnTo>
                    <a:pt x="184" y="217"/>
                  </a:lnTo>
                  <a:lnTo>
                    <a:pt x="208" y="210"/>
                  </a:lnTo>
                  <a:lnTo>
                    <a:pt x="226" y="220"/>
                  </a:lnTo>
                  <a:lnTo>
                    <a:pt x="246" y="193"/>
                  </a:lnTo>
                  <a:lnTo>
                    <a:pt x="251" y="174"/>
                  </a:lnTo>
                  <a:lnTo>
                    <a:pt x="277" y="141"/>
                  </a:lnTo>
                  <a:lnTo>
                    <a:pt x="290" y="115"/>
                  </a:lnTo>
                  <a:lnTo>
                    <a:pt x="303" y="92"/>
                  </a:lnTo>
                  <a:lnTo>
                    <a:pt x="324" y="73"/>
                  </a:lnTo>
                  <a:lnTo>
                    <a:pt x="329" y="57"/>
                  </a:lnTo>
                  <a:lnTo>
                    <a:pt x="347" y="48"/>
                  </a:lnTo>
                  <a:lnTo>
                    <a:pt x="333" y="16"/>
                  </a:lnTo>
                  <a:lnTo>
                    <a:pt x="295" y="10"/>
                  </a:lnTo>
                  <a:lnTo>
                    <a:pt x="261" y="0"/>
                  </a:lnTo>
                  <a:lnTo>
                    <a:pt x="237" y="8"/>
                  </a:lnTo>
                  <a:lnTo>
                    <a:pt x="220" y="31"/>
                  </a:lnTo>
                  <a:lnTo>
                    <a:pt x="191" y="32"/>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73" name="Freeform 149">
              <a:extLst>
                <a:ext uri="{FF2B5EF4-FFF2-40B4-BE49-F238E27FC236}">
                  <a16:creationId xmlns:a16="http://schemas.microsoft.com/office/drawing/2014/main" id="{4FE71191-135F-48C0-9F86-C52486D93954}"/>
                </a:ext>
              </a:extLst>
            </p:cNvPr>
            <p:cNvSpPr>
              <a:spLocks/>
            </p:cNvSpPr>
            <p:nvPr/>
          </p:nvSpPr>
          <p:spPr bwMode="auto">
            <a:xfrm>
              <a:off x="4709710" y="2816499"/>
              <a:ext cx="95263" cy="48412"/>
            </a:xfrm>
            <a:custGeom>
              <a:avLst/>
              <a:gdLst>
                <a:gd name="T0" fmla="*/ 2147483647 w 307"/>
                <a:gd name="T1" fmla="*/ 2147483647 h 155"/>
                <a:gd name="T2" fmla="*/ 2147483647 w 307"/>
                <a:gd name="T3" fmla="*/ 2147483647 h 155"/>
                <a:gd name="T4" fmla="*/ 2147483647 w 307"/>
                <a:gd name="T5" fmla="*/ 2147483647 h 155"/>
                <a:gd name="T6" fmla="*/ 2147483647 w 307"/>
                <a:gd name="T7" fmla="*/ 2147483647 h 155"/>
                <a:gd name="T8" fmla="*/ 2147483647 w 307"/>
                <a:gd name="T9" fmla="*/ 2147483647 h 155"/>
                <a:gd name="T10" fmla="*/ 2147483647 w 307"/>
                <a:gd name="T11" fmla="*/ 2147483647 h 155"/>
                <a:gd name="T12" fmla="*/ 2147483647 w 307"/>
                <a:gd name="T13" fmla="*/ 2147483647 h 155"/>
                <a:gd name="T14" fmla="*/ 2147483647 w 307"/>
                <a:gd name="T15" fmla="*/ 2147483647 h 155"/>
                <a:gd name="T16" fmla="*/ 2147483647 w 307"/>
                <a:gd name="T17" fmla="*/ 2147483647 h 155"/>
                <a:gd name="T18" fmla="*/ 2147483647 w 307"/>
                <a:gd name="T19" fmla="*/ 2147483647 h 155"/>
                <a:gd name="T20" fmla="*/ 0 w 307"/>
                <a:gd name="T21" fmla="*/ 2147483647 h 155"/>
                <a:gd name="T22" fmla="*/ 2147483647 w 307"/>
                <a:gd name="T23" fmla="*/ 2147483647 h 155"/>
                <a:gd name="T24" fmla="*/ 2147483647 w 307"/>
                <a:gd name="T25" fmla="*/ 2147483647 h 155"/>
                <a:gd name="T26" fmla="*/ 2147483647 w 307"/>
                <a:gd name="T27" fmla="*/ 2147483647 h 155"/>
                <a:gd name="T28" fmla="*/ 2147483647 w 307"/>
                <a:gd name="T29" fmla="*/ 2147483647 h 155"/>
                <a:gd name="T30" fmla="*/ 2147483647 w 307"/>
                <a:gd name="T31" fmla="*/ 2147483647 h 155"/>
                <a:gd name="T32" fmla="*/ 2147483647 w 307"/>
                <a:gd name="T33" fmla="*/ 2147483647 h 155"/>
                <a:gd name="T34" fmla="*/ 2147483647 w 307"/>
                <a:gd name="T35" fmla="*/ 2147483647 h 155"/>
                <a:gd name="T36" fmla="*/ 2147483647 w 307"/>
                <a:gd name="T37" fmla="*/ 2147483647 h 155"/>
                <a:gd name="T38" fmla="*/ 2147483647 w 307"/>
                <a:gd name="T39" fmla="*/ 2147483647 h 155"/>
                <a:gd name="T40" fmla="*/ 2147483647 w 307"/>
                <a:gd name="T41" fmla="*/ 2147483647 h 155"/>
                <a:gd name="T42" fmla="*/ 2147483647 w 307"/>
                <a:gd name="T43" fmla="*/ 2147483647 h 155"/>
                <a:gd name="T44" fmla="*/ 2147483647 w 307"/>
                <a:gd name="T45" fmla="*/ 2147483647 h 155"/>
                <a:gd name="T46" fmla="*/ 2147483647 w 307"/>
                <a:gd name="T47" fmla="*/ 2147483647 h 155"/>
                <a:gd name="T48" fmla="*/ 2147483647 w 307"/>
                <a:gd name="T49" fmla="*/ 2147483647 h 155"/>
                <a:gd name="T50" fmla="*/ 2147483647 w 307"/>
                <a:gd name="T51" fmla="*/ 2147483647 h 155"/>
                <a:gd name="T52" fmla="*/ 2147483647 w 307"/>
                <a:gd name="T53" fmla="*/ 2147483647 h 155"/>
                <a:gd name="T54" fmla="*/ 2147483647 w 307"/>
                <a:gd name="T55" fmla="*/ 2147483647 h 155"/>
                <a:gd name="T56" fmla="*/ 2147483647 w 307"/>
                <a:gd name="T57" fmla="*/ 2147483647 h 155"/>
                <a:gd name="T58" fmla="*/ 2147483647 w 307"/>
                <a:gd name="T59" fmla="*/ 2147483647 h 155"/>
                <a:gd name="T60" fmla="*/ 2147483647 w 307"/>
                <a:gd name="T61" fmla="*/ 2147483647 h 155"/>
                <a:gd name="T62" fmla="*/ 2147483647 w 307"/>
                <a:gd name="T63" fmla="*/ 0 h 155"/>
                <a:gd name="T64" fmla="*/ 2147483647 w 307"/>
                <a:gd name="T65" fmla="*/ 2147483647 h 155"/>
                <a:gd name="T66" fmla="*/ 2147483647 w 307"/>
                <a:gd name="T67" fmla="*/ 2147483647 h 155"/>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w 307"/>
                <a:gd name="T103" fmla="*/ 0 h 155"/>
                <a:gd name="T104" fmla="*/ 558800 w 307"/>
                <a:gd name="T105" fmla="*/ 295275 h 155"/>
              </a:gdLst>
              <a:ahLst/>
              <a:cxnLst>
                <a:cxn ang="T68">
                  <a:pos x="T0" y="T1"/>
                </a:cxn>
                <a:cxn ang="T69">
                  <a:pos x="T2" y="T3"/>
                </a:cxn>
                <a:cxn ang="T70">
                  <a:pos x="T4" y="T5"/>
                </a:cxn>
                <a:cxn ang="T71">
                  <a:pos x="T6" y="T7"/>
                </a:cxn>
                <a:cxn ang="T72">
                  <a:pos x="T8" y="T9"/>
                </a:cxn>
                <a:cxn ang="T73">
                  <a:pos x="T10" y="T11"/>
                </a:cxn>
                <a:cxn ang="T74">
                  <a:pos x="T12" y="T13"/>
                </a:cxn>
                <a:cxn ang="T75">
                  <a:pos x="T14" y="T15"/>
                </a:cxn>
                <a:cxn ang="T76">
                  <a:pos x="T16" y="T17"/>
                </a:cxn>
                <a:cxn ang="T77">
                  <a:pos x="T18" y="T19"/>
                </a:cxn>
                <a:cxn ang="T78">
                  <a:pos x="T20" y="T21"/>
                </a:cxn>
                <a:cxn ang="T79">
                  <a:pos x="T22" y="T23"/>
                </a:cxn>
                <a:cxn ang="T80">
                  <a:pos x="T24" y="T25"/>
                </a:cxn>
                <a:cxn ang="T81">
                  <a:pos x="T26" y="T27"/>
                </a:cxn>
                <a:cxn ang="T82">
                  <a:pos x="T28" y="T29"/>
                </a:cxn>
                <a:cxn ang="T83">
                  <a:pos x="T30" y="T31"/>
                </a:cxn>
                <a:cxn ang="T84">
                  <a:pos x="T32" y="T33"/>
                </a:cxn>
                <a:cxn ang="T85">
                  <a:pos x="T34" y="T35"/>
                </a:cxn>
                <a:cxn ang="T86">
                  <a:pos x="T36" y="T37"/>
                </a:cxn>
                <a:cxn ang="T87">
                  <a:pos x="T38" y="T39"/>
                </a:cxn>
                <a:cxn ang="T88">
                  <a:pos x="T40" y="T41"/>
                </a:cxn>
                <a:cxn ang="T89">
                  <a:pos x="T42" y="T43"/>
                </a:cxn>
                <a:cxn ang="T90">
                  <a:pos x="T44" y="T45"/>
                </a:cxn>
                <a:cxn ang="T91">
                  <a:pos x="T46" y="T47"/>
                </a:cxn>
                <a:cxn ang="T92">
                  <a:pos x="T48" y="T49"/>
                </a:cxn>
                <a:cxn ang="T93">
                  <a:pos x="T50" y="T51"/>
                </a:cxn>
                <a:cxn ang="T94">
                  <a:pos x="T52" y="T53"/>
                </a:cxn>
                <a:cxn ang="T95">
                  <a:pos x="T54" y="T55"/>
                </a:cxn>
                <a:cxn ang="T96">
                  <a:pos x="T56" y="T57"/>
                </a:cxn>
                <a:cxn ang="T97">
                  <a:pos x="T58" y="T59"/>
                </a:cxn>
                <a:cxn ang="T98">
                  <a:pos x="T60" y="T61"/>
                </a:cxn>
                <a:cxn ang="T99">
                  <a:pos x="T62" y="T63"/>
                </a:cxn>
                <a:cxn ang="T100">
                  <a:pos x="T64" y="T65"/>
                </a:cxn>
                <a:cxn ang="T101">
                  <a:pos x="T66" y="T67"/>
                </a:cxn>
              </a:cxnLst>
              <a:rect l="T102" t="T103" r="T104" b="T105"/>
              <a:pathLst>
                <a:path w="307" h="155">
                  <a:moveTo>
                    <a:pt x="137" y="25"/>
                  </a:moveTo>
                  <a:lnTo>
                    <a:pt x="120" y="19"/>
                  </a:lnTo>
                  <a:lnTo>
                    <a:pt x="102" y="22"/>
                  </a:lnTo>
                  <a:lnTo>
                    <a:pt x="82" y="34"/>
                  </a:lnTo>
                  <a:lnTo>
                    <a:pt x="74" y="48"/>
                  </a:lnTo>
                  <a:lnTo>
                    <a:pt x="69" y="66"/>
                  </a:lnTo>
                  <a:lnTo>
                    <a:pt x="51" y="62"/>
                  </a:lnTo>
                  <a:lnTo>
                    <a:pt x="29" y="67"/>
                  </a:lnTo>
                  <a:lnTo>
                    <a:pt x="5" y="68"/>
                  </a:lnTo>
                  <a:lnTo>
                    <a:pt x="2" y="82"/>
                  </a:lnTo>
                  <a:lnTo>
                    <a:pt x="0" y="98"/>
                  </a:lnTo>
                  <a:lnTo>
                    <a:pt x="4" y="120"/>
                  </a:lnTo>
                  <a:lnTo>
                    <a:pt x="12" y="131"/>
                  </a:lnTo>
                  <a:lnTo>
                    <a:pt x="40" y="138"/>
                  </a:lnTo>
                  <a:lnTo>
                    <a:pt x="61" y="149"/>
                  </a:lnTo>
                  <a:lnTo>
                    <a:pt x="91" y="155"/>
                  </a:lnTo>
                  <a:lnTo>
                    <a:pt x="118" y="149"/>
                  </a:lnTo>
                  <a:lnTo>
                    <a:pt x="134" y="133"/>
                  </a:lnTo>
                  <a:lnTo>
                    <a:pt x="164" y="124"/>
                  </a:lnTo>
                  <a:lnTo>
                    <a:pt x="197" y="117"/>
                  </a:lnTo>
                  <a:lnTo>
                    <a:pt x="214" y="95"/>
                  </a:lnTo>
                  <a:lnTo>
                    <a:pt x="236" y="89"/>
                  </a:lnTo>
                  <a:lnTo>
                    <a:pt x="269" y="104"/>
                  </a:lnTo>
                  <a:lnTo>
                    <a:pt x="307" y="107"/>
                  </a:lnTo>
                  <a:lnTo>
                    <a:pt x="302" y="91"/>
                  </a:lnTo>
                  <a:lnTo>
                    <a:pt x="286" y="42"/>
                  </a:lnTo>
                  <a:lnTo>
                    <a:pt x="271" y="30"/>
                  </a:lnTo>
                  <a:lnTo>
                    <a:pt x="261" y="18"/>
                  </a:lnTo>
                  <a:lnTo>
                    <a:pt x="240" y="10"/>
                  </a:lnTo>
                  <a:lnTo>
                    <a:pt x="221" y="10"/>
                  </a:lnTo>
                  <a:lnTo>
                    <a:pt x="193" y="16"/>
                  </a:lnTo>
                  <a:lnTo>
                    <a:pt x="158" y="0"/>
                  </a:lnTo>
                  <a:lnTo>
                    <a:pt x="134" y="10"/>
                  </a:lnTo>
                  <a:lnTo>
                    <a:pt x="137" y="25"/>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74" name="Freeform 151">
              <a:extLst>
                <a:ext uri="{FF2B5EF4-FFF2-40B4-BE49-F238E27FC236}">
                  <a16:creationId xmlns:a16="http://schemas.microsoft.com/office/drawing/2014/main" id="{11ABE7CC-B758-485D-B95B-29196D3A928B}"/>
                </a:ext>
              </a:extLst>
            </p:cNvPr>
            <p:cNvSpPr>
              <a:spLocks/>
            </p:cNvSpPr>
            <p:nvPr/>
          </p:nvSpPr>
          <p:spPr bwMode="auto">
            <a:xfrm>
              <a:off x="4625380" y="2774334"/>
              <a:ext cx="126496" cy="70275"/>
            </a:xfrm>
            <a:custGeom>
              <a:avLst/>
              <a:gdLst>
                <a:gd name="T0" fmla="*/ 2147483647 w 405"/>
                <a:gd name="T1" fmla="*/ 0 h 223"/>
                <a:gd name="T2" fmla="*/ 2147483647 w 405"/>
                <a:gd name="T3" fmla="*/ 2147483647 h 223"/>
                <a:gd name="T4" fmla="*/ 2147483647 w 405"/>
                <a:gd name="T5" fmla="*/ 2147483647 h 223"/>
                <a:gd name="T6" fmla="*/ 2147483647 w 405"/>
                <a:gd name="T7" fmla="*/ 2147483647 h 223"/>
                <a:gd name="T8" fmla="*/ 2147483647 w 405"/>
                <a:gd name="T9" fmla="*/ 2147483647 h 223"/>
                <a:gd name="T10" fmla="*/ 2147483647 w 405"/>
                <a:gd name="T11" fmla="*/ 2147483647 h 223"/>
                <a:gd name="T12" fmla="*/ 2147483647 w 405"/>
                <a:gd name="T13" fmla="*/ 2147483647 h 223"/>
                <a:gd name="T14" fmla="*/ 2147483647 w 405"/>
                <a:gd name="T15" fmla="*/ 2147483647 h 223"/>
                <a:gd name="T16" fmla="*/ 2147483647 w 405"/>
                <a:gd name="T17" fmla="*/ 2147483647 h 223"/>
                <a:gd name="T18" fmla="*/ 2147483647 w 405"/>
                <a:gd name="T19" fmla="*/ 2147483647 h 223"/>
                <a:gd name="T20" fmla="*/ 0 w 405"/>
                <a:gd name="T21" fmla="*/ 2147483647 h 223"/>
                <a:gd name="T22" fmla="*/ 2147483647 w 405"/>
                <a:gd name="T23" fmla="*/ 2147483647 h 223"/>
                <a:gd name="T24" fmla="*/ 2147483647 w 405"/>
                <a:gd name="T25" fmla="*/ 2147483647 h 223"/>
                <a:gd name="T26" fmla="*/ 2147483647 w 405"/>
                <a:gd name="T27" fmla="*/ 2147483647 h 223"/>
                <a:gd name="T28" fmla="*/ 2147483647 w 405"/>
                <a:gd name="T29" fmla="*/ 2147483647 h 223"/>
                <a:gd name="T30" fmla="*/ 2147483647 w 405"/>
                <a:gd name="T31" fmla="*/ 2147483647 h 223"/>
                <a:gd name="T32" fmla="*/ 2147483647 w 405"/>
                <a:gd name="T33" fmla="*/ 2147483647 h 223"/>
                <a:gd name="T34" fmla="*/ 2147483647 w 405"/>
                <a:gd name="T35" fmla="*/ 2147483647 h 223"/>
                <a:gd name="T36" fmla="*/ 2147483647 w 405"/>
                <a:gd name="T37" fmla="*/ 2147483647 h 223"/>
                <a:gd name="T38" fmla="*/ 2147483647 w 405"/>
                <a:gd name="T39" fmla="*/ 2147483647 h 223"/>
                <a:gd name="T40" fmla="*/ 2147483647 w 405"/>
                <a:gd name="T41" fmla="*/ 2147483647 h 223"/>
                <a:gd name="T42" fmla="*/ 2147483647 w 405"/>
                <a:gd name="T43" fmla="*/ 2147483647 h 223"/>
                <a:gd name="T44" fmla="*/ 2147483647 w 405"/>
                <a:gd name="T45" fmla="*/ 2147483647 h 223"/>
                <a:gd name="T46" fmla="*/ 2147483647 w 405"/>
                <a:gd name="T47" fmla="*/ 2147483647 h 223"/>
                <a:gd name="T48" fmla="*/ 2147483647 w 405"/>
                <a:gd name="T49" fmla="*/ 2147483647 h 223"/>
                <a:gd name="T50" fmla="*/ 2147483647 w 405"/>
                <a:gd name="T51" fmla="*/ 2147483647 h 223"/>
                <a:gd name="T52" fmla="*/ 2147483647 w 405"/>
                <a:gd name="T53" fmla="*/ 2147483647 h 223"/>
                <a:gd name="T54" fmla="*/ 2147483647 w 405"/>
                <a:gd name="T55" fmla="*/ 2147483647 h 223"/>
                <a:gd name="T56" fmla="*/ 2147483647 w 405"/>
                <a:gd name="T57" fmla="*/ 2147483647 h 223"/>
                <a:gd name="T58" fmla="*/ 2147483647 w 405"/>
                <a:gd name="T59" fmla="*/ 2147483647 h 223"/>
                <a:gd name="T60" fmla="*/ 2147483647 w 405"/>
                <a:gd name="T61" fmla="*/ 2147483647 h 223"/>
                <a:gd name="T62" fmla="*/ 2147483647 w 405"/>
                <a:gd name="T63" fmla="*/ 2147483647 h 223"/>
                <a:gd name="T64" fmla="*/ 2147483647 w 405"/>
                <a:gd name="T65" fmla="*/ 2147483647 h 223"/>
                <a:gd name="T66" fmla="*/ 2147483647 w 405"/>
                <a:gd name="T67" fmla="*/ 2147483647 h 223"/>
                <a:gd name="T68" fmla="*/ 2147483647 w 405"/>
                <a:gd name="T69" fmla="*/ 2147483647 h 223"/>
                <a:gd name="T70" fmla="*/ 2147483647 w 405"/>
                <a:gd name="T71" fmla="*/ 2147483647 h 223"/>
                <a:gd name="T72" fmla="*/ 2147483647 w 405"/>
                <a:gd name="T73" fmla="*/ 2147483647 h 223"/>
                <a:gd name="T74" fmla="*/ 2147483647 w 405"/>
                <a:gd name="T75" fmla="*/ 2147483647 h 223"/>
                <a:gd name="T76" fmla="*/ 2147483647 w 405"/>
                <a:gd name="T77" fmla="*/ 2147483647 h 223"/>
                <a:gd name="T78" fmla="*/ 2147483647 w 405"/>
                <a:gd name="T79" fmla="*/ 2147483647 h 223"/>
                <a:gd name="T80" fmla="*/ 2147483647 w 405"/>
                <a:gd name="T81" fmla="*/ 2147483647 h 223"/>
                <a:gd name="T82" fmla="*/ 2147483647 w 405"/>
                <a:gd name="T83" fmla="*/ 2147483647 h 223"/>
                <a:gd name="T84" fmla="*/ 2147483647 w 405"/>
                <a:gd name="T85" fmla="*/ 2147483647 h 223"/>
                <a:gd name="T86" fmla="*/ 2147483647 w 405"/>
                <a:gd name="T87" fmla="*/ 2147483647 h 223"/>
                <a:gd name="T88" fmla="*/ 2147483647 w 405"/>
                <a:gd name="T89" fmla="*/ 2147483647 h 223"/>
                <a:gd name="T90" fmla="*/ 2147483647 w 405"/>
                <a:gd name="T91" fmla="*/ 2147483647 h 223"/>
                <a:gd name="T92" fmla="*/ 2147483647 w 405"/>
                <a:gd name="T93" fmla="*/ 0 h 223"/>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w 405"/>
                <a:gd name="T142" fmla="*/ 0 h 223"/>
                <a:gd name="T143" fmla="*/ 754521 w 405"/>
                <a:gd name="T144" fmla="*/ 375296 h 223"/>
              </a:gdLst>
              <a:ahLst/>
              <a:cxnLst>
                <a:cxn ang="T94">
                  <a:pos x="T0" y="T1"/>
                </a:cxn>
                <a:cxn ang="T95">
                  <a:pos x="T2" y="T3"/>
                </a:cxn>
                <a:cxn ang="T96">
                  <a:pos x="T4" y="T5"/>
                </a:cxn>
                <a:cxn ang="T97">
                  <a:pos x="T6" y="T7"/>
                </a:cxn>
                <a:cxn ang="T98">
                  <a:pos x="T8" y="T9"/>
                </a:cxn>
                <a:cxn ang="T99">
                  <a:pos x="T10" y="T11"/>
                </a:cxn>
                <a:cxn ang="T100">
                  <a:pos x="T12" y="T13"/>
                </a:cxn>
                <a:cxn ang="T101">
                  <a:pos x="T14" y="T15"/>
                </a:cxn>
                <a:cxn ang="T102">
                  <a:pos x="T16" y="T17"/>
                </a:cxn>
                <a:cxn ang="T103">
                  <a:pos x="T18" y="T19"/>
                </a:cxn>
                <a:cxn ang="T104">
                  <a:pos x="T20" y="T21"/>
                </a:cxn>
                <a:cxn ang="T105">
                  <a:pos x="T22" y="T23"/>
                </a:cxn>
                <a:cxn ang="T106">
                  <a:pos x="T24" y="T25"/>
                </a:cxn>
                <a:cxn ang="T107">
                  <a:pos x="T26" y="T27"/>
                </a:cxn>
                <a:cxn ang="T108">
                  <a:pos x="T28" y="T29"/>
                </a:cxn>
                <a:cxn ang="T109">
                  <a:pos x="T30" y="T31"/>
                </a:cxn>
                <a:cxn ang="T110">
                  <a:pos x="T32" y="T33"/>
                </a:cxn>
                <a:cxn ang="T111">
                  <a:pos x="T34" y="T35"/>
                </a:cxn>
                <a:cxn ang="T112">
                  <a:pos x="T36" y="T37"/>
                </a:cxn>
                <a:cxn ang="T113">
                  <a:pos x="T38" y="T39"/>
                </a:cxn>
                <a:cxn ang="T114">
                  <a:pos x="T40" y="T41"/>
                </a:cxn>
                <a:cxn ang="T115">
                  <a:pos x="T42" y="T43"/>
                </a:cxn>
                <a:cxn ang="T116">
                  <a:pos x="T44" y="T45"/>
                </a:cxn>
                <a:cxn ang="T117">
                  <a:pos x="T46" y="T47"/>
                </a:cxn>
                <a:cxn ang="T118">
                  <a:pos x="T48" y="T49"/>
                </a:cxn>
                <a:cxn ang="T119">
                  <a:pos x="T50" y="T51"/>
                </a:cxn>
                <a:cxn ang="T120">
                  <a:pos x="T52" y="T53"/>
                </a:cxn>
                <a:cxn ang="T121">
                  <a:pos x="T54" y="T55"/>
                </a:cxn>
                <a:cxn ang="T122">
                  <a:pos x="T56" y="T57"/>
                </a:cxn>
                <a:cxn ang="T123">
                  <a:pos x="T58" y="T59"/>
                </a:cxn>
                <a:cxn ang="T124">
                  <a:pos x="T60" y="T61"/>
                </a:cxn>
                <a:cxn ang="T125">
                  <a:pos x="T62" y="T63"/>
                </a:cxn>
                <a:cxn ang="T126">
                  <a:pos x="T64" y="T65"/>
                </a:cxn>
                <a:cxn ang="T127">
                  <a:pos x="T66" y="T67"/>
                </a:cxn>
                <a:cxn ang="T128">
                  <a:pos x="T68" y="T69"/>
                </a:cxn>
                <a:cxn ang="T129">
                  <a:pos x="T70" y="T71"/>
                </a:cxn>
                <a:cxn ang="T130">
                  <a:pos x="T72" y="T73"/>
                </a:cxn>
                <a:cxn ang="T131">
                  <a:pos x="T74" y="T75"/>
                </a:cxn>
                <a:cxn ang="T132">
                  <a:pos x="T76" y="T77"/>
                </a:cxn>
                <a:cxn ang="T133">
                  <a:pos x="T78" y="T79"/>
                </a:cxn>
                <a:cxn ang="T134">
                  <a:pos x="T80" y="T81"/>
                </a:cxn>
                <a:cxn ang="T135">
                  <a:pos x="T82" y="T83"/>
                </a:cxn>
                <a:cxn ang="T136">
                  <a:pos x="T84" y="T85"/>
                </a:cxn>
                <a:cxn ang="T137">
                  <a:pos x="T86" y="T87"/>
                </a:cxn>
                <a:cxn ang="T138">
                  <a:pos x="T88" y="T89"/>
                </a:cxn>
                <a:cxn ang="T139">
                  <a:pos x="T90" y="T91"/>
                </a:cxn>
                <a:cxn ang="T140">
                  <a:pos x="T92" y="T93"/>
                </a:cxn>
              </a:cxnLst>
              <a:rect l="T141" t="T142" r="T143" b="T144"/>
              <a:pathLst>
                <a:path w="405" h="223">
                  <a:moveTo>
                    <a:pt x="195" y="0"/>
                  </a:moveTo>
                  <a:lnTo>
                    <a:pt x="178" y="1"/>
                  </a:lnTo>
                  <a:lnTo>
                    <a:pt x="160" y="13"/>
                  </a:lnTo>
                  <a:lnTo>
                    <a:pt x="137" y="16"/>
                  </a:lnTo>
                  <a:lnTo>
                    <a:pt x="135" y="39"/>
                  </a:lnTo>
                  <a:lnTo>
                    <a:pt x="121" y="40"/>
                  </a:lnTo>
                  <a:lnTo>
                    <a:pt x="99" y="37"/>
                  </a:lnTo>
                  <a:lnTo>
                    <a:pt x="81" y="53"/>
                  </a:lnTo>
                  <a:lnTo>
                    <a:pt x="53" y="61"/>
                  </a:lnTo>
                  <a:lnTo>
                    <a:pt x="25" y="79"/>
                  </a:lnTo>
                  <a:lnTo>
                    <a:pt x="0" y="87"/>
                  </a:lnTo>
                  <a:lnTo>
                    <a:pt x="9" y="122"/>
                  </a:lnTo>
                  <a:lnTo>
                    <a:pt x="25" y="146"/>
                  </a:lnTo>
                  <a:lnTo>
                    <a:pt x="59" y="176"/>
                  </a:lnTo>
                  <a:lnTo>
                    <a:pt x="72" y="203"/>
                  </a:lnTo>
                  <a:lnTo>
                    <a:pt x="64" y="223"/>
                  </a:lnTo>
                  <a:lnTo>
                    <a:pt x="82" y="220"/>
                  </a:lnTo>
                  <a:lnTo>
                    <a:pt x="110" y="205"/>
                  </a:lnTo>
                  <a:lnTo>
                    <a:pt x="129" y="208"/>
                  </a:lnTo>
                  <a:lnTo>
                    <a:pt x="145" y="209"/>
                  </a:lnTo>
                  <a:lnTo>
                    <a:pt x="165" y="197"/>
                  </a:lnTo>
                  <a:lnTo>
                    <a:pt x="169" y="181"/>
                  </a:lnTo>
                  <a:lnTo>
                    <a:pt x="183" y="187"/>
                  </a:lnTo>
                  <a:lnTo>
                    <a:pt x="207" y="187"/>
                  </a:lnTo>
                  <a:lnTo>
                    <a:pt x="217" y="196"/>
                  </a:lnTo>
                  <a:lnTo>
                    <a:pt x="241" y="206"/>
                  </a:lnTo>
                  <a:lnTo>
                    <a:pt x="257" y="202"/>
                  </a:lnTo>
                  <a:lnTo>
                    <a:pt x="271" y="199"/>
                  </a:lnTo>
                  <a:lnTo>
                    <a:pt x="298" y="204"/>
                  </a:lnTo>
                  <a:lnTo>
                    <a:pt x="320" y="198"/>
                  </a:lnTo>
                  <a:lnTo>
                    <a:pt x="340" y="202"/>
                  </a:lnTo>
                  <a:lnTo>
                    <a:pt x="345" y="183"/>
                  </a:lnTo>
                  <a:lnTo>
                    <a:pt x="352" y="166"/>
                  </a:lnTo>
                  <a:lnTo>
                    <a:pt x="371" y="156"/>
                  </a:lnTo>
                  <a:lnTo>
                    <a:pt x="387" y="151"/>
                  </a:lnTo>
                  <a:lnTo>
                    <a:pt x="405" y="156"/>
                  </a:lnTo>
                  <a:lnTo>
                    <a:pt x="402" y="143"/>
                  </a:lnTo>
                  <a:lnTo>
                    <a:pt x="390" y="134"/>
                  </a:lnTo>
                  <a:lnTo>
                    <a:pt x="368" y="121"/>
                  </a:lnTo>
                  <a:lnTo>
                    <a:pt x="349" y="130"/>
                  </a:lnTo>
                  <a:lnTo>
                    <a:pt x="336" y="104"/>
                  </a:lnTo>
                  <a:lnTo>
                    <a:pt x="316" y="81"/>
                  </a:lnTo>
                  <a:lnTo>
                    <a:pt x="298" y="66"/>
                  </a:lnTo>
                  <a:lnTo>
                    <a:pt x="277" y="59"/>
                  </a:lnTo>
                  <a:lnTo>
                    <a:pt x="252" y="55"/>
                  </a:lnTo>
                  <a:lnTo>
                    <a:pt x="229" y="37"/>
                  </a:lnTo>
                  <a:lnTo>
                    <a:pt x="221" y="29"/>
                  </a:lnTo>
                  <a:lnTo>
                    <a:pt x="204" y="16"/>
                  </a:lnTo>
                  <a:lnTo>
                    <a:pt x="195" y="0"/>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75" name="Freeform 154">
              <a:extLst>
                <a:ext uri="{FF2B5EF4-FFF2-40B4-BE49-F238E27FC236}">
                  <a16:creationId xmlns:a16="http://schemas.microsoft.com/office/drawing/2014/main" id="{BCAB8619-651C-4541-AA6A-8FCB5FAA9DB1}"/>
                </a:ext>
              </a:extLst>
            </p:cNvPr>
            <p:cNvSpPr>
              <a:spLocks/>
            </p:cNvSpPr>
            <p:nvPr/>
          </p:nvSpPr>
          <p:spPr bwMode="auto">
            <a:xfrm>
              <a:off x="4551982" y="3022640"/>
              <a:ext cx="26548" cy="54659"/>
            </a:xfrm>
            <a:custGeom>
              <a:avLst/>
              <a:gdLst>
                <a:gd name="T0" fmla="*/ 0 w 161870"/>
                <a:gd name="T1" fmla="*/ 10 h 324297"/>
                <a:gd name="T2" fmla="*/ 2 w 161870"/>
                <a:gd name="T3" fmla="*/ 16 h 324297"/>
                <a:gd name="T4" fmla="*/ 3 w 161870"/>
                <a:gd name="T5" fmla="*/ 23 h 324297"/>
                <a:gd name="T6" fmla="*/ 3 w 161870"/>
                <a:gd name="T7" fmla="*/ 29 h 324297"/>
                <a:gd name="T8" fmla="*/ 4 w 161870"/>
                <a:gd name="T9" fmla="*/ 36 h 324297"/>
                <a:gd name="T10" fmla="*/ 1 w 161870"/>
                <a:gd name="T11" fmla="*/ 40 h 324297"/>
                <a:gd name="T12" fmla="*/ 1 w 161870"/>
                <a:gd name="T13" fmla="*/ 46 h 324297"/>
                <a:gd name="T14" fmla="*/ 4 w 161870"/>
                <a:gd name="T15" fmla="*/ 48 h 324297"/>
                <a:gd name="T16" fmla="*/ 6 w 161870"/>
                <a:gd name="T17" fmla="*/ 46 h 324297"/>
                <a:gd name="T18" fmla="*/ 9 w 161870"/>
                <a:gd name="T19" fmla="*/ 44 h 324297"/>
                <a:gd name="T20" fmla="*/ 13 w 161870"/>
                <a:gd name="T21" fmla="*/ 42 h 324297"/>
                <a:gd name="T22" fmla="*/ 15 w 161870"/>
                <a:gd name="T23" fmla="*/ 47 h 324297"/>
                <a:gd name="T24" fmla="*/ 19 w 161870"/>
                <a:gd name="T25" fmla="*/ 44 h 324297"/>
                <a:gd name="T26" fmla="*/ 18 w 161870"/>
                <a:gd name="T27" fmla="*/ 36 h 324297"/>
                <a:gd name="T28" fmla="*/ 17 w 161870"/>
                <a:gd name="T29" fmla="*/ 29 h 324297"/>
                <a:gd name="T30" fmla="*/ 19 w 161870"/>
                <a:gd name="T31" fmla="*/ 21 h 324297"/>
                <a:gd name="T32" fmla="*/ 21 w 161870"/>
                <a:gd name="T33" fmla="*/ 17 h 324297"/>
                <a:gd name="T34" fmla="*/ 18 w 161870"/>
                <a:gd name="T35" fmla="*/ 10 h 324297"/>
                <a:gd name="T36" fmla="*/ 19 w 161870"/>
                <a:gd name="T37" fmla="*/ 13 h 324297"/>
                <a:gd name="T38" fmla="*/ 16 w 161870"/>
                <a:gd name="T39" fmla="*/ 3 h 324297"/>
                <a:gd name="T40" fmla="*/ 14 w 161870"/>
                <a:gd name="T41" fmla="*/ 0 h 324297"/>
                <a:gd name="T42" fmla="*/ 12 w 161870"/>
                <a:gd name="T43" fmla="*/ 4 h 324297"/>
                <a:gd name="T44" fmla="*/ 9 w 161870"/>
                <a:gd name="T45" fmla="*/ 7 h 324297"/>
                <a:gd name="T46" fmla="*/ 6 w 161870"/>
                <a:gd name="T47" fmla="*/ 10 h 324297"/>
                <a:gd name="T48" fmla="*/ 3 w 161870"/>
                <a:gd name="T49" fmla="*/ 9 h 324297"/>
                <a:gd name="T50" fmla="*/ 0 w 161870"/>
                <a:gd name="T51" fmla="*/ 10 h 324297"/>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w 161870"/>
                <a:gd name="T79" fmla="*/ 0 h 324297"/>
                <a:gd name="T80" fmla="*/ 161870 w 161870"/>
                <a:gd name="T81" fmla="*/ 324297 h 324297"/>
              </a:gdLst>
              <a:ahLst/>
              <a:cxnLst>
                <a:cxn ang="T52">
                  <a:pos x="T0" y="T1"/>
                </a:cxn>
                <a:cxn ang="T53">
                  <a:pos x="T2" y="T3"/>
                </a:cxn>
                <a:cxn ang="T54">
                  <a:pos x="T4" y="T5"/>
                </a:cxn>
                <a:cxn ang="T55">
                  <a:pos x="T6" y="T7"/>
                </a:cxn>
                <a:cxn ang="T56">
                  <a:pos x="T8" y="T9"/>
                </a:cxn>
                <a:cxn ang="T57">
                  <a:pos x="T10" y="T11"/>
                </a:cxn>
                <a:cxn ang="T58">
                  <a:pos x="T12" y="T13"/>
                </a:cxn>
                <a:cxn ang="T59">
                  <a:pos x="T14" y="T15"/>
                </a:cxn>
                <a:cxn ang="T60">
                  <a:pos x="T16" y="T17"/>
                </a:cxn>
                <a:cxn ang="T61">
                  <a:pos x="T18" y="T19"/>
                </a:cxn>
                <a:cxn ang="T62">
                  <a:pos x="T20" y="T21"/>
                </a:cxn>
                <a:cxn ang="T63">
                  <a:pos x="T22" y="T23"/>
                </a:cxn>
                <a:cxn ang="T64">
                  <a:pos x="T24" y="T25"/>
                </a:cxn>
                <a:cxn ang="T65">
                  <a:pos x="T26" y="T27"/>
                </a:cxn>
                <a:cxn ang="T66">
                  <a:pos x="T28" y="T29"/>
                </a:cxn>
                <a:cxn ang="T67">
                  <a:pos x="T30" y="T31"/>
                </a:cxn>
                <a:cxn ang="T68">
                  <a:pos x="T32" y="T33"/>
                </a:cxn>
                <a:cxn ang="T69">
                  <a:pos x="T34" y="T35"/>
                </a:cxn>
                <a:cxn ang="T70">
                  <a:pos x="T36" y="T37"/>
                </a:cxn>
                <a:cxn ang="T71">
                  <a:pos x="T38" y="T39"/>
                </a:cxn>
                <a:cxn ang="T72">
                  <a:pos x="T40" y="T41"/>
                </a:cxn>
                <a:cxn ang="T73">
                  <a:pos x="T42" y="T43"/>
                </a:cxn>
                <a:cxn ang="T74">
                  <a:pos x="T44" y="T45"/>
                </a:cxn>
                <a:cxn ang="T75">
                  <a:pos x="T46" y="T47"/>
                </a:cxn>
                <a:cxn ang="T76">
                  <a:pos x="T48" y="T49"/>
                </a:cxn>
                <a:cxn ang="T77">
                  <a:pos x="T50" y="T51"/>
                </a:cxn>
              </a:cxnLst>
              <a:rect l="T78" t="T79" r="T80" b="T81"/>
              <a:pathLst>
                <a:path w="161870" h="324297">
                  <a:moveTo>
                    <a:pt x="0" y="67206"/>
                  </a:moveTo>
                  <a:lnTo>
                    <a:pt x="13281" y="106067"/>
                  </a:lnTo>
                  <a:lnTo>
                    <a:pt x="20351" y="153051"/>
                  </a:lnTo>
                  <a:lnTo>
                    <a:pt x="24812" y="198241"/>
                  </a:lnTo>
                  <a:lnTo>
                    <a:pt x="28310" y="242564"/>
                  </a:lnTo>
                  <a:lnTo>
                    <a:pt x="7767" y="269128"/>
                  </a:lnTo>
                  <a:lnTo>
                    <a:pt x="6877" y="312294"/>
                  </a:lnTo>
                  <a:lnTo>
                    <a:pt x="27953" y="324297"/>
                  </a:lnTo>
                  <a:lnTo>
                    <a:pt x="48203" y="313432"/>
                  </a:lnTo>
                  <a:lnTo>
                    <a:pt x="68716" y="299444"/>
                  </a:lnTo>
                  <a:lnTo>
                    <a:pt x="103105" y="284665"/>
                  </a:lnTo>
                  <a:lnTo>
                    <a:pt x="115522" y="321487"/>
                  </a:lnTo>
                  <a:lnTo>
                    <a:pt x="143275" y="299464"/>
                  </a:lnTo>
                  <a:lnTo>
                    <a:pt x="142283" y="245918"/>
                  </a:lnTo>
                  <a:lnTo>
                    <a:pt x="132537" y="197922"/>
                  </a:lnTo>
                  <a:lnTo>
                    <a:pt x="146283" y="145624"/>
                  </a:lnTo>
                  <a:lnTo>
                    <a:pt x="161870" y="112350"/>
                  </a:lnTo>
                  <a:lnTo>
                    <a:pt x="138150" y="66317"/>
                  </a:lnTo>
                  <a:lnTo>
                    <a:pt x="145755" y="89795"/>
                  </a:lnTo>
                  <a:lnTo>
                    <a:pt x="125563" y="19259"/>
                  </a:lnTo>
                  <a:lnTo>
                    <a:pt x="111659" y="0"/>
                  </a:lnTo>
                  <a:lnTo>
                    <a:pt x="89225" y="24440"/>
                  </a:lnTo>
                  <a:lnTo>
                    <a:pt x="70925" y="44905"/>
                  </a:lnTo>
                  <a:lnTo>
                    <a:pt x="43271" y="65757"/>
                  </a:lnTo>
                  <a:lnTo>
                    <a:pt x="25205" y="63050"/>
                  </a:lnTo>
                  <a:lnTo>
                    <a:pt x="0" y="67206"/>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76" name="Freeform 155">
              <a:extLst>
                <a:ext uri="{FF2B5EF4-FFF2-40B4-BE49-F238E27FC236}">
                  <a16:creationId xmlns:a16="http://schemas.microsoft.com/office/drawing/2014/main" id="{8AA412FD-F3BF-41B2-B181-BEC76D9643FA}"/>
                </a:ext>
              </a:extLst>
            </p:cNvPr>
            <p:cNvSpPr>
              <a:spLocks/>
            </p:cNvSpPr>
            <p:nvPr/>
          </p:nvSpPr>
          <p:spPr bwMode="auto">
            <a:xfrm rot="290201">
              <a:off x="4619133" y="3094477"/>
              <a:ext cx="51536" cy="35919"/>
            </a:xfrm>
            <a:custGeom>
              <a:avLst/>
              <a:gdLst>
                <a:gd name="T0" fmla="*/ 2147483647 w 840"/>
                <a:gd name="T1" fmla="*/ 2147483647 h 552"/>
                <a:gd name="T2" fmla="*/ 2147483647 w 840"/>
                <a:gd name="T3" fmla="*/ 2147483647 h 552"/>
                <a:gd name="T4" fmla="*/ 2147483647 w 840"/>
                <a:gd name="T5" fmla="*/ 2147483647 h 552"/>
                <a:gd name="T6" fmla="*/ 2147483647 w 840"/>
                <a:gd name="T7" fmla="*/ 2147483647 h 552"/>
                <a:gd name="T8" fmla="*/ 2147483647 w 840"/>
                <a:gd name="T9" fmla="*/ 2147483647 h 552"/>
                <a:gd name="T10" fmla="*/ 2147483647 w 840"/>
                <a:gd name="T11" fmla="*/ 2147483647 h 552"/>
                <a:gd name="T12" fmla="*/ 2147483647 w 840"/>
                <a:gd name="T13" fmla="*/ 2147483647 h 552"/>
                <a:gd name="T14" fmla="*/ 2147483647 w 840"/>
                <a:gd name="T15" fmla="*/ 2147483647 h 552"/>
                <a:gd name="T16" fmla="*/ 0 w 840"/>
                <a:gd name="T17" fmla="*/ 2147483647 h 552"/>
                <a:gd name="T18" fmla="*/ 2147483647 w 840"/>
                <a:gd name="T19" fmla="*/ 2147483647 h 552"/>
                <a:gd name="T20" fmla="*/ 2147483647 w 840"/>
                <a:gd name="T21" fmla="*/ 2147483647 h 552"/>
                <a:gd name="T22" fmla="*/ 2147483647 w 840"/>
                <a:gd name="T23" fmla="*/ 2147483647 h 552"/>
                <a:gd name="T24" fmla="*/ 2147483647 w 840"/>
                <a:gd name="T25" fmla="*/ 0 h 552"/>
                <a:gd name="T26" fmla="*/ 2147483647 w 840"/>
                <a:gd name="T27" fmla="*/ 2147483647 h 552"/>
                <a:gd name="T28" fmla="*/ 2147483647 w 840"/>
                <a:gd name="T29" fmla="*/ 2147483647 h 552"/>
                <a:gd name="T30" fmla="*/ 2147483647 w 840"/>
                <a:gd name="T31" fmla="*/ 2147483647 h 552"/>
                <a:gd name="T32" fmla="*/ 2147483647 w 840"/>
                <a:gd name="T33" fmla="*/ 2147483647 h 552"/>
                <a:gd name="T34" fmla="*/ 2147483647 w 840"/>
                <a:gd name="T35" fmla="*/ 2147483647 h 552"/>
                <a:gd name="T36" fmla="*/ 2147483647 w 840"/>
                <a:gd name="T37" fmla="*/ 2147483647 h 552"/>
                <a:gd name="T38" fmla="*/ 2147483647 w 840"/>
                <a:gd name="T39" fmla="*/ 2147483647 h 552"/>
                <a:gd name="T40" fmla="*/ 2147483647 w 840"/>
                <a:gd name="T41" fmla="*/ 2147483647 h 552"/>
                <a:gd name="T42" fmla="*/ 2147483647 w 840"/>
                <a:gd name="T43" fmla="*/ 2147483647 h 552"/>
                <a:gd name="T44" fmla="*/ 2147483647 w 840"/>
                <a:gd name="T45" fmla="*/ 2147483647 h 552"/>
                <a:gd name="T46" fmla="*/ 2147483647 w 840"/>
                <a:gd name="T47" fmla="*/ 2147483647 h 552"/>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w 840"/>
                <a:gd name="T73" fmla="*/ 0 h 552"/>
                <a:gd name="T74" fmla="*/ 840 w 840"/>
                <a:gd name="T75" fmla="*/ 552 h 552"/>
              </a:gdLst>
              <a:ahLst/>
              <a:cxnLst>
                <a:cxn ang="T48">
                  <a:pos x="T0" y="T1"/>
                </a:cxn>
                <a:cxn ang="T49">
                  <a:pos x="T2" y="T3"/>
                </a:cxn>
                <a:cxn ang="T50">
                  <a:pos x="T4" y="T5"/>
                </a:cxn>
                <a:cxn ang="T51">
                  <a:pos x="T6" y="T7"/>
                </a:cxn>
                <a:cxn ang="T52">
                  <a:pos x="T8" y="T9"/>
                </a:cxn>
                <a:cxn ang="T53">
                  <a:pos x="T10" y="T11"/>
                </a:cxn>
                <a:cxn ang="T54">
                  <a:pos x="T12" y="T13"/>
                </a:cxn>
                <a:cxn ang="T55">
                  <a:pos x="T14" y="T15"/>
                </a:cxn>
                <a:cxn ang="T56">
                  <a:pos x="T16" y="T17"/>
                </a:cxn>
                <a:cxn ang="T57">
                  <a:pos x="T18" y="T19"/>
                </a:cxn>
                <a:cxn ang="T58">
                  <a:pos x="T20" y="T21"/>
                </a:cxn>
                <a:cxn ang="T59">
                  <a:pos x="T22" y="T23"/>
                </a:cxn>
                <a:cxn ang="T60">
                  <a:pos x="T24" y="T25"/>
                </a:cxn>
                <a:cxn ang="T61">
                  <a:pos x="T26" y="T27"/>
                </a:cxn>
                <a:cxn ang="T62">
                  <a:pos x="T28" y="T29"/>
                </a:cxn>
                <a:cxn ang="T63">
                  <a:pos x="T30" y="T31"/>
                </a:cxn>
                <a:cxn ang="T64">
                  <a:pos x="T32" y="T33"/>
                </a:cxn>
                <a:cxn ang="T65">
                  <a:pos x="T34" y="T35"/>
                </a:cxn>
                <a:cxn ang="T66">
                  <a:pos x="T36" y="T37"/>
                </a:cxn>
                <a:cxn ang="T67">
                  <a:pos x="T38" y="T39"/>
                </a:cxn>
                <a:cxn ang="T68">
                  <a:pos x="T40" y="T41"/>
                </a:cxn>
                <a:cxn ang="T69">
                  <a:pos x="T42" y="T43"/>
                </a:cxn>
                <a:cxn ang="T70">
                  <a:pos x="T44" y="T45"/>
                </a:cxn>
                <a:cxn ang="T71">
                  <a:pos x="T46" y="T47"/>
                </a:cxn>
              </a:cxnLst>
              <a:rect l="T72" t="T73" r="T74" b="T75"/>
              <a:pathLst>
                <a:path w="840" h="552">
                  <a:moveTo>
                    <a:pt x="676" y="489"/>
                  </a:moveTo>
                  <a:lnTo>
                    <a:pt x="585" y="444"/>
                  </a:lnTo>
                  <a:lnTo>
                    <a:pt x="520" y="400"/>
                  </a:lnTo>
                  <a:lnTo>
                    <a:pt x="449" y="398"/>
                  </a:lnTo>
                  <a:lnTo>
                    <a:pt x="352" y="376"/>
                  </a:lnTo>
                  <a:lnTo>
                    <a:pt x="267" y="307"/>
                  </a:lnTo>
                  <a:lnTo>
                    <a:pt x="136" y="232"/>
                  </a:lnTo>
                  <a:lnTo>
                    <a:pt x="41" y="217"/>
                  </a:lnTo>
                  <a:lnTo>
                    <a:pt x="0" y="160"/>
                  </a:lnTo>
                  <a:lnTo>
                    <a:pt x="8" y="72"/>
                  </a:lnTo>
                  <a:lnTo>
                    <a:pt x="88" y="72"/>
                  </a:lnTo>
                  <a:lnTo>
                    <a:pt x="168" y="80"/>
                  </a:lnTo>
                  <a:lnTo>
                    <a:pt x="232" y="0"/>
                  </a:lnTo>
                  <a:lnTo>
                    <a:pt x="313" y="81"/>
                  </a:lnTo>
                  <a:lnTo>
                    <a:pt x="472" y="96"/>
                  </a:lnTo>
                  <a:lnTo>
                    <a:pt x="630" y="81"/>
                  </a:lnTo>
                  <a:lnTo>
                    <a:pt x="752" y="72"/>
                  </a:lnTo>
                  <a:lnTo>
                    <a:pt x="840" y="96"/>
                  </a:lnTo>
                  <a:lnTo>
                    <a:pt x="800" y="168"/>
                  </a:lnTo>
                  <a:lnTo>
                    <a:pt x="760" y="312"/>
                  </a:lnTo>
                  <a:lnTo>
                    <a:pt x="816" y="408"/>
                  </a:lnTo>
                  <a:lnTo>
                    <a:pt x="792" y="488"/>
                  </a:lnTo>
                  <a:lnTo>
                    <a:pt x="768" y="552"/>
                  </a:lnTo>
                  <a:lnTo>
                    <a:pt x="676" y="489"/>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77" name="Freeform 156">
              <a:extLst>
                <a:ext uri="{FF2B5EF4-FFF2-40B4-BE49-F238E27FC236}">
                  <a16:creationId xmlns:a16="http://schemas.microsoft.com/office/drawing/2014/main" id="{AB1ECF12-32CA-4BAC-BA4E-E4517D64B794}"/>
                </a:ext>
              </a:extLst>
            </p:cNvPr>
            <p:cNvSpPr>
              <a:spLocks/>
            </p:cNvSpPr>
            <p:nvPr/>
          </p:nvSpPr>
          <p:spPr bwMode="auto">
            <a:xfrm rot="290201">
              <a:off x="4562913" y="2974228"/>
              <a:ext cx="14056" cy="34357"/>
            </a:xfrm>
            <a:custGeom>
              <a:avLst/>
              <a:gdLst>
                <a:gd name="T0" fmla="*/ 2147483647 w 253"/>
                <a:gd name="T1" fmla="*/ 0 h 499"/>
                <a:gd name="T2" fmla="*/ 2147483647 w 253"/>
                <a:gd name="T3" fmla="*/ 2147483647 h 499"/>
                <a:gd name="T4" fmla="*/ 2147483647 w 253"/>
                <a:gd name="T5" fmla="*/ 2147483647 h 499"/>
                <a:gd name="T6" fmla="*/ 2147483647 w 253"/>
                <a:gd name="T7" fmla="*/ 2147483647 h 499"/>
                <a:gd name="T8" fmla="*/ 2147483647 w 253"/>
                <a:gd name="T9" fmla="*/ 2147483647 h 499"/>
                <a:gd name="T10" fmla="*/ 2147483647 w 253"/>
                <a:gd name="T11" fmla="*/ 2147483647 h 499"/>
                <a:gd name="T12" fmla="*/ 0 w 253"/>
                <a:gd name="T13" fmla="*/ 2147483647 h 499"/>
                <a:gd name="T14" fmla="*/ 2147483647 w 253"/>
                <a:gd name="T15" fmla="*/ 2147483647 h 499"/>
                <a:gd name="T16" fmla="*/ 2147483647 w 253"/>
                <a:gd name="T17" fmla="*/ 2147483647 h 499"/>
                <a:gd name="T18" fmla="*/ 2147483647 w 253"/>
                <a:gd name="T19" fmla="*/ 0 h 499"/>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253"/>
                <a:gd name="T31" fmla="*/ 0 h 499"/>
                <a:gd name="T32" fmla="*/ 253 w 253"/>
                <a:gd name="T33" fmla="*/ 499 h 499"/>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253" h="499">
                  <a:moveTo>
                    <a:pt x="181" y="0"/>
                  </a:moveTo>
                  <a:lnTo>
                    <a:pt x="253" y="200"/>
                  </a:lnTo>
                  <a:lnTo>
                    <a:pt x="226" y="363"/>
                  </a:lnTo>
                  <a:lnTo>
                    <a:pt x="181" y="499"/>
                  </a:lnTo>
                  <a:lnTo>
                    <a:pt x="77" y="488"/>
                  </a:lnTo>
                  <a:lnTo>
                    <a:pt x="45" y="363"/>
                  </a:lnTo>
                  <a:lnTo>
                    <a:pt x="0" y="272"/>
                  </a:lnTo>
                  <a:lnTo>
                    <a:pt x="21" y="184"/>
                  </a:lnTo>
                  <a:lnTo>
                    <a:pt x="90" y="90"/>
                  </a:lnTo>
                  <a:lnTo>
                    <a:pt x="181" y="0"/>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78" name="Freeform 157">
              <a:extLst>
                <a:ext uri="{FF2B5EF4-FFF2-40B4-BE49-F238E27FC236}">
                  <a16:creationId xmlns:a16="http://schemas.microsoft.com/office/drawing/2014/main" id="{DBB32763-853B-4222-B5BB-F689496EED81}"/>
                </a:ext>
              </a:extLst>
            </p:cNvPr>
            <p:cNvSpPr>
              <a:spLocks/>
            </p:cNvSpPr>
            <p:nvPr/>
          </p:nvSpPr>
          <p:spPr bwMode="auto">
            <a:xfrm>
              <a:off x="4648805" y="2886774"/>
              <a:ext cx="54658" cy="31233"/>
            </a:xfrm>
            <a:custGeom>
              <a:avLst/>
              <a:gdLst>
                <a:gd name="T0" fmla="*/ 0 w 205"/>
                <a:gd name="T1" fmla="*/ 2147483647 h 117"/>
                <a:gd name="T2" fmla="*/ 2147483647 w 205"/>
                <a:gd name="T3" fmla="*/ 2147483647 h 117"/>
                <a:gd name="T4" fmla="*/ 2147483647 w 205"/>
                <a:gd name="T5" fmla="*/ 2147483647 h 117"/>
                <a:gd name="T6" fmla="*/ 2147483647 w 205"/>
                <a:gd name="T7" fmla="*/ 2147483647 h 117"/>
                <a:gd name="T8" fmla="*/ 2147483647 w 205"/>
                <a:gd name="T9" fmla="*/ 2147483647 h 117"/>
                <a:gd name="T10" fmla="*/ 2147483647 w 205"/>
                <a:gd name="T11" fmla="*/ 2147483647 h 117"/>
                <a:gd name="T12" fmla="*/ 2147483647 w 205"/>
                <a:gd name="T13" fmla="*/ 2147483647 h 117"/>
                <a:gd name="T14" fmla="*/ 2147483647 w 205"/>
                <a:gd name="T15" fmla="*/ 2147483647 h 117"/>
                <a:gd name="T16" fmla="*/ 2147483647 w 205"/>
                <a:gd name="T17" fmla="*/ 2147483647 h 117"/>
                <a:gd name="T18" fmla="*/ 2147483647 w 205"/>
                <a:gd name="T19" fmla="*/ 2147483647 h 117"/>
                <a:gd name="T20" fmla="*/ 2147483647 w 205"/>
                <a:gd name="T21" fmla="*/ 2147483647 h 117"/>
                <a:gd name="T22" fmla="*/ 2147483647 w 205"/>
                <a:gd name="T23" fmla="*/ 2147483647 h 117"/>
                <a:gd name="T24" fmla="*/ 2147483647 w 205"/>
                <a:gd name="T25" fmla="*/ 2147483647 h 117"/>
                <a:gd name="T26" fmla="*/ 2147483647 w 205"/>
                <a:gd name="T27" fmla="*/ 2147483647 h 117"/>
                <a:gd name="T28" fmla="*/ 2147483647 w 205"/>
                <a:gd name="T29" fmla="*/ 2147483647 h 117"/>
                <a:gd name="T30" fmla="*/ 2147483647 w 205"/>
                <a:gd name="T31" fmla="*/ 2147483647 h 117"/>
                <a:gd name="T32" fmla="*/ 2147483647 w 205"/>
                <a:gd name="T33" fmla="*/ 2147483647 h 117"/>
                <a:gd name="T34" fmla="*/ 2147483647 w 205"/>
                <a:gd name="T35" fmla="*/ 2147483647 h 117"/>
                <a:gd name="T36" fmla="*/ 2147483647 w 205"/>
                <a:gd name="T37" fmla="*/ 0 h 117"/>
                <a:gd name="T38" fmla="*/ 2147483647 w 205"/>
                <a:gd name="T39" fmla="*/ 2147483647 h 117"/>
                <a:gd name="T40" fmla="*/ 2147483647 w 205"/>
                <a:gd name="T41" fmla="*/ 2147483647 h 117"/>
                <a:gd name="T42" fmla="*/ 2147483647 w 205"/>
                <a:gd name="T43" fmla="*/ 2147483647 h 117"/>
                <a:gd name="T44" fmla="*/ 2147483647 w 205"/>
                <a:gd name="T45" fmla="*/ 2147483647 h 117"/>
                <a:gd name="T46" fmla="*/ 2147483647 w 205"/>
                <a:gd name="T47" fmla="*/ 2147483647 h 117"/>
                <a:gd name="T48" fmla="*/ 2147483647 w 205"/>
                <a:gd name="T49" fmla="*/ 2147483647 h 117"/>
                <a:gd name="T50" fmla="*/ 0 w 205"/>
                <a:gd name="T51" fmla="*/ 2147483647 h 117"/>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w 205"/>
                <a:gd name="T79" fmla="*/ 0 h 117"/>
                <a:gd name="T80" fmla="*/ 205 w 205"/>
                <a:gd name="T81" fmla="*/ 117 h 117"/>
              </a:gdLst>
              <a:ahLst/>
              <a:cxnLst>
                <a:cxn ang="T52">
                  <a:pos x="T0" y="T1"/>
                </a:cxn>
                <a:cxn ang="T53">
                  <a:pos x="T2" y="T3"/>
                </a:cxn>
                <a:cxn ang="T54">
                  <a:pos x="T4" y="T5"/>
                </a:cxn>
                <a:cxn ang="T55">
                  <a:pos x="T6" y="T7"/>
                </a:cxn>
                <a:cxn ang="T56">
                  <a:pos x="T8" y="T9"/>
                </a:cxn>
                <a:cxn ang="T57">
                  <a:pos x="T10" y="T11"/>
                </a:cxn>
                <a:cxn ang="T58">
                  <a:pos x="T12" y="T13"/>
                </a:cxn>
                <a:cxn ang="T59">
                  <a:pos x="T14" y="T15"/>
                </a:cxn>
                <a:cxn ang="T60">
                  <a:pos x="T16" y="T17"/>
                </a:cxn>
                <a:cxn ang="T61">
                  <a:pos x="T18" y="T19"/>
                </a:cxn>
                <a:cxn ang="T62">
                  <a:pos x="T20" y="T21"/>
                </a:cxn>
                <a:cxn ang="T63">
                  <a:pos x="T22" y="T23"/>
                </a:cxn>
                <a:cxn ang="T64">
                  <a:pos x="T24" y="T25"/>
                </a:cxn>
                <a:cxn ang="T65">
                  <a:pos x="T26" y="T27"/>
                </a:cxn>
                <a:cxn ang="T66">
                  <a:pos x="T28" y="T29"/>
                </a:cxn>
                <a:cxn ang="T67">
                  <a:pos x="T30" y="T31"/>
                </a:cxn>
                <a:cxn ang="T68">
                  <a:pos x="T32" y="T33"/>
                </a:cxn>
                <a:cxn ang="T69">
                  <a:pos x="T34" y="T35"/>
                </a:cxn>
                <a:cxn ang="T70">
                  <a:pos x="T36" y="T37"/>
                </a:cxn>
                <a:cxn ang="T71">
                  <a:pos x="T38" y="T39"/>
                </a:cxn>
                <a:cxn ang="T72">
                  <a:pos x="T40" y="T41"/>
                </a:cxn>
                <a:cxn ang="T73">
                  <a:pos x="T42" y="T43"/>
                </a:cxn>
                <a:cxn ang="T74">
                  <a:pos x="T44" y="T45"/>
                </a:cxn>
                <a:cxn ang="T75">
                  <a:pos x="T46" y="T47"/>
                </a:cxn>
                <a:cxn ang="T76">
                  <a:pos x="T48" y="T49"/>
                </a:cxn>
                <a:cxn ang="T77">
                  <a:pos x="T50" y="T51"/>
                </a:cxn>
              </a:cxnLst>
              <a:rect l="T78" t="T79" r="T80" b="T81"/>
              <a:pathLst>
                <a:path w="205" h="117">
                  <a:moveTo>
                    <a:pt x="0" y="89"/>
                  </a:moveTo>
                  <a:lnTo>
                    <a:pt x="2" y="107"/>
                  </a:lnTo>
                  <a:lnTo>
                    <a:pt x="20" y="113"/>
                  </a:lnTo>
                  <a:lnTo>
                    <a:pt x="37" y="113"/>
                  </a:lnTo>
                  <a:lnTo>
                    <a:pt x="58" y="113"/>
                  </a:lnTo>
                  <a:lnTo>
                    <a:pt x="78" y="116"/>
                  </a:lnTo>
                  <a:lnTo>
                    <a:pt x="101" y="113"/>
                  </a:lnTo>
                  <a:lnTo>
                    <a:pt x="120" y="117"/>
                  </a:lnTo>
                  <a:lnTo>
                    <a:pt x="138" y="100"/>
                  </a:lnTo>
                  <a:lnTo>
                    <a:pt x="148" y="86"/>
                  </a:lnTo>
                  <a:lnTo>
                    <a:pt x="146" y="59"/>
                  </a:lnTo>
                  <a:lnTo>
                    <a:pt x="149" y="41"/>
                  </a:lnTo>
                  <a:lnTo>
                    <a:pt x="155" y="32"/>
                  </a:lnTo>
                  <a:lnTo>
                    <a:pt x="172" y="44"/>
                  </a:lnTo>
                  <a:lnTo>
                    <a:pt x="191" y="43"/>
                  </a:lnTo>
                  <a:lnTo>
                    <a:pt x="205" y="33"/>
                  </a:lnTo>
                  <a:lnTo>
                    <a:pt x="196" y="8"/>
                  </a:lnTo>
                  <a:lnTo>
                    <a:pt x="171" y="8"/>
                  </a:lnTo>
                  <a:lnTo>
                    <a:pt x="148" y="0"/>
                  </a:lnTo>
                  <a:lnTo>
                    <a:pt x="118" y="6"/>
                  </a:lnTo>
                  <a:lnTo>
                    <a:pt x="82" y="21"/>
                  </a:lnTo>
                  <a:lnTo>
                    <a:pt x="57" y="38"/>
                  </a:lnTo>
                  <a:lnTo>
                    <a:pt x="41" y="42"/>
                  </a:lnTo>
                  <a:lnTo>
                    <a:pt x="11" y="45"/>
                  </a:lnTo>
                  <a:lnTo>
                    <a:pt x="12" y="71"/>
                  </a:lnTo>
                  <a:lnTo>
                    <a:pt x="0" y="89"/>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79" name="Freeform 158">
              <a:extLst>
                <a:ext uri="{FF2B5EF4-FFF2-40B4-BE49-F238E27FC236}">
                  <a16:creationId xmlns:a16="http://schemas.microsoft.com/office/drawing/2014/main" id="{DA92EB5F-2166-47B1-B8A0-E7E790710757}"/>
                </a:ext>
              </a:extLst>
            </p:cNvPr>
            <p:cNvSpPr>
              <a:spLocks/>
            </p:cNvSpPr>
            <p:nvPr/>
          </p:nvSpPr>
          <p:spPr bwMode="auto">
            <a:xfrm>
              <a:off x="4650367" y="2894583"/>
              <a:ext cx="96824" cy="81207"/>
            </a:xfrm>
            <a:custGeom>
              <a:avLst/>
              <a:gdLst>
                <a:gd name="T0" fmla="*/ 3 w 580661"/>
                <a:gd name="T1" fmla="*/ 19 h 479512"/>
                <a:gd name="T2" fmla="*/ 2 w 580661"/>
                <a:gd name="T3" fmla="*/ 27 h 479512"/>
                <a:gd name="T4" fmla="*/ 4 w 580661"/>
                <a:gd name="T5" fmla="*/ 32 h 479512"/>
                <a:gd name="T6" fmla="*/ 9 w 580661"/>
                <a:gd name="T7" fmla="*/ 28 h 479512"/>
                <a:gd name="T8" fmla="*/ 14 w 580661"/>
                <a:gd name="T9" fmla="*/ 25 h 479512"/>
                <a:gd name="T10" fmla="*/ 20 w 580661"/>
                <a:gd name="T11" fmla="*/ 31 h 479512"/>
                <a:gd name="T12" fmla="*/ 20 w 580661"/>
                <a:gd name="T13" fmla="*/ 39 h 479512"/>
                <a:gd name="T14" fmla="*/ 25 w 580661"/>
                <a:gd name="T15" fmla="*/ 47 h 479512"/>
                <a:gd name="T16" fmla="*/ 28 w 580661"/>
                <a:gd name="T17" fmla="*/ 53 h 479512"/>
                <a:gd name="T18" fmla="*/ 24 w 580661"/>
                <a:gd name="T19" fmla="*/ 58 h 479512"/>
                <a:gd name="T20" fmla="*/ 30 w 580661"/>
                <a:gd name="T21" fmla="*/ 61 h 479512"/>
                <a:gd name="T22" fmla="*/ 38 w 580661"/>
                <a:gd name="T23" fmla="*/ 65 h 479512"/>
                <a:gd name="T24" fmla="*/ 45 w 580661"/>
                <a:gd name="T25" fmla="*/ 69 h 479512"/>
                <a:gd name="T26" fmla="*/ 51 w 580661"/>
                <a:gd name="T27" fmla="*/ 70 h 479512"/>
                <a:gd name="T28" fmla="*/ 48 w 580661"/>
                <a:gd name="T29" fmla="*/ 61 h 479512"/>
                <a:gd name="T30" fmla="*/ 41 w 580661"/>
                <a:gd name="T31" fmla="*/ 58 h 479512"/>
                <a:gd name="T32" fmla="*/ 37 w 580661"/>
                <a:gd name="T33" fmla="*/ 47 h 479512"/>
                <a:gd name="T34" fmla="*/ 36 w 580661"/>
                <a:gd name="T35" fmla="*/ 34 h 479512"/>
                <a:gd name="T36" fmla="*/ 45 w 580661"/>
                <a:gd name="T37" fmla="*/ 31 h 479512"/>
                <a:gd name="T38" fmla="*/ 54 w 580661"/>
                <a:gd name="T39" fmla="*/ 32 h 479512"/>
                <a:gd name="T40" fmla="*/ 63 w 580661"/>
                <a:gd name="T41" fmla="*/ 33 h 479512"/>
                <a:gd name="T42" fmla="*/ 72 w 580661"/>
                <a:gd name="T43" fmla="*/ 36 h 479512"/>
                <a:gd name="T44" fmla="*/ 80 w 580661"/>
                <a:gd name="T45" fmla="*/ 39 h 479512"/>
                <a:gd name="T46" fmla="*/ 79 w 580661"/>
                <a:gd name="T47" fmla="*/ 29 h 479512"/>
                <a:gd name="T48" fmla="*/ 76 w 580661"/>
                <a:gd name="T49" fmla="*/ 19 h 479512"/>
                <a:gd name="T50" fmla="*/ 61 w 580661"/>
                <a:gd name="T51" fmla="*/ 19 h 479512"/>
                <a:gd name="T52" fmla="*/ 49 w 580661"/>
                <a:gd name="T53" fmla="*/ 8 h 479512"/>
                <a:gd name="T54" fmla="*/ 42 w 580661"/>
                <a:gd name="T55" fmla="*/ 3 h 479512"/>
                <a:gd name="T56" fmla="*/ 34 w 580661"/>
                <a:gd name="T57" fmla="*/ 0 h 479512"/>
                <a:gd name="T58" fmla="*/ 31 w 580661"/>
                <a:gd name="T59" fmla="*/ 9 h 479512"/>
                <a:gd name="T60" fmla="*/ 28 w 580661"/>
                <a:gd name="T61" fmla="*/ 17 h 479512"/>
                <a:gd name="T62" fmla="*/ 22 w 580661"/>
                <a:gd name="T63" fmla="*/ 20 h 479512"/>
                <a:gd name="T64" fmla="*/ 12 w 580661"/>
                <a:gd name="T65" fmla="*/ 20 h 479512"/>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w 580661"/>
                <a:gd name="T100" fmla="*/ 0 h 479512"/>
                <a:gd name="T101" fmla="*/ 580661 w 580661"/>
                <a:gd name="T102" fmla="*/ 479512 h 479512"/>
              </a:gdLst>
              <a:ahLst/>
              <a:cxnLst>
                <a:cxn ang="T66">
                  <a:pos x="T0" y="T1"/>
                </a:cxn>
                <a:cxn ang="T67">
                  <a:pos x="T2" y="T3"/>
                </a:cxn>
                <a:cxn ang="T68">
                  <a:pos x="T4" y="T5"/>
                </a:cxn>
                <a:cxn ang="T69">
                  <a:pos x="T6" y="T7"/>
                </a:cxn>
                <a:cxn ang="T70">
                  <a:pos x="T8" y="T9"/>
                </a:cxn>
                <a:cxn ang="T71">
                  <a:pos x="T10" y="T11"/>
                </a:cxn>
                <a:cxn ang="T72">
                  <a:pos x="T12" y="T13"/>
                </a:cxn>
                <a:cxn ang="T73">
                  <a:pos x="T14" y="T15"/>
                </a:cxn>
                <a:cxn ang="T74">
                  <a:pos x="T16" y="T17"/>
                </a:cxn>
                <a:cxn ang="T75">
                  <a:pos x="T18" y="T19"/>
                </a:cxn>
                <a:cxn ang="T76">
                  <a:pos x="T20" y="T21"/>
                </a:cxn>
                <a:cxn ang="T77">
                  <a:pos x="T22" y="T23"/>
                </a:cxn>
                <a:cxn ang="T78">
                  <a:pos x="T24" y="T25"/>
                </a:cxn>
                <a:cxn ang="T79">
                  <a:pos x="T26" y="T27"/>
                </a:cxn>
                <a:cxn ang="T80">
                  <a:pos x="T28" y="T29"/>
                </a:cxn>
                <a:cxn ang="T81">
                  <a:pos x="T30" y="T31"/>
                </a:cxn>
                <a:cxn ang="T82">
                  <a:pos x="T32" y="T33"/>
                </a:cxn>
                <a:cxn ang="T83">
                  <a:pos x="T34" y="T35"/>
                </a:cxn>
                <a:cxn ang="T84">
                  <a:pos x="T36" y="T37"/>
                </a:cxn>
                <a:cxn ang="T85">
                  <a:pos x="T38" y="T39"/>
                </a:cxn>
                <a:cxn ang="T86">
                  <a:pos x="T40" y="T41"/>
                </a:cxn>
                <a:cxn ang="T87">
                  <a:pos x="T42" y="T43"/>
                </a:cxn>
                <a:cxn ang="T88">
                  <a:pos x="T44" y="T45"/>
                </a:cxn>
                <a:cxn ang="T89">
                  <a:pos x="T46" y="T47"/>
                </a:cxn>
                <a:cxn ang="T90">
                  <a:pos x="T48" y="T49"/>
                </a:cxn>
                <a:cxn ang="T91">
                  <a:pos x="T50" y="T51"/>
                </a:cxn>
                <a:cxn ang="T92">
                  <a:pos x="T52" y="T53"/>
                </a:cxn>
                <a:cxn ang="T93">
                  <a:pos x="T54" y="T55"/>
                </a:cxn>
                <a:cxn ang="T94">
                  <a:pos x="T56" y="T57"/>
                </a:cxn>
                <a:cxn ang="T95">
                  <a:pos x="T58" y="T59"/>
                </a:cxn>
                <a:cxn ang="T96">
                  <a:pos x="T60" y="T61"/>
                </a:cxn>
                <a:cxn ang="T97">
                  <a:pos x="T62" y="T63"/>
                </a:cxn>
                <a:cxn ang="T98">
                  <a:pos x="T64" y="T65"/>
                </a:cxn>
              </a:cxnLst>
              <a:rect l="T99" t="T100" r="T101" b="T102"/>
              <a:pathLst>
                <a:path w="580661" h="479512">
                  <a:moveTo>
                    <a:pt x="50472" y="129921"/>
                  </a:moveTo>
                  <a:lnTo>
                    <a:pt x="17945" y="127168"/>
                  </a:lnTo>
                  <a:lnTo>
                    <a:pt x="0" y="143544"/>
                  </a:lnTo>
                  <a:lnTo>
                    <a:pt x="14999" y="179009"/>
                  </a:lnTo>
                  <a:lnTo>
                    <a:pt x="11898" y="198628"/>
                  </a:lnTo>
                  <a:lnTo>
                    <a:pt x="25693" y="211392"/>
                  </a:lnTo>
                  <a:lnTo>
                    <a:pt x="60511" y="202741"/>
                  </a:lnTo>
                  <a:lnTo>
                    <a:pt x="66794" y="183789"/>
                  </a:lnTo>
                  <a:lnTo>
                    <a:pt x="75032" y="163014"/>
                  </a:lnTo>
                  <a:lnTo>
                    <a:pt x="96679" y="162461"/>
                  </a:lnTo>
                  <a:lnTo>
                    <a:pt x="119669" y="171562"/>
                  </a:lnTo>
                  <a:lnTo>
                    <a:pt x="144743" y="207085"/>
                  </a:lnTo>
                  <a:lnTo>
                    <a:pt x="164185" y="232588"/>
                  </a:lnTo>
                  <a:lnTo>
                    <a:pt x="144622" y="259562"/>
                  </a:lnTo>
                  <a:lnTo>
                    <a:pt x="151654" y="282822"/>
                  </a:lnTo>
                  <a:lnTo>
                    <a:pt x="181362" y="310386"/>
                  </a:lnTo>
                  <a:lnTo>
                    <a:pt x="206497" y="319671"/>
                  </a:lnTo>
                  <a:lnTo>
                    <a:pt x="199802" y="347733"/>
                  </a:lnTo>
                  <a:lnTo>
                    <a:pt x="175810" y="350475"/>
                  </a:lnTo>
                  <a:lnTo>
                    <a:pt x="169759" y="382842"/>
                  </a:lnTo>
                  <a:lnTo>
                    <a:pt x="198538" y="388185"/>
                  </a:lnTo>
                  <a:lnTo>
                    <a:pt x="216437" y="406400"/>
                  </a:lnTo>
                  <a:lnTo>
                    <a:pt x="254731" y="417592"/>
                  </a:lnTo>
                  <a:lnTo>
                    <a:pt x="270595" y="430068"/>
                  </a:lnTo>
                  <a:lnTo>
                    <a:pt x="294186" y="432065"/>
                  </a:lnTo>
                  <a:lnTo>
                    <a:pt x="318587" y="457852"/>
                  </a:lnTo>
                  <a:lnTo>
                    <a:pt x="347411" y="479512"/>
                  </a:lnTo>
                  <a:lnTo>
                    <a:pt x="364999" y="463107"/>
                  </a:lnTo>
                  <a:lnTo>
                    <a:pt x="360269" y="442428"/>
                  </a:lnTo>
                  <a:lnTo>
                    <a:pt x="342399" y="406655"/>
                  </a:lnTo>
                  <a:lnTo>
                    <a:pt x="315892" y="405272"/>
                  </a:lnTo>
                  <a:lnTo>
                    <a:pt x="289940" y="384388"/>
                  </a:lnTo>
                  <a:lnTo>
                    <a:pt x="276862" y="347495"/>
                  </a:lnTo>
                  <a:lnTo>
                    <a:pt x="263818" y="310206"/>
                  </a:lnTo>
                  <a:lnTo>
                    <a:pt x="243577" y="253064"/>
                  </a:lnTo>
                  <a:lnTo>
                    <a:pt x="260246" y="224489"/>
                  </a:lnTo>
                  <a:lnTo>
                    <a:pt x="288989" y="204181"/>
                  </a:lnTo>
                  <a:lnTo>
                    <a:pt x="321516" y="206933"/>
                  </a:lnTo>
                  <a:lnTo>
                    <a:pt x="356522" y="205919"/>
                  </a:lnTo>
                  <a:lnTo>
                    <a:pt x="386212" y="212408"/>
                  </a:lnTo>
                  <a:lnTo>
                    <a:pt x="418740" y="215160"/>
                  </a:lnTo>
                  <a:lnTo>
                    <a:pt x="451267" y="217912"/>
                  </a:lnTo>
                  <a:lnTo>
                    <a:pt x="483437" y="220635"/>
                  </a:lnTo>
                  <a:lnTo>
                    <a:pt x="514460" y="241153"/>
                  </a:lnTo>
                  <a:lnTo>
                    <a:pt x="546987" y="243906"/>
                  </a:lnTo>
                  <a:lnTo>
                    <a:pt x="574414" y="260143"/>
                  </a:lnTo>
                  <a:lnTo>
                    <a:pt x="580661" y="228861"/>
                  </a:lnTo>
                  <a:lnTo>
                    <a:pt x="567616" y="191574"/>
                  </a:lnTo>
                  <a:lnTo>
                    <a:pt x="554571" y="154286"/>
                  </a:lnTo>
                  <a:lnTo>
                    <a:pt x="541234" y="129239"/>
                  </a:lnTo>
                  <a:lnTo>
                    <a:pt x="498371" y="134002"/>
                  </a:lnTo>
                  <a:lnTo>
                    <a:pt x="436459" y="126858"/>
                  </a:lnTo>
                  <a:lnTo>
                    <a:pt x="398359" y="86377"/>
                  </a:lnTo>
                  <a:lnTo>
                    <a:pt x="353115" y="53039"/>
                  </a:lnTo>
                  <a:lnTo>
                    <a:pt x="318446" y="702"/>
                  </a:lnTo>
                  <a:lnTo>
                    <a:pt x="296893" y="17169"/>
                  </a:lnTo>
                  <a:lnTo>
                    <a:pt x="265395" y="19275"/>
                  </a:lnTo>
                  <a:lnTo>
                    <a:pt x="239666" y="0"/>
                  </a:lnTo>
                  <a:lnTo>
                    <a:pt x="223337" y="19702"/>
                  </a:lnTo>
                  <a:lnTo>
                    <a:pt x="222146" y="62564"/>
                  </a:lnTo>
                  <a:lnTo>
                    <a:pt x="228284" y="87709"/>
                  </a:lnTo>
                  <a:lnTo>
                    <a:pt x="203096" y="113761"/>
                  </a:lnTo>
                  <a:lnTo>
                    <a:pt x="179284" y="132811"/>
                  </a:lnTo>
                  <a:lnTo>
                    <a:pt x="157434" y="129429"/>
                  </a:lnTo>
                  <a:lnTo>
                    <a:pt x="115884" y="135456"/>
                  </a:lnTo>
                  <a:lnTo>
                    <a:pt x="87165" y="130243"/>
                  </a:lnTo>
                  <a:lnTo>
                    <a:pt x="50472" y="129921"/>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80" name="Freeform 159">
              <a:extLst>
                <a:ext uri="{FF2B5EF4-FFF2-40B4-BE49-F238E27FC236}">
                  <a16:creationId xmlns:a16="http://schemas.microsoft.com/office/drawing/2014/main" id="{9D58DE98-D0E0-4940-BEBB-8F5D59F7E30A}"/>
                </a:ext>
              </a:extLst>
            </p:cNvPr>
            <p:cNvSpPr>
              <a:spLocks/>
            </p:cNvSpPr>
            <p:nvPr/>
          </p:nvSpPr>
          <p:spPr bwMode="auto">
            <a:xfrm>
              <a:off x="4690970" y="2928939"/>
              <a:ext cx="62467" cy="68714"/>
            </a:xfrm>
            <a:custGeom>
              <a:avLst/>
              <a:gdLst>
                <a:gd name="T0" fmla="*/ 2147483647 w 200"/>
                <a:gd name="T1" fmla="*/ 2147483647 h 221"/>
                <a:gd name="T2" fmla="*/ 2147483647 w 200"/>
                <a:gd name="T3" fmla="*/ 2147483647 h 221"/>
                <a:gd name="T4" fmla="*/ 2147483647 w 200"/>
                <a:gd name="T5" fmla="*/ 2147483647 h 221"/>
                <a:gd name="T6" fmla="*/ 2147483647 w 200"/>
                <a:gd name="T7" fmla="*/ 2147483647 h 221"/>
                <a:gd name="T8" fmla="*/ 2147483647 w 200"/>
                <a:gd name="T9" fmla="*/ 2147483647 h 221"/>
                <a:gd name="T10" fmla="*/ 2147483647 w 200"/>
                <a:gd name="T11" fmla="*/ 2147483647 h 221"/>
                <a:gd name="T12" fmla="*/ 2147483647 w 200"/>
                <a:gd name="T13" fmla="*/ 2147483647 h 221"/>
                <a:gd name="T14" fmla="*/ 2147483647 w 200"/>
                <a:gd name="T15" fmla="*/ 2147483647 h 221"/>
                <a:gd name="T16" fmla="*/ 2147483647 w 200"/>
                <a:gd name="T17" fmla="*/ 2147483647 h 221"/>
                <a:gd name="T18" fmla="*/ 2147483647 w 200"/>
                <a:gd name="T19" fmla="*/ 2147483647 h 221"/>
                <a:gd name="T20" fmla="*/ 2147483647 w 200"/>
                <a:gd name="T21" fmla="*/ 2147483647 h 221"/>
                <a:gd name="T22" fmla="*/ 2147483647 w 200"/>
                <a:gd name="T23" fmla="*/ 2147483647 h 221"/>
                <a:gd name="T24" fmla="*/ 2147483647 w 200"/>
                <a:gd name="T25" fmla="*/ 2147483647 h 221"/>
                <a:gd name="T26" fmla="*/ 2147483647 w 200"/>
                <a:gd name="T27" fmla="*/ 2147483647 h 221"/>
                <a:gd name="T28" fmla="*/ 2147483647 w 200"/>
                <a:gd name="T29" fmla="*/ 2147483647 h 221"/>
                <a:gd name="T30" fmla="*/ 2147483647 w 200"/>
                <a:gd name="T31" fmla="*/ 2147483647 h 221"/>
                <a:gd name="T32" fmla="*/ 2147483647 w 200"/>
                <a:gd name="T33" fmla="*/ 2147483647 h 221"/>
                <a:gd name="T34" fmla="*/ 2147483647 w 200"/>
                <a:gd name="T35" fmla="*/ 2147483647 h 221"/>
                <a:gd name="T36" fmla="*/ 2147483647 w 200"/>
                <a:gd name="T37" fmla="*/ 2147483647 h 221"/>
                <a:gd name="T38" fmla="*/ 2147483647 w 200"/>
                <a:gd name="T39" fmla="*/ 2147483647 h 221"/>
                <a:gd name="T40" fmla="*/ 2147483647 w 200"/>
                <a:gd name="T41" fmla="*/ 2147483647 h 221"/>
                <a:gd name="T42" fmla="*/ 2147483647 w 200"/>
                <a:gd name="T43" fmla="*/ 2147483647 h 221"/>
                <a:gd name="T44" fmla="*/ 2147483647 w 200"/>
                <a:gd name="T45" fmla="*/ 2147483647 h 221"/>
                <a:gd name="T46" fmla="*/ 2147483647 w 200"/>
                <a:gd name="T47" fmla="*/ 2147483647 h 221"/>
                <a:gd name="T48" fmla="*/ 2147483647 w 200"/>
                <a:gd name="T49" fmla="*/ 2147483647 h 221"/>
                <a:gd name="T50" fmla="*/ 2147483647 w 200"/>
                <a:gd name="T51" fmla="*/ 2147483647 h 221"/>
                <a:gd name="T52" fmla="*/ 2147483647 w 200"/>
                <a:gd name="T53" fmla="*/ 2147483647 h 221"/>
                <a:gd name="T54" fmla="*/ 2147483647 w 200"/>
                <a:gd name="T55" fmla="*/ 2147483647 h 221"/>
                <a:gd name="T56" fmla="*/ 2147483647 w 200"/>
                <a:gd name="T57" fmla="*/ 2147483647 h 221"/>
                <a:gd name="T58" fmla="*/ 2147483647 w 200"/>
                <a:gd name="T59" fmla="*/ 2147483647 h 221"/>
                <a:gd name="T60" fmla="*/ 2147483647 w 200"/>
                <a:gd name="T61" fmla="*/ 2147483647 h 221"/>
                <a:gd name="T62" fmla="*/ 2147483647 w 200"/>
                <a:gd name="T63" fmla="*/ 2147483647 h 221"/>
                <a:gd name="T64" fmla="*/ 2147483647 w 200"/>
                <a:gd name="T65" fmla="*/ 2147483647 h 221"/>
                <a:gd name="T66" fmla="*/ 2147483647 w 200"/>
                <a:gd name="T67" fmla="*/ 2147483647 h 221"/>
                <a:gd name="T68" fmla="*/ 2147483647 w 200"/>
                <a:gd name="T69" fmla="*/ 2147483647 h 221"/>
                <a:gd name="T70" fmla="*/ 2147483647 w 200"/>
                <a:gd name="T71" fmla="*/ 2147483647 h 221"/>
                <a:gd name="T72" fmla="*/ 0 w 200"/>
                <a:gd name="T73" fmla="*/ 2147483647 h 221"/>
                <a:gd name="T74" fmla="*/ 2147483647 w 200"/>
                <a:gd name="T75" fmla="*/ 2147483647 h 221"/>
                <a:gd name="T76" fmla="*/ 2147483647 w 200"/>
                <a:gd name="T77" fmla="*/ 0 h 221"/>
                <a:gd name="T78" fmla="*/ 2147483647 w 200"/>
                <a:gd name="T79" fmla="*/ 2147483647 h 221"/>
                <a:gd name="T80" fmla="*/ 2147483647 w 200"/>
                <a:gd name="T81" fmla="*/ 2147483647 h 221"/>
                <a:gd name="T82" fmla="*/ 2147483647 w 200"/>
                <a:gd name="T83" fmla="*/ 2147483647 h 221"/>
                <a:gd name="T84" fmla="*/ 2147483647 w 200"/>
                <a:gd name="T85" fmla="*/ 2147483647 h 221"/>
                <a:gd name="T86" fmla="*/ 2147483647 w 200"/>
                <a:gd name="T87" fmla="*/ 2147483647 h 221"/>
                <a:gd name="T88" fmla="*/ 2147483647 w 200"/>
                <a:gd name="T89" fmla="*/ 2147483647 h 221"/>
                <a:gd name="T90" fmla="*/ 2147483647 w 200"/>
                <a:gd name="T91" fmla="*/ 2147483647 h 221"/>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w 200"/>
                <a:gd name="T139" fmla="*/ 0 h 221"/>
                <a:gd name="T140" fmla="*/ 200 w 200"/>
                <a:gd name="T141" fmla="*/ 221 h 221"/>
              </a:gdLst>
              <a:ahLst/>
              <a:cxnLst>
                <a:cxn ang="T92">
                  <a:pos x="T0" y="T1"/>
                </a:cxn>
                <a:cxn ang="T93">
                  <a:pos x="T2" y="T3"/>
                </a:cxn>
                <a:cxn ang="T94">
                  <a:pos x="T4" y="T5"/>
                </a:cxn>
                <a:cxn ang="T95">
                  <a:pos x="T6" y="T7"/>
                </a:cxn>
                <a:cxn ang="T96">
                  <a:pos x="T8" y="T9"/>
                </a:cxn>
                <a:cxn ang="T97">
                  <a:pos x="T10" y="T11"/>
                </a:cxn>
                <a:cxn ang="T98">
                  <a:pos x="T12" y="T13"/>
                </a:cxn>
                <a:cxn ang="T99">
                  <a:pos x="T14" y="T15"/>
                </a:cxn>
                <a:cxn ang="T100">
                  <a:pos x="T16" y="T17"/>
                </a:cxn>
                <a:cxn ang="T101">
                  <a:pos x="T18" y="T19"/>
                </a:cxn>
                <a:cxn ang="T102">
                  <a:pos x="T20" y="T21"/>
                </a:cxn>
                <a:cxn ang="T103">
                  <a:pos x="T22" y="T23"/>
                </a:cxn>
                <a:cxn ang="T104">
                  <a:pos x="T24" y="T25"/>
                </a:cxn>
                <a:cxn ang="T105">
                  <a:pos x="T26" y="T27"/>
                </a:cxn>
                <a:cxn ang="T106">
                  <a:pos x="T28" y="T29"/>
                </a:cxn>
                <a:cxn ang="T107">
                  <a:pos x="T30" y="T31"/>
                </a:cxn>
                <a:cxn ang="T108">
                  <a:pos x="T32" y="T33"/>
                </a:cxn>
                <a:cxn ang="T109">
                  <a:pos x="T34" y="T35"/>
                </a:cxn>
                <a:cxn ang="T110">
                  <a:pos x="T36" y="T37"/>
                </a:cxn>
                <a:cxn ang="T111">
                  <a:pos x="T38" y="T39"/>
                </a:cxn>
                <a:cxn ang="T112">
                  <a:pos x="T40" y="T41"/>
                </a:cxn>
                <a:cxn ang="T113">
                  <a:pos x="T42" y="T43"/>
                </a:cxn>
                <a:cxn ang="T114">
                  <a:pos x="T44" y="T45"/>
                </a:cxn>
                <a:cxn ang="T115">
                  <a:pos x="T46" y="T47"/>
                </a:cxn>
                <a:cxn ang="T116">
                  <a:pos x="T48" y="T49"/>
                </a:cxn>
                <a:cxn ang="T117">
                  <a:pos x="T50" y="T51"/>
                </a:cxn>
                <a:cxn ang="T118">
                  <a:pos x="T52" y="T53"/>
                </a:cxn>
                <a:cxn ang="T119">
                  <a:pos x="T54" y="T55"/>
                </a:cxn>
                <a:cxn ang="T120">
                  <a:pos x="T56" y="T57"/>
                </a:cxn>
                <a:cxn ang="T121">
                  <a:pos x="T58" y="T59"/>
                </a:cxn>
                <a:cxn ang="T122">
                  <a:pos x="T60" y="T61"/>
                </a:cxn>
                <a:cxn ang="T123">
                  <a:pos x="T62" y="T63"/>
                </a:cxn>
                <a:cxn ang="T124">
                  <a:pos x="T64" y="T65"/>
                </a:cxn>
                <a:cxn ang="T125">
                  <a:pos x="T66" y="T67"/>
                </a:cxn>
                <a:cxn ang="T126">
                  <a:pos x="T68" y="T69"/>
                </a:cxn>
                <a:cxn ang="T127">
                  <a:pos x="T70" y="T71"/>
                </a:cxn>
                <a:cxn ang="T128">
                  <a:pos x="T72" y="T73"/>
                </a:cxn>
                <a:cxn ang="T129">
                  <a:pos x="T74" y="T75"/>
                </a:cxn>
                <a:cxn ang="T130">
                  <a:pos x="T76" y="T77"/>
                </a:cxn>
                <a:cxn ang="T131">
                  <a:pos x="T78" y="T79"/>
                </a:cxn>
                <a:cxn ang="T132">
                  <a:pos x="T80" y="T81"/>
                </a:cxn>
                <a:cxn ang="T133">
                  <a:pos x="T82" y="T83"/>
                </a:cxn>
                <a:cxn ang="T134">
                  <a:pos x="T84" y="T85"/>
                </a:cxn>
                <a:cxn ang="T135">
                  <a:pos x="T86" y="T87"/>
                </a:cxn>
                <a:cxn ang="T136">
                  <a:pos x="T88" y="T89"/>
                </a:cxn>
                <a:cxn ang="T137">
                  <a:pos x="T90" y="T91"/>
                </a:cxn>
              </a:cxnLst>
              <a:rect l="T138" t="T139" r="T140" b="T141"/>
              <a:pathLst>
                <a:path w="200" h="221">
                  <a:moveTo>
                    <a:pt x="180" y="30"/>
                  </a:moveTo>
                  <a:lnTo>
                    <a:pt x="185" y="58"/>
                  </a:lnTo>
                  <a:lnTo>
                    <a:pt x="179" y="72"/>
                  </a:lnTo>
                  <a:lnTo>
                    <a:pt x="186" y="88"/>
                  </a:lnTo>
                  <a:lnTo>
                    <a:pt x="195" y="83"/>
                  </a:lnTo>
                  <a:lnTo>
                    <a:pt x="200" y="98"/>
                  </a:lnTo>
                  <a:lnTo>
                    <a:pt x="199" y="110"/>
                  </a:lnTo>
                  <a:lnTo>
                    <a:pt x="183" y="106"/>
                  </a:lnTo>
                  <a:lnTo>
                    <a:pt x="184" y="120"/>
                  </a:lnTo>
                  <a:lnTo>
                    <a:pt x="192" y="126"/>
                  </a:lnTo>
                  <a:lnTo>
                    <a:pt x="192" y="141"/>
                  </a:lnTo>
                  <a:lnTo>
                    <a:pt x="181" y="142"/>
                  </a:lnTo>
                  <a:lnTo>
                    <a:pt x="169" y="145"/>
                  </a:lnTo>
                  <a:lnTo>
                    <a:pt x="172" y="154"/>
                  </a:lnTo>
                  <a:lnTo>
                    <a:pt x="181" y="163"/>
                  </a:lnTo>
                  <a:lnTo>
                    <a:pt x="177" y="172"/>
                  </a:lnTo>
                  <a:lnTo>
                    <a:pt x="168" y="167"/>
                  </a:lnTo>
                  <a:lnTo>
                    <a:pt x="160" y="163"/>
                  </a:lnTo>
                  <a:lnTo>
                    <a:pt x="153" y="164"/>
                  </a:lnTo>
                  <a:lnTo>
                    <a:pt x="153" y="181"/>
                  </a:lnTo>
                  <a:lnTo>
                    <a:pt x="145" y="190"/>
                  </a:lnTo>
                  <a:lnTo>
                    <a:pt x="148" y="202"/>
                  </a:lnTo>
                  <a:lnTo>
                    <a:pt x="147" y="221"/>
                  </a:lnTo>
                  <a:lnTo>
                    <a:pt x="124" y="211"/>
                  </a:lnTo>
                  <a:lnTo>
                    <a:pt x="108" y="202"/>
                  </a:lnTo>
                  <a:lnTo>
                    <a:pt x="95" y="190"/>
                  </a:lnTo>
                  <a:lnTo>
                    <a:pt x="84" y="172"/>
                  </a:lnTo>
                  <a:lnTo>
                    <a:pt x="66" y="154"/>
                  </a:lnTo>
                  <a:lnTo>
                    <a:pt x="55" y="149"/>
                  </a:lnTo>
                  <a:lnTo>
                    <a:pt x="66" y="139"/>
                  </a:lnTo>
                  <a:lnTo>
                    <a:pt x="63" y="128"/>
                  </a:lnTo>
                  <a:lnTo>
                    <a:pt x="54" y="111"/>
                  </a:lnTo>
                  <a:lnTo>
                    <a:pt x="39" y="112"/>
                  </a:lnTo>
                  <a:lnTo>
                    <a:pt x="22" y="97"/>
                  </a:lnTo>
                  <a:lnTo>
                    <a:pt x="16" y="73"/>
                  </a:lnTo>
                  <a:lnTo>
                    <a:pt x="7" y="48"/>
                  </a:lnTo>
                  <a:lnTo>
                    <a:pt x="0" y="28"/>
                  </a:lnTo>
                  <a:lnTo>
                    <a:pt x="10" y="9"/>
                  </a:lnTo>
                  <a:lnTo>
                    <a:pt x="28" y="0"/>
                  </a:lnTo>
                  <a:lnTo>
                    <a:pt x="49" y="2"/>
                  </a:lnTo>
                  <a:lnTo>
                    <a:pt x="63" y="1"/>
                  </a:lnTo>
                  <a:lnTo>
                    <a:pt x="79" y="4"/>
                  </a:lnTo>
                  <a:lnTo>
                    <a:pt x="132" y="9"/>
                  </a:lnTo>
                  <a:lnTo>
                    <a:pt x="148" y="20"/>
                  </a:lnTo>
                  <a:lnTo>
                    <a:pt x="166" y="22"/>
                  </a:lnTo>
                  <a:lnTo>
                    <a:pt x="180" y="3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81" name="Freeform 160">
              <a:extLst>
                <a:ext uri="{FF2B5EF4-FFF2-40B4-BE49-F238E27FC236}">
                  <a16:creationId xmlns:a16="http://schemas.microsoft.com/office/drawing/2014/main" id="{38F51BE0-F67B-4169-81DD-9DAFDE08D0F7}"/>
                </a:ext>
              </a:extLst>
            </p:cNvPr>
            <p:cNvSpPr>
              <a:spLocks/>
            </p:cNvSpPr>
            <p:nvPr/>
          </p:nvSpPr>
          <p:spPr bwMode="auto">
            <a:xfrm>
              <a:off x="6163629" y="1406307"/>
              <a:ext cx="115564" cy="126495"/>
            </a:xfrm>
            <a:custGeom>
              <a:avLst/>
              <a:gdLst>
                <a:gd name="T0" fmla="*/ 2147483647 w 430"/>
                <a:gd name="T1" fmla="*/ 2147483647 h 476"/>
                <a:gd name="T2" fmla="*/ 2147483647 w 430"/>
                <a:gd name="T3" fmla="*/ 2147483647 h 476"/>
                <a:gd name="T4" fmla="*/ 2147483647 w 430"/>
                <a:gd name="T5" fmla="*/ 2147483647 h 476"/>
                <a:gd name="T6" fmla="*/ 2147483647 w 430"/>
                <a:gd name="T7" fmla="*/ 0 h 476"/>
                <a:gd name="T8" fmla="*/ 2147483647 w 430"/>
                <a:gd name="T9" fmla="*/ 2147483647 h 476"/>
                <a:gd name="T10" fmla="*/ 2147483647 w 430"/>
                <a:gd name="T11" fmla="*/ 2147483647 h 476"/>
                <a:gd name="T12" fmla="*/ 2147483647 w 430"/>
                <a:gd name="T13" fmla="*/ 2147483647 h 476"/>
                <a:gd name="T14" fmla="*/ 2147483647 w 430"/>
                <a:gd name="T15" fmla="*/ 2147483647 h 476"/>
                <a:gd name="T16" fmla="*/ 2147483647 w 430"/>
                <a:gd name="T17" fmla="*/ 2147483647 h 476"/>
                <a:gd name="T18" fmla="*/ 2147483647 w 430"/>
                <a:gd name="T19" fmla="*/ 2147483647 h 476"/>
                <a:gd name="T20" fmla="*/ 2147483647 w 430"/>
                <a:gd name="T21" fmla="*/ 2147483647 h 476"/>
                <a:gd name="T22" fmla="*/ 0 w 430"/>
                <a:gd name="T23" fmla="*/ 2147483647 h 476"/>
                <a:gd name="T24" fmla="*/ 2147483647 w 430"/>
                <a:gd name="T25" fmla="*/ 2147483647 h 47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w 430"/>
                <a:gd name="T40" fmla="*/ 0 h 476"/>
                <a:gd name="T41" fmla="*/ 430 w 430"/>
                <a:gd name="T42" fmla="*/ 476 h 476"/>
              </a:gdLst>
              <a:ahLst/>
              <a:cxnLst>
                <a:cxn ang="T26">
                  <a:pos x="T0" y="T1"/>
                </a:cxn>
                <a:cxn ang="T27">
                  <a:pos x="T2" y="T3"/>
                </a:cxn>
                <a:cxn ang="T28">
                  <a:pos x="T4" y="T5"/>
                </a:cxn>
                <a:cxn ang="T29">
                  <a:pos x="T6" y="T7"/>
                </a:cxn>
                <a:cxn ang="T30">
                  <a:pos x="T8" y="T9"/>
                </a:cxn>
                <a:cxn ang="T31">
                  <a:pos x="T10" y="T11"/>
                </a:cxn>
                <a:cxn ang="T32">
                  <a:pos x="T12" y="T13"/>
                </a:cxn>
                <a:cxn ang="T33">
                  <a:pos x="T14" y="T15"/>
                </a:cxn>
                <a:cxn ang="T34">
                  <a:pos x="T16" y="T17"/>
                </a:cxn>
                <a:cxn ang="T35">
                  <a:pos x="T18" y="T19"/>
                </a:cxn>
                <a:cxn ang="T36">
                  <a:pos x="T20" y="T21"/>
                </a:cxn>
                <a:cxn ang="T37">
                  <a:pos x="T22" y="T23"/>
                </a:cxn>
                <a:cxn ang="T38">
                  <a:pos x="T24" y="T25"/>
                </a:cxn>
              </a:cxnLst>
              <a:rect l="T39" t="T40" r="T41" b="T42"/>
              <a:pathLst>
                <a:path w="430" h="476">
                  <a:moveTo>
                    <a:pt x="34" y="337"/>
                  </a:moveTo>
                  <a:lnTo>
                    <a:pt x="64" y="183"/>
                  </a:lnTo>
                  <a:lnTo>
                    <a:pt x="125" y="19"/>
                  </a:lnTo>
                  <a:lnTo>
                    <a:pt x="229" y="0"/>
                  </a:lnTo>
                  <a:lnTo>
                    <a:pt x="320" y="92"/>
                  </a:lnTo>
                  <a:lnTo>
                    <a:pt x="397" y="201"/>
                  </a:lnTo>
                  <a:lnTo>
                    <a:pt x="430" y="275"/>
                  </a:lnTo>
                  <a:lnTo>
                    <a:pt x="366" y="330"/>
                  </a:lnTo>
                  <a:lnTo>
                    <a:pt x="306" y="382"/>
                  </a:lnTo>
                  <a:lnTo>
                    <a:pt x="146" y="412"/>
                  </a:lnTo>
                  <a:lnTo>
                    <a:pt x="18" y="476"/>
                  </a:lnTo>
                  <a:lnTo>
                    <a:pt x="0" y="403"/>
                  </a:lnTo>
                  <a:lnTo>
                    <a:pt x="34" y="337"/>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82" name="Freeform 161">
              <a:extLst>
                <a:ext uri="{FF2B5EF4-FFF2-40B4-BE49-F238E27FC236}">
                  <a16:creationId xmlns:a16="http://schemas.microsoft.com/office/drawing/2014/main" id="{D16CB565-63F1-4F73-A5C1-CD71128CCFC8}"/>
                </a:ext>
              </a:extLst>
            </p:cNvPr>
            <p:cNvSpPr>
              <a:spLocks/>
            </p:cNvSpPr>
            <p:nvPr/>
          </p:nvSpPr>
          <p:spPr bwMode="auto">
            <a:xfrm>
              <a:off x="6839833" y="1687408"/>
              <a:ext cx="143674" cy="104632"/>
            </a:xfrm>
            <a:custGeom>
              <a:avLst/>
              <a:gdLst>
                <a:gd name="T0" fmla="*/ 2147483647 w 539"/>
                <a:gd name="T1" fmla="*/ 2147483647 h 393"/>
                <a:gd name="T2" fmla="*/ 0 w 539"/>
                <a:gd name="T3" fmla="*/ 2147483647 h 393"/>
                <a:gd name="T4" fmla="*/ 2147483647 w 539"/>
                <a:gd name="T5" fmla="*/ 2147483647 h 393"/>
                <a:gd name="T6" fmla="*/ 2147483647 w 539"/>
                <a:gd name="T7" fmla="*/ 2147483647 h 393"/>
                <a:gd name="T8" fmla="*/ 2147483647 w 539"/>
                <a:gd name="T9" fmla="*/ 0 h 393"/>
                <a:gd name="T10" fmla="*/ 2147483647 w 539"/>
                <a:gd name="T11" fmla="*/ 2147483647 h 393"/>
                <a:gd name="T12" fmla="*/ 2147483647 w 539"/>
                <a:gd name="T13" fmla="*/ 2147483647 h 393"/>
                <a:gd name="T14" fmla="*/ 2147483647 w 539"/>
                <a:gd name="T15" fmla="*/ 2147483647 h 393"/>
                <a:gd name="T16" fmla="*/ 2147483647 w 539"/>
                <a:gd name="T17" fmla="*/ 2147483647 h 393"/>
                <a:gd name="T18" fmla="*/ 2147483647 w 539"/>
                <a:gd name="T19" fmla="*/ 2147483647 h 393"/>
                <a:gd name="T20" fmla="*/ 2147483647 w 539"/>
                <a:gd name="T21" fmla="*/ 2147483647 h 393"/>
                <a:gd name="T22" fmla="*/ 2147483647 w 539"/>
                <a:gd name="T23" fmla="*/ 2147483647 h 393"/>
                <a:gd name="T24" fmla="*/ 2147483647 w 539"/>
                <a:gd name="T25" fmla="*/ 2147483647 h 393"/>
                <a:gd name="T26" fmla="*/ 2147483647 w 539"/>
                <a:gd name="T27" fmla="*/ 2147483647 h 393"/>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w 539"/>
                <a:gd name="T43" fmla="*/ 0 h 393"/>
                <a:gd name="T44" fmla="*/ 539 w 539"/>
                <a:gd name="T45" fmla="*/ 393 h 393"/>
              </a:gdLst>
              <a:ahLst/>
              <a:cxnLst>
                <a:cxn ang="T28">
                  <a:pos x="T0" y="T1"/>
                </a:cxn>
                <a:cxn ang="T29">
                  <a:pos x="T2" y="T3"/>
                </a:cxn>
                <a:cxn ang="T30">
                  <a:pos x="T4" y="T5"/>
                </a:cxn>
                <a:cxn ang="T31">
                  <a:pos x="T6" y="T7"/>
                </a:cxn>
                <a:cxn ang="T32">
                  <a:pos x="T8" y="T9"/>
                </a:cxn>
                <a:cxn ang="T33">
                  <a:pos x="T10" y="T11"/>
                </a:cxn>
                <a:cxn ang="T34">
                  <a:pos x="T12" y="T13"/>
                </a:cxn>
                <a:cxn ang="T35">
                  <a:pos x="T14" y="T15"/>
                </a:cxn>
                <a:cxn ang="T36">
                  <a:pos x="T16" y="T17"/>
                </a:cxn>
                <a:cxn ang="T37">
                  <a:pos x="T18" y="T19"/>
                </a:cxn>
                <a:cxn ang="T38">
                  <a:pos x="T20" y="T21"/>
                </a:cxn>
                <a:cxn ang="T39">
                  <a:pos x="T22" y="T23"/>
                </a:cxn>
                <a:cxn ang="T40">
                  <a:pos x="T24" y="T25"/>
                </a:cxn>
                <a:cxn ang="T41">
                  <a:pos x="T26" y="T27"/>
                </a:cxn>
              </a:cxnLst>
              <a:rect l="T42" t="T43" r="T44" b="T45"/>
              <a:pathLst>
                <a:path w="539" h="393">
                  <a:moveTo>
                    <a:pt x="6" y="230"/>
                  </a:moveTo>
                  <a:lnTo>
                    <a:pt x="0" y="119"/>
                  </a:lnTo>
                  <a:lnTo>
                    <a:pt x="55" y="18"/>
                  </a:lnTo>
                  <a:lnTo>
                    <a:pt x="237" y="55"/>
                  </a:lnTo>
                  <a:lnTo>
                    <a:pt x="329" y="0"/>
                  </a:lnTo>
                  <a:lnTo>
                    <a:pt x="369" y="94"/>
                  </a:lnTo>
                  <a:lnTo>
                    <a:pt x="539" y="146"/>
                  </a:lnTo>
                  <a:lnTo>
                    <a:pt x="493" y="228"/>
                  </a:lnTo>
                  <a:lnTo>
                    <a:pt x="420" y="320"/>
                  </a:lnTo>
                  <a:lnTo>
                    <a:pt x="329" y="338"/>
                  </a:lnTo>
                  <a:lnTo>
                    <a:pt x="247" y="320"/>
                  </a:lnTo>
                  <a:lnTo>
                    <a:pt x="128" y="393"/>
                  </a:lnTo>
                  <a:lnTo>
                    <a:pt x="36" y="338"/>
                  </a:lnTo>
                  <a:lnTo>
                    <a:pt x="6" y="230"/>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83" name="Freeform 162">
              <a:extLst>
                <a:ext uri="{FF2B5EF4-FFF2-40B4-BE49-F238E27FC236}">
                  <a16:creationId xmlns:a16="http://schemas.microsoft.com/office/drawing/2014/main" id="{DBC23033-DA65-4AE8-8BAF-BBF5F3512F10}"/>
                </a:ext>
              </a:extLst>
            </p:cNvPr>
            <p:cNvSpPr>
              <a:spLocks/>
            </p:cNvSpPr>
            <p:nvPr/>
          </p:nvSpPr>
          <p:spPr bwMode="auto">
            <a:xfrm>
              <a:off x="6999124" y="1734259"/>
              <a:ext cx="95263" cy="53097"/>
            </a:xfrm>
            <a:custGeom>
              <a:avLst/>
              <a:gdLst>
                <a:gd name="T0" fmla="*/ 0 w 356"/>
                <a:gd name="T1" fmla="*/ 2147483647 h 201"/>
                <a:gd name="T2" fmla="*/ 2147483647 w 356"/>
                <a:gd name="T3" fmla="*/ 0 h 201"/>
                <a:gd name="T4" fmla="*/ 2147483647 w 356"/>
                <a:gd name="T5" fmla="*/ 2147483647 h 201"/>
                <a:gd name="T6" fmla="*/ 2147483647 w 356"/>
                <a:gd name="T7" fmla="*/ 2147483647 h 201"/>
                <a:gd name="T8" fmla="*/ 2147483647 w 356"/>
                <a:gd name="T9" fmla="*/ 2147483647 h 201"/>
                <a:gd name="T10" fmla="*/ 2147483647 w 356"/>
                <a:gd name="T11" fmla="*/ 2147483647 h 201"/>
                <a:gd name="T12" fmla="*/ 2147483647 w 356"/>
                <a:gd name="T13" fmla="*/ 2147483647 h 201"/>
                <a:gd name="T14" fmla="*/ 2147483647 w 356"/>
                <a:gd name="T15" fmla="*/ 2147483647 h 201"/>
                <a:gd name="T16" fmla="*/ 0 w 356"/>
                <a:gd name="T17" fmla="*/ 2147483647 h 201"/>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356"/>
                <a:gd name="T28" fmla="*/ 0 h 201"/>
                <a:gd name="T29" fmla="*/ 356 w 356"/>
                <a:gd name="T30" fmla="*/ 201 h 201"/>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356" h="201">
                  <a:moveTo>
                    <a:pt x="0" y="56"/>
                  </a:moveTo>
                  <a:lnTo>
                    <a:pt x="72" y="0"/>
                  </a:lnTo>
                  <a:lnTo>
                    <a:pt x="182" y="36"/>
                  </a:lnTo>
                  <a:lnTo>
                    <a:pt x="273" y="54"/>
                  </a:lnTo>
                  <a:lnTo>
                    <a:pt x="356" y="109"/>
                  </a:lnTo>
                  <a:lnTo>
                    <a:pt x="264" y="182"/>
                  </a:lnTo>
                  <a:lnTo>
                    <a:pt x="173" y="201"/>
                  </a:lnTo>
                  <a:lnTo>
                    <a:pt x="72" y="128"/>
                  </a:lnTo>
                  <a:lnTo>
                    <a:pt x="0" y="56"/>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84" name="Freeform 163">
              <a:extLst>
                <a:ext uri="{FF2B5EF4-FFF2-40B4-BE49-F238E27FC236}">
                  <a16:creationId xmlns:a16="http://schemas.microsoft.com/office/drawing/2014/main" id="{70442952-0678-4A29-92BB-1EB76BC151E5}"/>
                </a:ext>
              </a:extLst>
            </p:cNvPr>
            <p:cNvSpPr>
              <a:spLocks/>
            </p:cNvSpPr>
            <p:nvPr/>
          </p:nvSpPr>
          <p:spPr bwMode="auto">
            <a:xfrm>
              <a:off x="6906985" y="1835767"/>
              <a:ext cx="54658" cy="46850"/>
            </a:xfrm>
            <a:custGeom>
              <a:avLst/>
              <a:gdLst>
                <a:gd name="T0" fmla="*/ 0 w 326231"/>
                <a:gd name="T1" fmla="*/ 26 h 273844"/>
                <a:gd name="T2" fmla="*/ 5 w 326231"/>
                <a:gd name="T3" fmla="*/ 17 h 273844"/>
                <a:gd name="T4" fmla="*/ 10 w 326231"/>
                <a:gd name="T5" fmla="*/ 6 h 273844"/>
                <a:gd name="T6" fmla="*/ 22 w 326231"/>
                <a:gd name="T7" fmla="*/ 0 h 273844"/>
                <a:gd name="T8" fmla="*/ 32 w 326231"/>
                <a:gd name="T9" fmla="*/ 6 h 273844"/>
                <a:gd name="T10" fmla="*/ 45 w 326231"/>
                <a:gd name="T11" fmla="*/ 21 h 273844"/>
                <a:gd name="T12" fmla="*/ 47 w 326231"/>
                <a:gd name="T13" fmla="*/ 44 h 273844"/>
                <a:gd name="T14" fmla="*/ 35 w 326231"/>
                <a:gd name="T15" fmla="*/ 41 h 273844"/>
                <a:gd name="T16" fmla="*/ 15 w 326231"/>
                <a:gd name="T17" fmla="*/ 41 h 273844"/>
                <a:gd name="T18" fmla="*/ 0 w 326231"/>
                <a:gd name="T19" fmla="*/ 26 h 273844"/>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326231"/>
                <a:gd name="T31" fmla="*/ 0 h 273844"/>
                <a:gd name="T32" fmla="*/ 326231 w 326231"/>
                <a:gd name="T33" fmla="*/ 273844 h 273844"/>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326231" h="273844">
                  <a:moveTo>
                    <a:pt x="0" y="161925"/>
                  </a:moveTo>
                  <a:lnTo>
                    <a:pt x="38100" y="107156"/>
                  </a:lnTo>
                  <a:lnTo>
                    <a:pt x="66675" y="38100"/>
                  </a:lnTo>
                  <a:lnTo>
                    <a:pt x="154781" y="0"/>
                  </a:lnTo>
                  <a:lnTo>
                    <a:pt x="221456" y="35719"/>
                  </a:lnTo>
                  <a:lnTo>
                    <a:pt x="314325" y="130969"/>
                  </a:lnTo>
                  <a:lnTo>
                    <a:pt x="326231" y="273844"/>
                  </a:lnTo>
                  <a:lnTo>
                    <a:pt x="245268" y="254794"/>
                  </a:lnTo>
                  <a:lnTo>
                    <a:pt x="107156" y="254794"/>
                  </a:lnTo>
                  <a:lnTo>
                    <a:pt x="0" y="161925"/>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85" name="Freeform 164">
              <a:extLst>
                <a:ext uri="{FF2B5EF4-FFF2-40B4-BE49-F238E27FC236}">
                  <a16:creationId xmlns:a16="http://schemas.microsoft.com/office/drawing/2014/main" id="{45F27FE0-4117-4034-AD06-6F6C048CA458}"/>
                </a:ext>
              </a:extLst>
            </p:cNvPr>
            <p:cNvSpPr>
              <a:spLocks/>
            </p:cNvSpPr>
            <p:nvPr/>
          </p:nvSpPr>
          <p:spPr bwMode="auto">
            <a:xfrm>
              <a:off x="6026201" y="1229837"/>
              <a:ext cx="146797" cy="237375"/>
            </a:xfrm>
            <a:custGeom>
              <a:avLst/>
              <a:gdLst>
                <a:gd name="T0" fmla="*/ 2147483647 w 558"/>
                <a:gd name="T1" fmla="*/ 2147483647 h 887"/>
                <a:gd name="T2" fmla="*/ 2147483647 w 558"/>
                <a:gd name="T3" fmla="*/ 2147483647 h 887"/>
                <a:gd name="T4" fmla="*/ 2147483647 w 558"/>
                <a:gd name="T5" fmla="*/ 2147483647 h 887"/>
                <a:gd name="T6" fmla="*/ 2147483647 w 558"/>
                <a:gd name="T7" fmla="*/ 2147483647 h 887"/>
                <a:gd name="T8" fmla="*/ 2147483647 w 558"/>
                <a:gd name="T9" fmla="*/ 0 h 887"/>
                <a:gd name="T10" fmla="*/ 2147483647 w 558"/>
                <a:gd name="T11" fmla="*/ 2147483647 h 887"/>
                <a:gd name="T12" fmla="*/ 2147483647 w 558"/>
                <a:gd name="T13" fmla="*/ 2147483647 h 887"/>
                <a:gd name="T14" fmla="*/ 2147483647 w 558"/>
                <a:gd name="T15" fmla="*/ 2147483647 h 887"/>
                <a:gd name="T16" fmla="*/ 2147483647 w 558"/>
                <a:gd name="T17" fmla="*/ 2147483647 h 887"/>
                <a:gd name="T18" fmla="*/ 2147483647 w 558"/>
                <a:gd name="T19" fmla="*/ 2147483647 h 887"/>
                <a:gd name="T20" fmla="*/ 2147483647 w 558"/>
                <a:gd name="T21" fmla="*/ 2147483647 h 887"/>
                <a:gd name="T22" fmla="*/ 2147483647 w 558"/>
                <a:gd name="T23" fmla="*/ 2147483647 h 887"/>
                <a:gd name="T24" fmla="*/ 2147483647 w 558"/>
                <a:gd name="T25" fmla="*/ 2147483647 h 887"/>
                <a:gd name="T26" fmla="*/ 2147483647 w 558"/>
                <a:gd name="T27" fmla="*/ 2147483647 h 887"/>
                <a:gd name="T28" fmla="*/ 2147483647 w 558"/>
                <a:gd name="T29" fmla="*/ 2147483647 h 887"/>
                <a:gd name="T30" fmla="*/ 2147483647 w 558"/>
                <a:gd name="T31" fmla="*/ 2147483647 h 887"/>
                <a:gd name="T32" fmla="*/ 2147483647 w 558"/>
                <a:gd name="T33" fmla="*/ 2147483647 h 887"/>
                <a:gd name="T34" fmla="*/ 2147483647 w 558"/>
                <a:gd name="T35" fmla="*/ 2147483647 h 887"/>
                <a:gd name="T36" fmla="*/ 2147483647 w 558"/>
                <a:gd name="T37" fmla="*/ 2147483647 h 887"/>
                <a:gd name="T38" fmla="*/ 2147483647 w 558"/>
                <a:gd name="T39" fmla="*/ 2147483647 h 887"/>
                <a:gd name="T40" fmla="*/ 0 w 558"/>
                <a:gd name="T41" fmla="*/ 2147483647 h 887"/>
                <a:gd name="T42" fmla="*/ 2147483647 w 558"/>
                <a:gd name="T43" fmla="*/ 2147483647 h 887"/>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w 558"/>
                <a:gd name="T67" fmla="*/ 0 h 887"/>
                <a:gd name="T68" fmla="*/ 558 w 558"/>
                <a:gd name="T69" fmla="*/ 887 h 887"/>
              </a:gdLst>
              <a:ahLst/>
              <a:cxnLst>
                <a:cxn ang="T44">
                  <a:pos x="T0" y="T1"/>
                </a:cxn>
                <a:cxn ang="T45">
                  <a:pos x="T2" y="T3"/>
                </a:cxn>
                <a:cxn ang="T46">
                  <a:pos x="T4" y="T5"/>
                </a:cxn>
                <a:cxn ang="T47">
                  <a:pos x="T6" y="T7"/>
                </a:cxn>
                <a:cxn ang="T48">
                  <a:pos x="T8" y="T9"/>
                </a:cxn>
                <a:cxn ang="T49">
                  <a:pos x="T10" y="T11"/>
                </a:cxn>
                <a:cxn ang="T50">
                  <a:pos x="T12" y="T13"/>
                </a:cxn>
                <a:cxn ang="T51">
                  <a:pos x="T14" y="T15"/>
                </a:cxn>
                <a:cxn ang="T52">
                  <a:pos x="T16" y="T17"/>
                </a:cxn>
                <a:cxn ang="T53">
                  <a:pos x="T18" y="T19"/>
                </a:cxn>
                <a:cxn ang="T54">
                  <a:pos x="T20" y="T21"/>
                </a:cxn>
                <a:cxn ang="T55">
                  <a:pos x="T22" y="T23"/>
                </a:cxn>
                <a:cxn ang="T56">
                  <a:pos x="T24" y="T25"/>
                </a:cxn>
                <a:cxn ang="T57">
                  <a:pos x="T26" y="T27"/>
                </a:cxn>
                <a:cxn ang="T58">
                  <a:pos x="T28" y="T29"/>
                </a:cxn>
                <a:cxn ang="T59">
                  <a:pos x="T30" y="T31"/>
                </a:cxn>
                <a:cxn ang="T60">
                  <a:pos x="T32" y="T33"/>
                </a:cxn>
                <a:cxn ang="T61">
                  <a:pos x="T34" y="T35"/>
                </a:cxn>
                <a:cxn ang="T62">
                  <a:pos x="T36" y="T37"/>
                </a:cxn>
                <a:cxn ang="T63">
                  <a:pos x="T38" y="T39"/>
                </a:cxn>
                <a:cxn ang="T64">
                  <a:pos x="T40" y="T41"/>
                </a:cxn>
                <a:cxn ang="T65">
                  <a:pos x="T42" y="T43"/>
                </a:cxn>
              </a:cxnLst>
              <a:rect l="T66" t="T67" r="T68" b="T69"/>
              <a:pathLst>
                <a:path w="558" h="887">
                  <a:moveTo>
                    <a:pt x="11" y="451"/>
                  </a:moveTo>
                  <a:lnTo>
                    <a:pt x="9" y="329"/>
                  </a:lnTo>
                  <a:lnTo>
                    <a:pt x="102" y="133"/>
                  </a:lnTo>
                  <a:lnTo>
                    <a:pt x="155" y="64"/>
                  </a:lnTo>
                  <a:lnTo>
                    <a:pt x="247" y="0"/>
                  </a:lnTo>
                  <a:lnTo>
                    <a:pt x="347" y="73"/>
                  </a:lnTo>
                  <a:lnTo>
                    <a:pt x="402" y="146"/>
                  </a:lnTo>
                  <a:lnTo>
                    <a:pt x="448" y="192"/>
                  </a:lnTo>
                  <a:lnTo>
                    <a:pt x="374" y="315"/>
                  </a:lnTo>
                  <a:lnTo>
                    <a:pt x="375" y="402"/>
                  </a:lnTo>
                  <a:lnTo>
                    <a:pt x="475" y="430"/>
                  </a:lnTo>
                  <a:lnTo>
                    <a:pt x="558" y="494"/>
                  </a:lnTo>
                  <a:lnTo>
                    <a:pt x="548" y="585"/>
                  </a:lnTo>
                  <a:lnTo>
                    <a:pt x="539" y="668"/>
                  </a:lnTo>
                  <a:lnTo>
                    <a:pt x="521" y="777"/>
                  </a:lnTo>
                  <a:lnTo>
                    <a:pt x="494" y="887"/>
                  </a:lnTo>
                  <a:lnTo>
                    <a:pt x="393" y="850"/>
                  </a:lnTo>
                  <a:lnTo>
                    <a:pt x="292" y="796"/>
                  </a:lnTo>
                  <a:lnTo>
                    <a:pt x="210" y="732"/>
                  </a:lnTo>
                  <a:lnTo>
                    <a:pt x="146" y="640"/>
                  </a:lnTo>
                  <a:lnTo>
                    <a:pt x="0" y="576"/>
                  </a:lnTo>
                  <a:lnTo>
                    <a:pt x="11" y="451"/>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86" name="Freeform 165">
              <a:extLst>
                <a:ext uri="{FF2B5EF4-FFF2-40B4-BE49-F238E27FC236}">
                  <a16:creationId xmlns:a16="http://schemas.microsoft.com/office/drawing/2014/main" id="{8827237C-E95E-45CB-8750-F56E4A2AA8F1}"/>
                </a:ext>
              </a:extLst>
            </p:cNvPr>
            <p:cNvSpPr>
              <a:spLocks/>
            </p:cNvSpPr>
            <p:nvPr/>
          </p:nvSpPr>
          <p:spPr bwMode="auto">
            <a:xfrm>
              <a:off x="4587900" y="1312606"/>
              <a:ext cx="306088" cy="323266"/>
            </a:xfrm>
            <a:custGeom>
              <a:avLst/>
              <a:gdLst>
                <a:gd name="T0" fmla="*/ 0 w 1152"/>
                <a:gd name="T1" fmla="*/ 2147483647 h 1207"/>
                <a:gd name="T2" fmla="*/ 2147483647 w 1152"/>
                <a:gd name="T3" fmla="*/ 2147483647 h 1207"/>
                <a:gd name="T4" fmla="*/ 2147483647 w 1152"/>
                <a:gd name="T5" fmla="*/ 2147483647 h 1207"/>
                <a:gd name="T6" fmla="*/ 2147483647 w 1152"/>
                <a:gd name="T7" fmla="*/ 2147483647 h 1207"/>
                <a:gd name="T8" fmla="*/ 2147483647 w 1152"/>
                <a:gd name="T9" fmla="*/ 2147483647 h 1207"/>
                <a:gd name="T10" fmla="*/ 2147483647 w 1152"/>
                <a:gd name="T11" fmla="*/ 2147483647 h 1207"/>
                <a:gd name="T12" fmla="*/ 2147483647 w 1152"/>
                <a:gd name="T13" fmla="*/ 2147483647 h 1207"/>
                <a:gd name="T14" fmla="*/ 2147483647 w 1152"/>
                <a:gd name="T15" fmla="*/ 2147483647 h 1207"/>
                <a:gd name="T16" fmla="*/ 2147483647 w 1152"/>
                <a:gd name="T17" fmla="*/ 2147483647 h 1207"/>
                <a:gd name="T18" fmla="*/ 2147483647 w 1152"/>
                <a:gd name="T19" fmla="*/ 2147483647 h 1207"/>
                <a:gd name="T20" fmla="*/ 2147483647 w 1152"/>
                <a:gd name="T21" fmla="*/ 2147483647 h 1207"/>
                <a:gd name="T22" fmla="*/ 2147483647 w 1152"/>
                <a:gd name="T23" fmla="*/ 0 h 1207"/>
                <a:gd name="T24" fmla="*/ 2147483647 w 1152"/>
                <a:gd name="T25" fmla="*/ 2147483647 h 1207"/>
                <a:gd name="T26" fmla="*/ 2147483647 w 1152"/>
                <a:gd name="T27" fmla="*/ 2147483647 h 1207"/>
                <a:gd name="T28" fmla="*/ 2147483647 w 1152"/>
                <a:gd name="T29" fmla="*/ 2147483647 h 1207"/>
                <a:gd name="T30" fmla="*/ 2147483647 w 1152"/>
                <a:gd name="T31" fmla="*/ 2147483647 h 1207"/>
                <a:gd name="T32" fmla="*/ 2147483647 w 1152"/>
                <a:gd name="T33" fmla="*/ 2147483647 h 1207"/>
                <a:gd name="T34" fmla="*/ 2147483647 w 1152"/>
                <a:gd name="T35" fmla="*/ 2147483647 h 1207"/>
                <a:gd name="T36" fmla="*/ 2147483647 w 1152"/>
                <a:gd name="T37" fmla="*/ 2147483647 h 1207"/>
                <a:gd name="T38" fmla="*/ 2147483647 w 1152"/>
                <a:gd name="T39" fmla="*/ 2147483647 h 1207"/>
                <a:gd name="T40" fmla="*/ 2147483647 w 1152"/>
                <a:gd name="T41" fmla="*/ 2147483647 h 1207"/>
                <a:gd name="T42" fmla="*/ 2147483647 w 1152"/>
                <a:gd name="T43" fmla="*/ 2147483647 h 1207"/>
                <a:gd name="T44" fmla="*/ 2147483647 w 1152"/>
                <a:gd name="T45" fmla="*/ 2147483647 h 1207"/>
                <a:gd name="T46" fmla="*/ 2147483647 w 1152"/>
                <a:gd name="T47" fmla="*/ 2147483647 h 1207"/>
                <a:gd name="T48" fmla="*/ 2147483647 w 1152"/>
                <a:gd name="T49" fmla="*/ 2147483647 h 1207"/>
                <a:gd name="T50" fmla="*/ 2147483647 w 1152"/>
                <a:gd name="T51" fmla="*/ 2147483647 h 1207"/>
                <a:gd name="T52" fmla="*/ 2147483647 w 1152"/>
                <a:gd name="T53" fmla="*/ 2147483647 h 1207"/>
                <a:gd name="T54" fmla="*/ 2147483647 w 1152"/>
                <a:gd name="T55" fmla="*/ 2147483647 h 1207"/>
                <a:gd name="T56" fmla="*/ 2147483647 w 1152"/>
                <a:gd name="T57" fmla="*/ 2147483647 h 1207"/>
                <a:gd name="T58" fmla="*/ 2147483647 w 1152"/>
                <a:gd name="T59" fmla="*/ 2147483647 h 1207"/>
                <a:gd name="T60" fmla="*/ 2147483647 w 1152"/>
                <a:gd name="T61" fmla="*/ 2147483647 h 1207"/>
                <a:gd name="T62" fmla="*/ 2147483647 w 1152"/>
                <a:gd name="T63" fmla="*/ 2147483647 h 1207"/>
                <a:gd name="T64" fmla="*/ 2147483647 w 1152"/>
                <a:gd name="T65" fmla="*/ 2147483647 h 1207"/>
                <a:gd name="T66" fmla="*/ 2147483647 w 1152"/>
                <a:gd name="T67" fmla="*/ 2147483647 h 1207"/>
                <a:gd name="T68" fmla="*/ 2147483647 w 1152"/>
                <a:gd name="T69" fmla="*/ 2147483647 h 1207"/>
                <a:gd name="T70" fmla="*/ 2147483647 w 1152"/>
                <a:gd name="T71" fmla="*/ 2147483647 h 1207"/>
                <a:gd name="T72" fmla="*/ 2147483647 w 1152"/>
                <a:gd name="T73" fmla="*/ 2147483647 h 1207"/>
                <a:gd name="T74" fmla="*/ 2147483647 w 1152"/>
                <a:gd name="T75" fmla="*/ 2147483647 h 1207"/>
                <a:gd name="T76" fmla="*/ 2147483647 w 1152"/>
                <a:gd name="T77" fmla="*/ 2147483647 h 1207"/>
                <a:gd name="T78" fmla="*/ 2147483647 w 1152"/>
                <a:gd name="T79" fmla="*/ 2147483647 h 1207"/>
                <a:gd name="T80" fmla="*/ 2147483647 w 1152"/>
                <a:gd name="T81" fmla="*/ 2147483647 h 1207"/>
                <a:gd name="T82" fmla="*/ 2147483647 w 1152"/>
                <a:gd name="T83" fmla="*/ 2147483647 h 1207"/>
                <a:gd name="T84" fmla="*/ 0 w 1152"/>
                <a:gd name="T85" fmla="*/ 2147483647 h 1207"/>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w 1152"/>
                <a:gd name="T130" fmla="*/ 0 h 1207"/>
                <a:gd name="T131" fmla="*/ 1152 w 1152"/>
                <a:gd name="T132" fmla="*/ 1207 h 1207"/>
              </a:gdLst>
              <a:ahLst/>
              <a:cxnLst>
                <a:cxn ang="T86">
                  <a:pos x="T0" y="T1"/>
                </a:cxn>
                <a:cxn ang="T87">
                  <a:pos x="T2" y="T3"/>
                </a:cxn>
                <a:cxn ang="T88">
                  <a:pos x="T4" y="T5"/>
                </a:cxn>
                <a:cxn ang="T89">
                  <a:pos x="T6" y="T7"/>
                </a:cxn>
                <a:cxn ang="T90">
                  <a:pos x="T8" y="T9"/>
                </a:cxn>
                <a:cxn ang="T91">
                  <a:pos x="T10" y="T11"/>
                </a:cxn>
                <a:cxn ang="T92">
                  <a:pos x="T12" y="T13"/>
                </a:cxn>
                <a:cxn ang="T93">
                  <a:pos x="T14" y="T15"/>
                </a:cxn>
                <a:cxn ang="T94">
                  <a:pos x="T16" y="T17"/>
                </a:cxn>
                <a:cxn ang="T95">
                  <a:pos x="T18" y="T19"/>
                </a:cxn>
                <a:cxn ang="T96">
                  <a:pos x="T20" y="T21"/>
                </a:cxn>
                <a:cxn ang="T97">
                  <a:pos x="T22" y="T23"/>
                </a:cxn>
                <a:cxn ang="T98">
                  <a:pos x="T24" y="T25"/>
                </a:cxn>
                <a:cxn ang="T99">
                  <a:pos x="T26" y="T27"/>
                </a:cxn>
                <a:cxn ang="T100">
                  <a:pos x="T28" y="T29"/>
                </a:cxn>
                <a:cxn ang="T101">
                  <a:pos x="T30" y="T31"/>
                </a:cxn>
                <a:cxn ang="T102">
                  <a:pos x="T32" y="T33"/>
                </a:cxn>
                <a:cxn ang="T103">
                  <a:pos x="T34" y="T35"/>
                </a:cxn>
                <a:cxn ang="T104">
                  <a:pos x="T36" y="T37"/>
                </a:cxn>
                <a:cxn ang="T105">
                  <a:pos x="T38" y="T39"/>
                </a:cxn>
                <a:cxn ang="T106">
                  <a:pos x="T40" y="T41"/>
                </a:cxn>
                <a:cxn ang="T107">
                  <a:pos x="T42" y="T43"/>
                </a:cxn>
                <a:cxn ang="T108">
                  <a:pos x="T44" y="T45"/>
                </a:cxn>
                <a:cxn ang="T109">
                  <a:pos x="T46" y="T47"/>
                </a:cxn>
                <a:cxn ang="T110">
                  <a:pos x="T48" y="T49"/>
                </a:cxn>
                <a:cxn ang="T111">
                  <a:pos x="T50" y="T51"/>
                </a:cxn>
                <a:cxn ang="T112">
                  <a:pos x="T52" y="T53"/>
                </a:cxn>
                <a:cxn ang="T113">
                  <a:pos x="T54" y="T55"/>
                </a:cxn>
                <a:cxn ang="T114">
                  <a:pos x="T56" y="T57"/>
                </a:cxn>
                <a:cxn ang="T115">
                  <a:pos x="T58" y="T59"/>
                </a:cxn>
                <a:cxn ang="T116">
                  <a:pos x="T60" y="T61"/>
                </a:cxn>
                <a:cxn ang="T117">
                  <a:pos x="T62" y="T63"/>
                </a:cxn>
                <a:cxn ang="T118">
                  <a:pos x="T64" y="T65"/>
                </a:cxn>
                <a:cxn ang="T119">
                  <a:pos x="T66" y="T67"/>
                </a:cxn>
                <a:cxn ang="T120">
                  <a:pos x="T68" y="T69"/>
                </a:cxn>
                <a:cxn ang="T121">
                  <a:pos x="T70" y="T71"/>
                </a:cxn>
                <a:cxn ang="T122">
                  <a:pos x="T72" y="T73"/>
                </a:cxn>
                <a:cxn ang="T123">
                  <a:pos x="T74" y="T75"/>
                </a:cxn>
                <a:cxn ang="T124">
                  <a:pos x="T76" y="T77"/>
                </a:cxn>
                <a:cxn ang="T125">
                  <a:pos x="T78" y="T79"/>
                </a:cxn>
                <a:cxn ang="T126">
                  <a:pos x="T80" y="T81"/>
                </a:cxn>
                <a:cxn ang="T127">
                  <a:pos x="T82" y="T83"/>
                </a:cxn>
                <a:cxn ang="T128">
                  <a:pos x="T84" y="T85"/>
                </a:cxn>
              </a:cxnLst>
              <a:rect l="T129" t="T130" r="T131" b="T132"/>
              <a:pathLst>
                <a:path w="1152" h="1207">
                  <a:moveTo>
                    <a:pt x="0" y="567"/>
                  </a:moveTo>
                  <a:lnTo>
                    <a:pt x="100" y="549"/>
                  </a:lnTo>
                  <a:lnTo>
                    <a:pt x="64" y="458"/>
                  </a:lnTo>
                  <a:lnTo>
                    <a:pt x="45" y="348"/>
                  </a:lnTo>
                  <a:lnTo>
                    <a:pt x="18" y="247"/>
                  </a:lnTo>
                  <a:lnTo>
                    <a:pt x="173" y="247"/>
                  </a:lnTo>
                  <a:lnTo>
                    <a:pt x="301" y="266"/>
                  </a:lnTo>
                  <a:lnTo>
                    <a:pt x="411" y="192"/>
                  </a:lnTo>
                  <a:lnTo>
                    <a:pt x="512" y="220"/>
                  </a:lnTo>
                  <a:lnTo>
                    <a:pt x="512" y="119"/>
                  </a:lnTo>
                  <a:lnTo>
                    <a:pt x="539" y="37"/>
                  </a:lnTo>
                  <a:lnTo>
                    <a:pt x="640" y="0"/>
                  </a:lnTo>
                  <a:lnTo>
                    <a:pt x="713" y="46"/>
                  </a:lnTo>
                  <a:lnTo>
                    <a:pt x="795" y="37"/>
                  </a:lnTo>
                  <a:lnTo>
                    <a:pt x="905" y="37"/>
                  </a:lnTo>
                  <a:lnTo>
                    <a:pt x="1024" y="74"/>
                  </a:lnTo>
                  <a:lnTo>
                    <a:pt x="1152" y="156"/>
                  </a:lnTo>
                  <a:lnTo>
                    <a:pt x="1079" y="266"/>
                  </a:lnTo>
                  <a:lnTo>
                    <a:pt x="987" y="412"/>
                  </a:lnTo>
                  <a:lnTo>
                    <a:pt x="859" y="394"/>
                  </a:lnTo>
                  <a:lnTo>
                    <a:pt x="685" y="412"/>
                  </a:lnTo>
                  <a:lnTo>
                    <a:pt x="759" y="576"/>
                  </a:lnTo>
                  <a:lnTo>
                    <a:pt x="813" y="659"/>
                  </a:lnTo>
                  <a:lnTo>
                    <a:pt x="896" y="778"/>
                  </a:lnTo>
                  <a:lnTo>
                    <a:pt x="960" y="860"/>
                  </a:lnTo>
                  <a:lnTo>
                    <a:pt x="932" y="933"/>
                  </a:lnTo>
                  <a:lnTo>
                    <a:pt x="877" y="1006"/>
                  </a:lnTo>
                  <a:lnTo>
                    <a:pt x="768" y="997"/>
                  </a:lnTo>
                  <a:lnTo>
                    <a:pt x="676" y="970"/>
                  </a:lnTo>
                  <a:lnTo>
                    <a:pt x="704" y="869"/>
                  </a:lnTo>
                  <a:lnTo>
                    <a:pt x="685" y="768"/>
                  </a:lnTo>
                  <a:lnTo>
                    <a:pt x="612" y="723"/>
                  </a:lnTo>
                  <a:lnTo>
                    <a:pt x="539" y="759"/>
                  </a:lnTo>
                  <a:lnTo>
                    <a:pt x="548" y="860"/>
                  </a:lnTo>
                  <a:lnTo>
                    <a:pt x="503" y="1070"/>
                  </a:lnTo>
                  <a:lnTo>
                    <a:pt x="448" y="1207"/>
                  </a:lnTo>
                  <a:lnTo>
                    <a:pt x="356" y="1125"/>
                  </a:lnTo>
                  <a:lnTo>
                    <a:pt x="265" y="1024"/>
                  </a:lnTo>
                  <a:lnTo>
                    <a:pt x="219" y="924"/>
                  </a:lnTo>
                  <a:lnTo>
                    <a:pt x="219" y="814"/>
                  </a:lnTo>
                  <a:lnTo>
                    <a:pt x="146" y="723"/>
                  </a:lnTo>
                  <a:lnTo>
                    <a:pt x="73" y="750"/>
                  </a:lnTo>
                  <a:lnTo>
                    <a:pt x="0" y="567"/>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87" name="Freeform 166">
              <a:extLst>
                <a:ext uri="{FF2B5EF4-FFF2-40B4-BE49-F238E27FC236}">
                  <a16:creationId xmlns:a16="http://schemas.microsoft.com/office/drawing/2014/main" id="{3F86FBD5-A455-4397-B568-9960F4B3539C}"/>
                </a:ext>
              </a:extLst>
            </p:cNvPr>
            <p:cNvSpPr>
              <a:spLocks/>
            </p:cNvSpPr>
            <p:nvPr/>
          </p:nvSpPr>
          <p:spPr bwMode="auto">
            <a:xfrm>
              <a:off x="5196952" y="1267317"/>
              <a:ext cx="126496" cy="96824"/>
            </a:xfrm>
            <a:custGeom>
              <a:avLst/>
              <a:gdLst>
                <a:gd name="T0" fmla="*/ 2147483647 w 476"/>
                <a:gd name="T1" fmla="*/ 2147483647 h 366"/>
                <a:gd name="T2" fmla="*/ 2147483647 w 476"/>
                <a:gd name="T3" fmla="*/ 2147483647 h 366"/>
                <a:gd name="T4" fmla="*/ 2147483647 w 476"/>
                <a:gd name="T5" fmla="*/ 2147483647 h 366"/>
                <a:gd name="T6" fmla="*/ 2147483647 w 476"/>
                <a:gd name="T7" fmla="*/ 2147483647 h 366"/>
                <a:gd name="T8" fmla="*/ 2147483647 w 476"/>
                <a:gd name="T9" fmla="*/ 2147483647 h 366"/>
                <a:gd name="T10" fmla="*/ 2147483647 w 476"/>
                <a:gd name="T11" fmla="*/ 0 h 366"/>
                <a:gd name="T12" fmla="*/ 2147483647 w 476"/>
                <a:gd name="T13" fmla="*/ 2147483647 h 366"/>
                <a:gd name="T14" fmla="*/ 0 w 476"/>
                <a:gd name="T15" fmla="*/ 2147483647 h 366"/>
                <a:gd name="T16" fmla="*/ 2147483647 w 476"/>
                <a:gd name="T17" fmla="*/ 2147483647 h 366"/>
                <a:gd name="T18" fmla="*/ 2147483647 w 476"/>
                <a:gd name="T19" fmla="*/ 2147483647 h 366"/>
                <a:gd name="T20" fmla="*/ 2147483647 w 476"/>
                <a:gd name="T21" fmla="*/ 2147483647 h 366"/>
                <a:gd name="T22" fmla="*/ 2147483647 w 476"/>
                <a:gd name="T23" fmla="*/ 2147483647 h 366"/>
                <a:gd name="T24" fmla="*/ 2147483647 w 476"/>
                <a:gd name="T25" fmla="*/ 2147483647 h 366"/>
                <a:gd name="T26" fmla="*/ 2147483647 w 476"/>
                <a:gd name="T27" fmla="*/ 2147483647 h 366"/>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w 476"/>
                <a:gd name="T43" fmla="*/ 0 h 366"/>
                <a:gd name="T44" fmla="*/ 476 w 476"/>
                <a:gd name="T45" fmla="*/ 366 h 366"/>
              </a:gdLst>
              <a:ahLst/>
              <a:cxnLst>
                <a:cxn ang="T28">
                  <a:pos x="T0" y="T1"/>
                </a:cxn>
                <a:cxn ang="T29">
                  <a:pos x="T2" y="T3"/>
                </a:cxn>
                <a:cxn ang="T30">
                  <a:pos x="T4" y="T5"/>
                </a:cxn>
                <a:cxn ang="T31">
                  <a:pos x="T6" y="T7"/>
                </a:cxn>
                <a:cxn ang="T32">
                  <a:pos x="T8" y="T9"/>
                </a:cxn>
                <a:cxn ang="T33">
                  <a:pos x="T10" y="T11"/>
                </a:cxn>
                <a:cxn ang="T34">
                  <a:pos x="T12" y="T13"/>
                </a:cxn>
                <a:cxn ang="T35">
                  <a:pos x="T14" y="T15"/>
                </a:cxn>
                <a:cxn ang="T36">
                  <a:pos x="T16" y="T17"/>
                </a:cxn>
                <a:cxn ang="T37">
                  <a:pos x="T18" y="T19"/>
                </a:cxn>
                <a:cxn ang="T38">
                  <a:pos x="T20" y="T21"/>
                </a:cxn>
                <a:cxn ang="T39">
                  <a:pos x="T22" y="T23"/>
                </a:cxn>
                <a:cxn ang="T40">
                  <a:pos x="T24" y="T25"/>
                </a:cxn>
                <a:cxn ang="T41">
                  <a:pos x="T26" y="T27"/>
                </a:cxn>
              </a:cxnLst>
              <a:rect l="T42" t="T43" r="T44" b="T45"/>
              <a:pathLst>
                <a:path w="476" h="366">
                  <a:moveTo>
                    <a:pt x="457" y="302"/>
                  </a:moveTo>
                  <a:lnTo>
                    <a:pt x="398" y="178"/>
                  </a:lnTo>
                  <a:lnTo>
                    <a:pt x="476" y="83"/>
                  </a:lnTo>
                  <a:lnTo>
                    <a:pt x="398" y="41"/>
                  </a:lnTo>
                  <a:lnTo>
                    <a:pt x="284" y="9"/>
                  </a:lnTo>
                  <a:lnTo>
                    <a:pt x="174" y="0"/>
                  </a:lnTo>
                  <a:lnTo>
                    <a:pt x="64" y="46"/>
                  </a:lnTo>
                  <a:lnTo>
                    <a:pt x="0" y="110"/>
                  </a:lnTo>
                  <a:lnTo>
                    <a:pt x="126" y="178"/>
                  </a:lnTo>
                  <a:lnTo>
                    <a:pt x="211" y="256"/>
                  </a:lnTo>
                  <a:lnTo>
                    <a:pt x="201" y="329"/>
                  </a:lnTo>
                  <a:lnTo>
                    <a:pt x="311" y="366"/>
                  </a:lnTo>
                  <a:lnTo>
                    <a:pt x="393" y="357"/>
                  </a:lnTo>
                  <a:lnTo>
                    <a:pt x="457" y="302"/>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88" name="Freeform 167">
              <a:extLst>
                <a:ext uri="{FF2B5EF4-FFF2-40B4-BE49-F238E27FC236}">
                  <a16:creationId xmlns:a16="http://schemas.microsoft.com/office/drawing/2014/main" id="{0784EDAF-B6F3-446B-862B-C39A2E302BB8}"/>
                </a:ext>
              </a:extLst>
            </p:cNvPr>
            <p:cNvSpPr>
              <a:spLocks/>
            </p:cNvSpPr>
            <p:nvPr/>
          </p:nvSpPr>
          <p:spPr bwMode="auto">
            <a:xfrm>
              <a:off x="5328133" y="1167370"/>
              <a:ext cx="240498" cy="206141"/>
            </a:xfrm>
            <a:custGeom>
              <a:avLst/>
              <a:gdLst>
                <a:gd name="T0" fmla="*/ 2147483647 w 907"/>
                <a:gd name="T1" fmla="*/ 2147483647 h 778"/>
                <a:gd name="T2" fmla="*/ 2147483647 w 907"/>
                <a:gd name="T3" fmla="*/ 2147483647 h 778"/>
                <a:gd name="T4" fmla="*/ 2147483647 w 907"/>
                <a:gd name="T5" fmla="*/ 2147483647 h 778"/>
                <a:gd name="T6" fmla="*/ 2147483647 w 907"/>
                <a:gd name="T7" fmla="*/ 2147483647 h 778"/>
                <a:gd name="T8" fmla="*/ 2147483647 w 907"/>
                <a:gd name="T9" fmla="*/ 2147483647 h 778"/>
                <a:gd name="T10" fmla="*/ 2147483647 w 907"/>
                <a:gd name="T11" fmla="*/ 2147483647 h 778"/>
                <a:gd name="T12" fmla="*/ 2147483647 w 907"/>
                <a:gd name="T13" fmla="*/ 2147483647 h 778"/>
                <a:gd name="T14" fmla="*/ 2147483647 w 907"/>
                <a:gd name="T15" fmla="*/ 2147483647 h 778"/>
                <a:gd name="T16" fmla="*/ 2147483647 w 907"/>
                <a:gd name="T17" fmla="*/ 2147483647 h 778"/>
                <a:gd name="T18" fmla="*/ 2147483647 w 907"/>
                <a:gd name="T19" fmla="*/ 2147483647 h 778"/>
                <a:gd name="T20" fmla="*/ 2147483647 w 907"/>
                <a:gd name="T21" fmla="*/ 2147483647 h 778"/>
                <a:gd name="T22" fmla="*/ 2147483647 w 907"/>
                <a:gd name="T23" fmla="*/ 2147483647 h 778"/>
                <a:gd name="T24" fmla="*/ 2147483647 w 907"/>
                <a:gd name="T25" fmla="*/ 2147483647 h 778"/>
                <a:gd name="T26" fmla="*/ 2147483647 w 907"/>
                <a:gd name="T27" fmla="*/ 2147483647 h 778"/>
                <a:gd name="T28" fmla="*/ 2147483647 w 907"/>
                <a:gd name="T29" fmla="*/ 2147483647 h 778"/>
                <a:gd name="T30" fmla="*/ 2147483647 w 907"/>
                <a:gd name="T31" fmla="*/ 2147483647 h 778"/>
                <a:gd name="T32" fmla="*/ 2147483647 w 907"/>
                <a:gd name="T33" fmla="*/ 0 h 778"/>
                <a:gd name="T34" fmla="*/ 2147483647 w 907"/>
                <a:gd name="T35" fmla="*/ 0 h 778"/>
                <a:gd name="T36" fmla="*/ 2147483647 w 907"/>
                <a:gd name="T37" fmla="*/ 2147483647 h 778"/>
                <a:gd name="T38" fmla="*/ 2147483647 w 907"/>
                <a:gd name="T39" fmla="*/ 2147483647 h 778"/>
                <a:gd name="T40" fmla="*/ 2147483647 w 907"/>
                <a:gd name="T41" fmla="*/ 2147483647 h 778"/>
                <a:gd name="T42" fmla="*/ 2147483647 w 907"/>
                <a:gd name="T43" fmla="*/ 2147483647 h 778"/>
                <a:gd name="T44" fmla="*/ 2147483647 w 907"/>
                <a:gd name="T45" fmla="*/ 2147483647 h 778"/>
                <a:gd name="T46" fmla="*/ 2147483647 w 907"/>
                <a:gd name="T47" fmla="*/ 2147483647 h 778"/>
                <a:gd name="T48" fmla="*/ 2147483647 w 907"/>
                <a:gd name="T49" fmla="*/ 2147483647 h 778"/>
                <a:gd name="T50" fmla="*/ 2147483647 w 907"/>
                <a:gd name="T51" fmla="*/ 2147483647 h 778"/>
                <a:gd name="T52" fmla="*/ 2147483647 w 907"/>
                <a:gd name="T53" fmla="*/ 2147483647 h 778"/>
                <a:gd name="T54" fmla="*/ 2147483647 w 907"/>
                <a:gd name="T55" fmla="*/ 2147483647 h 778"/>
                <a:gd name="T56" fmla="*/ 0 w 907"/>
                <a:gd name="T57" fmla="*/ 2147483647 h 778"/>
                <a:gd name="T58" fmla="*/ 2147483647 w 907"/>
                <a:gd name="T59" fmla="*/ 2147483647 h 778"/>
                <a:gd name="T60" fmla="*/ 2147483647 w 907"/>
                <a:gd name="T61" fmla="*/ 2147483647 h 778"/>
                <a:gd name="T62" fmla="*/ 2147483647 w 907"/>
                <a:gd name="T63" fmla="*/ 2147483647 h 778"/>
                <a:gd name="T64" fmla="*/ 2147483647 w 907"/>
                <a:gd name="T65" fmla="*/ 2147483647 h 778"/>
                <a:gd name="T66" fmla="*/ 2147483647 w 907"/>
                <a:gd name="T67" fmla="*/ 2147483647 h 778"/>
                <a:gd name="T68" fmla="*/ 2147483647 w 907"/>
                <a:gd name="T69" fmla="*/ 2147483647 h 778"/>
                <a:gd name="T70" fmla="*/ 2147483647 w 907"/>
                <a:gd name="T71" fmla="*/ 2147483647 h 778"/>
                <a:gd name="T72" fmla="*/ 2147483647 w 907"/>
                <a:gd name="T73" fmla="*/ 2147483647 h 778"/>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w 907"/>
                <a:gd name="T112" fmla="*/ 0 h 778"/>
                <a:gd name="T113" fmla="*/ 907 w 907"/>
                <a:gd name="T114" fmla="*/ 778 h 778"/>
              </a:gdLst>
              <a:ahLst/>
              <a:cxnLst>
                <a:cxn ang="T74">
                  <a:pos x="T0" y="T1"/>
                </a:cxn>
                <a:cxn ang="T75">
                  <a:pos x="T2" y="T3"/>
                </a:cxn>
                <a:cxn ang="T76">
                  <a:pos x="T4" y="T5"/>
                </a:cxn>
                <a:cxn ang="T77">
                  <a:pos x="T6" y="T7"/>
                </a:cxn>
                <a:cxn ang="T78">
                  <a:pos x="T8" y="T9"/>
                </a:cxn>
                <a:cxn ang="T79">
                  <a:pos x="T10" y="T11"/>
                </a:cxn>
                <a:cxn ang="T80">
                  <a:pos x="T12" y="T13"/>
                </a:cxn>
                <a:cxn ang="T81">
                  <a:pos x="T14" y="T15"/>
                </a:cxn>
                <a:cxn ang="T82">
                  <a:pos x="T16" y="T17"/>
                </a:cxn>
                <a:cxn ang="T83">
                  <a:pos x="T18" y="T19"/>
                </a:cxn>
                <a:cxn ang="T84">
                  <a:pos x="T20" y="T21"/>
                </a:cxn>
                <a:cxn ang="T85">
                  <a:pos x="T22" y="T23"/>
                </a:cxn>
                <a:cxn ang="T86">
                  <a:pos x="T24" y="T25"/>
                </a:cxn>
                <a:cxn ang="T87">
                  <a:pos x="T26" y="T27"/>
                </a:cxn>
                <a:cxn ang="T88">
                  <a:pos x="T28" y="T29"/>
                </a:cxn>
                <a:cxn ang="T89">
                  <a:pos x="T30" y="T31"/>
                </a:cxn>
                <a:cxn ang="T90">
                  <a:pos x="T32" y="T33"/>
                </a:cxn>
                <a:cxn ang="T91">
                  <a:pos x="T34" y="T35"/>
                </a:cxn>
                <a:cxn ang="T92">
                  <a:pos x="T36" y="T37"/>
                </a:cxn>
                <a:cxn ang="T93">
                  <a:pos x="T38" y="T39"/>
                </a:cxn>
                <a:cxn ang="T94">
                  <a:pos x="T40" y="T41"/>
                </a:cxn>
                <a:cxn ang="T95">
                  <a:pos x="T42" y="T43"/>
                </a:cxn>
                <a:cxn ang="T96">
                  <a:pos x="T44" y="T45"/>
                </a:cxn>
                <a:cxn ang="T97">
                  <a:pos x="T46" y="T47"/>
                </a:cxn>
                <a:cxn ang="T98">
                  <a:pos x="T48" y="T49"/>
                </a:cxn>
                <a:cxn ang="T99">
                  <a:pos x="T50" y="T51"/>
                </a:cxn>
                <a:cxn ang="T100">
                  <a:pos x="T52" y="T53"/>
                </a:cxn>
                <a:cxn ang="T101">
                  <a:pos x="T54" y="T55"/>
                </a:cxn>
                <a:cxn ang="T102">
                  <a:pos x="T56" y="T57"/>
                </a:cxn>
                <a:cxn ang="T103">
                  <a:pos x="T58" y="T59"/>
                </a:cxn>
                <a:cxn ang="T104">
                  <a:pos x="T60" y="T61"/>
                </a:cxn>
                <a:cxn ang="T105">
                  <a:pos x="T62" y="T63"/>
                </a:cxn>
                <a:cxn ang="T106">
                  <a:pos x="T64" y="T65"/>
                </a:cxn>
                <a:cxn ang="T107">
                  <a:pos x="T66" y="T67"/>
                </a:cxn>
                <a:cxn ang="T108">
                  <a:pos x="T68" y="T69"/>
                </a:cxn>
                <a:cxn ang="T109">
                  <a:pos x="T70" y="T71"/>
                </a:cxn>
                <a:cxn ang="T110">
                  <a:pos x="T72" y="T73"/>
                </a:cxn>
              </a:cxnLst>
              <a:rect l="T111" t="T112" r="T113" b="T114"/>
              <a:pathLst>
                <a:path w="907" h="778">
                  <a:moveTo>
                    <a:pt x="635" y="507"/>
                  </a:moveTo>
                  <a:lnTo>
                    <a:pt x="709" y="430"/>
                  </a:lnTo>
                  <a:lnTo>
                    <a:pt x="819" y="403"/>
                  </a:lnTo>
                  <a:lnTo>
                    <a:pt x="907" y="280"/>
                  </a:lnTo>
                  <a:lnTo>
                    <a:pt x="907" y="190"/>
                  </a:lnTo>
                  <a:lnTo>
                    <a:pt x="791" y="183"/>
                  </a:lnTo>
                  <a:lnTo>
                    <a:pt x="727" y="275"/>
                  </a:lnTo>
                  <a:lnTo>
                    <a:pt x="645" y="357"/>
                  </a:lnTo>
                  <a:lnTo>
                    <a:pt x="590" y="320"/>
                  </a:lnTo>
                  <a:lnTo>
                    <a:pt x="517" y="384"/>
                  </a:lnTo>
                  <a:lnTo>
                    <a:pt x="408" y="462"/>
                  </a:lnTo>
                  <a:lnTo>
                    <a:pt x="462" y="330"/>
                  </a:lnTo>
                  <a:lnTo>
                    <a:pt x="435" y="183"/>
                  </a:lnTo>
                  <a:lnTo>
                    <a:pt x="480" y="220"/>
                  </a:lnTo>
                  <a:lnTo>
                    <a:pt x="517" y="202"/>
                  </a:lnTo>
                  <a:lnTo>
                    <a:pt x="508" y="101"/>
                  </a:lnTo>
                  <a:lnTo>
                    <a:pt x="471" y="0"/>
                  </a:lnTo>
                  <a:lnTo>
                    <a:pt x="426" y="0"/>
                  </a:lnTo>
                  <a:lnTo>
                    <a:pt x="325" y="74"/>
                  </a:lnTo>
                  <a:lnTo>
                    <a:pt x="272" y="190"/>
                  </a:lnTo>
                  <a:lnTo>
                    <a:pt x="182" y="280"/>
                  </a:lnTo>
                  <a:lnTo>
                    <a:pt x="151" y="357"/>
                  </a:lnTo>
                  <a:lnTo>
                    <a:pt x="179" y="421"/>
                  </a:lnTo>
                  <a:lnTo>
                    <a:pt x="325" y="476"/>
                  </a:lnTo>
                  <a:lnTo>
                    <a:pt x="325" y="540"/>
                  </a:lnTo>
                  <a:lnTo>
                    <a:pt x="234" y="494"/>
                  </a:lnTo>
                  <a:lnTo>
                    <a:pt x="160" y="467"/>
                  </a:lnTo>
                  <a:lnTo>
                    <a:pt x="78" y="512"/>
                  </a:lnTo>
                  <a:lnTo>
                    <a:pt x="0" y="553"/>
                  </a:lnTo>
                  <a:lnTo>
                    <a:pt x="91" y="643"/>
                  </a:lnTo>
                  <a:lnTo>
                    <a:pt x="227" y="643"/>
                  </a:lnTo>
                  <a:lnTo>
                    <a:pt x="408" y="689"/>
                  </a:lnTo>
                  <a:lnTo>
                    <a:pt x="471" y="778"/>
                  </a:lnTo>
                  <a:lnTo>
                    <a:pt x="563" y="732"/>
                  </a:lnTo>
                  <a:lnTo>
                    <a:pt x="499" y="598"/>
                  </a:lnTo>
                  <a:lnTo>
                    <a:pt x="636" y="595"/>
                  </a:lnTo>
                  <a:lnTo>
                    <a:pt x="635" y="507"/>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89" name="Freeform 168">
              <a:extLst>
                <a:ext uri="{FF2B5EF4-FFF2-40B4-BE49-F238E27FC236}">
                  <a16:creationId xmlns:a16="http://schemas.microsoft.com/office/drawing/2014/main" id="{C30D465E-1F93-4DE7-8BF8-834055AD338F}"/>
                </a:ext>
              </a:extLst>
            </p:cNvPr>
            <p:cNvSpPr>
              <a:spLocks/>
            </p:cNvSpPr>
            <p:nvPr/>
          </p:nvSpPr>
          <p:spPr bwMode="auto">
            <a:xfrm>
              <a:off x="2181361" y="2832115"/>
              <a:ext cx="1026019" cy="540339"/>
            </a:xfrm>
            <a:custGeom>
              <a:avLst/>
              <a:gdLst>
                <a:gd name="T0" fmla="*/ 25 w 6115050"/>
                <a:gd name="T1" fmla="*/ 11 h 3214874"/>
                <a:gd name="T2" fmla="*/ 15 w 6115050"/>
                <a:gd name="T3" fmla="*/ 51 h 3214874"/>
                <a:gd name="T4" fmla="*/ 12 w 6115050"/>
                <a:gd name="T5" fmla="*/ 112 h 3214874"/>
                <a:gd name="T6" fmla="*/ 10 w 6115050"/>
                <a:gd name="T7" fmla="*/ 160 h 3214874"/>
                <a:gd name="T8" fmla="*/ 27 w 6115050"/>
                <a:gd name="T9" fmla="*/ 240 h 3214874"/>
                <a:gd name="T10" fmla="*/ 59 w 6115050"/>
                <a:gd name="T11" fmla="*/ 289 h 3214874"/>
                <a:gd name="T12" fmla="*/ 136 w 6115050"/>
                <a:gd name="T13" fmla="*/ 330 h 3214874"/>
                <a:gd name="T14" fmla="*/ 173 w 6115050"/>
                <a:gd name="T15" fmla="*/ 342 h 3214874"/>
                <a:gd name="T16" fmla="*/ 213 w 6115050"/>
                <a:gd name="T17" fmla="*/ 349 h 3214874"/>
                <a:gd name="T18" fmla="*/ 247 w 6115050"/>
                <a:gd name="T19" fmla="*/ 349 h 3214874"/>
                <a:gd name="T20" fmla="*/ 296 w 6115050"/>
                <a:gd name="T21" fmla="*/ 363 h 3214874"/>
                <a:gd name="T22" fmla="*/ 355 w 6115050"/>
                <a:gd name="T23" fmla="*/ 384 h 3214874"/>
                <a:gd name="T24" fmla="*/ 383 w 6115050"/>
                <a:gd name="T25" fmla="*/ 419 h 3214874"/>
                <a:gd name="T26" fmla="*/ 412 w 6115050"/>
                <a:gd name="T27" fmla="*/ 444 h 3214874"/>
                <a:gd name="T28" fmla="*/ 421 w 6115050"/>
                <a:gd name="T29" fmla="*/ 428 h 3214874"/>
                <a:gd name="T30" fmla="*/ 460 w 6115050"/>
                <a:gd name="T31" fmla="*/ 391 h 3214874"/>
                <a:gd name="T32" fmla="*/ 513 w 6115050"/>
                <a:gd name="T33" fmla="*/ 388 h 3214874"/>
                <a:gd name="T34" fmla="*/ 551 w 6115050"/>
                <a:gd name="T35" fmla="*/ 380 h 3214874"/>
                <a:gd name="T36" fmla="*/ 606 w 6115050"/>
                <a:gd name="T37" fmla="*/ 382 h 3214874"/>
                <a:gd name="T38" fmla="*/ 637 w 6115050"/>
                <a:gd name="T39" fmla="*/ 393 h 3214874"/>
                <a:gd name="T40" fmla="*/ 645 w 6115050"/>
                <a:gd name="T41" fmla="*/ 415 h 3214874"/>
                <a:gd name="T42" fmla="*/ 663 w 6115050"/>
                <a:gd name="T43" fmla="*/ 454 h 3214874"/>
                <a:gd name="T44" fmla="*/ 685 w 6115050"/>
                <a:gd name="T45" fmla="*/ 467 h 3214874"/>
                <a:gd name="T46" fmla="*/ 689 w 6115050"/>
                <a:gd name="T47" fmla="*/ 433 h 3214874"/>
                <a:gd name="T48" fmla="*/ 673 w 6115050"/>
                <a:gd name="T49" fmla="*/ 391 h 3214874"/>
                <a:gd name="T50" fmla="*/ 670 w 6115050"/>
                <a:gd name="T51" fmla="*/ 360 h 3214874"/>
                <a:gd name="T52" fmla="*/ 697 w 6115050"/>
                <a:gd name="T53" fmla="*/ 321 h 3214874"/>
                <a:gd name="T54" fmla="*/ 733 w 6115050"/>
                <a:gd name="T55" fmla="*/ 296 h 3214874"/>
                <a:gd name="T56" fmla="*/ 749 w 6115050"/>
                <a:gd name="T57" fmla="*/ 274 h 3214874"/>
                <a:gd name="T58" fmla="*/ 757 w 6115050"/>
                <a:gd name="T59" fmla="*/ 260 h 3214874"/>
                <a:gd name="T60" fmla="*/ 746 w 6115050"/>
                <a:gd name="T61" fmla="*/ 237 h 3214874"/>
                <a:gd name="T62" fmla="*/ 776 w 6115050"/>
                <a:gd name="T63" fmla="*/ 201 h 3214874"/>
                <a:gd name="T64" fmla="*/ 816 w 6115050"/>
                <a:gd name="T65" fmla="*/ 169 h 3214874"/>
                <a:gd name="T66" fmla="*/ 837 w 6115050"/>
                <a:gd name="T67" fmla="*/ 165 h 3214874"/>
                <a:gd name="T68" fmla="*/ 834 w 6115050"/>
                <a:gd name="T69" fmla="*/ 151 h 3214874"/>
                <a:gd name="T70" fmla="*/ 834 w 6115050"/>
                <a:gd name="T71" fmla="*/ 126 h 3214874"/>
                <a:gd name="T72" fmla="*/ 863 w 6115050"/>
                <a:gd name="T73" fmla="*/ 105 h 3214874"/>
                <a:gd name="T74" fmla="*/ 871 w 6115050"/>
                <a:gd name="T75" fmla="*/ 63 h 3214874"/>
                <a:gd name="T76" fmla="*/ 845 w 6115050"/>
                <a:gd name="T77" fmla="*/ 35 h 3214874"/>
                <a:gd name="T78" fmla="*/ 826 w 6115050"/>
                <a:gd name="T79" fmla="*/ 85 h 3214874"/>
                <a:gd name="T80" fmla="*/ 777 w 6115050"/>
                <a:gd name="T81" fmla="*/ 85 h 3214874"/>
                <a:gd name="T82" fmla="*/ 739 w 6115050"/>
                <a:gd name="T83" fmla="*/ 119 h 3214874"/>
                <a:gd name="T84" fmla="*/ 698 w 6115050"/>
                <a:gd name="T85" fmla="*/ 137 h 3214874"/>
                <a:gd name="T86" fmla="*/ 649 w 6115050"/>
                <a:gd name="T87" fmla="*/ 158 h 3214874"/>
                <a:gd name="T88" fmla="*/ 643 w 6115050"/>
                <a:gd name="T89" fmla="*/ 144 h 3214874"/>
                <a:gd name="T90" fmla="*/ 658 w 6115050"/>
                <a:gd name="T91" fmla="*/ 115 h 3214874"/>
                <a:gd name="T92" fmla="*/ 634 w 6115050"/>
                <a:gd name="T93" fmla="*/ 85 h 3214874"/>
                <a:gd name="T94" fmla="*/ 611 w 6115050"/>
                <a:gd name="T95" fmla="*/ 68 h 3214874"/>
                <a:gd name="T96" fmla="*/ 589 w 6115050"/>
                <a:gd name="T97" fmla="*/ 101 h 3214874"/>
                <a:gd name="T98" fmla="*/ 595 w 6115050"/>
                <a:gd name="T99" fmla="*/ 141 h 3214874"/>
                <a:gd name="T100" fmla="*/ 566 w 6115050"/>
                <a:gd name="T101" fmla="*/ 152 h 3214874"/>
                <a:gd name="T102" fmla="*/ 574 w 6115050"/>
                <a:gd name="T103" fmla="*/ 100 h 3214874"/>
                <a:gd name="T104" fmla="*/ 593 w 6115050"/>
                <a:gd name="T105" fmla="*/ 70 h 3214874"/>
                <a:gd name="T106" fmla="*/ 614 w 6115050"/>
                <a:gd name="T107" fmla="*/ 59 h 3214874"/>
                <a:gd name="T108" fmla="*/ 579 w 6115050"/>
                <a:gd name="T109" fmla="*/ 53 h 3214874"/>
                <a:gd name="T110" fmla="*/ 536 w 6115050"/>
                <a:gd name="T111" fmla="*/ 49 h 3214874"/>
                <a:gd name="T112" fmla="*/ 503 w 6115050"/>
                <a:gd name="T113" fmla="*/ 42 h 3214874"/>
                <a:gd name="T114" fmla="*/ 512 w 6115050"/>
                <a:gd name="T115" fmla="*/ 16 h 3214874"/>
                <a:gd name="T116" fmla="*/ 455 w 6115050"/>
                <a:gd name="T117" fmla="*/ 3 h 3214874"/>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60000 65536"/>
                <a:gd name="T175" fmla="*/ 0 60000 65536"/>
                <a:gd name="T176" fmla="*/ 0 60000 65536"/>
                <a:gd name="T177" fmla="*/ 0 w 6115050"/>
                <a:gd name="T178" fmla="*/ 0 h 3214874"/>
                <a:gd name="T179" fmla="*/ 6115050 w 6115050"/>
                <a:gd name="T180" fmla="*/ 3214874 h 3214874"/>
              </a:gdLst>
              <a:ahLst/>
              <a:cxnLst>
                <a:cxn ang="T118">
                  <a:pos x="T0" y="T1"/>
                </a:cxn>
                <a:cxn ang="T119">
                  <a:pos x="T2" y="T3"/>
                </a:cxn>
                <a:cxn ang="T120">
                  <a:pos x="T4" y="T5"/>
                </a:cxn>
                <a:cxn ang="T121">
                  <a:pos x="T6" y="T7"/>
                </a:cxn>
                <a:cxn ang="T122">
                  <a:pos x="T8" y="T9"/>
                </a:cxn>
                <a:cxn ang="T123">
                  <a:pos x="T10" y="T11"/>
                </a:cxn>
                <a:cxn ang="T124">
                  <a:pos x="T12" y="T13"/>
                </a:cxn>
                <a:cxn ang="T125">
                  <a:pos x="T14" y="T15"/>
                </a:cxn>
                <a:cxn ang="T126">
                  <a:pos x="T16" y="T17"/>
                </a:cxn>
                <a:cxn ang="T127">
                  <a:pos x="T18" y="T19"/>
                </a:cxn>
                <a:cxn ang="T128">
                  <a:pos x="T20" y="T21"/>
                </a:cxn>
                <a:cxn ang="T129">
                  <a:pos x="T22" y="T23"/>
                </a:cxn>
                <a:cxn ang="T130">
                  <a:pos x="T24" y="T25"/>
                </a:cxn>
                <a:cxn ang="T131">
                  <a:pos x="T26" y="T27"/>
                </a:cxn>
                <a:cxn ang="T132">
                  <a:pos x="T28" y="T29"/>
                </a:cxn>
                <a:cxn ang="T133">
                  <a:pos x="T30" y="T31"/>
                </a:cxn>
                <a:cxn ang="T134">
                  <a:pos x="T32" y="T33"/>
                </a:cxn>
                <a:cxn ang="T135">
                  <a:pos x="T34" y="T35"/>
                </a:cxn>
                <a:cxn ang="T136">
                  <a:pos x="T36" y="T37"/>
                </a:cxn>
                <a:cxn ang="T137">
                  <a:pos x="T38" y="T39"/>
                </a:cxn>
                <a:cxn ang="T138">
                  <a:pos x="T40" y="T41"/>
                </a:cxn>
                <a:cxn ang="T139">
                  <a:pos x="T42" y="T43"/>
                </a:cxn>
                <a:cxn ang="T140">
                  <a:pos x="T44" y="T45"/>
                </a:cxn>
                <a:cxn ang="T141">
                  <a:pos x="T46" y="T47"/>
                </a:cxn>
                <a:cxn ang="T142">
                  <a:pos x="T48" y="T49"/>
                </a:cxn>
                <a:cxn ang="T143">
                  <a:pos x="T50" y="T51"/>
                </a:cxn>
                <a:cxn ang="T144">
                  <a:pos x="T52" y="T53"/>
                </a:cxn>
                <a:cxn ang="T145">
                  <a:pos x="T54" y="T55"/>
                </a:cxn>
                <a:cxn ang="T146">
                  <a:pos x="T56" y="T57"/>
                </a:cxn>
                <a:cxn ang="T147">
                  <a:pos x="T58" y="T59"/>
                </a:cxn>
                <a:cxn ang="T148">
                  <a:pos x="T60" y="T61"/>
                </a:cxn>
                <a:cxn ang="T149">
                  <a:pos x="T62" y="T63"/>
                </a:cxn>
                <a:cxn ang="T150">
                  <a:pos x="T64" y="T65"/>
                </a:cxn>
                <a:cxn ang="T151">
                  <a:pos x="T66" y="T67"/>
                </a:cxn>
                <a:cxn ang="T152">
                  <a:pos x="T68" y="T69"/>
                </a:cxn>
                <a:cxn ang="T153">
                  <a:pos x="T70" y="T71"/>
                </a:cxn>
                <a:cxn ang="T154">
                  <a:pos x="T72" y="T73"/>
                </a:cxn>
                <a:cxn ang="T155">
                  <a:pos x="T74" y="T75"/>
                </a:cxn>
                <a:cxn ang="T156">
                  <a:pos x="T76" y="T77"/>
                </a:cxn>
                <a:cxn ang="T157">
                  <a:pos x="T78" y="T79"/>
                </a:cxn>
                <a:cxn ang="T158">
                  <a:pos x="T80" y="T81"/>
                </a:cxn>
                <a:cxn ang="T159">
                  <a:pos x="T82" y="T83"/>
                </a:cxn>
                <a:cxn ang="T160">
                  <a:pos x="T84" y="T85"/>
                </a:cxn>
                <a:cxn ang="T161">
                  <a:pos x="T86" y="T87"/>
                </a:cxn>
                <a:cxn ang="T162">
                  <a:pos x="T88" y="T89"/>
                </a:cxn>
                <a:cxn ang="T163">
                  <a:pos x="T90" y="T91"/>
                </a:cxn>
                <a:cxn ang="T164">
                  <a:pos x="T92" y="T93"/>
                </a:cxn>
                <a:cxn ang="T165">
                  <a:pos x="T94" y="T95"/>
                </a:cxn>
                <a:cxn ang="T166">
                  <a:pos x="T96" y="T97"/>
                </a:cxn>
                <a:cxn ang="T167">
                  <a:pos x="T98" y="T99"/>
                </a:cxn>
                <a:cxn ang="T168">
                  <a:pos x="T100" y="T101"/>
                </a:cxn>
                <a:cxn ang="T169">
                  <a:pos x="T102" y="T103"/>
                </a:cxn>
                <a:cxn ang="T170">
                  <a:pos x="T104" y="T105"/>
                </a:cxn>
                <a:cxn ang="T171">
                  <a:pos x="T106" y="T107"/>
                </a:cxn>
                <a:cxn ang="T172">
                  <a:pos x="T108" y="T109"/>
                </a:cxn>
                <a:cxn ang="T173">
                  <a:pos x="T110" y="T111"/>
                </a:cxn>
                <a:cxn ang="T174">
                  <a:pos x="T112" y="T113"/>
                </a:cxn>
                <a:cxn ang="T175">
                  <a:pos x="T114" y="T115"/>
                </a:cxn>
                <a:cxn ang="T176">
                  <a:pos x="T116" y="T117"/>
                </a:cxn>
              </a:cxnLst>
              <a:rect l="T177" t="T178" r="T179" b="T180"/>
              <a:pathLst>
                <a:path w="6115050" h="3214874">
                  <a:moveTo>
                    <a:pt x="174479" y="0"/>
                  </a:moveTo>
                  <a:lnTo>
                    <a:pt x="173831" y="76387"/>
                  </a:lnTo>
                  <a:lnTo>
                    <a:pt x="0" y="90674"/>
                  </a:lnTo>
                  <a:lnTo>
                    <a:pt x="106217" y="347603"/>
                  </a:lnTo>
                  <a:lnTo>
                    <a:pt x="93517" y="531109"/>
                  </a:lnTo>
                  <a:lnTo>
                    <a:pt x="80817" y="772843"/>
                  </a:lnTo>
                  <a:lnTo>
                    <a:pt x="3029" y="887535"/>
                  </a:lnTo>
                  <a:lnTo>
                    <a:pt x="68117" y="1097508"/>
                  </a:lnTo>
                  <a:lnTo>
                    <a:pt x="80817" y="1353358"/>
                  </a:lnTo>
                  <a:lnTo>
                    <a:pt x="184004" y="1649791"/>
                  </a:lnTo>
                  <a:lnTo>
                    <a:pt x="299892" y="1768011"/>
                  </a:lnTo>
                  <a:lnTo>
                    <a:pt x="411017" y="1981514"/>
                  </a:lnTo>
                  <a:lnTo>
                    <a:pt x="841229" y="2265595"/>
                  </a:lnTo>
                  <a:lnTo>
                    <a:pt x="942975" y="2267137"/>
                  </a:lnTo>
                  <a:lnTo>
                    <a:pt x="1088231" y="2290949"/>
                  </a:lnTo>
                  <a:lnTo>
                    <a:pt x="1200150" y="2345718"/>
                  </a:lnTo>
                  <a:lnTo>
                    <a:pt x="1328738" y="2410012"/>
                  </a:lnTo>
                  <a:lnTo>
                    <a:pt x="1478756" y="2400487"/>
                  </a:lnTo>
                  <a:lnTo>
                    <a:pt x="1571625" y="2400487"/>
                  </a:lnTo>
                  <a:lnTo>
                    <a:pt x="1712119" y="2400487"/>
                  </a:lnTo>
                  <a:lnTo>
                    <a:pt x="1933575" y="2390962"/>
                  </a:lnTo>
                  <a:lnTo>
                    <a:pt x="2047875" y="2490974"/>
                  </a:lnTo>
                  <a:lnTo>
                    <a:pt x="2288381" y="2724337"/>
                  </a:lnTo>
                  <a:lnTo>
                    <a:pt x="2459831" y="2636230"/>
                  </a:lnTo>
                  <a:lnTo>
                    <a:pt x="2559844" y="2750530"/>
                  </a:lnTo>
                  <a:lnTo>
                    <a:pt x="2650331" y="2876737"/>
                  </a:lnTo>
                  <a:lnTo>
                    <a:pt x="2736056" y="3041043"/>
                  </a:lnTo>
                  <a:lnTo>
                    <a:pt x="2851004" y="3052554"/>
                  </a:lnTo>
                  <a:lnTo>
                    <a:pt x="2919413" y="3102955"/>
                  </a:lnTo>
                  <a:lnTo>
                    <a:pt x="2917679" y="2939628"/>
                  </a:lnTo>
                  <a:lnTo>
                    <a:pt x="3031979" y="2780824"/>
                  </a:lnTo>
                  <a:lnTo>
                    <a:pt x="3184379" y="2683778"/>
                  </a:lnTo>
                  <a:lnTo>
                    <a:pt x="3370117" y="2613198"/>
                  </a:lnTo>
                  <a:lnTo>
                    <a:pt x="3554267" y="2667897"/>
                  </a:lnTo>
                  <a:lnTo>
                    <a:pt x="3678092" y="2689071"/>
                  </a:lnTo>
                  <a:lnTo>
                    <a:pt x="3819379" y="2607905"/>
                  </a:lnTo>
                  <a:lnTo>
                    <a:pt x="4013054" y="2597318"/>
                  </a:lnTo>
                  <a:lnTo>
                    <a:pt x="4197204" y="2623785"/>
                  </a:lnTo>
                  <a:lnTo>
                    <a:pt x="4351192" y="2655546"/>
                  </a:lnTo>
                  <a:lnTo>
                    <a:pt x="4416279" y="2703187"/>
                  </a:lnTo>
                  <a:lnTo>
                    <a:pt x="4486275" y="2771962"/>
                  </a:lnTo>
                  <a:lnTo>
                    <a:pt x="4464844" y="2848162"/>
                  </a:lnTo>
                  <a:lnTo>
                    <a:pt x="4468667" y="2932570"/>
                  </a:lnTo>
                  <a:lnTo>
                    <a:pt x="4591050" y="3119624"/>
                  </a:lnTo>
                  <a:lnTo>
                    <a:pt x="4648200" y="3214874"/>
                  </a:lnTo>
                  <a:lnTo>
                    <a:pt x="4743450" y="3205349"/>
                  </a:lnTo>
                  <a:lnTo>
                    <a:pt x="4774406" y="3117243"/>
                  </a:lnTo>
                  <a:lnTo>
                    <a:pt x="4776788" y="2971987"/>
                  </a:lnTo>
                  <a:lnTo>
                    <a:pt x="4724400" y="2802918"/>
                  </a:lnTo>
                  <a:lnTo>
                    <a:pt x="4660106" y="2683855"/>
                  </a:lnTo>
                  <a:lnTo>
                    <a:pt x="4627417" y="2565557"/>
                  </a:lnTo>
                  <a:lnTo>
                    <a:pt x="4643438" y="2471924"/>
                  </a:lnTo>
                  <a:lnTo>
                    <a:pt x="4675042" y="2313236"/>
                  </a:lnTo>
                  <a:lnTo>
                    <a:pt x="4830617" y="2207367"/>
                  </a:lnTo>
                  <a:lnTo>
                    <a:pt x="4994129" y="2071502"/>
                  </a:lnTo>
                  <a:lnTo>
                    <a:pt x="5079206" y="2033774"/>
                  </a:lnTo>
                  <a:lnTo>
                    <a:pt x="5111604" y="1969162"/>
                  </a:lnTo>
                  <a:lnTo>
                    <a:pt x="5192567" y="1884467"/>
                  </a:lnTo>
                  <a:lnTo>
                    <a:pt x="5222729" y="1813888"/>
                  </a:lnTo>
                  <a:lnTo>
                    <a:pt x="5241779" y="1783892"/>
                  </a:lnTo>
                  <a:lnTo>
                    <a:pt x="5225904" y="1688610"/>
                  </a:lnTo>
                  <a:lnTo>
                    <a:pt x="5170342" y="1625088"/>
                  </a:lnTo>
                  <a:lnTo>
                    <a:pt x="5268767" y="1538629"/>
                  </a:lnTo>
                  <a:lnTo>
                    <a:pt x="5379244" y="1381312"/>
                  </a:lnTo>
                  <a:lnTo>
                    <a:pt x="5464969" y="1255105"/>
                  </a:lnTo>
                  <a:lnTo>
                    <a:pt x="5651354" y="1162794"/>
                  </a:lnTo>
                  <a:lnTo>
                    <a:pt x="5673579" y="1078099"/>
                  </a:lnTo>
                  <a:lnTo>
                    <a:pt x="5795963" y="1133662"/>
                  </a:lnTo>
                  <a:lnTo>
                    <a:pt x="5836444" y="1102705"/>
                  </a:lnTo>
                  <a:lnTo>
                    <a:pt x="5774531" y="1036030"/>
                  </a:lnTo>
                  <a:lnTo>
                    <a:pt x="5751367" y="956349"/>
                  </a:lnTo>
                  <a:lnTo>
                    <a:pt x="5776913" y="864580"/>
                  </a:lnTo>
                  <a:lnTo>
                    <a:pt x="5862638" y="783618"/>
                  </a:lnTo>
                  <a:lnTo>
                    <a:pt x="5976938" y="724087"/>
                  </a:lnTo>
                  <a:lnTo>
                    <a:pt x="6115050" y="647887"/>
                  </a:lnTo>
                  <a:lnTo>
                    <a:pt x="6030767" y="432298"/>
                  </a:lnTo>
                  <a:lnTo>
                    <a:pt x="6008542" y="254085"/>
                  </a:lnTo>
                  <a:lnTo>
                    <a:pt x="5854554" y="241734"/>
                  </a:lnTo>
                  <a:lnTo>
                    <a:pt x="5798344" y="445480"/>
                  </a:lnTo>
                  <a:lnTo>
                    <a:pt x="5722144" y="583593"/>
                  </a:lnTo>
                  <a:lnTo>
                    <a:pt x="5570392" y="580515"/>
                  </a:lnTo>
                  <a:lnTo>
                    <a:pt x="5379892" y="584044"/>
                  </a:lnTo>
                  <a:lnTo>
                    <a:pt x="5260181" y="666937"/>
                  </a:lnTo>
                  <a:lnTo>
                    <a:pt x="5122069" y="819337"/>
                  </a:lnTo>
                  <a:lnTo>
                    <a:pt x="4860131" y="831243"/>
                  </a:lnTo>
                  <a:lnTo>
                    <a:pt x="4838554" y="938705"/>
                  </a:lnTo>
                  <a:lnTo>
                    <a:pt x="4645819" y="1021743"/>
                  </a:lnTo>
                  <a:lnTo>
                    <a:pt x="4495800" y="1086037"/>
                  </a:lnTo>
                  <a:lnTo>
                    <a:pt x="4424363" y="1024124"/>
                  </a:lnTo>
                  <a:lnTo>
                    <a:pt x="4452938" y="990787"/>
                  </a:lnTo>
                  <a:lnTo>
                    <a:pt x="4507706" y="895537"/>
                  </a:lnTo>
                  <a:lnTo>
                    <a:pt x="4557713" y="790762"/>
                  </a:lnTo>
                  <a:lnTo>
                    <a:pt x="4379119" y="776474"/>
                  </a:lnTo>
                  <a:lnTo>
                    <a:pt x="4395788" y="585974"/>
                  </a:lnTo>
                  <a:lnTo>
                    <a:pt x="4255294" y="407380"/>
                  </a:lnTo>
                  <a:lnTo>
                    <a:pt x="4236244" y="466912"/>
                  </a:lnTo>
                  <a:lnTo>
                    <a:pt x="4168629" y="622862"/>
                  </a:lnTo>
                  <a:lnTo>
                    <a:pt x="4081463" y="690749"/>
                  </a:lnTo>
                  <a:lnTo>
                    <a:pt x="4112419" y="824099"/>
                  </a:lnTo>
                  <a:lnTo>
                    <a:pt x="4124325" y="969355"/>
                  </a:lnTo>
                  <a:lnTo>
                    <a:pt x="4040042" y="1058689"/>
                  </a:lnTo>
                  <a:lnTo>
                    <a:pt x="3922567" y="1044574"/>
                  </a:lnTo>
                  <a:lnTo>
                    <a:pt x="3924300" y="852674"/>
                  </a:lnTo>
                  <a:lnTo>
                    <a:pt x="3976688" y="688368"/>
                  </a:lnTo>
                  <a:lnTo>
                    <a:pt x="4002881" y="509774"/>
                  </a:lnTo>
                  <a:lnTo>
                    <a:pt x="4105275" y="481199"/>
                  </a:lnTo>
                  <a:lnTo>
                    <a:pt x="4188619" y="459768"/>
                  </a:lnTo>
                  <a:lnTo>
                    <a:pt x="4255294" y="402618"/>
                  </a:lnTo>
                  <a:lnTo>
                    <a:pt x="4200525" y="369280"/>
                  </a:lnTo>
                  <a:lnTo>
                    <a:pt x="4007644" y="362137"/>
                  </a:lnTo>
                  <a:lnTo>
                    <a:pt x="3819379" y="241734"/>
                  </a:lnTo>
                  <a:lnTo>
                    <a:pt x="3716192" y="333487"/>
                  </a:lnTo>
                  <a:lnTo>
                    <a:pt x="3562204" y="372306"/>
                  </a:lnTo>
                  <a:lnTo>
                    <a:pt x="3487592" y="289375"/>
                  </a:lnTo>
                  <a:lnTo>
                    <a:pt x="3639992" y="162332"/>
                  </a:lnTo>
                  <a:lnTo>
                    <a:pt x="3549504" y="109398"/>
                  </a:lnTo>
                  <a:lnTo>
                    <a:pt x="3343129" y="82931"/>
                  </a:lnTo>
                  <a:lnTo>
                    <a:pt x="3149454" y="17645"/>
                  </a:lnTo>
                  <a:lnTo>
                    <a:pt x="174479" y="0"/>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b="1" kern="0" dirty="0">
                <a:solidFill>
                  <a:srgbClr val="000000"/>
                </a:solidFill>
                <a:ea typeface="黑体" panose="02010609060101010101" pitchFamily="49" charset="-122"/>
              </a:endParaRPr>
            </a:p>
          </p:txBody>
        </p:sp>
        <p:sp>
          <p:nvSpPr>
            <p:cNvPr id="190" name="Freeform 169">
              <a:extLst>
                <a:ext uri="{FF2B5EF4-FFF2-40B4-BE49-F238E27FC236}">
                  <a16:creationId xmlns:a16="http://schemas.microsoft.com/office/drawing/2014/main" id="{6E31FDF7-02F5-4B0F-BBD9-D94C2C369BA5}"/>
                </a:ext>
              </a:extLst>
            </p:cNvPr>
            <p:cNvSpPr>
              <a:spLocks/>
            </p:cNvSpPr>
            <p:nvPr/>
          </p:nvSpPr>
          <p:spPr bwMode="auto">
            <a:xfrm>
              <a:off x="1403648" y="1999743"/>
              <a:ext cx="693383" cy="719932"/>
            </a:xfrm>
            <a:custGeom>
              <a:avLst/>
              <a:gdLst>
                <a:gd name="T0" fmla="*/ 601 w 4125765"/>
                <a:gd name="T1" fmla="*/ 554 h 4278499"/>
                <a:gd name="T2" fmla="*/ 537 w 4125765"/>
                <a:gd name="T3" fmla="*/ 473 h 4278499"/>
                <a:gd name="T4" fmla="*/ 491 w 4125765"/>
                <a:gd name="T5" fmla="*/ 470 h 4278499"/>
                <a:gd name="T6" fmla="*/ 463 w 4125765"/>
                <a:gd name="T7" fmla="*/ 421 h 4278499"/>
                <a:gd name="T8" fmla="*/ 424 w 4125765"/>
                <a:gd name="T9" fmla="*/ 419 h 4278499"/>
                <a:gd name="T10" fmla="*/ 405 w 4125765"/>
                <a:gd name="T11" fmla="*/ 56 h 4278499"/>
                <a:gd name="T12" fmla="*/ 370 w 4125765"/>
                <a:gd name="T13" fmla="*/ 60 h 4278499"/>
                <a:gd name="T14" fmla="*/ 342 w 4125765"/>
                <a:gd name="T15" fmla="*/ 58 h 4278499"/>
                <a:gd name="T16" fmla="*/ 317 w 4125765"/>
                <a:gd name="T17" fmla="*/ 43 h 4278499"/>
                <a:gd name="T18" fmla="*/ 287 w 4125765"/>
                <a:gd name="T19" fmla="*/ 39 h 4278499"/>
                <a:gd name="T20" fmla="*/ 261 w 4125765"/>
                <a:gd name="T21" fmla="*/ 21 h 4278499"/>
                <a:gd name="T22" fmla="*/ 223 w 4125765"/>
                <a:gd name="T23" fmla="*/ 14 h 4278499"/>
                <a:gd name="T24" fmla="*/ 174 w 4125765"/>
                <a:gd name="T25" fmla="*/ 17 h 4278499"/>
                <a:gd name="T26" fmla="*/ 137 w 4125765"/>
                <a:gd name="T27" fmla="*/ 35 h 4278499"/>
                <a:gd name="T28" fmla="*/ 109 w 4125765"/>
                <a:gd name="T29" fmla="*/ 58 h 4278499"/>
                <a:gd name="T30" fmla="*/ 86 w 4125765"/>
                <a:gd name="T31" fmla="*/ 97 h 4278499"/>
                <a:gd name="T32" fmla="*/ 51 w 4125765"/>
                <a:gd name="T33" fmla="*/ 108 h 4278499"/>
                <a:gd name="T34" fmla="*/ 43 w 4125765"/>
                <a:gd name="T35" fmla="*/ 138 h 4278499"/>
                <a:gd name="T36" fmla="*/ 126 w 4125765"/>
                <a:gd name="T37" fmla="*/ 216 h 4278499"/>
                <a:gd name="T38" fmla="*/ 88 w 4125765"/>
                <a:gd name="T39" fmla="*/ 218 h 4278499"/>
                <a:gd name="T40" fmla="*/ 53 w 4125765"/>
                <a:gd name="T41" fmla="*/ 209 h 4278499"/>
                <a:gd name="T42" fmla="*/ 34 w 4125765"/>
                <a:gd name="T43" fmla="*/ 230 h 4278499"/>
                <a:gd name="T44" fmla="*/ 38 w 4125765"/>
                <a:gd name="T45" fmla="*/ 261 h 4278499"/>
                <a:gd name="T46" fmla="*/ 75 w 4125765"/>
                <a:gd name="T47" fmla="*/ 286 h 4278499"/>
                <a:gd name="T48" fmla="*/ 109 w 4125765"/>
                <a:gd name="T49" fmla="*/ 282 h 4278499"/>
                <a:gd name="T50" fmla="*/ 133 w 4125765"/>
                <a:gd name="T51" fmla="*/ 308 h 4278499"/>
                <a:gd name="T52" fmla="*/ 94 w 4125765"/>
                <a:gd name="T53" fmla="*/ 334 h 4278499"/>
                <a:gd name="T54" fmla="*/ 64 w 4125765"/>
                <a:gd name="T55" fmla="*/ 349 h 4278499"/>
                <a:gd name="T56" fmla="*/ 43 w 4125765"/>
                <a:gd name="T57" fmla="*/ 386 h 4278499"/>
                <a:gd name="T58" fmla="*/ 64 w 4125765"/>
                <a:gd name="T59" fmla="*/ 421 h 4278499"/>
                <a:gd name="T60" fmla="*/ 43 w 4125765"/>
                <a:gd name="T61" fmla="*/ 444 h 4278499"/>
                <a:gd name="T62" fmla="*/ 62 w 4125765"/>
                <a:gd name="T63" fmla="*/ 436 h 4278499"/>
                <a:gd name="T64" fmla="*/ 90 w 4125765"/>
                <a:gd name="T65" fmla="*/ 440 h 4278499"/>
                <a:gd name="T66" fmla="*/ 119 w 4125765"/>
                <a:gd name="T67" fmla="*/ 449 h 4278499"/>
                <a:gd name="T68" fmla="*/ 126 w 4125765"/>
                <a:gd name="T69" fmla="*/ 482 h 4278499"/>
                <a:gd name="T70" fmla="*/ 159 w 4125765"/>
                <a:gd name="T71" fmla="*/ 470 h 4278499"/>
                <a:gd name="T72" fmla="*/ 172 w 4125765"/>
                <a:gd name="T73" fmla="*/ 492 h 4278499"/>
                <a:gd name="T74" fmla="*/ 144 w 4125765"/>
                <a:gd name="T75" fmla="*/ 526 h 4278499"/>
                <a:gd name="T76" fmla="*/ 68 w 4125765"/>
                <a:gd name="T77" fmla="*/ 573 h 4278499"/>
                <a:gd name="T78" fmla="*/ 1 w 4125765"/>
                <a:gd name="T79" fmla="*/ 614 h 4278499"/>
                <a:gd name="T80" fmla="*/ 26 w 4125765"/>
                <a:gd name="T81" fmla="*/ 618 h 4278499"/>
                <a:gd name="T82" fmla="*/ 86 w 4125765"/>
                <a:gd name="T83" fmla="*/ 587 h 4278499"/>
                <a:gd name="T84" fmla="*/ 129 w 4125765"/>
                <a:gd name="T85" fmla="*/ 560 h 4278499"/>
                <a:gd name="T86" fmla="*/ 168 w 4125765"/>
                <a:gd name="T87" fmla="*/ 532 h 4278499"/>
                <a:gd name="T88" fmla="*/ 203 w 4125765"/>
                <a:gd name="T89" fmla="*/ 501 h 4278499"/>
                <a:gd name="T90" fmla="*/ 239 w 4125765"/>
                <a:gd name="T91" fmla="*/ 469 h 4278499"/>
                <a:gd name="T92" fmla="*/ 223 w 4125765"/>
                <a:gd name="T93" fmla="*/ 451 h 4278499"/>
                <a:gd name="T94" fmla="*/ 268 w 4125765"/>
                <a:gd name="T95" fmla="*/ 455 h 4278499"/>
                <a:gd name="T96" fmla="*/ 316 w 4125765"/>
                <a:gd name="T97" fmla="*/ 435 h 4278499"/>
                <a:gd name="T98" fmla="*/ 328 w 4125765"/>
                <a:gd name="T99" fmla="*/ 422 h 4278499"/>
                <a:gd name="T100" fmla="*/ 344 w 4125765"/>
                <a:gd name="T101" fmla="*/ 407 h 4278499"/>
                <a:gd name="T102" fmla="*/ 375 w 4125765"/>
                <a:gd name="T103" fmla="*/ 428 h 4278499"/>
                <a:gd name="T104" fmla="*/ 432 w 4125765"/>
                <a:gd name="T105" fmla="*/ 444 h 4278499"/>
                <a:gd name="T106" fmla="*/ 484 w 4125765"/>
                <a:gd name="T107" fmla="*/ 478 h 4278499"/>
                <a:gd name="T108" fmla="*/ 503 w 4125765"/>
                <a:gd name="T109" fmla="*/ 508 h 4278499"/>
                <a:gd name="T110" fmla="*/ 537 w 4125765"/>
                <a:gd name="T111" fmla="*/ 558 h 4278499"/>
                <a:gd name="T112" fmla="*/ 553 w 4125765"/>
                <a:gd name="T113" fmla="*/ 591 h 4278499"/>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w 4125765"/>
                <a:gd name="T172" fmla="*/ 0 h 4278499"/>
                <a:gd name="T173" fmla="*/ 4125765 w 4125765"/>
                <a:gd name="T174" fmla="*/ 4278499 h 4278499"/>
              </a:gdLst>
              <a:ahLst/>
              <a:cxnLst>
                <a:cxn ang="T114">
                  <a:pos x="T0" y="T1"/>
                </a:cxn>
                <a:cxn ang="T115">
                  <a:pos x="T2" y="T3"/>
                </a:cxn>
                <a:cxn ang="T116">
                  <a:pos x="T4" y="T5"/>
                </a:cxn>
                <a:cxn ang="T117">
                  <a:pos x="T6" y="T7"/>
                </a:cxn>
                <a:cxn ang="T118">
                  <a:pos x="T8" y="T9"/>
                </a:cxn>
                <a:cxn ang="T119">
                  <a:pos x="T10" y="T11"/>
                </a:cxn>
                <a:cxn ang="T120">
                  <a:pos x="T12" y="T13"/>
                </a:cxn>
                <a:cxn ang="T121">
                  <a:pos x="T14" y="T15"/>
                </a:cxn>
                <a:cxn ang="T122">
                  <a:pos x="T16" y="T17"/>
                </a:cxn>
                <a:cxn ang="T123">
                  <a:pos x="T18" y="T19"/>
                </a:cxn>
                <a:cxn ang="T124">
                  <a:pos x="T20" y="T21"/>
                </a:cxn>
                <a:cxn ang="T125">
                  <a:pos x="T22" y="T23"/>
                </a:cxn>
                <a:cxn ang="T126">
                  <a:pos x="T24" y="T25"/>
                </a:cxn>
                <a:cxn ang="T127">
                  <a:pos x="T26" y="T27"/>
                </a:cxn>
                <a:cxn ang="T128">
                  <a:pos x="T28" y="T29"/>
                </a:cxn>
                <a:cxn ang="T129">
                  <a:pos x="T30" y="T31"/>
                </a:cxn>
                <a:cxn ang="T130">
                  <a:pos x="T32" y="T33"/>
                </a:cxn>
                <a:cxn ang="T131">
                  <a:pos x="T34" y="T35"/>
                </a:cxn>
                <a:cxn ang="T132">
                  <a:pos x="T36" y="T37"/>
                </a:cxn>
                <a:cxn ang="T133">
                  <a:pos x="T38" y="T39"/>
                </a:cxn>
                <a:cxn ang="T134">
                  <a:pos x="T40" y="T41"/>
                </a:cxn>
                <a:cxn ang="T135">
                  <a:pos x="T42" y="T43"/>
                </a:cxn>
                <a:cxn ang="T136">
                  <a:pos x="T44" y="T45"/>
                </a:cxn>
                <a:cxn ang="T137">
                  <a:pos x="T46" y="T47"/>
                </a:cxn>
                <a:cxn ang="T138">
                  <a:pos x="T48" y="T49"/>
                </a:cxn>
                <a:cxn ang="T139">
                  <a:pos x="T50" y="T51"/>
                </a:cxn>
                <a:cxn ang="T140">
                  <a:pos x="T52" y="T53"/>
                </a:cxn>
                <a:cxn ang="T141">
                  <a:pos x="T54" y="T55"/>
                </a:cxn>
                <a:cxn ang="T142">
                  <a:pos x="T56" y="T57"/>
                </a:cxn>
                <a:cxn ang="T143">
                  <a:pos x="T58" y="T59"/>
                </a:cxn>
                <a:cxn ang="T144">
                  <a:pos x="T60" y="T61"/>
                </a:cxn>
                <a:cxn ang="T145">
                  <a:pos x="T62" y="T63"/>
                </a:cxn>
                <a:cxn ang="T146">
                  <a:pos x="T64" y="T65"/>
                </a:cxn>
                <a:cxn ang="T147">
                  <a:pos x="T66" y="T67"/>
                </a:cxn>
                <a:cxn ang="T148">
                  <a:pos x="T68" y="T69"/>
                </a:cxn>
                <a:cxn ang="T149">
                  <a:pos x="T70" y="T71"/>
                </a:cxn>
                <a:cxn ang="T150">
                  <a:pos x="T72" y="T73"/>
                </a:cxn>
                <a:cxn ang="T151">
                  <a:pos x="T74" y="T75"/>
                </a:cxn>
                <a:cxn ang="T152">
                  <a:pos x="T76" y="T77"/>
                </a:cxn>
                <a:cxn ang="T153">
                  <a:pos x="T78" y="T79"/>
                </a:cxn>
                <a:cxn ang="T154">
                  <a:pos x="T80" y="T81"/>
                </a:cxn>
                <a:cxn ang="T155">
                  <a:pos x="T82" y="T83"/>
                </a:cxn>
                <a:cxn ang="T156">
                  <a:pos x="T84" y="T85"/>
                </a:cxn>
                <a:cxn ang="T157">
                  <a:pos x="T86" y="T87"/>
                </a:cxn>
                <a:cxn ang="T158">
                  <a:pos x="T88" y="T89"/>
                </a:cxn>
                <a:cxn ang="T159">
                  <a:pos x="T90" y="T91"/>
                </a:cxn>
                <a:cxn ang="T160">
                  <a:pos x="T92" y="T93"/>
                </a:cxn>
                <a:cxn ang="T161">
                  <a:pos x="T94" y="T95"/>
                </a:cxn>
                <a:cxn ang="T162">
                  <a:pos x="T96" y="T97"/>
                </a:cxn>
                <a:cxn ang="T163">
                  <a:pos x="T98" y="T99"/>
                </a:cxn>
                <a:cxn ang="T164">
                  <a:pos x="T100" y="T101"/>
                </a:cxn>
                <a:cxn ang="T165">
                  <a:pos x="T102" y="T103"/>
                </a:cxn>
                <a:cxn ang="T166">
                  <a:pos x="T104" y="T105"/>
                </a:cxn>
                <a:cxn ang="T167">
                  <a:pos x="T106" y="T107"/>
                </a:cxn>
                <a:cxn ang="T168">
                  <a:pos x="T108" y="T109"/>
                </a:cxn>
                <a:cxn ang="T169">
                  <a:pos x="T110" y="T111"/>
                </a:cxn>
                <a:cxn ang="T170">
                  <a:pos x="T112" y="T113"/>
                </a:cxn>
              </a:cxnLst>
              <a:rect l="T171" t="T172" r="T173" b="T174"/>
              <a:pathLst>
                <a:path w="4125765" h="4278499">
                  <a:moveTo>
                    <a:pt x="4010131" y="3965811"/>
                  </a:moveTo>
                  <a:lnTo>
                    <a:pt x="4125765" y="3781355"/>
                  </a:lnTo>
                  <a:lnTo>
                    <a:pt x="3939622" y="3647336"/>
                  </a:lnTo>
                  <a:lnTo>
                    <a:pt x="3687200" y="3227986"/>
                  </a:lnTo>
                  <a:lnTo>
                    <a:pt x="3513749" y="3019032"/>
                  </a:lnTo>
                  <a:lnTo>
                    <a:pt x="3371321" y="3212134"/>
                  </a:lnTo>
                  <a:lnTo>
                    <a:pt x="3223253" y="3017591"/>
                  </a:lnTo>
                  <a:lnTo>
                    <a:pt x="3182357" y="2874925"/>
                  </a:lnTo>
                  <a:lnTo>
                    <a:pt x="3042750" y="2899423"/>
                  </a:lnTo>
                  <a:lnTo>
                    <a:pt x="2914424" y="2859073"/>
                  </a:lnTo>
                  <a:lnTo>
                    <a:pt x="2927116" y="514460"/>
                  </a:lnTo>
                  <a:lnTo>
                    <a:pt x="2784688" y="383323"/>
                  </a:lnTo>
                  <a:lnTo>
                    <a:pt x="2669054" y="409263"/>
                  </a:lnTo>
                  <a:lnTo>
                    <a:pt x="2540728" y="409263"/>
                  </a:lnTo>
                  <a:lnTo>
                    <a:pt x="2410991" y="342974"/>
                  </a:lnTo>
                  <a:lnTo>
                    <a:pt x="2347533" y="396293"/>
                  </a:lnTo>
                  <a:lnTo>
                    <a:pt x="2257282" y="330004"/>
                  </a:lnTo>
                  <a:lnTo>
                    <a:pt x="2179723" y="291095"/>
                  </a:lnTo>
                  <a:lnTo>
                    <a:pt x="2089471" y="250745"/>
                  </a:lnTo>
                  <a:lnTo>
                    <a:pt x="1972427" y="263715"/>
                  </a:lnTo>
                  <a:lnTo>
                    <a:pt x="1844101" y="291095"/>
                  </a:lnTo>
                  <a:lnTo>
                    <a:pt x="1791924" y="145548"/>
                  </a:lnTo>
                  <a:lnTo>
                    <a:pt x="1586039" y="171487"/>
                  </a:lnTo>
                  <a:lnTo>
                    <a:pt x="1535272" y="92228"/>
                  </a:lnTo>
                  <a:lnTo>
                    <a:pt x="1367461" y="0"/>
                  </a:lnTo>
                  <a:lnTo>
                    <a:pt x="1195420" y="119608"/>
                  </a:lnTo>
                  <a:lnTo>
                    <a:pt x="1019148" y="145548"/>
                  </a:lnTo>
                  <a:lnTo>
                    <a:pt x="941588" y="237776"/>
                  </a:lnTo>
                  <a:lnTo>
                    <a:pt x="825954" y="304065"/>
                  </a:lnTo>
                  <a:lnTo>
                    <a:pt x="748394" y="396293"/>
                  </a:lnTo>
                  <a:lnTo>
                    <a:pt x="675065" y="505814"/>
                  </a:lnTo>
                  <a:lnTo>
                    <a:pt x="593275" y="660008"/>
                  </a:lnTo>
                  <a:lnTo>
                    <a:pt x="486102" y="747913"/>
                  </a:lnTo>
                  <a:lnTo>
                    <a:pt x="347904" y="737825"/>
                  </a:lnTo>
                  <a:lnTo>
                    <a:pt x="284446" y="817084"/>
                  </a:lnTo>
                  <a:lnTo>
                    <a:pt x="297138" y="941016"/>
                  </a:lnTo>
                  <a:lnTo>
                    <a:pt x="464949" y="1093768"/>
                  </a:lnTo>
                  <a:lnTo>
                    <a:pt x="864029" y="1472769"/>
                  </a:lnTo>
                  <a:lnTo>
                    <a:pt x="708909" y="1541940"/>
                  </a:lnTo>
                  <a:lnTo>
                    <a:pt x="605967" y="1490061"/>
                  </a:lnTo>
                  <a:lnTo>
                    <a:pt x="580583" y="1376217"/>
                  </a:lnTo>
                  <a:lnTo>
                    <a:pt x="362006" y="1423772"/>
                  </a:lnTo>
                  <a:lnTo>
                    <a:pt x="322521" y="1490061"/>
                  </a:lnTo>
                  <a:lnTo>
                    <a:pt x="232270" y="1567879"/>
                  </a:lnTo>
                  <a:lnTo>
                    <a:pt x="154710" y="1665871"/>
                  </a:lnTo>
                  <a:lnTo>
                    <a:pt x="257653" y="1779716"/>
                  </a:lnTo>
                  <a:lnTo>
                    <a:pt x="362006" y="1951202"/>
                  </a:lnTo>
                  <a:lnTo>
                    <a:pt x="515715" y="1951202"/>
                  </a:lnTo>
                  <a:lnTo>
                    <a:pt x="670835" y="1977141"/>
                  </a:lnTo>
                  <a:lnTo>
                    <a:pt x="748394" y="1923822"/>
                  </a:lnTo>
                  <a:lnTo>
                    <a:pt x="864029" y="1955525"/>
                  </a:lnTo>
                  <a:lnTo>
                    <a:pt x="911975" y="2101073"/>
                  </a:lnTo>
                  <a:lnTo>
                    <a:pt x="696218" y="2148628"/>
                  </a:lnTo>
                  <a:lnTo>
                    <a:pt x="645451" y="2279765"/>
                  </a:lnTo>
                  <a:lnTo>
                    <a:pt x="515715" y="2240856"/>
                  </a:lnTo>
                  <a:lnTo>
                    <a:pt x="438156" y="2384963"/>
                  </a:lnTo>
                  <a:lnTo>
                    <a:pt x="374698" y="2517541"/>
                  </a:lnTo>
                  <a:lnTo>
                    <a:pt x="297138" y="2632826"/>
                  </a:lnTo>
                  <a:lnTo>
                    <a:pt x="412772" y="2701997"/>
                  </a:lnTo>
                  <a:lnTo>
                    <a:pt x="438156" y="2873484"/>
                  </a:lnTo>
                  <a:lnTo>
                    <a:pt x="271755" y="2912393"/>
                  </a:lnTo>
                  <a:lnTo>
                    <a:pt x="297138" y="3030560"/>
                  </a:lnTo>
                  <a:lnTo>
                    <a:pt x="387389" y="3043530"/>
                  </a:lnTo>
                  <a:lnTo>
                    <a:pt x="425464" y="2978682"/>
                  </a:lnTo>
                  <a:lnTo>
                    <a:pt x="528407" y="2978682"/>
                  </a:lnTo>
                  <a:lnTo>
                    <a:pt x="618658" y="3004621"/>
                  </a:lnTo>
                  <a:lnTo>
                    <a:pt x="761086" y="2965712"/>
                  </a:lnTo>
                  <a:lnTo>
                    <a:pt x="817493" y="3068028"/>
                  </a:lnTo>
                  <a:lnTo>
                    <a:pt x="761086" y="3189077"/>
                  </a:lnTo>
                  <a:lnTo>
                    <a:pt x="864029" y="3294275"/>
                  </a:lnTo>
                  <a:lnTo>
                    <a:pt x="993765" y="3255366"/>
                  </a:lnTo>
                  <a:lnTo>
                    <a:pt x="1092993" y="3206937"/>
                  </a:lnTo>
                  <a:lnTo>
                    <a:pt x="1188243" y="3268849"/>
                  </a:lnTo>
                  <a:lnTo>
                    <a:pt x="1183481" y="3361718"/>
                  </a:lnTo>
                  <a:lnTo>
                    <a:pt x="1112043" y="3480780"/>
                  </a:lnTo>
                  <a:lnTo>
                    <a:pt x="985837" y="3595080"/>
                  </a:lnTo>
                  <a:lnTo>
                    <a:pt x="728662" y="3764149"/>
                  </a:lnTo>
                  <a:lnTo>
                    <a:pt x="469106" y="3914168"/>
                  </a:lnTo>
                  <a:lnTo>
                    <a:pt x="244962" y="4137298"/>
                  </a:lnTo>
                  <a:lnTo>
                    <a:pt x="4762" y="4192774"/>
                  </a:lnTo>
                  <a:lnTo>
                    <a:pt x="0" y="4278499"/>
                  </a:lnTo>
                  <a:lnTo>
                    <a:pt x="176212" y="4221349"/>
                  </a:lnTo>
                  <a:lnTo>
                    <a:pt x="414337" y="4099905"/>
                  </a:lnTo>
                  <a:lnTo>
                    <a:pt x="588168" y="4009418"/>
                  </a:lnTo>
                  <a:lnTo>
                    <a:pt x="757237" y="3911787"/>
                  </a:lnTo>
                  <a:lnTo>
                    <a:pt x="883443" y="3823680"/>
                  </a:lnTo>
                  <a:lnTo>
                    <a:pt x="1054893" y="3759387"/>
                  </a:lnTo>
                  <a:lnTo>
                    <a:pt x="1154906" y="3633180"/>
                  </a:lnTo>
                  <a:lnTo>
                    <a:pt x="1285875" y="3530787"/>
                  </a:lnTo>
                  <a:lnTo>
                    <a:pt x="1393031" y="3421249"/>
                  </a:lnTo>
                  <a:lnTo>
                    <a:pt x="1512093" y="3349812"/>
                  </a:lnTo>
                  <a:lnTo>
                    <a:pt x="1643062" y="3204555"/>
                  </a:lnTo>
                  <a:lnTo>
                    <a:pt x="1701673" y="3122788"/>
                  </a:lnTo>
                  <a:lnTo>
                    <a:pt x="1535906" y="3080730"/>
                  </a:lnTo>
                  <a:lnTo>
                    <a:pt x="1709737" y="2956905"/>
                  </a:lnTo>
                  <a:lnTo>
                    <a:pt x="1844101" y="3109819"/>
                  </a:lnTo>
                  <a:lnTo>
                    <a:pt x="2093702" y="3019032"/>
                  </a:lnTo>
                  <a:lnTo>
                    <a:pt x="2171700" y="2971193"/>
                  </a:lnTo>
                  <a:lnTo>
                    <a:pt x="2308049" y="2965712"/>
                  </a:lnTo>
                  <a:lnTo>
                    <a:pt x="2250281" y="2885468"/>
                  </a:lnTo>
                  <a:lnTo>
                    <a:pt x="2228850" y="2797362"/>
                  </a:lnTo>
                  <a:lnTo>
                    <a:pt x="2360225" y="2781256"/>
                  </a:lnTo>
                  <a:lnTo>
                    <a:pt x="2450476" y="2899423"/>
                  </a:lnTo>
                  <a:lnTo>
                    <a:pt x="2578802" y="2925362"/>
                  </a:lnTo>
                  <a:lnTo>
                    <a:pt x="2784688" y="2951302"/>
                  </a:lnTo>
                  <a:lnTo>
                    <a:pt x="2965190" y="3030560"/>
                  </a:lnTo>
                  <a:lnTo>
                    <a:pt x="3145693" y="3096849"/>
                  </a:lnTo>
                  <a:lnTo>
                    <a:pt x="3324785" y="3261131"/>
                  </a:lnTo>
                  <a:lnTo>
                    <a:pt x="3455932" y="3465762"/>
                  </a:lnTo>
                  <a:lnTo>
                    <a:pt x="3546183" y="3624279"/>
                  </a:lnTo>
                  <a:lnTo>
                    <a:pt x="3687200" y="3808735"/>
                  </a:lnTo>
                  <a:lnTo>
                    <a:pt x="3726685" y="3952842"/>
                  </a:lnTo>
                  <a:lnTo>
                    <a:pt x="3797194" y="4034983"/>
                  </a:lnTo>
                  <a:lnTo>
                    <a:pt x="4010131" y="3965811"/>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b="1" kern="0">
                <a:solidFill>
                  <a:srgbClr val="000000"/>
                </a:solidFill>
                <a:ea typeface="黑体" panose="02010609060101010101" pitchFamily="49" charset="-122"/>
              </a:endParaRPr>
            </a:p>
          </p:txBody>
        </p:sp>
        <p:sp>
          <p:nvSpPr>
            <p:cNvPr id="191" name="Freeform 170">
              <a:extLst>
                <a:ext uri="{FF2B5EF4-FFF2-40B4-BE49-F238E27FC236}">
                  <a16:creationId xmlns:a16="http://schemas.microsoft.com/office/drawing/2014/main" id="{9A6F3026-C204-47B8-A40E-DB8E6C5CAD9A}"/>
                </a:ext>
              </a:extLst>
            </p:cNvPr>
            <p:cNvSpPr>
              <a:spLocks/>
            </p:cNvSpPr>
            <p:nvPr/>
          </p:nvSpPr>
          <p:spPr bwMode="auto">
            <a:xfrm rot="290201">
              <a:off x="3969477" y="2218378"/>
              <a:ext cx="188963" cy="126495"/>
            </a:xfrm>
            <a:custGeom>
              <a:avLst/>
              <a:gdLst>
                <a:gd name="T0" fmla="*/ 2147483647 w 2600"/>
                <a:gd name="T1" fmla="*/ 0 h 1664"/>
                <a:gd name="T2" fmla="*/ 2147483647 w 2600"/>
                <a:gd name="T3" fmla="*/ 2147483647 h 1664"/>
                <a:gd name="T4" fmla="*/ 2147483647 w 2600"/>
                <a:gd name="T5" fmla="*/ 2147483647 h 1664"/>
                <a:gd name="T6" fmla="*/ 2147483647 w 2600"/>
                <a:gd name="T7" fmla="*/ 2147483647 h 1664"/>
                <a:gd name="T8" fmla="*/ 2147483647 w 2600"/>
                <a:gd name="T9" fmla="*/ 2147483647 h 1664"/>
                <a:gd name="T10" fmla="*/ 2147483647 w 2600"/>
                <a:gd name="T11" fmla="*/ 2147483647 h 1664"/>
                <a:gd name="T12" fmla="*/ 2147483647 w 2600"/>
                <a:gd name="T13" fmla="*/ 2147483647 h 1664"/>
                <a:gd name="T14" fmla="*/ 2147483647 w 2600"/>
                <a:gd name="T15" fmla="*/ 2147483647 h 1664"/>
                <a:gd name="T16" fmla="*/ 2147483647 w 2600"/>
                <a:gd name="T17" fmla="*/ 2147483647 h 1664"/>
                <a:gd name="T18" fmla="*/ 2147483647 w 2600"/>
                <a:gd name="T19" fmla="*/ 2147483647 h 1664"/>
                <a:gd name="T20" fmla="*/ 2147483647 w 2600"/>
                <a:gd name="T21" fmla="*/ 2147483647 h 1664"/>
                <a:gd name="T22" fmla="*/ 2147483647 w 2600"/>
                <a:gd name="T23" fmla="*/ 2147483647 h 1664"/>
                <a:gd name="T24" fmla="*/ 2147483647 w 2600"/>
                <a:gd name="T25" fmla="*/ 2147483647 h 1664"/>
                <a:gd name="T26" fmla="*/ 2147483647 w 2600"/>
                <a:gd name="T27" fmla="*/ 2147483647 h 1664"/>
                <a:gd name="T28" fmla="*/ 2147483647 w 2600"/>
                <a:gd name="T29" fmla="*/ 2147483647 h 1664"/>
                <a:gd name="T30" fmla="*/ 2147483647 w 2600"/>
                <a:gd name="T31" fmla="*/ 2147483647 h 1664"/>
                <a:gd name="T32" fmla="*/ 2147483647 w 2600"/>
                <a:gd name="T33" fmla="*/ 2147483647 h 1664"/>
                <a:gd name="T34" fmla="*/ 2147483647 w 2600"/>
                <a:gd name="T35" fmla="*/ 2147483647 h 1664"/>
                <a:gd name="T36" fmla="*/ 2147483647 w 2600"/>
                <a:gd name="T37" fmla="*/ 2147483647 h 1664"/>
                <a:gd name="T38" fmla="*/ 2147483647 w 2600"/>
                <a:gd name="T39" fmla="*/ 2147483647 h 1664"/>
                <a:gd name="T40" fmla="*/ 2147483647 w 2600"/>
                <a:gd name="T41" fmla="*/ 2147483647 h 1664"/>
                <a:gd name="T42" fmla="*/ 2147483647 w 2600"/>
                <a:gd name="T43" fmla="*/ 2147483647 h 1664"/>
                <a:gd name="T44" fmla="*/ 2147483647 w 2600"/>
                <a:gd name="T45" fmla="*/ 2147483647 h 1664"/>
                <a:gd name="T46" fmla="*/ 2147483647 w 2600"/>
                <a:gd name="T47" fmla="*/ 2147483647 h 1664"/>
                <a:gd name="T48" fmla="*/ 2147483647 w 2600"/>
                <a:gd name="T49" fmla="*/ 2147483647 h 1664"/>
                <a:gd name="T50" fmla="*/ 2147483647 w 2600"/>
                <a:gd name="T51" fmla="*/ 2147483647 h 1664"/>
                <a:gd name="T52" fmla="*/ 2147483647 w 2600"/>
                <a:gd name="T53" fmla="*/ 2147483647 h 1664"/>
                <a:gd name="T54" fmla="*/ 0 w 2600"/>
                <a:gd name="T55" fmla="*/ 2147483647 h 1664"/>
                <a:gd name="T56" fmla="*/ 2147483647 w 2600"/>
                <a:gd name="T57" fmla="*/ 2147483647 h 1664"/>
                <a:gd name="T58" fmla="*/ 2147483647 w 2600"/>
                <a:gd name="T59" fmla="*/ 2147483647 h 1664"/>
                <a:gd name="T60" fmla="*/ 2147483647 w 2600"/>
                <a:gd name="T61" fmla="*/ 2147483647 h 1664"/>
                <a:gd name="T62" fmla="*/ 2147483647 w 2600"/>
                <a:gd name="T63" fmla="*/ 2147483647 h 1664"/>
                <a:gd name="T64" fmla="*/ 2147483647 w 2600"/>
                <a:gd name="T65" fmla="*/ 2147483647 h 1664"/>
                <a:gd name="T66" fmla="*/ 2147483647 w 2600"/>
                <a:gd name="T67" fmla="*/ 2147483647 h 1664"/>
                <a:gd name="T68" fmla="*/ 2147483647 w 2600"/>
                <a:gd name="T69" fmla="*/ 2147483647 h 1664"/>
                <a:gd name="T70" fmla="*/ 2147483647 w 2600"/>
                <a:gd name="T71" fmla="*/ 2147483647 h 1664"/>
                <a:gd name="T72" fmla="*/ 2147483647 w 2600"/>
                <a:gd name="T73" fmla="*/ 2147483647 h 1664"/>
                <a:gd name="T74" fmla="*/ 2147483647 w 2600"/>
                <a:gd name="T75" fmla="*/ 2147483647 h 1664"/>
                <a:gd name="T76" fmla="*/ 2147483647 w 2600"/>
                <a:gd name="T77" fmla="*/ 2147483647 h 1664"/>
                <a:gd name="T78" fmla="*/ 2147483647 w 2600"/>
                <a:gd name="T79" fmla="*/ 2147483647 h 1664"/>
                <a:gd name="T80" fmla="*/ 2147483647 w 2600"/>
                <a:gd name="T81" fmla="*/ 2147483647 h 1664"/>
                <a:gd name="T82" fmla="*/ 2147483647 w 2600"/>
                <a:gd name="T83" fmla="*/ 2147483647 h 1664"/>
                <a:gd name="T84" fmla="*/ 2147483647 w 2600"/>
                <a:gd name="T85" fmla="*/ 2147483647 h 1664"/>
                <a:gd name="T86" fmla="*/ 2147483647 w 2600"/>
                <a:gd name="T87" fmla="*/ 2147483647 h 1664"/>
                <a:gd name="T88" fmla="*/ 2147483647 w 2600"/>
                <a:gd name="T89" fmla="*/ 2147483647 h 1664"/>
                <a:gd name="T90" fmla="*/ 2147483647 w 2600"/>
                <a:gd name="T91" fmla="*/ 2147483647 h 1664"/>
                <a:gd name="T92" fmla="*/ 2147483647 w 2600"/>
                <a:gd name="T93" fmla="*/ 2147483647 h 1664"/>
                <a:gd name="T94" fmla="*/ 2147483647 w 2600"/>
                <a:gd name="T95" fmla="*/ 2147483647 h 1664"/>
                <a:gd name="T96" fmla="*/ 2147483647 w 2600"/>
                <a:gd name="T97" fmla="*/ 2147483647 h 1664"/>
                <a:gd name="T98" fmla="*/ 2147483647 w 2600"/>
                <a:gd name="T99" fmla="*/ 2147483647 h 1664"/>
                <a:gd name="T100" fmla="*/ 2147483647 w 2600"/>
                <a:gd name="T101" fmla="*/ 2147483647 h 1664"/>
                <a:gd name="T102" fmla="*/ 2147483647 w 2600"/>
                <a:gd name="T103" fmla="*/ 2147483647 h 1664"/>
                <a:gd name="T104" fmla="*/ 2147483647 w 2600"/>
                <a:gd name="T105" fmla="*/ 2147483647 h 1664"/>
                <a:gd name="T106" fmla="*/ 2147483647 w 2600"/>
                <a:gd name="T107" fmla="*/ 2147483647 h 1664"/>
                <a:gd name="T108" fmla="*/ 2147483647 w 2600"/>
                <a:gd name="T109" fmla="*/ 2147483647 h 1664"/>
                <a:gd name="T110" fmla="*/ 2147483647 w 2600"/>
                <a:gd name="T111" fmla="*/ 2147483647 h 1664"/>
                <a:gd name="T112" fmla="*/ 2147483647 w 2600"/>
                <a:gd name="T113" fmla="*/ 2147483647 h 1664"/>
                <a:gd name="T114" fmla="*/ 2147483647 w 2600"/>
                <a:gd name="T115" fmla="*/ 2147483647 h 1664"/>
                <a:gd name="T116" fmla="*/ 2147483647 w 2600"/>
                <a:gd name="T117" fmla="*/ 2147483647 h 1664"/>
                <a:gd name="T118" fmla="*/ 2147483647 w 2600"/>
                <a:gd name="T119" fmla="*/ 2147483647 h 1664"/>
                <a:gd name="T120" fmla="*/ 2147483647 w 2600"/>
                <a:gd name="T121" fmla="*/ 2147483647 h 1664"/>
                <a:gd name="T122" fmla="*/ 2147483647 w 2600"/>
                <a:gd name="T123" fmla="*/ 2147483647 h 1664"/>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60000 65536"/>
                <a:gd name="T175" fmla="*/ 0 60000 65536"/>
                <a:gd name="T176" fmla="*/ 0 60000 65536"/>
                <a:gd name="T177" fmla="*/ 0 60000 65536"/>
                <a:gd name="T178" fmla="*/ 0 60000 65536"/>
                <a:gd name="T179" fmla="*/ 0 60000 65536"/>
                <a:gd name="T180" fmla="*/ 0 60000 65536"/>
                <a:gd name="T181" fmla="*/ 0 60000 65536"/>
                <a:gd name="T182" fmla="*/ 0 60000 65536"/>
                <a:gd name="T183" fmla="*/ 0 60000 65536"/>
                <a:gd name="T184" fmla="*/ 0 60000 65536"/>
                <a:gd name="T185" fmla="*/ 0 60000 65536"/>
                <a:gd name="T186" fmla="*/ 0 w 2600"/>
                <a:gd name="T187" fmla="*/ 0 h 1664"/>
                <a:gd name="T188" fmla="*/ 2600 w 2600"/>
                <a:gd name="T189" fmla="*/ 1664 h 1664"/>
              </a:gdLst>
              <a:ahLst/>
              <a:cxnLst>
                <a:cxn ang="T124">
                  <a:pos x="T0" y="T1"/>
                </a:cxn>
                <a:cxn ang="T125">
                  <a:pos x="T2" y="T3"/>
                </a:cxn>
                <a:cxn ang="T126">
                  <a:pos x="T4" y="T5"/>
                </a:cxn>
                <a:cxn ang="T127">
                  <a:pos x="T6" y="T7"/>
                </a:cxn>
                <a:cxn ang="T128">
                  <a:pos x="T8" y="T9"/>
                </a:cxn>
                <a:cxn ang="T129">
                  <a:pos x="T10" y="T11"/>
                </a:cxn>
                <a:cxn ang="T130">
                  <a:pos x="T12" y="T13"/>
                </a:cxn>
                <a:cxn ang="T131">
                  <a:pos x="T14" y="T15"/>
                </a:cxn>
                <a:cxn ang="T132">
                  <a:pos x="T16" y="T17"/>
                </a:cxn>
                <a:cxn ang="T133">
                  <a:pos x="T18" y="T19"/>
                </a:cxn>
                <a:cxn ang="T134">
                  <a:pos x="T20" y="T21"/>
                </a:cxn>
                <a:cxn ang="T135">
                  <a:pos x="T22" y="T23"/>
                </a:cxn>
                <a:cxn ang="T136">
                  <a:pos x="T24" y="T25"/>
                </a:cxn>
                <a:cxn ang="T137">
                  <a:pos x="T26" y="T27"/>
                </a:cxn>
                <a:cxn ang="T138">
                  <a:pos x="T28" y="T29"/>
                </a:cxn>
                <a:cxn ang="T139">
                  <a:pos x="T30" y="T31"/>
                </a:cxn>
                <a:cxn ang="T140">
                  <a:pos x="T32" y="T33"/>
                </a:cxn>
                <a:cxn ang="T141">
                  <a:pos x="T34" y="T35"/>
                </a:cxn>
                <a:cxn ang="T142">
                  <a:pos x="T36" y="T37"/>
                </a:cxn>
                <a:cxn ang="T143">
                  <a:pos x="T38" y="T39"/>
                </a:cxn>
                <a:cxn ang="T144">
                  <a:pos x="T40" y="T41"/>
                </a:cxn>
                <a:cxn ang="T145">
                  <a:pos x="T42" y="T43"/>
                </a:cxn>
                <a:cxn ang="T146">
                  <a:pos x="T44" y="T45"/>
                </a:cxn>
                <a:cxn ang="T147">
                  <a:pos x="T46" y="T47"/>
                </a:cxn>
                <a:cxn ang="T148">
                  <a:pos x="T48" y="T49"/>
                </a:cxn>
                <a:cxn ang="T149">
                  <a:pos x="T50" y="T51"/>
                </a:cxn>
                <a:cxn ang="T150">
                  <a:pos x="T52" y="T53"/>
                </a:cxn>
                <a:cxn ang="T151">
                  <a:pos x="T54" y="T55"/>
                </a:cxn>
                <a:cxn ang="T152">
                  <a:pos x="T56" y="T57"/>
                </a:cxn>
                <a:cxn ang="T153">
                  <a:pos x="T58" y="T59"/>
                </a:cxn>
                <a:cxn ang="T154">
                  <a:pos x="T60" y="T61"/>
                </a:cxn>
                <a:cxn ang="T155">
                  <a:pos x="T62" y="T63"/>
                </a:cxn>
                <a:cxn ang="T156">
                  <a:pos x="T64" y="T65"/>
                </a:cxn>
                <a:cxn ang="T157">
                  <a:pos x="T66" y="T67"/>
                </a:cxn>
                <a:cxn ang="T158">
                  <a:pos x="T68" y="T69"/>
                </a:cxn>
                <a:cxn ang="T159">
                  <a:pos x="T70" y="T71"/>
                </a:cxn>
                <a:cxn ang="T160">
                  <a:pos x="T72" y="T73"/>
                </a:cxn>
                <a:cxn ang="T161">
                  <a:pos x="T74" y="T75"/>
                </a:cxn>
                <a:cxn ang="T162">
                  <a:pos x="T76" y="T77"/>
                </a:cxn>
                <a:cxn ang="T163">
                  <a:pos x="T78" y="T79"/>
                </a:cxn>
                <a:cxn ang="T164">
                  <a:pos x="T80" y="T81"/>
                </a:cxn>
                <a:cxn ang="T165">
                  <a:pos x="T82" y="T83"/>
                </a:cxn>
                <a:cxn ang="T166">
                  <a:pos x="T84" y="T85"/>
                </a:cxn>
                <a:cxn ang="T167">
                  <a:pos x="T86" y="T87"/>
                </a:cxn>
                <a:cxn ang="T168">
                  <a:pos x="T88" y="T89"/>
                </a:cxn>
                <a:cxn ang="T169">
                  <a:pos x="T90" y="T91"/>
                </a:cxn>
                <a:cxn ang="T170">
                  <a:pos x="T92" y="T93"/>
                </a:cxn>
                <a:cxn ang="T171">
                  <a:pos x="T94" y="T95"/>
                </a:cxn>
                <a:cxn ang="T172">
                  <a:pos x="T96" y="T97"/>
                </a:cxn>
                <a:cxn ang="T173">
                  <a:pos x="T98" y="T99"/>
                </a:cxn>
                <a:cxn ang="T174">
                  <a:pos x="T100" y="T101"/>
                </a:cxn>
                <a:cxn ang="T175">
                  <a:pos x="T102" y="T103"/>
                </a:cxn>
                <a:cxn ang="T176">
                  <a:pos x="T104" y="T105"/>
                </a:cxn>
                <a:cxn ang="T177">
                  <a:pos x="T106" y="T107"/>
                </a:cxn>
                <a:cxn ang="T178">
                  <a:pos x="T108" y="T109"/>
                </a:cxn>
                <a:cxn ang="T179">
                  <a:pos x="T110" y="T111"/>
                </a:cxn>
                <a:cxn ang="T180">
                  <a:pos x="T112" y="T113"/>
                </a:cxn>
                <a:cxn ang="T181">
                  <a:pos x="T114" y="T115"/>
                </a:cxn>
                <a:cxn ang="T182">
                  <a:pos x="T116" y="T117"/>
                </a:cxn>
                <a:cxn ang="T183">
                  <a:pos x="T118" y="T119"/>
                </a:cxn>
                <a:cxn ang="T184">
                  <a:pos x="T120" y="T121"/>
                </a:cxn>
                <a:cxn ang="T185">
                  <a:pos x="T122" y="T123"/>
                </a:cxn>
              </a:cxnLst>
              <a:rect l="T186" t="T187" r="T188" b="T189"/>
              <a:pathLst>
                <a:path w="2600" h="1664">
                  <a:moveTo>
                    <a:pt x="2104" y="48"/>
                  </a:moveTo>
                  <a:lnTo>
                    <a:pt x="2024" y="0"/>
                  </a:lnTo>
                  <a:lnTo>
                    <a:pt x="1952" y="40"/>
                  </a:lnTo>
                  <a:lnTo>
                    <a:pt x="1944" y="112"/>
                  </a:lnTo>
                  <a:lnTo>
                    <a:pt x="1952" y="216"/>
                  </a:lnTo>
                  <a:lnTo>
                    <a:pt x="1856" y="272"/>
                  </a:lnTo>
                  <a:lnTo>
                    <a:pt x="1792" y="216"/>
                  </a:lnTo>
                  <a:lnTo>
                    <a:pt x="1712" y="224"/>
                  </a:lnTo>
                  <a:lnTo>
                    <a:pt x="1680" y="296"/>
                  </a:lnTo>
                  <a:lnTo>
                    <a:pt x="1632" y="256"/>
                  </a:lnTo>
                  <a:lnTo>
                    <a:pt x="1600" y="200"/>
                  </a:lnTo>
                  <a:lnTo>
                    <a:pt x="1512" y="192"/>
                  </a:lnTo>
                  <a:lnTo>
                    <a:pt x="1480" y="248"/>
                  </a:lnTo>
                  <a:lnTo>
                    <a:pt x="1512" y="296"/>
                  </a:lnTo>
                  <a:lnTo>
                    <a:pt x="1552" y="376"/>
                  </a:lnTo>
                  <a:lnTo>
                    <a:pt x="1552" y="440"/>
                  </a:lnTo>
                  <a:lnTo>
                    <a:pt x="1480" y="432"/>
                  </a:lnTo>
                  <a:lnTo>
                    <a:pt x="1472" y="360"/>
                  </a:lnTo>
                  <a:lnTo>
                    <a:pt x="1400" y="336"/>
                  </a:lnTo>
                  <a:lnTo>
                    <a:pt x="1424" y="272"/>
                  </a:lnTo>
                  <a:lnTo>
                    <a:pt x="1360" y="160"/>
                  </a:lnTo>
                  <a:lnTo>
                    <a:pt x="1272" y="176"/>
                  </a:lnTo>
                  <a:lnTo>
                    <a:pt x="1200" y="248"/>
                  </a:lnTo>
                  <a:lnTo>
                    <a:pt x="1200" y="328"/>
                  </a:lnTo>
                  <a:lnTo>
                    <a:pt x="1200" y="392"/>
                  </a:lnTo>
                  <a:lnTo>
                    <a:pt x="1120" y="400"/>
                  </a:lnTo>
                  <a:lnTo>
                    <a:pt x="1088" y="304"/>
                  </a:lnTo>
                  <a:lnTo>
                    <a:pt x="1056" y="224"/>
                  </a:lnTo>
                  <a:lnTo>
                    <a:pt x="976" y="184"/>
                  </a:lnTo>
                  <a:lnTo>
                    <a:pt x="912" y="256"/>
                  </a:lnTo>
                  <a:lnTo>
                    <a:pt x="960" y="312"/>
                  </a:lnTo>
                  <a:lnTo>
                    <a:pt x="968" y="376"/>
                  </a:lnTo>
                  <a:lnTo>
                    <a:pt x="944" y="456"/>
                  </a:lnTo>
                  <a:lnTo>
                    <a:pt x="904" y="512"/>
                  </a:lnTo>
                  <a:lnTo>
                    <a:pt x="848" y="432"/>
                  </a:lnTo>
                  <a:lnTo>
                    <a:pt x="784" y="416"/>
                  </a:lnTo>
                  <a:lnTo>
                    <a:pt x="768" y="512"/>
                  </a:lnTo>
                  <a:lnTo>
                    <a:pt x="664" y="504"/>
                  </a:lnTo>
                  <a:lnTo>
                    <a:pt x="696" y="456"/>
                  </a:lnTo>
                  <a:lnTo>
                    <a:pt x="704" y="368"/>
                  </a:lnTo>
                  <a:lnTo>
                    <a:pt x="696" y="248"/>
                  </a:lnTo>
                  <a:lnTo>
                    <a:pt x="616" y="168"/>
                  </a:lnTo>
                  <a:lnTo>
                    <a:pt x="560" y="104"/>
                  </a:lnTo>
                  <a:lnTo>
                    <a:pt x="480" y="24"/>
                  </a:lnTo>
                  <a:lnTo>
                    <a:pt x="488" y="128"/>
                  </a:lnTo>
                  <a:lnTo>
                    <a:pt x="480" y="240"/>
                  </a:lnTo>
                  <a:lnTo>
                    <a:pt x="416" y="296"/>
                  </a:lnTo>
                  <a:lnTo>
                    <a:pt x="400" y="208"/>
                  </a:lnTo>
                  <a:lnTo>
                    <a:pt x="320" y="216"/>
                  </a:lnTo>
                  <a:lnTo>
                    <a:pt x="312" y="96"/>
                  </a:lnTo>
                  <a:lnTo>
                    <a:pt x="232" y="80"/>
                  </a:lnTo>
                  <a:lnTo>
                    <a:pt x="216" y="200"/>
                  </a:lnTo>
                  <a:lnTo>
                    <a:pt x="144" y="240"/>
                  </a:lnTo>
                  <a:lnTo>
                    <a:pt x="80" y="344"/>
                  </a:lnTo>
                  <a:lnTo>
                    <a:pt x="88" y="400"/>
                  </a:lnTo>
                  <a:lnTo>
                    <a:pt x="0" y="464"/>
                  </a:lnTo>
                  <a:lnTo>
                    <a:pt x="32" y="520"/>
                  </a:lnTo>
                  <a:lnTo>
                    <a:pt x="160" y="456"/>
                  </a:lnTo>
                  <a:lnTo>
                    <a:pt x="256" y="432"/>
                  </a:lnTo>
                  <a:lnTo>
                    <a:pt x="336" y="424"/>
                  </a:lnTo>
                  <a:lnTo>
                    <a:pt x="416" y="448"/>
                  </a:lnTo>
                  <a:lnTo>
                    <a:pt x="504" y="472"/>
                  </a:lnTo>
                  <a:lnTo>
                    <a:pt x="568" y="544"/>
                  </a:lnTo>
                  <a:lnTo>
                    <a:pt x="488" y="552"/>
                  </a:lnTo>
                  <a:lnTo>
                    <a:pt x="392" y="616"/>
                  </a:lnTo>
                  <a:lnTo>
                    <a:pt x="416" y="656"/>
                  </a:lnTo>
                  <a:lnTo>
                    <a:pt x="488" y="672"/>
                  </a:lnTo>
                  <a:lnTo>
                    <a:pt x="568" y="680"/>
                  </a:lnTo>
                  <a:lnTo>
                    <a:pt x="512" y="752"/>
                  </a:lnTo>
                  <a:lnTo>
                    <a:pt x="432" y="768"/>
                  </a:lnTo>
                  <a:lnTo>
                    <a:pt x="336" y="760"/>
                  </a:lnTo>
                  <a:lnTo>
                    <a:pt x="208" y="768"/>
                  </a:lnTo>
                  <a:lnTo>
                    <a:pt x="104" y="776"/>
                  </a:lnTo>
                  <a:lnTo>
                    <a:pt x="184" y="832"/>
                  </a:lnTo>
                  <a:lnTo>
                    <a:pt x="264" y="848"/>
                  </a:lnTo>
                  <a:lnTo>
                    <a:pt x="360" y="880"/>
                  </a:lnTo>
                  <a:lnTo>
                    <a:pt x="368" y="992"/>
                  </a:lnTo>
                  <a:lnTo>
                    <a:pt x="448" y="1024"/>
                  </a:lnTo>
                  <a:lnTo>
                    <a:pt x="512" y="1072"/>
                  </a:lnTo>
                  <a:lnTo>
                    <a:pt x="456" y="1152"/>
                  </a:lnTo>
                  <a:lnTo>
                    <a:pt x="384" y="1232"/>
                  </a:lnTo>
                  <a:lnTo>
                    <a:pt x="296" y="1272"/>
                  </a:lnTo>
                  <a:lnTo>
                    <a:pt x="200" y="1304"/>
                  </a:lnTo>
                  <a:lnTo>
                    <a:pt x="232" y="1384"/>
                  </a:lnTo>
                  <a:lnTo>
                    <a:pt x="312" y="1384"/>
                  </a:lnTo>
                  <a:lnTo>
                    <a:pt x="416" y="1368"/>
                  </a:lnTo>
                  <a:lnTo>
                    <a:pt x="576" y="1328"/>
                  </a:lnTo>
                  <a:lnTo>
                    <a:pt x="688" y="1392"/>
                  </a:lnTo>
                  <a:lnTo>
                    <a:pt x="744" y="1480"/>
                  </a:lnTo>
                  <a:lnTo>
                    <a:pt x="800" y="1568"/>
                  </a:lnTo>
                  <a:lnTo>
                    <a:pt x="912" y="1552"/>
                  </a:lnTo>
                  <a:lnTo>
                    <a:pt x="990" y="1582"/>
                  </a:lnTo>
                  <a:lnTo>
                    <a:pt x="1120" y="1632"/>
                  </a:lnTo>
                  <a:lnTo>
                    <a:pt x="1232" y="1664"/>
                  </a:lnTo>
                  <a:lnTo>
                    <a:pt x="1288" y="1600"/>
                  </a:lnTo>
                  <a:lnTo>
                    <a:pt x="1432" y="1520"/>
                  </a:lnTo>
                  <a:lnTo>
                    <a:pt x="1544" y="1424"/>
                  </a:lnTo>
                  <a:lnTo>
                    <a:pt x="1664" y="1368"/>
                  </a:lnTo>
                  <a:lnTo>
                    <a:pt x="1712" y="1424"/>
                  </a:lnTo>
                  <a:lnTo>
                    <a:pt x="1784" y="1424"/>
                  </a:lnTo>
                  <a:lnTo>
                    <a:pt x="1832" y="1336"/>
                  </a:lnTo>
                  <a:lnTo>
                    <a:pt x="1960" y="1272"/>
                  </a:lnTo>
                  <a:lnTo>
                    <a:pt x="2072" y="1264"/>
                  </a:lnTo>
                  <a:lnTo>
                    <a:pt x="2152" y="1192"/>
                  </a:lnTo>
                  <a:lnTo>
                    <a:pt x="2250" y="1162"/>
                  </a:lnTo>
                  <a:lnTo>
                    <a:pt x="2304" y="1056"/>
                  </a:lnTo>
                  <a:lnTo>
                    <a:pt x="2320" y="976"/>
                  </a:lnTo>
                  <a:lnTo>
                    <a:pt x="2416" y="1008"/>
                  </a:lnTo>
                  <a:lnTo>
                    <a:pt x="2432" y="944"/>
                  </a:lnTo>
                  <a:lnTo>
                    <a:pt x="2488" y="824"/>
                  </a:lnTo>
                  <a:lnTo>
                    <a:pt x="2600" y="776"/>
                  </a:lnTo>
                  <a:lnTo>
                    <a:pt x="2536" y="688"/>
                  </a:lnTo>
                  <a:lnTo>
                    <a:pt x="2600" y="632"/>
                  </a:lnTo>
                  <a:lnTo>
                    <a:pt x="2584" y="560"/>
                  </a:lnTo>
                  <a:lnTo>
                    <a:pt x="2520" y="532"/>
                  </a:lnTo>
                  <a:lnTo>
                    <a:pt x="2408" y="472"/>
                  </a:lnTo>
                  <a:lnTo>
                    <a:pt x="2320" y="432"/>
                  </a:lnTo>
                  <a:lnTo>
                    <a:pt x="2384" y="376"/>
                  </a:lnTo>
                  <a:lnTo>
                    <a:pt x="2360" y="296"/>
                  </a:lnTo>
                  <a:lnTo>
                    <a:pt x="2272" y="296"/>
                  </a:lnTo>
                  <a:lnTo>
                    <a:pt x="2280" y="160"/>
                  </a:lnTo>
                  <a:lnTo>
                    <a:pt x="2224" y="216"/>
                  </a:lnTo>
                  <a:lnTo>
                    <a:pt x="2144" y="184"/>
                  </a:lnTo>
                  <a:lnTo>
                    <a:pt x="2104" y="48"/>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dirty="0">
                <a:solidFill>
                  <a:sysClr val="windowText" lastClr="000000"/>
                </a:solidFill>
                <a:ea typeface="黑体" panose="02010609060101010101" pitchFamily="49" charset="-122"/>
              </a:endParaRPr>
            </a:p>
          </p:txBody>
        </p:sp>
        <p:sp>
          <p:nvSpPr>
            <p:cNvPr id="192" name="Freeform 171">
              <a:extLst>
                <a:ext uri="{FF2B5EF4-FFF2-40B4-BE49-F238E27FC236}">
                  <a16:creationId xmlns:a16="http://schemas.microsoft.com/office/drawing/2014/main" id="{FEA7FBB9-0B97-449D-A1D0-4CDFD0EB2D0B}"/>
                </a:ext>
              </a:extLst>
            </p:cNvPr>
            <p:cNvSpPr>
              <a:spLocks/>
            </p:cNvSpPr>
            <p:nvPr/>
          </p:nvSpPr>
          <p:spPr bwMode="auto">
            <a:xfrm>
              <a:off x="1892451" y="1813903"/>
              <a:ext cx="1566359" cy="1200928"/>
            </a:xfrm>
            <a:custGeom>
              <a:avLst/>
              <a:gdLst>
                <a:gd name="T0" fmla="*/ 204 w 9324976"/>
                <a:gd name="T1" fmla="*/ 825 h 7146317"/>
                <a:gd name="T2" fmla="*/ 88 w 9324976"/>
                <a:gd name="T3" fmla="*/ 600 h 7146317"/>
                <a:gd name="T4" fmla="*/ 37 w 9324976"/>
                <a:gd name="T5" fmla="*/ 236 h 7146317"/>
                <a:gd name="T6" fmla="*/ 151 w 9324976"/>
                <a:gd name="T7" fmla="*/ 219 h 7146317"/>
                <a:gd name="T8" fmla="*/ 233 w 9324976"/>
                <a:gd name="T9" fmla="*/ 225 h 7146317"/>
                <a:gd name="T10" fmla="*/ 283 w 9324976"/>
                <a:gd name="T11" fmla="*/ 230 h 7146317"/>
                <a:gd name="T12" fmla="*/ 381 w 9324976"/>
                <a:gd name="T13" fmla="*/ 251 h 7146317"/>
                <a:gd name="T14" fmla="*/ 473 w 9324976"/>
                <a:gd name="T15" fmla="*/ 302 h 7146317"/>
                <a:gd name="T16" fmla="*/ 639 w 9324976"/>
                <a:gd name="T17" fmla="*/ 295 h 7146317"/>
                <a:gd name="T18" fmla="*/ 654 w 9324976"/>
                <a:gd name="T19" fmla="*/ 214 h 7146317"/>
                <a:gd name="T20" fmla="*/ 700 w 9324976"/>
                <a:gd name="T21" fmla="*/ 109 h 7146317"/>
                <a:gd name="T22" fmla="*/ 739 w 9324976"/>
                <a:gd name="T23" fmla="*/ 2 h 7146317"/>
                <a:gd name="T24" fmla="*/ 727 w 9324976"/>
                <a:gd name="T25" fmla="*/ 92 h 7146317"/>
                <a:gd name="T26" fmla="*/ 749 w 9324976"/>
                <a:gd name="T27" fmla="*/ 200 h 7146317"/>
                <a:gd name="T28" fmla="*/ 810 w 9324976"/>
                <a:gd name="T29" fmla="*/ 302 h 7146317"/>
                <a:gd name="T30" fmla="*/ 851 w 9324976"/>
                <a:gd name="T31" fmla="*/ 251 h 7146317"/>
                <a:gd name="T32" fmla="*/ 788 w 9324976"/>
                <a:gd name="T33" fmla="*/ 164 h 7146317"/>
                <a:gd name="T34" fmla="*/ 803 w 9324976"/>
                <a:gd name="T35" fmla="*/ 35 h 7146317"/>
                <a:gd name="T36" fmla="*/ 833 w 9324976"/>
                <a:gd name="T37" fmla="*/ 80 h 7146317"/>
                <a:gd name="T38" fmla="*/ 909 w 9324976"/>
                <a:gd name="T39" fmla="*/ 27 h 7146317"/>
                <a:gd name="T40" fmla="*/ 1005 w 9324976"/>
                <a:gd name="T41" fmla="*/ 84 h 7146317"/>
                <a:gd name="T42" fmla="*/ 1070 w 9324976"/>
                <a:gd name="T43" fmla="*/ 137 h 7146317"/>
                <a:gd name="T44" fmla="*/ 1127 w 9324976"/>
                <a:gd name="T45" fmla="*/ 222 h 7146317"/>
                <a:gd name="T46" fmla="*/ 1180 w 9324976"/>
                <a:gd name="T47" fmla="*/ 311 h 7146317"/>
                <a:gd name="T48" fmla="*/ 1205 w 9324976"/>
                <a:gd name="T49" fmla="*/ 387 h 7146317"/>
                <a:gd name="T50" fmla="*/ 1140 w 9324976"/>
                <a:gd name="T51" fmla="*/ 362 h 7146317"/>
                <a:gd name="T52" fmla="*/ 1176 w 9324976"/>
                <a:gd name="T53" fmla="*/ 450 h 7146317"/>
                <a:gd name="T54" fmla="*/ 1141 w 9324976"/>
                <a:gd name="T55" fmla="*/ 479 h 7146317"/>
                <a:gd name="T56" fmla="*/ 1070 w 9324976"/>
                <a:gd name="T57" fmla="*/ 489 h 7146317"/>
                <a:gd name="T58" fmla="*/ 973 w 9324976"/>
                <a:gd name="T59" fmla="*/ 407 h 7146317"/>
                <a:gd name="T60" fmla="*/ 1049 w 9324976"/>
                <a:gd name="T61" fmla="*/ 342 h 7146317"/>
                <a:gd name="T62" fmla="*/ 976 w 9324976"/>
                <a:gd name="T63" fmla="*/ 237 h 7146317"/>
                <a:gd name="T64" fmla="*/ 907 w 9324976"/>
                <a:gd name="T65" fmla="*/ 276 h 7146317"/>
                <a:gd name="T66" fmla="*/ 887 w 9324976"/>
                <a:gd name="T67" fmla="*/ 384 h 7146317"/>
                <a:gd name="T68" fmla="*/ 918 w 9324976"/>
                <a:gd name="T69" fmla="*/ 464 h 7146317"/>
                <a:gd name="T70" fmla="*/ 823 w 9324976"/>
                <a:gd name="T71" fmla="*/ 456 h 7146317"/>
                <a:gd name="T72" fmla="*/ 752 w 9324976"/>
                <a:gd name="T73" fmla="*/ 499 h 7146317"/>
                <a:gd name="T74" fmla="*/ 751 w 9324976"/>
                <a:gd name="T75" fmla="*/ 658 h 7146317"/>
                <a:gd name="T76" fmla="*/ 900 w 9324976"/>
                <a:gd name="T77" fmla="*/ 732 h 7146317"/>
                <a:gd name="T78" fmla="*/ 939 w 9324976"/>
                <a:gd name="T79" fmla="*/ 733 h 7146317"/>
                <a:gd name="T80" fmla="*/ 958 w 9324976"/>
                <a:gd name="T81" fmla="*/ 621 h 7146317"/>
                <a:gd name="T82" fmla="*/ 965 w 9324976"/>
                <a:gd name="T83" fmla="*/ 541 h 7146317"/>
                <a:gd name="T84" fmla="*/ 1026 w 9324976"/>
                <a:gd name="T85" fmla="*/ 493 h 7146317"/>
                <a:gd name="T86" fmla="*/ 1092 w 9324976"/>
                <a:gd name="T87" fmla="*/ 574 h 7146317"/>
                <a:gd name="T88" fmla="*/ 1168 w 9324976"/>
                <a:gd name="T89" fmla="*/ 583 h 7146317"/>
                <a:gd name="T90" fmla="*/ 1205 w 9324976"/>
                <a:gd name="T91" fmla="*/ 650 h 7146317"/>
                <a:gd name="T92" fmla="*/ 1255 w 9324976"/>
                <a:gd name="T93" fmla="*/ 720 h 7146317"/>
                <a:gd name="T94" fmla="*/ 1305 w 9324976"/>
                <a:gd name="T95" fmla="*/ 792 h 7146317"/>
                <a:gd name="T96" fmla="*/ 1318 w 9324976"/>
                <a:gd name="T97" fmla="*/ 867 h 7146317"/>
                <a:gd name="T98" fmla="*/ 1336 w 9324976"/>
                <a:gd name="T99" fmla="*/ 923 h 7146317"/>
                <a:gd name="T100" fmla="*/ 1263 w 9324976"/>
                <a:gd name="T101" fmla="*/ 913 h 7146317"/>
                <a:gd name="T102" fmla="*/ 1259 w 9324976"/>
                <a:gd name="T103" fmla="*/ 841 h 7146317"/>
                <a:gd name="T104" fmla="*/ 1158 w 9324976"/>
                <a:gd name="T105" fmla="*/ 847 h 7146317"/>
                <a:gd name="T106" fmla="*/ 1183 w 9324976"/>
                <a:gd name="T107" fmla="*/ 897 h 7146317"/>
                <a:gd name="T108" fmla="*/ 1230 w 9324976"/>
                <a:gd name="T109" fmla="*/ 929 h 7146317"/>
                <a:gd name="T110" fmla="*/ 1152 w 9324976"/>
                <a:gd name="T111" fmla="*/ 995 h 7146317"/>
                <a:gd name="T112" fmla="*/ 1098 w 9324976"/>
                <a:gd name="T113" fmla="*/ 917 h 7146317"/>
                <a:gd name="T114" fmla="*/ 954 w 9324976"/>
                <a:gd name="T115" fmla="*/ 1004 h 7146317"/>
                <a:gd name="T116" fmla="*/ 923 w 9324976"/>
                <a:gd name="T117" fmla="*/ 973 h 7146317"/>
                <a:gd name="T118" fmla="*/ 851 w 9324976"/>
                <a:gd name="T119" fmla="*/ 905 h 7146317"/>
                <a:gd name="T120" fmla="*/ 706 w 9324976"/>
                <a:gd name="T121" fmla="*/ 885 h 7146317"/>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60000 65536"/>
                <a:gd name="T175" fmla="*/ 0 60000 65536"/>
                <a:gd name="T176" fmla="*/ 0 60000 65536"/>
                <a:gd name="T177" fmla="*/ 0 60000 65536"/>
                <a:gd name="T178" fmla="*/ 0 60000 65536"/>
                <a:gd name="T179" fmla="*/ 0 60000 65536"/>
                <a:gd name="T180" fmla="*/ 0 60000 65536"/>
                <a:gd name="T181" fmla="*/ 0 60000 65536"/>
                <a:gd name="T182" fmla="*/ 0 60000 65536"/>
                <a:gd name="T183" fmla="*/ 0 w 9324976"/>
                <a:gd name="T184" fmla="*/ 0 h 7146317"/>
                <a:gd name="T185" fmla="*/ 9324976 w 9324976"/>
                <a:gd name="T186" fmla="*/ 7146317 h 7146317"/>
              </a:gdLst>
              <a:ahLst/>
              <a:cxnLst>
                <a:cxn ang="T122">
                  <a:pos x="T0" y="T1"/>
                </a:cxn>
                <a:cxn ang="T123">
                  <a:pos x="T2" y="T3"/>
                </a:cxn>
                <a:cxn ang="T124">
                  <a:pos x="T4" y="T5"/>
                </a:cxn>
                <a:cxn ang="T125">
                  <a:pos x="T6" y="T7"/>
                </a:cxn>
                <a:cxn ang="T126">
                  <a:pos x="T8" y="T9"/>
                </a:cxn>
                <a:cxn ang="T127">
                  <a:pos x="T10" y="T11"/>
                </a:cxn>
                <a:cxn ang="T128">
                  <a:pos x="T12" y="T13"/>
                </a:cxn>
                <a:cxn ang="T129">
                  <a:pos x="T14" y="T15"/>
                </a:cxn>
                <a:cxn ang="T130">
                  <a:pos x="T16" y="T17"/>
                </a:cxn>
                <a:cxn ang="T131">
                  <a:pos x="T18" y="T19"/>
                </a:cxn>
                <a:cxn ang="T132">
                  <a:pos x="T20" y="T21"/>
                </a:cxn>
                <a:cxn ang="T133">
                  <a:pos x="T22" y="T23"/>
                </a:cxn>
                <a:cxn ang="T134">
                  <a:pos x="T24" y="T25"/>
                </a:cxn>
                <a:cxn ang="T135">
                  <a:pos x="T26" y="T27"/>
                </a:cxn>
                <a:cxn ang="T136">
                  <a:pos x="T28" y="T29"/>
                </a:cxn>
                <a:cxn ang="T137">
                  <a:pos x="T30" y="T31"/>
                </a:cxn>
                <a:cxn ang="T138">
                  <a:pos x="T32" y="T33"/>
                </a:cxn>
                <a:cxn ang="T139">
                  <a:pos x="T34" y="T35"/>
                </a:cxn>
                <a:cxn ang="T140">
                  <a:pos x="T36" y="T37"/>
                </a:cxn>
                <a:cxn ang="T141">
                  <a:pos x="T38" y="T39"/>
                </a:cxn>
                <a:cxn ang="T142">
                  <a:pos x="T40" y="T41"/>
                </a:cxn>
                <a:cxn ang="T143">
                  <a:pos x="T42" y="T43"/>
                </a:cxn>
                <a:cxn ang="T144">
                  <a:pos x="T44" y="T45"/>
                </a:cxn>
                <a:cxn ang="T145">
                  <a:pos x="T46" y="T47"/>
                </a:cxn>
                <a:cxn ang="T146">
                  <a:pos x="T48" y="T49"/>
                </a:cxn>
                <a:cxn ang="T147">
                  <a:pos x="T50" y="T51"/>
                </a:cxn>
                <a:cxn ang="T148">
                  <a:pos x="T52" y="T53"/>
                </a:cxn>
                <a:cxn ang="T149">
                  <a:pos x="T54" y="T55"/>
                </a:cxn>
                <a:cxn ang="T150">
                  <a:pos x="T56" y="T57"/>
                </a:cxn>
                <a:cxn ang="T151">
                  <a:pos x="T58" y="T59"/>
                </a:cxn>
                <a:cxn ang="T152">
                  <a:pos x="T60" y="T61"/>
                </a:cxn>
                <a:cxn ang="T153">
                  <a:pos x="T62" y="T63"/>
                </a:cxn>
                <a:cxn ang="T154">
                  <a:pos x="T64" y="T65"/>
                </a:cxn>
                <a:cxn ang="T155">
                  <a:pos x="T66" y="T67"/>
                </a:cxn>
                <a:cxn ang="T156">
                  <a:pos x="T68" y="T69"/>
                </a:cxn>
                <a:cxn ang="T157">
                  <a:pos x="T70" y="T71"/>
                </a:cxn>
                <a:cxn ang="T158">
                  <a:pos x="T72" y="T73"/>
                </a:cxn>
                <a:cxn ang="T159">
                  <a:pos x="T74" y="T75"/>
                </a:cxn>
                <a:cxn ang="T160">
                  <a:pos x="T76" y="T77"/>
                </a:cxn>
                <a:cxn ang="T161">
                  <a:pos x="T78" y="T79"/>
                </a:cxn>
                <a:cxn ang="T162">
                  <a:pos x="T80" y="T81"/>
                </a:cxn>
                <a:cxn ang="T163">
                  <a:pos x="T82" y="T83"/>
                </a:cxn>
                <a:cxn ang="T164">
                  <a:pos x="T84" y="T85"/>
                </a:cxn>
                <a:cxn ang="T165">
                  <a:pos x="T86" y="T87"/>
                </a:cxn>
                <a:cxn ang="T166">
                  <a:pos x="T88" y="T89"/>
                </a:cxn>
                <a:cxn ang="T167">
                  <a:pos x="T90" y="T91"/>
                </a:cxn>
                <a:cxn ang="T168">
                  <a:pos x="T92" y="T93"/>
                </a:cxn>
                <a:cxn ang="T169">
                  <a:pos x="T94" y="T95"/>
                </a:cxn>
                <a:cxn ang="T170">
                  <a:pos x="T96" y="T97"/>
                </a:cxn>
                <a:cxn ang="T171">
                  <a:pos x="T98" y="T99"/>
                </a:cxn>
                <a:cxn ang="T172">
                  <a:pos x="T100" y="T101"/>
                </a:cxn>
                <a:cxn ang="T173">
                  <a:pos x="T102" y="T103"/>
                </a:cxn>
                <a:cxn ang="T174">
                  <a:pos x="T104" y="T105"/>
                </a:cxn>
                <a:cxn ang="T175">
                  <a:pos x="T106" y="T107"/>
                </a:cxn>
                <a:cxn ang="T176">
                  <a:pos x="T108" y="T109"/>
                </a:cxn>
                <a:cxn ang="T177">
                  <a:pos x="T110" y="T111"/>
                </a:cxn>
                <a:cxn ang="T178">
                  <a:pos x="T112" y="T113"/>
                </a:cxn>
                <a:cxn ang="T179">
                  <a:pos x="T114" y="T115"/>
                </a:cxn>
                <a:cxn ang="T180">
                  <a:pos x="T116" y="T117"/>
                </a:cxn>
                <a:cxn ang="T181">
                  <a:pos x="T118" y="T119"/>
                </a:cxn>
                <a:cxn ang="T182">
                  <a:pos x="T120" y="T121"/>
                </a:cxn>
              </a:cxnLst>
              <a:rect l="T183" t="T184" r="T185" b="T186"/>
              <a:pathLst>
                <a:path w="9324976" h="7146317">
                  <a:moveTo>
                    <a:pt x="1886890" y="6060467"/>
                  </a:moveTo>
                  <a:lnTo>
                    <a:pt x="1884509" y="6139049"/>
                  </a:lnTo>
                  <a:lnTo>
                    <a:pt x="1705915" y="6150955"/>
                  </a:lnTo>
                  <a:lnTo>
                    <a:pt x="1608138" y="6019335"/>
                  </a:lnTo>
                  <a:lnTo>
                    <a:pt x="1403350" y="5890513"/>
                  </a:lnTo>
                  <a:lnTo>
                    <a:pt x="1403350" y="5747574"/>
                  </a:lnTo>
                  <a:lnTo>
                    <a:pt x="1403350" y="5669928"/>
                  </a:lnTo>
                  <a:lnTo>
                    <a:pt x="1312863" y="5502283"/>
                  </a:lnTo>
                  <a:lnTo>
                    <a:pt x="1171575" y="5361108"/>
                  </a:lnTo>
                  <a:lnTo>
                    <a:pt x="1101725" y="5062877"/>
                  </a:lnTo>
                  <a:lnTo>
                    <a:pt x="1216025" y="4884644"/>
                  </a:lnTo>
                  <a:lnTo>
                    <a:pt x="1028700" y="4748763"/>
                  </a:lnTo>
                  <a:lnTo>
                    <a:pt x="774700" y="4332298"/>
                  </a:lnTo>
                  <a:lnTo>
                    <a:pt x="604838" y="4124065"/>
                  </a:lnTo>
                  <a:lnTo>
                    <a:pt x="460375" y="4312886"/>
                  </a:lnTo>
                  <a:lnTo>
                    <a:pt x="307975" y="4120536"/>
                  </a:lnTo>
                  <a:lnTo>
                    <a:pt x="274638" y="3974067"/>
                  </a:lnTo>
                  <a:lnTo>
                    <a:pt x="130175" y="3998773"/>
                  </a:lnTo>
                  <a:lnTo>
                    <a:pt x="0" y="3959950"/>
                  </a:lnTo>
                  <a:lnTo>
                    <a:pt x="17463" y="1621744"/>
                  </a:lnTo>
                  <a:lnTo>
                    <a:pt x="252413" y="1621744"/>
                  </a:lnTo>
                  <a:lnTo>
                    <a:pt x="358775" y="1672920"/>
                  </a:lnTo>
                  <a:lnTo>
                    <a:pt x="466725" y="1743507"/>
                  </a:lnTo>
                  <a:lnTo>
                    <a:pt x="558800" y="1695861"/>
                  </a:lnTo>
                  <a:lnTo>
                    <a:pt x="661988" y="1591744"/>
                  </a:lnTo>
                  <a:lnTo>
                    <a:pt x="728663" y="1508804"/>
                  </a:lnTo>
                  <a:lnTo>
                    <a:pt x="852488" y="1577627"/>
                  </a:lnTo>
                  <a:lnTo>
                    <a:pt x="1042988" y="1503510"/>
                  </a:lnTo>
                  <a:lnTo>
                    <a:pt x="1249363" y="1445276"/>
                  </a:lnTo>
                  <a:lnTo>
                    <a:pt x="1336675" y="1473511"/>
                  </a:lnTo>
                  <a:lnTo>
                    <a:pt x="1368425" y="1355277"/>
                  </a:lnTo>
                  <a:lnTo>
                    <a:pt x="1368425" y="1207043"/>
                  </a:lnTo>
                  <a:lnTo>
                    <a:pt x="1490663" y="1261749"/>
                  </a:lnTo>
                  <a:lnTo>
                    <a:pt x="1557338" y="1489393"/>
                  </a:lnTo>
                  <a:lnTo>
                    <a:pt x="1601788" y="1547627"/>
                  </a:lnTo>
                  <a:lnTo>
                    <a:pt x="1676400" y="1552921"/>
                  </a:lnTo>
                  <a:lnTo>
                    <a:pt x="1709738" y="1371159"/>
                  </a:lnTo>
                  <a:lnTo>
                    <a:pt x="1776413" y="1399394"/>
                  </a:lnTo>
                  <a:lnTo>
                    <a:pt x="1816100" y="1429394"/>
                  </a:lnTo>
                  <a:lnTo>
                    <a:pt x="1838325" y="1577627"/>
                  </a:lnTo>
                  <a:lnTo>
                    <a:pt x="1878013" y="1584686"/>
                  </a:lnTo>
                  <a:lnTo>
                    <a:pt x="1952625" y="1577627"/>
                  </a:lnTo>
                  <a:lnTo>
                    <a:pt x="1958975" y="1489393"/>
                  </a:lnTo>
                  <a:lnTo>
                    <a:pt x="2043113" y="1452334"/>
                  </a:lnTo>
                  <a:lnTo>
                    <a:pt x="2166938" y="1519392"/>
                  </a:lnTo>
                  <a:lnTo>
                    <a:pt x="2239963" y="1589980"/>
                  </a:lnTo>
                  <a:lnTo>
                    <a:pt x="2363788" y="1595274"/>
                  </a:lnTo>
                  <a:lnTo>
                    <a:pt x="2490788" y="1694096"/>
                  </a:lnTo>
                  <a:lnTo>
                    <a:pt x="2624138" y="1725860"/>
                  </a:lnTo>
                  <a:lnTo>
                    <a:pt x="2708422" y="1776599"/>
                  </a:lnTo>
                  <a:lnTo>
                    <a:pt x="2765572" y="1843274"/>
                  </a:lnTo>
                  <a:lnTo>
                    <a:pt x="2865584" y="1952811"/>
                  </a:lnTo>
                  <a:lnTo>
                    <a:pt x="2751284" y="2019486"/>
                  </a:lnTo>
                  <a:lnTo>
                    <a:pt x="2732234" y="2095686"/>
                  </a:lnTo>
                  <a:lnTo>
                    <a:pt x="3006725" y="2108797"/>
                  </a:lnTo>
                  <a:lnTo>
                    <a:pt x="3257550" y="2078797"/>
                  </a:lnTo>
                  <a:lnTo>
                    <a:pt x="3403747" y="2148074"/>
                  </a:lnTo>
                  <a:lnTo>
                    <a:pt x="3608534" y="2043299"/>
                  </a:lnTo>
                  <a:lnTo>
                    <a:pt x="3789509" y="1971861"/>
                  </a:lnTo>
                  <a:lnTo>
                    <a:pt x="3944938" y="2018798"/>
                  </a:lnTo>
                  <a:lnTo>
                    <a:pt x="4081463" y="2038209"/>
                  </a:lnTo>
                  <a:lnTo>
                    <a:pt x="4262438" y="2092915"/>
                  </a:lnTo>
                  <a:lnTo>
                    <a:pt x="4402138" y="2029386"/>
                  </a:lnTo>
                  <a:lnTo>
                    <a:pt x="4445000" y="1971151"/>
                  </a:lnTo>
                  <a:lnTo>
                    <a:pt x="4429125" y="1847624"/>
                  </a:lnTo>
                  <a:lnTo>
                    <a:pt x="4516438" y="1822918"/>
                  </a:lnTo>
                  <a:lnTo>
                    <a:pt x="4519613" y="1764683"/>
                  </a:lnTo>
                  <a:lnTo>
                    <a:pt x="4410075" y="1678214"/>
                  </a:lnTo>
                  <a:lnTo>
                    <a:pt x="4491038" y="1552921"/>
                  </a:lnTo>
                  <a:lnTo>
                    <a:pt x="4505325" y="1471746"/>
                  </a:lnTo>
                  <a:lnTo>
                    <a:pt x="4672013" y="1344689"/>
                  </a:lnTo>
                  <a:lnTo>
                    <a:pt x="4684713" y="1254690"/>
                  </a:lnTo>
                  <a:lnTo>
                    <a:pt x="4721226" y="1175279"/>
                  </a:lnTo>
                  <a:lnTo>
                    <a:pt x="4678363" y="1065869"/>
                  </a:lnTo>
                  <a:lnTo>
                    <a:pt x="4760913" y="1021752"/>
                  </a:lnTo>
                  <a:lnTo>
                    <a:pt x="4799013" y="905283"/>
                  </a:lnTo>
                  <a:lnTo>
                    <a:pt x="4826001" y="751755"/>
                  </a:lnTo>
                  <a:lnTo>
                    <a:pt x="4799013" y="569993"/>
                  </a:lnTo>
                  <a:lnTo>
                    <a:pt x="4773613" y="389995"/>
                  </a:lnTo>
                  <a:lnTo>
                    <a:pt x="4826001" y="273526"/>
                  </a:lnTo>
                  <a:lnTo>
                    <a:pt x="4838701" y="132351"/>
                  </a:lnTo>
                  <a:lnTo>
                    <a:pt x="4838701" y="33529"/>
                  </a:lnTo>
                  <a:lnTo>
                    <a:pt x="4973638" y="0"/>
                  </a:lnTo>
                  <a:lnTo>
                    <a:pt x="5091113" y="12353"/>
                  </a:lnTo>
                  <a:lnTo>
                    <a:pt x="5192713" y="26470"/>
                  </a:lnTo>
                  <a:lnTo>
                    <a:pt x="5307013" y="28235"/>
                  </a:lnTo>
                  <a:lnTo>
                    <a:pt x="5364163" y="105881"/>
                  </a:lnTo>
                  <a:lnTo>
                    <a:pt x="5248276" y="389995"/>
                  </a:lnTo>
                  <a:lnTo>
                    <a:pt x="5173663" y="539993"/>
                  </a:lnTo>
                  <a:lnTo>
                    <a:pt x="5038726" y="539993"/>
                  </a:lnTo>
                  <a:lnTo>
                    <a:pt x="5005388" y="635286"/>
                  </a:lnTo>
                  <a:lnTo>
                    <a:pt x="4995863" y="727050"/>
                  </a:lnTo>
                  <a:lnTo>
                    <a:pt x="4987926" y="762343"/>
                  </a:lnTo>
                  <a:lnTo>
                    <a:pt x="4957763" y="811754"/>
                  </a:lnTo>
                  <a:lnTo>
                    <a:pt x="5092701" y="926459"/>
                  </a:lnTo>
                  <a:lnTo>
                    <a:pt x="5110163" y="1092339"/>
                  </a:lnTo>
                  <a:lnTo>
                    <a:pt x="5159376" y="1182338"/>
                  </a:lnTo>
                  <a:lnTo>
                    <a:pt x="5159376" y="1371159"/>
                  </a:lnTo>
                  <a:lnTo>
                    <a:pt x="5248276" y="1489393"/>
                  </a:lnTo>
                  <a:lnTo>
                    <a:pt x="5330826" y="1529981"/>
                  </a:lnTo>
                  <a:lnTo>
                    <a:pt x="5487988" y="1600568"/>
                  </a:lnTo>
                  <a:lnTo>
                    <a:pt x="5634038" y="1805271"/>
                  </a:lnTo>
                  <a:lnTo>
                    <a:pt x="5621338" y="1964093"/>
                  </a:lnTo>
                  <a:lnTo>
                    <a:pt x="5576888" y="1987034"/>
                  </a:lnTo>
                  <a:lnTo>
                    <a:pt x="5581651" y="2075268"/>
                  </a:lnTo>
                  <a:lnTo>
                    <a:pt x="5683251" y="2172325"/>
                  </a:lnTo>
                  <a:lnTo>
                    <a:pt x="5735638" y="2158208"/>
                  </a:lnTo>
                  <a:lnTo>
                    <a:pt x="5672138" y="2017033"/>
                  </a:lnTo>
                  <a:lnTo>
                    <a:pt x="5702301" y="1902329"/>
                  </a:lnTo>
                  <a:lnTo>
                    <a:pt x="5773738" y="1900564"/>
                  </a:lnTo>
                  <a:lnTo>
                    <a:pt x="5821363" y="1821153"/>
                  </a:lnTo>
                  <a:lnTo>
                    <a:pt x="5859463" y="1727625"/>
                  </a:lnTo>
                  <a:lnTo>
                    <a:pt x="5851526" y="1589980"/>
                  </a:lnTo>
                  <a:lnTo>
                    <a:pt x="5834063" y="1445276"/>
                  </a:lnTo>
                  <a:lnTo>
                    <a:pt x="5697538" y="1434688"/>
                  </a:lnTo>
                  <a:lnTo>
                    <a:pt x="5592763" y="1388806"/>
                  </a:lnTo>
                  <a:lnTo>
                    <a:pt x="5486401" y="1286454"/>
                  </a:lnTo>
                  <a:lnTo>
                    <a:pt x="5429251" y="1233514"/>
                  </a:lnTo>
                  <a:lnTo>
                    <a:pt x="5427663" y="1125868"/>
                  </a:lnTo>
                  <a:lnTo>
                    <a:pt x="5348288" y="944106"/>
                  </a:lnTo>
                  <a:lnTo>
                    <a:pt x="5345113" y="806460"/>
                  </a:lnTo>
                  <a:lnTo>
                    <a:pt x="5338763" y="698815"/>
                  </a:lnTo>
                  <a:lnTo>
                    <a:pt x="5373688" y="531170"/>
                  </a:lnTo>
                  <a:lnTo>
                    <a:pt x="5416551" y="423524"/>
                  </a:lnTo>
                  <a:lnTo>
                    <a:pt x="5438776" y="365289"/>
                  </a:lnTo>
                  <a:lnTo>
                    <a:pt x="5529263" y="238232"/>
                  </a:lnTo>
                  <a:lnTo>
                    <a:pt x="5659438" y="121763"/>
                  </a:lnTo>
                  <a:lnTo>
                    <a:pt x="5776913" y="91764"/>
                  </a:lnTo>
                  <a:lnTo>
                    <a:pt x="5915026" y="128822"/>
                  </a:lnTo>
                  <a:lnTo>
                    <a:pt x="5878513" y="206468"/>
                  </a:lnTo>
                  <a:lnTo>
                    <a:pt x="5791201" y="307055"/>
                  </a:lnTo>
                  <a:lnTo>
                    <a:pt x="5743576" y="418230"/>
                  </a:lnTo>
                  <a:lnTo>
                    <a:pt x="5735638" y="552346"/>
                  </a:lnTo>
                  <a:lnTo>
                    <a:pt x="5830888" y="578816"/>
                  </a:lnTo>
                  <a:lnTo>
                    <a:pt x="5830888" y="462347"/>
                  </a:lnTo>
                  <a:lnTo>
                    <a:pt x="5872163" y="361760"/>
                  </a:lnTo>
                  <a:lnTo>
                    <a:pt x="5940426" y="259408"/>
                  </a:lnTo>
                  <a:lnTo>
                    <a:pt x="6043613" y="187056"/>
                  </a:lnTo>
                  <a:lnTo>
                    <a:pt x="6169026" y="137645"/>
                  </a:lnTo>
                  <a:lnTo>
                    <a:pt x="6261101" y="183527"/>
                  </a:lnTo>
                  <a:lnTo>
                    <a:pt x="6424613" y="139410"/>
                  </a:lnTo>
                  <a:lnTo>
                    <a:pt x="6524626" y="165880"/>
                  </a:lnTo>
                  <a:lnTo>
                    <a:pt x="6619876" y="165880"/>
                  </a:lnTo>
                  <a:lnTo>
                    <a:pt x="6759576" y="239997"/>
                  </a:lnTo>
                  <a:lnTo>
                    <a:pt x="6800851" y="389995"/>
                  </a:lnTo>
                  <a:lnTo>
                    <a:pt x="6850063" y="529405"/>
                  </a:lnTo>
                  <a:lnTo>
                    <a:pt x="6919913" y="577051"/>
                  </a:lnTo>
                  <a:lnTo>
                    <a:pt x="6992938" y="624698"/>
                  </a:lnTo>
                  <a:lnTo>
                    <a:pt x="7005638" y="711167"/>
                  </a:lnTo>
                  <a:lnTo>
                    <a:pt x="7035801" y="809990"/>
                  </a:lnTo>
                  <a:lnTo>
                    <a:pt x="7140576" y="827637"/>
                  </a:lnTo>
                  <a:lnTo>
                    <a:pt x="7205663" y="854107"/>
                  </a:lnTo>
                  <a:lnTo>
                    <a:pt x="7292976" y="852342"/>
                  </a:lnTo>
                  <a:lnTo>
                    <a:pt x="7373938" y="944106"/>
                  </a:lnTo>
                  <a:lnTo>
                    <a:pt x="7372351" y="1065869"/>
                  </a:lnTo>
                  <a:lnTo>
                    <a:pt x="7462838" y="1090574"/>
                  </a:lnTo>
                  <a:lnTo>
                    <a:pt x="7615238" y="1198220"/>
                  </a:lnTo>
                  <a:lnTo>
                    <a:pt x="7634288" y="1270572"/>
                  </a:lnTo>
                  <a:lnTo>
                    <a:pt x="7715251" y="1282925"/>
                  </a:lnTo>
                  <a:lnTo>
                    <a:pt x="7777163" y="1402923"/>
                  </a:lnTo>
                  <a:lnTo>
                    <a:pt x="7762876" y="1526451"/>
                  </a:lnTo>
                  <a:lnTo>
                    <a:pt x="7762876" y="1667626"/>
                  </a:lnTo>
                  <a:lnTo>
                    <a:pt x="7659688" y="1784095"/>
                  </a:lnTo>
                  <a:lnTo>
                    <a:pt x="7791451" y="1870564"/>
                  </a:lnTo>
                  <a:lnTo>
                    <a:pt x="7904163" y="2017033"/>
                  </a:lnTo>
                  <a:lnTo>
                    <a:pt x="7993063" y="1955269"/>
                  </a:lnTo>
                  <a:lnTo>
                    <a:pt x="8069263" y="2055856"/>
                  </a:lnTo>
                  <a:lnTo>
                    <a:pt x="8129588" y="2138796"/>
                  </a:lnTo>
                  <a:lnTo>
                    <a:pt x="8221663" y="2175855"/>
                  </a:lnTo>
                  <a:lnTo>
                    <a:pt x="8229601" y="2255265"/>
                  </a:lnTo>
                  <a:lnTo>
                    <a:pt x="8329613" y="2249971"/>
                  </a:lnTo>
                  <a:lnTo>
                    <a:pt x="8396288" y="2320559"/>
                  </a:lnTo>
                  <a:lnTo>
                    <a:pt x="8407401" y="2421146"/>
                  </a:lnTo>
                  <a:lnTo>
                    <a:pt x="8329613" y="2498792"/>
                  </a:lnTo>
                  <a:lnTo>
                    <a:pt x="8301038" y="2661143"/>
                  </a:lnTo>
                  <a:lnTo>
                    <a:pt x="8210551" y="2691142"/>
                  </a:lnTo>
                  <a:lnTo>
                    <a:pt x="8172451" y="2777612"/>
                  </a:lnTo>
                  <a:lnTo>
                    <a:pt x="8102601" y="2789965"/>
                  </a:lnTo>
                  <a:lnTo>
                    <a:pt x="7991476" y="2722907"/>
                  </a:lnTo>
                  <a:lnTo>
                    <a:pt x="7916863" y="2699966"/>
                  </a:lnTo>
                  <a:lnTo>
                    <a:pt x="7934326" y="2617026"/>
                  </a:lnTo>
                  <a:lnTo>
                    <a:pt x="7854951" y="2488204"/>
                  </a:lnTo>
                  <a:lnTo>
                    <a:pt x="7800976" y="2544674"/>
                  </a:lnTo>
                  <a:lnTo>
                    <a:pt x="7786688" y="2636437"/>
                  </a:lnTo>
                  <a:lnTo>
                    <a:pt x="7829551" y="2752906"/>
                  </a:lnTo>
                  <a:lnTo>
                    <a:pt x="7926388" y="2816435"/>
                  </a:lnTo>
                  <a:lnTo>
                    <a:pt x="8024813" y="2876434"/>
                  </a:lnTo>
                  <a:lnTo>
                    <a:pt x="8067676" y="2992903"/>
                  </a:lnTo>
                  <a:lnTo>
                    <a:pt x="8102601" y="3093490"/>
                  </a:lnTo>
                  <a:lnTo>
                    <a:pt x="8116888" y="3183489"/>
                  </a:lnTo>
                  <a:lnTo>
                    <a:pt x="8067676" y="3218783"/>
                  </a:lnTo>
                  <a:lnTo>
                    <a:pt x="8062913" y="3324664"/>
                  </a:lnTo>
                  <a:lnTo>
                    <a:pt x="8096251" y="3377604"/>
                  </a:lnTo>
                  <a:lnTo>
                    <a:pt x="8064501" y="3405839"/>
                  </a:lnTo>
                  <a:lnTo>
                    <a:pt x="7991476" y="3395251"/>
                  </a:lnTo>
                  <a:lnTo>
                    <a:pt x="7862888" y="3292899"/>
                  </a:lnTo>
                  <a:lnTo>
                    <a:pt x="7812088" y="3331722"/>
                  </a:lnTo>
                  <a:lnTo>
                    <a:pt x="7921626" y="3479956"/>
                  </a:lnTo>
                  <a:lnTo>
                    <a:pt x="7867651" y="3554072"/>
                  </a:lnTo>
                  <a:lnTo>
                    <a:pt x="7758113" y="3495838"/>
                  </a:lnTo>
                  <a:lnTo>
                    <a:pt x="7677151" y="3490544"/>
                  </a:lnTo>
                  <a:lnTo>
                    <a:pt x="7521576" y="3368781"/>
                  </a:lnTo>
                  <a:lnTo>
                    <a:pt x="7369176" y="3361722"/>
                  </a:lnTo>
                  <a:lnTo>
                    <a:pt x="7273926" y="3215253"/>
                  </a:lnTo>
                  <a:lnTo>
                    <a:pt x="7121526" y="3151725"/>
                  </a:lnTo>
                  <a:lnTo>
                    <a:pt x="7102476" y="2991138"/>
                  </a:lnTo>
                  <a:lnTo>
                    <a:pt x="6837509" y="3076761"/>
                  </a:lnTo>
                  <a:lnTo>
                    <a:pt x="6713684" y="3052949"/>
                  </a:lnTo>
                  <a:lnTo>
                    <a:pt x="6608763" y="2894081"/>
                  </a:lnTo>
                  <a:lnTo>
                    <a:pt x="6704159" y="2800536"/>
                  </a:lnTo>
                  <a:lnTo>
                    <a:pt x="6823222" y="2771961"/>
                  </a:lnTo>
                  <a:lnTo>
                    <a:pt x="6961334" y="2810061"/>
                  </a:lnTo>
                  <a:lnTo>
                    <a:pt x="7066109" y="2748149"/>
                  </a:lnTo>
                  <a:lnTo>
                    <a:pt x="7038976" y="2617026"/>
                  </a:lnTo>
                  <a:lnTo>
                    <a:pt x="7113734" y="2548124"/>
                  </a:lnTo>
                  <a:lnTo>
                    <a:pt x="7081838" y="2454675"/>
                  </a:lnTo>
                  <a:lnTo>
                    <a:pt x="7228034" y="2348099"/>
                  </a:lnTo>
                  <a:lnTo>
                    <a:pt x="7210426" y="2158208"/>
                  </a:lnTo>
                  <a:lnTo>
                    <a:pt x="7153276" y="2055856"/>
                  </a:lnTo>
                  <a:lnTo>
                    <a:pt x="7043738" y="2092915"/>
                  </a:lnTo>
                  <a:lnTo>
                    <a:pt x="7018338" y="1886447"/>
                  </a:lnTo>
                  <a:lnTo>
                    <a:pt x="6929438" y="1769977"/>
                  </a:lnTo>
                  <a:lnTo>
                    <a:pt x="6802438" y="1807036"/>
                  </a:lnTo>
                  <a:lnTo>
                    <a:pt x="6723063" y="1628803"/>
                  </a:lnTo>
                  <a:lnTo>
                    <a:pt x="6667501" y="1441746"/>
                  </a:lnTo>
                  <a:lnTo>
                    <a:pt x="6543676" y="1473511"/>
                  </a:lnTo>
                  <a:lnTo>
                    <a:pt x="6454776" y="1577627"/>
                  </a:lnTo>
                  <a:lnTo>
                    <a:pt x="6288088" y="1526451"/>
                  </a:lnTo>
                  <a:lnTo>
                    <a:pt x="6197601" y="1589980"/>
                  </a:lnTo>
                  <a:lnTo>
                    <a:pt x="6288088" y="1757625"/>
                  </a:lnTo>
                  <a:lnTo>
                    <a:pt x="6248401" y="1900564"/>
                  </a:lnTo>
                  <a:lnTo>
                    <a:pt x="6210301" y="2041739"/>
                  </a:lnTo>
                  <a:lnTo>
                    <a:pt x="6288088" y="2170561"/>
                  </a:lnTo>
                  <a:lnTo>
                    <a:pt x="6261101" y="2352323"/>
                  </a:lnTo>
                  <a:lnTo>
                    <a:pt x="6186488" y="2378793"/>
                  </a:lnTo>
                  <a:lnTo>
                    <a:pt x="6172201" y="2468792"/>
                  </a:lnTo>
                  <a:lnTo>
                    <a:pt x="6119813" y="2511145"/>
                  </a:lnTo>
                  <a:lnTo>
                    <a:pt x="6108701" y="2636437"/>
                  </a:lnTo>
                  <a:lnTo>
                    <a:pt x="6021388" y="2617026"/>
                  </a:lnTo>
                  <a:lnTo>
                    <a:pt x="5972176" y="2678789"/>
                  </a:lnTo>
                  <a:lnTo>
                    <a:pt x="6105526" y="2786435"/>
                  </a:lnTo>
                  <a:lnTo>
                    <a:pt x="6264276" y="2911728"/>
                  </a:lnTo>
                  <a:lnTo>
                    <a:pt x="6396038" y="3040550"/>
                  </a:lnTo>
                  <a:lnTo>
                    <a:pt x="6351588" y="3127019"/>
                  </a:lnTo>
                  <a:lnTo>
                    <a:pt x="6326188" y="3188783"/>
                  </a:lnTo>
                  <a:lnTo>
                    <a:pt x="6211888" y="3149960"/>
                  </a:lnTo>
                  <a:lnTo>
                    <a:pt x="6088063" y="3038785"/>
                  </a:lnTo>
                  <a:lnTo>
                    <a:pt x="6018213" y="3164077"/>
                  </a:lnTo>
                  <a:lnTo>
                    <a:pt x="5959476" y="3202900"/>
                  </a:lnTo>
                  <a:lnTo>
                    <a:pt x="5886451" y="3245253"/>
                  </a:lnTo>
                  <a:lnTo>
                    <a:pt x="5791201" y="3151725"/>
                  </a:lnTo>
                  <a:lnTo>
                    <a:pt x="5667376" y="3135842"/>
                  </a:lnTo>
                  <a:lnTo>
                    <a:pt x="5735638" y="3022903"/>
                  </a:lnTo>
                  <a:lnTo>
                    <a:pt x="5754688" y="2917022"/>
                  </a:lnTo>
                  <a:lnTo>
                    <a:pt x="5722938" y="2855258"/>
                  </a:lnTo>
                  <a:lnTo>
                    <a:pt x="5562601" y="3042314"/>
                  </a:lnTo>
                  <a:lnTo>
                    <a:pt x="5419726" y="3038785"/>
                  </a:lnTo>
                  <a:lnTo>
                    <a:pt x="5351463" y="3217018"/>
                  </a:lnTo>
                  <a:lnTo>
                    <a:pt x="5178426" y="3428780"/>
                  </a:lnTo>
                  <a:lnTo>
                    <a:pt x="4986338" y="3644071"/>
                  </a:lnTo>
                  <a:lnTo>
                    <a:pt x="4914901" y="3790540"/>
                  </a:lnTo>
                  <a:lnTo>
                    <a:pt x="4889501" y="3935244"/>
                  </a:lnTo>
                  <a:lnTo>
                    <a:pt x="4892676" y="4177006"/>
                  </a:lnTo>
                  <a:lnTo>
                    <a:pt x="5054601" y="4219358"/>
                  </a:lnTo>
                  <a:lnTo>
                    <a:pt x="5092701" y="4385238"/>
                  </a:lnTo>
                  <a:lnTo>
                    <a:pt x="5172076" y="4521119"/>
                  </a:lnTo>
                  <a:lnTo>
                    <a:pt x="5314951" y="4499943"/>
                  </a:lnTo>
                  <a:lnTo>
                    <a:pt x="5467351" y="4581118"/>
                  </a:lnTo>
                  <a:lnTo>
                    <a:pt x="5649913" y="4729352"/>
                  </a:lnTo>
                  <a:lnTo>
                    <a:pt x="5834063" y="4798174"/>
                  </a:lnTo>
                  <a:lnTo>
                    <a:pt x="5957888" y="4888173"/>
                  </a:lnTo>
                  <a:lnTo>
                    <a:pt x="6188076" y="4888173"/>
                  </a:lnTo>
                  <a:lnTo>
                    <a:pt x="6197601" y="5034642"/>
                  </a:lnTo>
                  <a:lnTo>
                    <a:pt x="6178551" y="5174052"/>
                  </a:lnTo>
                  <a:lnTo>
                    <a:pt x="6291263" y="5426402"/>
                  </a:lnTo>
                  <a:lnTo>
                    <a:pt x="6434138" y="5592282"/>
                  </a:lnTo>
                  <a:lnTo>
                    <a:pt x="6491288" y="5539341"/>
                  </a:lnTo>
                  <a:lnTo>
                    <a:pt x="6588126" y="5428166"/>
                  </a:lnTo>
                  <a:lnTo>
                    <a:pt x="6538913" y="5147582"/>
                  </a:lnTo>
                  <a:lnTo>
                    <a:pt x="6469063" y="5036407"/>
                  </a:lnTo>
                  <a:lnTo>
                    <a:pt x="6488113" y="4914643"/>
                  </a:lnTo>
                  <a:lnTo>
                    <a:pt x="6602413" y="4902291"/>
                  </a:lnTo>
                  <a:lnTo>
                    <a:pt x="6735763" y="4805233"/>
                  </a:lnTo>
                  <a:lnTo>
                    <a:pt x="6775451" y="4593471"/>
                  </a:lnTo>
                  <a:lnTo>
                    <a:pt x="6777038" y="4438179"/>
                  </a:lnTo>
                  <a:lnTo>
                    <a:pt x="6667501" y="4304063"/>
                  </a:lnTo>
                  <a:lnTo>
                    <a:pt x="6597651" y="4267005"/>
                  </a:lnTo>
                  <a:lnTo>
                    <a:pt x="6564313" y="4155829"/>
                  </a:lnTo>
                  <a:lnTo>
                    <a:pt x="6629401" y="4076419"/>
                  </a:lnTo>
                  <a:lnTo>
                    <a:pt x="6672263" y="3993479"/>
                  </a:lnTo>
                  <a:lnTo>
                    <a:pt x="6667501" y="3877010"/>
                  </a:lnTo>
                  <a:lnTo>
                    <a:pt x="6573838" y="3827598"/>
                  </a:lnTo>
                  <a:lnTo>
                    <a:pt x="6557963" y="3771128"/>
                  </a:lnTo>
                  <a:lnTo>
                    <a:pt x="6646863" y="3721717"/>
                  </a:lnTo>
                  <a:lnTo>
                    <a:pt x="6643688" y="3637013"/>
                  </a:lnTo>
                  <a:lnTo>
                    <a:pt x="6692253" y="3548249"/>
                  </a:lnTo>
                  <a:lnTo>
                    <a:pt x="6716065" y="3476811"/>
                  </a:lnTo>
                  <a:lnTo>
                    <a:pt x="6839890" y="3469667"/>
                  </a:lnTo>
                  <a:lnTo>
                    <a:pt x="6907213" y="3432309"/>
                  </a:lnTo>
                  <a:lnTo>
                    <a:pt x="6992938" y="3474662"/>
                  </a:lnTo>
                  <a:lnTo>
                    <a:pt x="7067551" y="3388192"/>
                  </a:lnTo>
                  <a:lnTo>
                    <a:pt x="7153276" y="3435839"/>
                  </a:lnTo>
                  <a:lnTo>
                    <a:pt x="7235826" y="3501132"/>
                  </a:lnTo>
                  <a:lnTo>
                    <a:pt x="7315201" y="3599954"/>
                  </a:lnTo>
                  <a:lnTo>
                    <a:pt x="7416801" y="3760540"/>
                  </a:lnTo>
                  <a:lnTo>
                    <a:pt x="7526338" y="3700541"/>
                  </a:lnTo>
                  <a:lnTo>
                    <a:pt x="7556501" y="3811716"/>
                  </a:lnTo>
                  <a:lnTo>
                    <a:pt x="7519988" y="3944067"/>
                  </a:lnTo>
                  <a:lnTo>
                    <a:pt x="7556501" y="4161124"/>
                  </a:lnTo>
                  <a:lnTo>
                    <a:pt x="7669213" y="4205241"/>
                  </a:lnTo>
                  <a:lnTo>
                    <a:pt x="7811440" y="4405499"/>
                  </a:lnTo>
                  <a:lnTo>
                    <a:pt x="7994797" y="4250717"/>
                  </a:lnTo>
                  <a:lnTo>
                    <a:pt x="7963840" y="4176899"/>
                  </a:lnTo>
                  <a:lnTo>
                    <a:pt x="8009084" y="4098317"/>
                  </a:lnTo>
                  <a:lnTo>
                    <a:pt x="8049565" y="4007830"/>
                  </a:lnTo>
                  <a:lnTo>
                    <a:pt x="8085284" y="3948299"/>
                  </a:lnTo>
                  <a:lnTo>
                    <a:pt x="8137672" y="3962586"/>
                  </a:lnTo>
                  <a:lnTo>
                    <a:pt x="8134351" y="4044654"/>
                  </a:lnTo>
                  <a:lnTo>
                    <a:pt x="8243888" y="4168182"/>
                  </a:lnTo>
                  <a:lnTo>
                    <a:pt x="8267701" y="4279357"/>
                  </a:lnTo>
                  <a:lnTo>
                    <a:pt x="8316913" y="4362297"/>
                  </a:lnTo>
                  <a:lnTo>
                    <a:pt x="8301038" y="4469943"/>
                  </a:lnTo>
                  <a:lnTo>
                    <a:pt x="8416926" y="4528178"/>
                  </a:lnTo>
                  <a:lnTo>
                    <a:pt x="8364538" y="4637588"/>
                  </a:lnTo>
                  <a:lnTo>
                    <a:pt x="8372476" y="4702881"/>
                  </a:lnTo>
                  <a:lnTo>
                    <a:pt x="8448676" y="4771704"/>
                  </a:lnTo>
                  <a:lnTo>
                    <a:pt x="8501063" y="4859938"/>
                  </a:lnTo>
                  <a:lnTo>
                    <a:pt x="8615363" y="4896997"/>
                  </a:lnTo>
                  <a:lnTo>
                    <a:pt x="8647113" y="4948172"/>
                  </a:lnTo>
                  <a:lnTo>
                    <a:pt x="8755063" y="4928761"/>
                  </a:lnTo>
                  <a:lnTo>
                    <a:pt x="8813801" y="5038171"/>
                  </a:lnTo>
                  <a:lnTo>
                    <a:pt x="8834438" y="5110523"/>
                  </a:lnTo>
                  <a:lnTo>
                    <a:pt x="8915401" y="5131699"/>
                  </a:lnTo>
                  <a:lnTo>
                    <a:pt x="8983663" y="5230522"/>
                  </a:lnTo>
                  <a:lnTo>
                    <a:pt x="8964613" y="5316991"/>
                  </a:lnTo>
                  <a:lnTo>
                    <a:pt x="8988426" y="5444048"/>
                  </a:lnTo>
                  <a:lnTo>
                    <a:pt x="8988426" y="5507577"/>
                  </a:lnTo>
                  <a:lnTo>
                    <a:pt x="9031288" y="5553459"/>
                  </a:lnTo>
                  <a:lnTo>
                    <a:pt x="8955088" y="5618752"/>
                  </a:lnTo>
                  <a:lnTo>
                    <a:pt x="8985397" y="5669942"/>
                  </a:lnTo>
                  <a:lnTo>
                    <a:pt x="9017001" y="5777574"/>
                  </a:lnTo>
                  <a:lnTo>
                    <a:pt x="9064626" y="5849926"/>
                  </a:lnTo>
                  <a:lnTo>
                    <a:pt x="9083028" y="5960455"/>
                  </a:lnTo>
                  <a:lnTo>
                    <a:pt x="9171134" y="5977124"/>
                  </a:lnTo>
                  <a:lnTo>
                    <a:pt x="9242572" y="5941405"/>
                  </a:lnTo>
                  <a:lnTo>
                    <a:pt x="9294959" y="5984267"/>
                  </a:lnTo>
                  <a:lnTo>
                    <a:pt x="9321801" y="6114628"/>
                  </a:lnTo>
                  <a:lnTo>
                    <a:pt x="9324976" y="6236391"/>
                  </a:lnTo>
                  <a:lnTo>
                    <a:pt x="9264651" y="6322861"/>
                  </a:lnTo>
                  <a:lnTo>
                    <a:pt x="9201151" y="6344037"/>
                  </a:lnTo>
                  <a:lnTo>
                    <a:pt x="9124951" y="6342272"/>
                  </a:lnTo>
                  <a:lnTo>
                    <a:pt x="9097963" y="6259332"/>
                  </a:lnTo>
                  <a:lnTo>
                    <a:pt x="9010651" y="6289332"/>
                  </a:lnTo>
                  <a:lnTo>
                    <a:pt x="8940153" y="6286686"/>
                  </a:lnTo>
                  <a:lnTo>
                    <a:pt x="8874126" y="6289332"/>
                  </a:lnTo>
                  <a:lnTo>
                    <a:pt x="8823472" y="6255730"/>
                  </a:lnTo>
                  <a:lnTo>
                    <a:pt x="8702028" y="6277161"/>
                  </a:lnTo>
                  <a:lnTo>
                    <a:pt x="8711553" y="6179530"/>
                  </a:lnTo>
                  <a:lnTo>
                    <a:pt x="8785372" y="6046180"/>
                  </a:lnTo>
                  <a:lnTo>
                    <a:pt x="8837759" y="5946167"/>
                  </a:lnTo>
                  <a:lnTo>
                    <a:pt x="8906815" y="5767574"/>
                  </a:lnTo>
                  <a:lnTo>
                    <a:pt x="8866334" y="5643749"/>
                  </a:lnTo>
                  <a:lnTo>
                    <a:pt x="8771084" y="5674705"/>
                  </a:lnTo>
                  <a:lnTo>
                    <a:pt x="8675834" y="5779480"/>
                  </a:lnTo>
                  <a:lnTo>
                    <a:pt x="8571059" y="5850917"/>
                  </a:lnTo>
                  <a:lnTo>
                    <a:pt x="8442472" y="5881874"/>
                  </a:lnTo>
                  <a:lnTo>
                    <a:pt x="8328172" y="5858061"/>
                  </a:lnTo>
                  <a:lnTo>
                    <a:pt x="8206728" y="5860442"/>
                  </a:lnTo>
                  <a:lnTo>
                    <a:pt x="8137672" y="5836630"/>
                  </a:lnTo>
                  <a:lnTo>
                    <a:pt x="8051947" y="5834249"/>
                  </a:lnTo>
                  <a:lnTo>
                    <a:pt x="7978128" y="5822342"/>
                  </a:lnTo>
                  <a:lnTo>
                    <a:pt x="7892403" y="5860442"/>
                  </a:lnTo>
                  <a:lnTo>
                    <a:pt x="7849540" y="5912830"/>
                  </a:lnTo>
                  <a:lnTo>
                    <a:pt x="7882878" y="6017605"/>
                  </a:lnTo>
                  <a:lnTo>
                    <a:pt x="8015288" y="5945218"/>
                  </a:lnTo>
                  <a:lnTo>
                    <a:pt x="8105776" y="5987571"/>
                  </a:lnTo>
                  <a:lnTo>
                    <a:pt x="8161484" y="6079517"/>
                  </a:lnTo>
                  <a:lnTo>
                    <a:pt x="8151959" y="6162861"/>
                  </a:lnTo>
                  <a:lnTo>
                    <a:pt x="8064501" y="6160510"/>
                  </a:lnTo>
                  <a:lnTo>
                    <a:pt x="8040688" y="6231097"/>
                  </a:lnTo>
                  <a:lnTo>
                    <a:pt x="8121651" y="6315802"/>
                  </a:lnTo>
                  <a:lnTo>
                    <a:pt x="8130528" y="6408130"/>
                  </a:lnTo>
                  <a:lnTo>
                    <a:pt x="8296276" y="6336978"/>
                  </a:lnTo>
                  <a:lnTo>
                    <a:pt x="8423422" y="6498617"/>
                  </a:lnTo>
                  <a:lnTo>
                    <a:pt x="8475809" y="6384317"/>
                  </a:lnTo>
                  <a:lnTo>
                    <a:pt x="8566297" y="6360505"/>
                  </a:lnTo>
                  <a:lnTo>
                    <a:pt x="8597253" y="6539099"/>
                  </a:lnTo>
                  <a:lnTo>
                    <a:pt x="8440090" y="6646255"/>
                  </a:lnTo>
                  <a:lnTo>
                    <a:pt x="8256734" y="6727217"/>
                  </a:lnTo>
                  <a:lnTo>
                    <a:pt x="8123384" y="6784367"/>
                  </a:lnTo>
                  <a:lnTo>
                    <a:pt x="8023372" y="6889142"/>
                  </a:lnTo>
                  <a:lnTo>
                    <a:pt x="7937647" y="6836755"/>
                  </a:lnTo>
                  <a:lnTo>
                    <a:pt x="7930503" y="6779605"/>
                  </a:lnTo>
                  <a:lnTo>
                    <a:pt x="8099572" y="6634349"/>
                  </a:lnTo>
                  <a:lnTo>
                    <a:pt x="8059090" y="6589105"/>
                  </a:lnTo>
                  <a:lnTo>
                    <a:pt x="7828109" y="6710549"/>
                  </a:lnTo>
                  <a:lnTo>
                    <a:pt x="7740651" y="6481682"/>
                  </a:lnTo>
                  <a:lnTo>
                    <a:pt x="7720953" y="6317642"/>
                  </a:lnTo>
                  <a:lnTo>
                    <a:pt x="7567613" y="6303449"/>
                  </a:lnTo>
                  <a:lnTo>
                    <a:pt x="7518547" y="6496236"/>
                  </a:lnTo>
                  <a:lnTo>
                    <a:pt x="7435203" y="6646255"/>
                  </a:lnTo>
                  <a:lnTo>
                    <a:pt x="7281863" y="6645798"/>
                  </a:lnTo>
                  <a:lnTo>
                    <a:pt x="7097713" y="6645798"/>
                  </a:lnTo>
                  <a:lnTo>
                    <a:pt x="6978003" y="6720074"/>
                  </a:lnTo>
                  <a:lnTo>
                    <a:pt x="6839890" y="6879617"/>
                  </a:lnTo>
                  <a:lnTo>
                    <a:pt x="6570809" y="6898667"/>
                  </a:lnTo>
                  <a:lnTo>
                    <a:pt x="6551759" y="7003442"/>
                  </a:lnTo>
                  <a:lnTo>
                    <a:pt x="6211240" y="7146317"/>
                  </a:lnTo>
                  <a:lnTo>
                    <a:pt x="6135040" y="7084405"/>
                  </a:lnTo>
                  <a:lnTo>
                    <a:pt x="6165997" y="7058211"/>
                  </a:lnTo>
                  <a:lnTo>
                    <a:pt x="6194572" y="7008205"/>
                  </a:lnTo>
                  <a:lnTo>
                    <a:pt x="6270772" y="6855805"/>
                  </a:lnTo>
                  <a:lnTo>
                    <a:pt x="6361259" y="6686736"/>
                  </a:lnTo>
                  <a:lnTo>
                    <a:pt x="6477940" y="6746267"/>
                  </a:lnTo>
                  <a:lnTo>
                    <a:pt x="6492228" y="6651017"/>
                  </a:lnTo>
                  <a:lnTo>
                    <a:pt x="6385072" y="6529574"/>
                  </a:lnTo>
                  <a:lnTo>
                    <a:pt x="6197601" y="6490506"/>
                  </a:lnTo>
                  <a:lnTo>
                    <a:pt x="5967413" y="6471094"/>
                  </a:lnTo>
                  <a:lnTo>
                    <a:pt x="5973115" y="6253349"/>
                  </a:lnTo>
                  <a:lnTo>
                    <a:pt x="5863578" y="6217630"/>
                  </a:lnTo>
                  <a:lnTo>
                    <a:pt x="5796903" y="6129524"/>
                  </a:lnTo>
                  <a:lnTo>
                    <a:pt x="5651647" y="6084280"/>
                  </a:lnTo>
                  <a:lnTo>
                    <a:pt x="5580209" y="6162861"/>
                  </a:lnTo>
                  <a:lnTo>
                    <a:pt x="5353051" y="6225803"/>
                  </a:lnTo>
                  <a:lnTo>
                    <a:pt x="5254626" y="6171098"/>
                  </a:lnTo>
                  <a:lnTo>
                    <a:pt x="5054601" y="6146392"/>
                  </a:lnTo>
                  <a:lnTo>
                    <a:pt x="4865688" y="6081099"/>
                  </a:lnTo>
                  <a:lnTo>
                    <a:pt x="1886890" y="6060467"/>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b="1" kern="0" dirty="0">
                <a:solidFill>
                  <a:srgbClr val="000000"/>
                </a:solidFill>
                <a:ea typeface="黑体" panose="02010609060101010101" pitchFamily="49" charset="-122"/>
              </a:endParaRPr>
            </a:p>
          </p:txBody>
        </p:sp>
        <p:sp>
          <p:nvSpPr>
            <p:cNvPr id="193" name="Freeform 172">
              <a:extLst>
                <a:ext uri="{FF2B5EF4-FFF2-40B4-BE49-F238E27FC236}">
                  <a16:creationId xmlns:a16="http://schemas.microsoft.com/office/drawing/2014/main" id="{01F61826-299D-4861-B231-1A1670D29DC8}"/>
                </a:ext>
              </a:extLst>
            </p:cNvPr>
            <p:cNvSpPr>
              <a:spLocks/>
            </p:cNvSpPr>
            <p:nvPr/>
          </p:nvSpPr>
          <p:spPr bwMode="auto">
            <a:xfrm>
              <a:off x="3112119" y="880022"/>
              <a:ext cx="1088486" cy="1621018"/>
            </a:xfrm>
            <a:custGeom>
              <a:avLst/>
              <a:gdLst>
                <a:gd name="T0" fmla="*/ 121 w 6476107"/>
                <a:gd name="T1" fmla="*/ 440 h 9653587"/>
                <a:gd name="T2" fmla="*/ 74 w 6476107"/>
                <a:gd name="T3" fmla="*/ 365 h 9653587"/>
                <a:gd name="T4" fmla="*/ 121 w 6476107"/>
                <a:gd name="T5" fmla="*/ 310 h 9653587"/>
                <a:gd name="T6" fmla="*/ 172 w 6476107"/>
                <a:gd name="T7" fmla="*/ 263 h 9653587"/>
                <a:gd name="T8" fmla="*/ 190 w 6476107"/>
                <a:gd name="T9" fmla="*/ 200 h 9653587"/>
                <a:gd name="T10" fmla="*/ 263 w 6476107"/>
                <a:gd name="T11" fmla="*/ 170 h 9653587"/>
                <a:gd name="T12" fmla="*/ 355 w 6476107"/>
                <a:gd name="T13" fmla="*/ 145 h 9653587"/>
                <a:gd name="T14" fmla="*/ 409 w 6476107"/>
                <a:gd name="T15" fmla="*/ 223 h 9653587"/>
                <a:gd name="T16" fmla="*/ 416 w 6476107"/>
                <a:gd name="T17" fmla="*/ 160 h 9653587"/>
                <a:gd name="T18" fmla="*/ 372 w 6476107"/>
                <a:gd name="T19" fmla="*/ 128 h 9653587"/>
                <a:gd name="T20" fmla="*/ 397 w 6476107"/>
                <a:gd name="T21" fmla="*/ 65 h 9653587"/>
                <a:gd name="T22" fmla="*/ 512 w 6476107"/>
                <a:gd name="T23" fmla="*/ 18 h 9653587"/>
                <a:gd name="T24" fmla="*/ 638 w 6476107"/>
                <a:gd name="T25" fmla="*/ 5 h 9653587"/>
                <a:gd name="T26" fmla="*/ 697 w 6476107"/>
                <a:gd name="T27" fmla="*/ 58 h 9653587"/>
                <a:gd name="T28" fmla="*/ 773 w 6476107"/>
                <a:gd name="T29" fmla="*/ 142 h 9653587"/>
                <a:gd name="T30" fmla="*/ 702 w 6476107"/>
                <a:gd name="T31" fmla="*/ 205 h 9653587"/>
                <a:gd name="T32" fmla="*/ 737 w 6476107"/>
                <a:gd name="T33" fmla="*/ 208 h 9653587"/>
                <a:gd name="T34" fmla="*/ 769 w 6476107"/>
                <a:gd name="T35" fmla="*/ 240 h 9653587"/>
                <a:gd name="T36" fmla="*/ 786 w 6476107"/>
                <a:gd name="T37" fmla="*/ 245 h 9653587"/>
                <a:gd name="T38" fmla="*/ 821 w 6476107"/>
                <a:gd name="T39" fmla="*/ 219 h 9653587"/>
                <a:gd name="T40" fmla="*/ 890 w 6476107"/>
                <a:gd name="T41" fmla="*/ 226 h 9653587"/>
                <a:gd name="T42" fmla="*/ 926 w 6476107"/>
                <a:gd name="T43" fmla="*/ 292 h 9653587"/>
                <a:gd name="T44" fmla="*/ 868 w 6476107"/>
                <a:gd name="T45" fmla="*/ 369 h 9653587"/>
                <a:gd name="T46" fmla="*/ 825 w 6476107"/>
                <a:gd name="T47" fmla="*/ 431 h 9653587"/>
                <a:gd name="T48" fmla="*/ 833 w 6476107"/>
                <a:gd name="T49" fmla="*/ 488 h 9653587"/>
                <a:gd name="T50" fmla="*/ 806 w 6476107"/>
                <a:gd name="T51" fmla="*/ 556 h 9653587"/>
                <a:gd name="T52" fmla="*/ 838 w 6476107"/>
                <a:gd name="T53" fmla="*/ 631 h 9653587"/>
                <a:gd name="T54" fmla="*/ 811 w 6476107"/>
                <a:gd name="T55" fmla="*/ 703 h 9653587"/>
                <a:gd name="T56" fmla="*/ 818 w 6476107"/>
                <a:gd name="T57" fmla="*/ 793 h 9653587"/>
                <a:gd name="T58" fmla="*/ 771 w 6476107"/>
                <a:gd name="T59" fmla="*/ 856 h 9653587"/>
                <a:gd name="T60" fmla="*/ 764 w 6476107"/>
                <a:gd name="T61" fmla="*/ 921 h 9653587"/>
                <a:gd name="T62" fmla="*/ 791 w 6476107"/>
                <a:gd name="T63" fmla="*/ 984 h 9653587"/>
                <a:gd name="T64" fmla="*/ 742 w 6476107"/>
                <a:gd name="T65" fmla="*/ 1044 h 9653587"/>
                <a:gd name="T66" fmla="*/ 660 w 6476107"/>
                <a:gd name="T67" fmla="*/ 1096 h 9653587"/>
                <a:gd name="T68" fmla="*/ 599 w 6476107"/>
                <a:gd name="T69" fmla="*/ 1146 h 9653587"/>
                <a:gd name="T70" fmla="*/ 527 w 6476107"/>
                <a:gd name="T71" fmla="*/ 1194 h 9653587"/>
                <a:gd name="T72" fmla="*/ 493 w 6476107"/>
                <a:gd name="T73" fmla="*/ 1261 h 9653587"/>
                <a:gd name="T74" fmla="*/ 471 w 6476107"/>
                <a:gd name="T75" fmla="*/ 1334 h 9653587"/>
                <a:gd name="T76" fmla="*/ 424 w 6476107"/>
                <a:gd name="T77" fmla="*/ 1394 h 9653587"/>
                <a:gd name="T78" fmla="*/ 352 w 6476107"/>
                <a:gd name="T79" fmla="*/ 1334 h 9653587"/>
                <a:gd name="T80" fmla="*/ 308 w 6476107"/>
                <a:gd name="T81" fmla="*/ 1201 h 9653587"/>
                <a:gd name="T82" fmla="*/ 293 w 6476107"/>
                <a:gd name="T83" fmla="*/ 1106 h 9653587"/>
                <a:gd name="T84" fmla="*/ 328 w 6476107"/>
                <a:gd name="T85" fmla="*/ 1044 h 9653587"/>
                <a:gd name="T86" fmla="*/ 269 w 6476107"/>
                <a:gd name="T87" fmla="*/ 1026 h 9653587"/>
                <a:gd name="T88" fmla="*/ 325 w 6476107"/>
                <a:gd name="T89" fmla="*/ 986 h 9653587"/>
                <a:gd name="T90" fmla="*/ 249 w 6476107"/>
                <a:gd name="T91" fmla="*/ 913 h 9653587"/>
                <a:gd name="T92" fmla="*/ 244 w 6476107"/>
                <a:gd name="T93" fmla="*/ 846 h 9653587"/>
                <a:gd name="T94" fmla="*/ 224 w 6476107"/>
                <a:gd name="T95" fmla="*/ 726 h 9653587"/>
                <a:gd name="T96" fmla="*/ 140 w 6476107"/>
                <a:gd name="T97" fmla="*/ 698 h 9653587"/>
                <a:gd name="T98" fmla="*/ 47 w 6476107"/>
                <a:gd name="T99" fmla="*/ 691 h 9653587"/>
                <a:gd name="T100" fmla="*/ 10 w 6476107"/>
                <a:gd name="T101" fmla="*/ 616 h 9653587"/>
                <a:gd name="T102" fmla="*/ 30 w 6476107"/>
                <a:gd name="T103" fmla="*/ 571 h 9653587"/>
                <a:gd name="T104" fmla="*/ 12 w 6476107"/>
                <a:gd name="T105" fmla="*/ 523 h 9653587"/>
                <a:gd name="T106" fmla="*/ 96 w 6476107"/>
                <a:gd name="T107" fmla="*/ 473 h 9653587"/>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w 6476107"/>
                <a:gd name="T163" fmla="*/ 0 h 9653587"/>
                <a:gd name="T164" fmla="*/ 6476107 w 6476107"/>
                <a:gd name="T165" fmla="*/ 9653587 h 9653587"/>
              </a:gdLst>
              <a:ahLst/>
              <a:cxnLst>
                <a:cxn ang="T108">
                  <a:pos x="T0" y="T1"/>
                </a:cxn>
                <a:cxn ang="T109">
                  <a:pos x="T2" y="T3"/>
                </a:cxn>
                <a:cxn ang="T110">
                  <a:pos x="T4" y="T5"/>
                </a:cxn>
                <a:cxn ang="T111">
                  <a:pos x="T6" y="T7"/>
                </a:cxn>
                <a:cxn ang="T112">
                  <a:pos x="T8" y="T9"/>
                </a:cxn>
                <a:cxn ang="T113">
                  <a:pos x="T10" y="T11"/>
                </a:cxn>
                <a:cxn ang="T114">
                  <a:pos x="T12" y="T13"/>
                </a:cxn>
                <a:cxn ang="T115">
                  <a:pos x="T14" y="T15"/>
                </a:cxn>
                <a:cxn ang="T116">
                  <a:pos x="T16" y="T17"/>
                </a:cxn>
                <a:cxn ang="T117">
                  <a:pos x="T18" y="T19"/>
                </a:cxn>
                <a:cxn ang="T118">
                  <a:pos x="T20" y="T21"/>
                </a:cxn>
                <a:cxn ang="T119">
                  <a:pos x="T22" y="T23"/>
                </a:cxn>
                <a:cxn ang="T120">
                  <a:pos x="T24" y="T25"/>
                </a:cxn>
                <a:cxn ang="T121">
                  <a:pos x="T26" y="T27"/>
                </a:cxn>
                <a:cxn ang="T122">
                  <a:pos x="T28" y="T29"/>
                </a:cxn>
                <a:cxn ang="T123">
                  <a:pos x="T30" y="T31"/>
                </a:cxn>
                <a:cxn ang="T124">
                  <a:pos x="T32" y="T33"/>
                </a:cxn>
                <a:cxn ang="T125">
                  <a:pos x="T34" y="T35"/>
                </a:cxn>
                <a:cxn ang="T126">
                  <a:pos x="T36" y="T37"/>
                </a:cxn>
                <a:cxn ang="T127">
                  <a:pos x="T38" y="T39"/>
                </a:cxn>
                <a:cxn ang="T128">
                  <a:pos x="T40" y="T41"/>
                </a:cxn>
                <a:cxn ang="T129">
                  <a:pos x="T42" y="T43"/>
                </a:cxn>
                <a:cxn ang="T130">
                  <a:pos x="T44" y="T45"/>
                </a:cxn>
                <a:cxn ang="T131">
                  <a:pos x="T46" y="T47"/>
                </a:cxn>
                <a:cxn ang="T132">
                  <a:pos x="T48" y="T49"/>
                </a:cxn>
                <a:cxn ang="T133">
                  <a:pos x="T50" y="T51"/>
                </a:cxn>
                <a:cxn ang="T134">
                  <a:pos x="T52" y="T53"/>
                </a:cxn>
                <a:cxn ang="T135">
                  <a:pos x="T54" y="T55"/>
                </a:cxn>
                <a:cxn ang="T136">
                  <a:pos x="T56" y="T57"/>
                </a:cxn>
                <a:cxn ang="T137">
                  <a:pos x="T58" y="T59"/>
                </a:cxn>
                <a:cxn ang="T138">
                  <a:pos x="T60" y="T61"/>
                </a:cxn>
                <a:cxn ang="T139">
                  <a:pos x="T62" y="T63"/>
                </a:cxn>
                <a:cxn ang="T140">
                  <a:pos x="T64" y="T65"/>
                </a:cxn>
                <a:cxn ang="T141">
                  <a:pos x="T66" y="T67"/>
                </a:cxn>
                <a:cxn ang="T142">
                  <a:pos x="T68" y="T69"/>
                </a:cxn>
                <a:cxn ang="T143">
                  <a:pos x="T70" y="T71"/>
                </a:cxn>
                <a:cxn ang="T144">
                  <a:pos x="T72" y="T73"/>
                </a:cxn>
                <a:cxn ang="T145">
                  <a:pos x="T74" y="T75"/>
                </a:cxn>
                <a:cxn ang="T146">
                  <a:pos x="T76" y="T77"/>
                </a:cxn>
                <a:cxn ang="T147">
                  <a:pos x="T78" y="T79"/>
                </a:cxn>
                <a:cxn ang="T148">
                  <a:pos x="T80" y="T81"/>
                </a:cxn>
                <a:cxn ang="T149">
                  <a:pos x="T82" y="T83"/>
                </a:cxn>
                <a:cxn ang="T150">
                  <a:pos x="T84" y="T85"/>
                </a:cxn>
                <a:cxn ang="T151">
                  <a:pos x="T86" y="T87"/>
                </a:cxn>
                <a:cxn ang="T152">
                  <a:pos x="T88" y="T89"/>
                </a:cxn>
                <a:cxn ang="T153">
                  <a:pos x="T90" y="T91"/>
                </a:cxn>
                <a:cxn ang="T154">
                  <a:pos x="T92" y="T93"/>
                </a:cxn>
                <a:cxn ang="T155">
                  <a:pos x="T94" y="T95"/>
                </a:cxn>
                <a:cxn ang="T156">
                  <a:pos x="T96" y="T97"/>
                </a:cxn>
                <a:cxn ang="T157">
                  <a:pos x="T98" y="T99"/>
                </a:cxn>
                <a:cxn ang="T158">
                  <a:pos x="T100" y="T101"/>
                </a:cxn>
                <a:cxn ang="T159">
                  <a:pos x="T102" y="T103"/>
                </a:cxn>
                <a:cxn ang="T160">
                  <a:pos x="T104" y="T105"/>
                </a:cxn>
                <a:cxn ang="T161">
                  <a:pos x="T106" y="T107"/>
                </a:cxn>
              </a:cxnLst>
              <a:rect l="T162" t="T163" r="T164" b="T165"/>
              <a:pathLst>
                <a:path w="6476107" h="9653587">
                  <a:moveTo>
                    <a:pt x="659957" y="3263914"/>
                  </a:moveTo>
                  <a:lnTo>
                    <a:pt x="778411" y="3177567"/>
                  </a:lnTo>
                  <a:lnTo>
                    <a:pt x="829177" y="3039412"/>
                  </a:lnTo>
                  <a:lnTo>
                    <a:pt x="810845" y="2816349"/>
                  </a:lnTo>
                  <a:lnTo>
                    <a:pt x="527402" y="2719928"/>
                  </a:lnTo>
                  <a:lnTo>
                    <a:pt x="507660" y="2521330"/>
                  </a:lnTo>
                  <a:lnTo>
                    <a:pt x="643035" y="2365906"/>
                  </a:lnTo>
                  <a:lnTo>
                    <a:pt x="778411" y="2262290"/>
                  </a:lnTo>
                  <a:lnTo>
                    <a:pt x="829177" y="2141404"/>
                  </a:lnTo>
                  <a:lnTo>
                    <a:pt x="964553" y="2003249"/>
                  </a:lnTo>
                  <a:lnTo>
                    <a:pt x="1142234" y="1947123"/>
                  </a:lnTo>
                  <a:lnTo>
                    <a:pt x="1184539" y="1813286"/>
                  </a:lnTo>
                  <a:lnTo>
                    <a:pt x="1095698" y="1610370"/>
                  </a:lnTo>
                  <a:lnTo>
                    <a:pt x="1302993" y="1381551"/>
                  </a:lnTo>
                  <a:lnTo>
                    <a:pt x="1472213" y="1347012"/>
                  </a:lnTo>
                  <a:lnTo>
                    <a:pt x="1607588" y="1191588"/>
                  </a:lnTo>
                  <a:lnTo>
                    <a:pt x="1805012" y="1175757"/>
                  </a:lnTo>
                  <a:lnTo>
                    <a:pt x="2064482" y="1139780"/>
                  </a:lnTo>
                  <a:lnTo>
                    <a:pt x="2216780" y="1018894"/>
                  </a:lnTo>
                  <a:lnTo>
                    <a:pt x="2436766" y="1001624"/>
                  </a:lnTo>
                  <a:lnTo>
                    <a:pt x="2605986" y="1174318"/>
                  </a:lnTo>
                  <a:lnTo>
                    <a:pt x="2673673" y="1312473"/>
                  </a:lnTo>
                  <a:lnTo>
                    <a:pt x="2809049" y="1536975"/>
                  </a:lnTo>
                  <a:lnTo>
                    <a:pt x="2842893" y="1329743"/>
                  </a:lnTo>
                  <a:lnTo>
                    <a:pt x="2792127" y="1243396"/>
                  </a:lnTo>
                  <a:lnTo>
                    <a:pt x="2859815" y="1105241"/>
                  </a:lnTo>
                  <a:lnTo>
                    <a:pt x="2809049" y="1001624"/>
                  </a:lnTo>
                  <a:lnTo>
                    <a:pt x="2724439" y="846200"/>
                  </a:lnTo>
                  <a:lnTo>
                    <a:pt x="2555220" y="880739"/>
                  </a:lnTo>
                  <a:lnTo>
                    <a:pt x="2521376" y="759853"/>
                  </a:lnTo>
                  <a:lnTo>
                    <a:pt x="2538298" y="569890"/>
                  </a:lnTo>
                  <a:lnTo>
                    <a:pt x="2724439" y="449004"/>
                  </a:lnTo>
                  <a:lnTo>
                    <a:pt x="2988140" y="402952"/>
                  </a:lnTo>
                  <a:lnTo>
                    <a:pt x="3232099" y="207233"/>
                  </a:lnTo>
                  <a:lnTo>
                    <a:pt x="3519773" y="120886"/>
                  </a:lnTo>
                  <a:lnTo>
                    <a:pt x="3739758" y="17269"/>
                  </a:lnTo>
                  <a:lnTo>
                    <a:pt x="4044354" y="0"/>
                  </a:lnTo>
                  <a:lnTo>
                    <a:pt x="4382794" y="34539"/>
                  </a:lnTo>
                  <a:lnTo>
                    <a:pt x="4585858" y="138155"/>
                  </a:lnTo>
                  <a:lnTo>
                    <a:pt x="4822765" y="241771"/>
                  </a:lnTo>
                  <a:lnTo>
                    <a:pt x="4786101" y="402952"/>
                  </a:lnTo>
                  <a:lnTo>
                    <a:pt x="4991985" y="604429"/>
                  </a:lnTo>
                  <a:lnTo>
                    <a:pt x="5195049" y="777122"/>
                  </a:lnTo>
                  <a:lnTo>
                    <a:pt x="5306452" y="981477"/>
                  </a:lnTo>
                  <a:lnTo>
                    <a:pt x="5025829" y="1260665"/>
                  </a:lnTo>
                  <a:lnTo>
                    <a:pt x="4805843" y="1295204"/>
                  </a:lnTo>
                  <a:lnTo>
                    <a:pt x="4822765" y="1416090"/>
                  </a:lnTo>
                  <a:lnTo>
                    <a:pt x="4873531" y="1554245"/>
                  </a:lnTo>
                  <a:lnTo>
                    <a:pt x="5025829" y="1536975"/>
                  </a:lnTo>
                  <a:lnTo>
                    <a:pt x="5059673" y="1433359"/>
                  </a:lnTo>
                  <a:lnTo>
                    <a:pt x="5144283" y="1381551"/>
                  </a:lnTo>
                  <a:lnTo>
                    <a:pt x="5262737" y="1450628"/>
                  </a:lnTo>
                  <a:lnTo>
                    <a:pt x="5279659" y="1657861"/>
                  </a:lnTo>
                  <a:lnTo>
                    <a:pt x="5228893" y="1813286"/>
                  </a:lnTo>
                  <a:lnTo>
                    <a:pt x="5178127" y="1968710"/>
                  </a:lnTo>
                  <a:lnTo>
                    <a:pt x="5398113" y="1692400"/>
                  </a:lnTo>
                  <a:lnTo>
                    <a:pt x="5601177" y="1726939"/>
                  </a:lnTo>
                  <a:lnTo>
                    <a:pt x="5584255" y="1657861"/>
                  </a:lnTo>
                  <a:lnTo>
                    <a:pt x="5636431" y="1512510"/>
                  </a:lnTo>
                  <a:lnTo>
                    <a:pt x="5736553" y="1416090"/>
                  </a:lnTo>
                  <a:lnTo>
                    <a:pt x="5939616" y="1450628"/>
                  </a:lnTo>
                  <a:lnTo>
                    <a:pt x="6110246" y="1561440"/>
                  </a:lnTo>
                  <a:lnTo>
                    <a:pt x="6278056" y="1657861"/>
                  </a:lnTo>
                  <a:lnTo>
                    <a:pt x="6476107" y="1823365"/>
                  </a:lnTo>
                  <a:lnTo>
                    <a:pt x="6358120" y="2015094"/>
                  </a:lnTo>
                  <a:lnTo>
                    <a:pt x="6225384" y="2206823"/>
                  </a:lnTo>
                  <a:lnTo>
                    <a:pt x="6063152" y="2398552"/>
                  </a:lnTo>
                  <a:lnTo>
                    <a:pt x="5959913" y="2546036"/>
                  </a:lnTo>
                  <a:lnTo>
                    <a:pt x="5945165" y="2708268"/>
                  </a:lnTo>
                  <a:lnTo>
                    <a:pt x="5827178" y="2929494"/>
                  </a:lnTo>
                  <a:lnTo>
                    <a:pt x="5664946" y="2973739"/>
                  </a:lnTo>
                  <a:lnTo>
                    <a:pt x="5589895" y="3107050"/>
                  </a:lnTo>
                  <a:lnTo>
                    <a:pt x="5635021" y="3212106"/>
                  </a:lnTo>
                  <a:lnTo>
                    <a:pt x="5719631" y="3367530"/>
                  </a:lnTo>
                  <a:lnTo>
                    <a:pt x="5533489" y="3402069"/>
                  </a:lnTo>
                  <a:lnTo>
                    <a:pt x="5651943" y="3661110"/>
                  </a:lnTo>
                  <a:lnTo>
                    <a:pt x="5533489" y="3833804"/>
                  </a:lnTo>
                  <a:lnTo>
                    <a:pt x="5651943" y="4092845"/>
                  </a:lnTo>
                  <a:lnTo>
                    <a:pt x="5651943" y="4265538"/>
                  </a:lnTo>
                  <a:lnTo>
                    <a:pt x="5753475" y="4351885"/>
                  </a:lnTo>
                  <a:lnTo>
                    <a:pt x="5685787" y="4541849"/>
                  </a:lnTo>
                  <a:lnTo>
                    <a:pt x="5651943" y="4731812"/>
                  </a:lnTo>
                  <a:lnTo>
                    <a:pt x="5567333" y="4852698"/>
                  </a:lnTo>
                  <a:lnTo>
                    <a:pt x="5635021" y="5094469"/>
                  </a:lnTo>
                  <a:lnTo>
                    <a:pt x="5702709" y="5336240"/>
                  </a:lnTo>
                  <a:lnTo>
                    <a:pt x="5618099" y="5474395"/>
                  </a:lnTo>
                  <a:lnTo>
                    <a:pt x="5516567" y="5629820"/>
                  </a:lnTo>
                  <a:lnTo>
                    <a:pt x="5495414" y="5809709"/>
                  </a:lnTo>
                  <a:lnTo>
                    <a:pt x="5296581" y="5906130"/>
                  </a:lnTo>
                  <a:lnTo>
                    <a:pt x="5296581" y="6027016"/>
                  </a:lnTo>
                  <a:lnTo>
                    <a:pt x="5364269" y="6182440"/>
                  </a:lnTo>
                  <a:lnTo>
                    <a:pt x="5245815" y="6355134"/>
                  </a:lnTo>
                  <a:lnTo>
                    <a:pt x="5306452" y="6486094"/>
                  </a:lnTo>
                  <a:lnTo>
                    <a:pt x="5415035" y="6683253"/>
                  </a:lnTo>
                  <a:lnTo>
                    <a:pt x="5431957" y="6786869"/>
                  </a:lnTo>
                  <a:lnTo>
                    <a:pt x="5381191" y="6907755"/>
                  </a:lnTo>
                  <a:lnTo>
                    <a:pt x="5306452" y="7064618"/>
                  </a:lnTo>
                  <a:lnTo>
                    <a:pt x="5093517" y="7201334"/>
                  </a:lnTo>
                  <a:lnTo>
                    <a:pt x="4907375" y="7391297"/>
                  </a:lnTo>
                  <a:lnTo>
                    <a:pt x="4687390" y="7494914"/>
                  </a:lnTo>
                  <a:lnTo>
                    <a:pt x="4535092" y="7563991"/>
                  </a:lnTo>
                  <a:lnTo>
                    <a:pt x="4281262" y="7615799"/>
                  </a:lnTo>
                  <a:lnTo>
                    <a:pt x="4230496" y="7736685"/>
                  </a:lnTo>
                  <a:lnTo>
                    <a:pt x="4112042" y="7909379"/>
                  </a:lnTo>
                  <a:lnTo>
                    <a:pt x="3942822" y="8082073"/>
                  </a:lnTo>
                  <a:lnTo>
                    <a:pt x="3790524" y="8254767"/>
                  </a:lnTo>
                  <a:lnTo>
                    <a:pt x="3621305" y="8237497"/>
                  </a:lnTo>
                  <a:lnTo>
                    <a:pt x="3519773" y="8375652"/>
                  </a:lnTo>
                  <a:lnTo>
                    <a:pt x="3366065" y="8464878"/>
                  </a:lnTo>
                  <a:lnTo>
                    <a:pt x="3384397" y="8703771"/>
                  </a:lnTo>
                  <a:lnTo>
                    <a:pt x="3333631" y="8876465"/>
                  </a:lnTo>
                  <a:lnTo>
                    <a:pt x="3181333" y="8962812"/>
                  </a:lnTo>
                  <a:lnTo>
                    <a:pt x="3232099" y="9204583"/>
                  </a:lnTo>
                  <a:lnTo>
                    <a:pt x="3164411" y="9429085"/>
                  </a:lnTo>
                  <a:lnTo>
                    <a:pt x="3079801" y="9653587"/>
                  </a:lnTo>
                  <a:lnTo>
                    <a:pt x="2910581" y="9619048"/>
                  </a:lnTo>
                  <a:lnTo>
                    <a:pt x="2825971" y="9394546"/>
                  </a:lnTo>
                  <a:lnTo>
                    <a:pt x="2639829" y="9411816"/>
                  </a:lnTo>
                  <a:lnTo>
                    <a:pt x="2419844" y="9204583"/>
                  </a:lnTo>
                  <a:lnTo>
                    <a:pt x="2318312" y="8980081"/>
                  </a:lnTo>
                  <a:lnTo>
                    <a:pt x="2199858" y="8651963"/>
                  </a:lnTo>
                  <a:lnTo>
                    <a:pt x="2115248" y="8289305"/>
                  </a:lnTo>
                  <a:lnTo>
                    <a:pt x="1979872" y="8116612"/>
                  </a:lnTo>
                  <a:lnTo>
                    <a:pt x="1946028" y="7788493"/>
                  </a:lnTo>
                  <a:lnTo>
                    <a:pt x="2013716" y="7633069"/>
                  </a:lnTo>
                  <a:lnTo>
                    <a:pt x="2047560" y="7356759"/>
                  </a:lnTo>
                  <a:lnTo>
                    <a:pt x="2216780" y="7339489"/>
                  </a:lnTo>
                  <a:lnTo>
                    <a:pt x="2250624" y="7201334"/>
                  </a:lnTo>
                  <a:lnTo>
                    <a:pt x="2081404" y="7184065"/>
                  </a:lnTo>
                  <a:lnTo>
                    <a:pt x="1929106" y="7270412"/>
                  </a:lnTo>
                  <a:lnTo>
                    <a:pt x="1844496" y="7080448"/>
                  </a:lnTo>
                  <a:lnTo>
                    <a:pt x="1912184" y="6804138"/>
                  </a:lnTo>
                  <a:lnTo>
                    <a:pt x="1996794" y="6735061"/>
                  </a:lnTo>
                  <a:lnTo>
                    <a:pt x="2233702" y="6804138"/>
                  </a:lnTo>
                  <a:lnTo>
                    <a:pt x="2081404" y="6614175"/>
                  </a:lnTo>
                  <a:lnTo>
                    <a:pt x="1827574" y="6579636"/>
                  </a:lnTo>
                  <a:lnTo>
                    <a:pt x="1709120" y="6303326"/>
                  </a:lnTo>
                  <a:lnTo>
                    <a:pt x="1742964" y="6130632"/>
                  </a:lnTo>
                  <a:lnTo>
                    <a:pt x="1776808" y="5923400"/>
                  </a:lnTo>
                  <a:lnTo>
                    <a:pt x="1675276" y="5837053"/>
                  </a:lnTo>
                  <a:lnTo>
                    <a:pt x="1675276" y="5491665"/>
                  </a:lnTo>
                  <a:lnTo>
                    <a:pt x="1590666" y="5284432"/>
                  </a:lnTo>
                  <a:lnTo>
                    <a:pt x="1539901" y="5008122"/>
                  </a:lnTo>
                  <a:lnTo>
                    <a:pt x="1387603" y="4904506"/>
                  </a:lnTo>
                  <a:lnTo>
                    <a:pt x="1150695" y="4800889"/>
                  </a:lnTo>
                  <a:lnTo>
                    <a:pt x="964553" y="4818159"/>
                  </a:lnTo>
                  <a:lnTo>
                    <a:pt x="710723" y="4869967"/>
                  </a:lnTo>
                  <a:lnTo>
                    <a:pt x="524582" y="4869967"/>
                  </a:lnTo>
                  <a:lnTo>
                    <a:pt x="321518" y="4766351"/>
                  </a:lnTo>
                  <a:lnTo>
                    <a:pt x="270752" y="4559118"/>
                  </a:lnTo>
                  <a:lnTo>
                    <a:pt x="101532" y="4409450"/>
                  </a:lnTo>
                  <a:lnTo>
                    <a:pt x="67688" y="4248269"/>
                  </a:lnTo>
                  <a:lnTo>
                    <a:pt x="169220" y="4161922"/>
                  </a:lnTo>
                  <a:lnTo>
                    <a:pt x="355362" y="4127383"/>
                  </a:lnTo>
                  <a:lnTo>
                    <a:pt x="203064" y="3937420"/>
                  </a:lnTo>
                  <a:lnTo>
                    <a:pt x="16922" y="3902881"/>
                  </a:lnTo>
                  <a:lnTo>
                    <a:pt x="0" y="3730187"/>
                  </a:lnTo>
                  <a:lnTo>
                    <a:pt x="84610" y="3609302"/>
                  </a:lnTo>
                  <a:lnTo>
                    <a:pt x="243959" y="3540224"/>
                  </a:lnTo>
                  <a:lnTo>
                    <a:pt x="439972" y="3298453"/>
                  </a:lnTo>
                  <a:lnTo>
                    <a:pt x="659957" y="3263914"/>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dirty="0">
                <a:solidFill>
                  <a:srgbClr val="FF003C"/>
                </a:solidFill>
                <a:ea typeface="黑体" panose="02010609060101010101" pitchFamily="49" charset="-122"/>
              </a:endParaRPr>
            </a:p>
          </p:txBody>
        </p:sp>
        <p:sp>
          <p:nvSpPr>
            <p:cNvPr id="194" name="Freeform 173">
              <a:extLst>
                <a:ext uri="{FF2B5EF4-FFF2-40B4-BE49-F238E27FC236}">
                  <a16:creationId xmlns:a16="http://schemas.microsoft.com/office/drawing/2014/main" id="{C547500D-D7A0-4EAA-A0AB-7BECC1D99B48}"/>
                </a:ext>
              </a:extLst>
            </p:cNvPr>
            <p:cNvSpPr>
              <a:spLocks/>
            </p:cNvSpPr>
            <p:nvPr/>
          </p:nvSpPr>
          <p:spPr bwMode="auto">
            <a:xfrm>
              <a:off x="2673288" y="961229"/>
              <a:ext cx="630916" cy="846428"/>
            </a:xfrm>
            <a:custGeom>
              <a:avLst/>
              <a:gdLst>
                <a:gd name="T0" fmla="*/ 2147483647 w 2346"/>
                <a:gd name="T1" fmla="*/ 2147483647 h 3126"/>
                <a:gd name="T2" fmla="*/ 2147483647 w 2346"/>
                <a:gd name="T3" fmla="*/ 2147483647 h 3126"/>
                <a:gd name="T4" fmla="*/ 2147483647 w 2346"/>
                <a:gd name="T5" fmla="*/ 2147483647 h 3126"/>
                <a:gd name="T6" fmla="*/ 2147483647 w 2346"/>
                <a:gd name="T7" fmla="*/ 2147483647 h 3126"/>
                <a:gd name="T8" fmla="*/ 2147483647 w 2346"/>
                <a:gd name="T9" fmla="*/ 2147483647 h 3126"/>
                <a:gd name="T10" fmla="*/ 2147483647 w 2346"/>
                <a:gd name="T11" fmla="*/ 2147483647 h 3126"/>
                <a:gd name="T12" fmla="*/ 2147483647 w 2346"/>
                <a:gd name="T13" fmla="*/ 2147483647 h 3126"/>
                <a:gd name="T14" fmla="*/ 2147483647 w 2346"/>
                <a:gd name="T15" fmla="*/ 2147483647 h 3126"/>
                <a:gd name="T16" fmla="*/ 2147483647 w 2346"/>
                <a:gd name="T17" fmla="*/ 2147483647 h 3126"/>
                <a:gd name="T18" fmla="*/ 2147483647 w 2346"/>
                <a:gd name="T19" fmla="*/ 2147483647 h 3126"/>
                <a:gd name="T20" fmla="*/ 2147483647 w 2346"/>
                <a:gd name="T21" fmla="*/ 2147483647 h 3126"/>
                <a:gd name="T22" fmla="*/ 2147483647 w 2346"/>
                <a:gd name="T23" fmla="*/ 2147483647 h 3126"/>
                <a:gd name="T24" fmla="*/ 2147483647 w 2346"/>
                <a:gd name="T25" fmla="*/ 2147483647 h 3126"/>
                <a:gd name="T26" fmla="*/ 2147483647 w 2346"/>
                <a:gd name="T27" fmla="*/ 2147483647 h 3126"/>
                <a:gd name="T28" fmla="*/ 2147483647 w 2346"/>
                <a:gd name="T29" fmla="*/ 2147483647 h 3126"/>
                <a:gd name="T30" fmla="*/ 2147483647 w 2346"/>
                <a:gd name="T31" fmla="*/ 2147483647 h 3126"/>
                <a:gd name="T32" fmla="*/ 2147483647 w 2346"/>
                <a:gd name="T33" fmla="*/ 2147483647 h 3126"/>
                <a:gd name="T34" fmla="*/ 2147483647 w 2346"/>
                <a:gd name="T35" fmla="*/ 2147483647 h 3126"/>
                <a:gd name="T36" fmla="*/ 2147483647 w 2346"/>
                <a:gd name="T37" fmla="*/ 2147483647 h 3126"/>
                <a:gd name="T38" fmla="*/ 2147483647 w 2346"/>
                <a:gd name="T39" fmla="*/ 2147483647 h 3126"/>
                <a:gd name="T40" fmla="*/ 2147483647 w 2346"/>
                <a:gd name="T41" fmla="*/ 2147483647 h 3126"/>
                <a:gd name="T42" fmla="*/ 2147483647 w 2346"/>
                <a:gd name="T43" fmla="*/ 2147483647 h 3126"/>
                <a:gd name="T44" fmla="*/ 2147483647 w 2346"/>
                <a:gd name="T45" fmla="*/ 2147483647 h 3126"/>
                <a:gd name="T46" fmla="*/ 2147483647 w 2346"/>
                <a:gd name="T47" fmla="*/ 2147483647 h 3126"/>
                <a:gd name="T48" fmla="*/ 2147483647 w 2346"/>
                <a:gd name="T49" fmla="*/ 2147483647 h 3126"/>
                <a:gd name="T50" fmla="*/ 2147483647 w 2346"/>
                <a:gd name="T51" fmla="*/ 2147483647 h 3126"/>
                <a:gd name="T52" fmla="*/ 2147483647 w 2346"/>
                <a:gd name="T53" fmla="*/ 2147483647 h 3126"/>
                <a:gd name="T54" fmla="*/ 2147483647 w 2346"/>
                <a:gd name="T55" fmla="*/ 2147483647 h 3126"/>
                <a:gd name="T56" fmla="*/ 2147483647 w 2346"/>
                <a:gd name="T57" fmla="*/ 2147483647 h 3126"/>
                <a:gd name="T58" fmla="*/ 2147483647 w 2346"/>
                <a:gd name="T59" fmla="*/ 2147483647 h 3126"/>
                <a:gd name="T60" fmla="*/ 2147483647 w 2346"/>
                <a:gd name="T61" fmla="*/ 2147483647 h 3126"/>
                <a:gd name="T62" fmla="*/ 2147483647 w 2346"/>
                <a:gd name="T63" fmla="*/ 2147483647 h 3126"/>
                <a:gd name="T64" fmla="*/ 2147483647 w 2346"/>
                <a:gd name="T65" fmla="*/ 2147483647 h 3126"/>
                <a:gd name="T66" fmla="*/ 2147483647 w 2346"/>
                <a:gd name="T67" fmla="*/ 2147483647 h 3126"/>
                <a:gd name="T68" fmla="*/ 2147483647 w 2346"/>
                <a:gd name="T69" fmla="*/ 2147483647 h 3126"/>
                <a:gd name="T70" fmla="*/ 2147483647 w 2346"/>
                <a:gd name="T71" fmla="*/ 2147483647 h 3126"/>
                <a:gd name="T72" fmla="*/ 2147483647 w 2346"/>
                <a:gd name="T73" fmla="*/ 2147483647 h 3126"/>
                <a:gd name="T74" fmla="*/ 2147483647 w 2346"/>
                <a:gd name="T75" fmla="*/ 2147483647 h 3126"/>
                <a:gd name="T76" fmla="*/ 2147483647 w 2346"/>
                <a:gd name="T77" fmla="*/ 2147483647 h 3126"/>
                <a:gd name="T78" fmla="*/ 2147483647 w 2346"/>
                <a:gd name="T79" fmla="*/ 2147483647 h 3126"/>
                <a:gd name="T80" fmla="*/ 2147483647 w 2346"/>
                <a:gd name="T81" fmla="*/ 2147483647 h 3126"/>
                <a:gd name="T82" fmla="*/ 0 w 2346"/>
                <a:gd name="T83" fmla="*/ 2147483647 h 3126"/>
                <a:gd name="T84" fmla="*/ 2147483647 w 2346"/>
                <a:gd name="T85" fmla="*/ 2147483647 h 3126"/>
                <a:gd name="T86" fmla="*/ 2147483647 w 2346"/>
                <a:gd name="T87" fmla="*/ 2147483647 h 3126"/>
                <a:gd name="T88" fmla="*/ 2147483647 w 2346"/>
                <a:gd name="T89" fmla="*/ 2147483647 h 3126"/>
                <a:gd name="T90" fmla="*/ 2147483647 w 2346"/>
                <a:gd name="T91" fmla="*/ 2147483647 h 3126"/>
                <a:gd name="T92" fmla="*/ 2147483647 w 2346"/>
                <a:gd name="T93" fmla="*/ 2147483647 h 3126"/>
                <a:gd name="T94" fmla="*/ 2147483647 w 2346"/>
                <a:gd name="T95" fmla="*/ 2147483647 h 3126"/>
                <a:gd name="T96" fmla="*/ 2147483647 w 2346"/>
                <a:gd name="T97" fmla="*/ 2147483647 h 3126"/>
                <a:gd name="T98" fmla="*/ 2147483647 w 2346"/>
                <a:gd name="T99" fmla="*/ 2147483647 h 3126"/>
                <a:gd name="T100" fmla="*/ 2147483647 w 2346"/>
                <a:gd name="T101" fmla="*/ 2147483647 h 3126"/>
                <a:gd name="T102" fmla="*/ 2147483647 w 2346"/>
                <a:gd name="T103" fmla="*/ 2147483647 h 3126"/>
                <a:gd name="T104" fmla="*/ 2147483647 w 2346"/>
                <a:gd name="T105" fmla="*/ 2147483647 h 3126"/>
                <a:gd name="T106" fmla="*/ 2147483647 w 2346"/>
                <a:gd name="T107" fmla="*/ 2147483647 h 312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w 2346"/>
                <a:gd name="T163" fmla="*/ 0 h 3126"/>
                <a:gd name="T164" fmla="*/ 2346 w 2346"/>
                <a:gd name="T165" fmla="*/ 3126 h 3126"/>
              </a:gdLst>
              <a:ahLst/>
              <a:cxnLst>
                <a:cxn ang="T108">
                  <a:pos x="T0" y="T1"/>
                </a:cxn>
                <a:cxn ang="T109">
                  <a:pos x="T2" y="T3"/>
                </a:cxn>
                <a:cxn ang="T110">
                  <a:pos x="T4" y="T5"/>
                </a:cxn>
                <a:cxn ang="T111">
                  <a:pos x="T6" y="T7"/>
                </a:cxn>
                <a:cxn ang="T112">
                  <a:pos x="T8" y="T9"/>
                </a:cxn>
                <a:cxn ang="T113">
                  <a:pos x="T10" y="T11"/>
                </a:cxn>
                <a:cxn ang="T114">
                  <a:pos x="T12" y="T13"/>
                </a:cxn>
                <a:cxn ang="T115">
                  <a:pos x="T14" y="T15"/>
                </a:cxn>
                <a:cxn ang="T116">
                  <a:pos x="T16" y="T17"/>
                </a:cxn>
                <a:cxn ang="T117">
                  <a:pos x="T18" y="T19"/>
                </a:cxn>
                <a:cxn ang="T118">
                  <a:pos x="T20" y="T21"/>
                </a:cxn>
                <a:cxn ang="T119">
                  <a:pos x="T22" y="T23"/>
                </a:cxn>
                <a:cxn ang="T120">
                  <a:pos x="T24" y="T25"/>
                </a:cxn>
                <a:cxn ang="T121">
                  <a:pos x="T26" y="T27"/>
                </a:cxn>
                <a:cxn ang="T122">
                  <a:pos x="T28" y="T29"/>
                </a:cxn>
                <a:cxn ang="T123">
                  <a:pos x="T30" y="T31"/>
                </a:cxn>
                <a:cxn ang="T124">
                  <a:pos x="T32" y="T33"/>
                </a:cxn>
                <a:cxn ang="T125">
                  <a:pos x="T34" y="T35"/>
                </a:cxn>
                <a:cxn ang="T126">
                  <a:pos x="T36" y="T37"/>
                </a:cxn>
                <a:cxn ang="T127">
                  <a:pos x="T38" y="T39"/>
                </a:cxn>
                <a:cxn ang="T128">
                  <a:pos x="T40" y="T41"/>
                </a:cxn>
                <a:cxn ang="T129">
                  <a:pos x="T42" y="T43"/>
                </a:cxn>
                <a:cxn ang="T130">
                  <a:pos x="T44" y="T45"/>
                </a:cxn>
                <a:cxn ang="T131">
                  <a:pos x="T46" y="T47"/>
                </a:cxn>
                <a:cxn ang="T132">
                  <a:pos x="T48" y="T49"/>
                </a:cxn>
                <a:cxn ang="T133">
                  <a:pos x="T50" y="T51"/>
                </a:cxn>
                <a:cxn ang="T134">
                  <a:pos x="T52" y="T53"/>
                </a:cxn>
                <a:cxn ang="T135">
                  <a:pos x="T54" y="T55"/>
                </a:cxn>
                <a:cxn ang="T136">
                  <a:pos x="T56" y="T57"/>
                </a:cxn>
                <a:cxn ang="T137">
                  <a:pos x="T58" y="T59"/>
                </a:cxn>
                <a:cxn ang="T138">
                  <a:pos x="T60" y="T61"/>
                </a:cxn>
                <a:cxn ang="T139">
                  <a:pos x="T62" y="T63"/>
                </a:cxn>
                <a:cxn ang="T140">
                  <a:pos x="T64" y="T65"/>
                </a:cxn>
                <a:cxn ang="T141">
                  <a:pos x="T66" y="T67"/>
                </a:cxn>
                <a:cxn ang="T142">
                  <a:pos x="T68" y="T69"/>
                </a:cxn>
                <a:cxn ang="T143">
                  <a:pos x="T70" y="T71"/>
                </a:cxn>
                <a:cxn ang="T144">
                  <a:pos x="T72" y="T73"/>
                </a:cxn>
                <a:cxn ang="T145">
                  <a:pos x="T74" y="T75"/>
                </a:cxn>
                <a:cxn ang="T146">
                  <a:pos x="T76" y="T77"/>
                </a:cxn>
                <a:cxn ang="T147">
                  <a:pos x="T78" y="T79"/>
                </a:cxn>
                <a:cxn ang="T148">
                  <a:pos x="T80" y="T81"/>
                </a:cxn>
                <a:cxn ang="T149">
                  <a:pos x="T82" y="T83"/>
                </a:cxn>
                <a:cxn ang="T150">
                  <a:pos x="T84" y="T85"/>
                </a:cxn>
                <a:cxn ang="T151">
                  <a:pos x="T86" y="T87"/>
                </a:cxn>
                <a:cxn ang="T152">
                  <a:pos x="T88" y="T89"/>
                </a:cxn>
                <a:cxn ang="T153">
                  <a:pos x="T90" y="T91"/>
                </a:cxn>
                <a:cxn ang="T154">
                  <a:pos x="T92" y="T93"/>
                </a:cxn>
                <a:cxn ang="T155">
                  <a:pos x="T94" y="T95"/>
                </a:cxn>
                <a:cxn ang="T156">
                  <a:pos x="T96" y="T97"/>
                </a:cxn>
                <a:cxn ang="T157">
                  <a:pos x="T98" y="T99"/>
                </a:cxn>
                <a:cxn ang="T158">
                  <a:pos x="T100" y="T101"/>
                </a:cxn>
                <a:cxn ang="T159">
                  <a:pos x="T102" y="T103"/>
                </a:cxn>
                <a:cxn ang="T160">
                  <a:pos x="T104" y="T105"/>
                </a:cxn>
                <a:cxn ang="T161">
                  <a:pos x="T106" y="T107"/>
                </a:cxn>
              </a:cxnLst>
              <a:rect l="T162" t="T163" r="T164" b="T165"/>
              <a:pathLst>
                <a:path w="2346" h="3126">
                  <a:moveTo>
                    <a:pt x="1168" y="2627"/>
                  </a:moveTo>
                  <a:lnTo>
                    <a:pt x="1191" y="2595"/>
                  </a:lnTo>
                  <a:lnTo>
                    <a:pt x="1245" y="2571"/>
                  </a:lnTo>
                  <a:lnTo>
                    <a:pt x="1264" y="2517"/>
                  </a:lnTo>
                  <a:lnTo>
                    <a:pt x="1255" y="2451"/>
                  </a:lnTo>
                  <a:lnTo>
                    <a:pt x="1204" y="2435"/>
                  </a:lnTo>
                  <a:lnTo>
                    <a:pt x="1150" y="2403"/>
                  </a:lnTo>
                  <a:lnTo>
                    <a:pt x="1171" y="2360"/>
                  </a:lnTo>
                  <a:lnTo>
                    <a:pt x="1210" y="2342"/>
                  </a:lnTo>
                  <a:lnTo>
                    <a:pt x="1242" y="2304"/>
                  </a:lnTo>
                  <a:lnTo>
                    <a:pt x="1225" y="2270"/>
                  </a:lnTo>
                  <a:lnTo>
                    <a:pt x="1254" y="2264"/>
                  </a:lnTo>
                  <a:lnTo>
                    <a:pt x="1263" y="2210"/>
                  </a:lnTo>
                  <a:lnTo>
                    <a:pt x="1338" y="2175"/>
                  </a:lnTo>
                  <a:lnTo>
                    <a:pt x="1401" y="2115"/>
                  </a:lnTo>
                  <a:lnTo>
                    <a:pt x="1401" y="2070"/>
                  </a:lnTo>
                  <a:lnTo>
                    <a:pt x="1446" y="2048"/>
                  </a:lnTo>
                  <a:lnTo>
                    <a:pt x="1411" y="1952"/>
                  </a:lnTo>
                  <a:lnTo>
                    <a:pt x="1456" y="1923"/>
                  </a:lnTo>
                  <a:lnTo>
                    <a:pt x="1531" y="1889"/>
                  </a:lnTo>
                  <a:lnTo>
                    <a:pt x="1528" y="1856"/>
                  </a:lnTo>
                  <a:lnTo>
                    <a:pt x="1488" y="1850"/>
                  </a:lnTo>
                  <a:lnTo>
                    <a:pt x="1452" y="1820"/>
                  </a:lnTo>
                  <a:lnTo>
                    <a:pt x="1494" y="1776"/>
                  </a:lnTo>
                  <a:lnTo>
                    <a:pt x="1488" y="1728"/>
                  </a:lnTo>
                  <a:lnTo>
                    <a:pt x="1449" y="1691"/>
                  </a:lnTo>
                  <a:lnTo>
                    <a:pt x="1462" y="1652"/>
                  </a:lnTo>
                  <a:lnTo>
                    <a:pt x="1507" y="1608"/>
                  </a:lnTo>
                  <a:lnTo>
                    <a:pt x="1564" y="1583"/>
                  </a:lnTo>
                  <a:lnTo>
                    <a:pt x="1621" y="1554"/>
                  </a:lnTo>
                  <a:lnTo>
                    <a:pt x="1681" y="1509"/>
                  </a:lnTo>
                  <a:lnTo>
                    <a:pt x="1711" y="1470"/>
                  </a:lnTo>
                  <a:lnTo>
                    <a:pt x="1744" y="1425"/>
                  </a:lnTo>
                  <a:lnTo>
                    <a:pt x="1723" y="1380"/>
                  </a:lnTo>
                  <a:lnTo>
                    <a:pt x="1764" y="1371"/>
                  </a:lnTo>
                  <a:lnTo>
                    <a:pt x="1768" y="1298"/>
                  </a:lnTo>
                  <a:lnTo>
                    <a:pt x="1888" y="1118"/>
                  </a:lnTo>
                  <a:lnTo>
                    <a:pt x="1962" y="1073"/>
                  </a:lnTo>
                  <a:lnTo>
                    <a:pt x="2013" y="965"/>
                  </a:lnTo>
                  <a:lnTo>
                    <a:pt x="2086" y="864"/>
                  </a:lnTo>
                  <a:lnTo>
                    <a:pt x="2140" y="816"/>
                  </a:lnTo>
                  <a:lnTo>
                    <a:pt x="2103" y="789"/>
                  </a:lnTo>
                  <a:lnTo>
                    <a:pt x="2056" y="810"/>
                  </a:lnTo>
                  <a:lnTo>
                    <a:pt x="1990" y="845"/>
                  </a:lnTo>
                  <a:lnTo>
                    <a:pt x="1887" y="894"/>
                  </a:lnTo>
                  <a:lnTo>
                    <a:pt x="1771" y="974"/>
                  </a:lnTo>
                  <a:lnTo>
                    <a:pt x="1768" y="948"/>
                  </a:lnTo>
                  <a:lnTo>
                    <a:pt x="1842" y="894"/>
                  </a:lnTo>
                  <a:lnTo>
                    <a:pt x="1908" y="825"/>
                  </a:lnTo>
                  <a:lnTo>
                    <a:pt x="1861" y="791"/>
                  </a:lnTo>
                  <a:lnTo>
                    <a:pt x="1945" y="764"/>
                  </a:lnTo>
                  <a:lnTo>
                    <a:pt x="2023" y="750"/>
                  </a:lnTo>
                  <a:lnTo>
                    <a:pt x="2092" y="698"/>
                  </a:lnTo>
                  <a:lnTo>
                    <a:pt x="2151" y="678"/>
                  </a:lnTo>
                  <a:lnTo>
                    <a:pt x="2253" y="578"/>
                  </a:lnTo>
                  <a:lnTo>
                    <a:pt x="2346" y="477"/>
                  </a:lnTo>
                  <a:lnTo>
                    <a:pt x="2338" y="416"/>
                  </a:lnTo>
                  <a:lnTo>
                    <a:pt x="2317" y="342"/>
                  </a:lnTo>
                  <a:lnTo>
                    <a:pt x="2269" y="306"/>
                  </a:lnTo>
                  <a:lnTo>
                    <a:pt x="2199" y="312"/>
                  </a:lnTo>
                  <a:lnTo>
                    <a:pt x="2200" y="246"/>
                  </a:lnTo>
                  <a:lnTo>
                    <a:pt x="2152" y="213"/>
                  </a:lnTo>
                  <a:lnTo>
                    <a:pt x="2188" y="173"/>
                  </a:lnTo>
                  <a:lnTo>
                    <a:pt x="2149" y="146"/>
                  </a:lnTo>
                  <a:lnTo>
                    <a:pt x="2109" y="107"/>
                  </a:lnTo>
                  <a:lnTo>
                    <a:pt x="2037" y="83"/>
                  </a:lnTo>
                  <a:lnTo>
                    <a:pt x="2001" y="150"/>
                  </a:lnTo>
                  <a:lnTo>
                    <a:pt x="1945" y="123"/>
                  </a:lnTo>
                  <a:lnTo>
                    <a:pt x="1902" y="66"/>
                  </a:lnTo>
                  <a:lnTo>
                    <a:pt x="1798" y="68"/>
                  </a:lnTo>
                  <a:lnTo>
                    <a:pt x="1717" y="32"/>
                  </a:lnTo>
                  <a:lnTo>
                    <a:pt x="1668" y="3"/>
                  </a:lnTo>
                  <a:lnTo>
                    <a:pt x="1602" y="36"/>
                  </a:lnTo>
                  <a:lnTo>
                    <a:pt x="1560" y="0"/>
                  </a:lnTo>
                  <a:lnTo>
                    <a:pt x="1482" y="3"/>
                  </a:lnTo>
                  <a:lnTo>
                    <a:pt x="1398" y="15"/>
                  </a:lnTo>
                  <a:lnTo>
                    <a:pt x="1309" y="47"/>
                  </a:lnTo>
                  <a:lnTo>
                    <a:pt x="1237" y="65"/>
                  </a:lnTo>
                  <a:lnTo>
                    <a:pt x="1134" y="108"/>
                  </a:lnTo>
                  <a:lnTo>
                    <a:pt x="1043" y="93"/>
                  </a:lnTo>
                  <a:lnTo>
                    <a:pt x="991" y="150"/>
                  </a:lnTo>
                  <a:lnTo>
                    <a:pt x="924" y="143"/>
                  </a:lnTo>
                  <a:lnTo>
                    <a:pt x="948" y="258"/>
                  </a:lnTo>
                  <a:lnTo>
                    <a:pt x="888" y="273"/>
                  </a:lnTo>
                  <a:lnTo>
                    <a:pt x="859" y="375"/>
                  </a:lnTo>
                  <a:lnTo>
                    <a:pt x="924" y="470"/>
                  </a:lnTo>
                  <a:lnTo>
                    <a:pt x="909" y="513"/>
                  </a:lnTo>
                  <a:lnTo>
                    <a:pt x="733" y="330"/>
                  </a:lnTo>
                  <a:lnTo>
                    <a:pt x="703" y="332"/>
                  </a:lnTo>
                  <a:lnTo>
                    <a:pt x="669" y="357"/>
                  </a:lnTo>
                  <a:lnTo>
                    <a:pt x="667" y="432"/>
                  </a:lnTo>
                  <a:lnTo>
                    <a:pt x="604" y="470"/>
                  </a:lnTo>
                  <a:lnTo>
                    <a:pt x="646" y="536"/>
                  </a:lnTo>
                  <a:lnTo>
                    <a:pt x="631" y="585"/>
                  </a:lnTo>
                  <a:lnTo>
                    <a:pt x="556" y="524"/>
                  </a:lnTo>
                  <a:lnTo>
                    <a:pt x="435" y="614"/>
                  </a:lnTo>
                  <a:lnTo>
                    <a:pt x="367" y="663"/>
                  </a:lnTo>
                  <a:lnTo>
                    <a:pt x="324" y="723"/>
                  </a:lnTo>
                  <a:lnTo>
                    <a:pt x="340" y="818"/>
                  </a:lnTo>
                  <a:lnTo>
                    <a:pt x="430" y="747"/>
                  </a:lnTo>
                  <a:lnTo>
                    <a:pt x="460" y="797"/>
                  </a:lnTo>
                  <a:lnTo>
                    <a:pt x="400" y="857"/>
                  </a:lnTo>
                  <a:lnTo>
                    <a:pt x="478" y="921"/>
                  </a:lnTo>
                  <a:lnTo>
                    <a:pt x="438" y="959"/>
                  </a:lnTo>
                  <a:lnTo>
                    <a:pt x="447" y="1031"/>
                  </a:lnTo>
                  <a:lnTo>
                    <a:pt x="520" y="1058"/>
                  </a:lnTo>
                  <a:lnTo>
                    <a:pt x="507" y="1127"/>
                  </a:lnTo>
                  <a:lnTo>
                    <a:pt x="610" y="1194"/>
                  </a:lnTo>
                  <a:lnTo>
                    <a:pt x="676" y="1203"/>
                  </a:lnTo>
                  <a:lnTo>
                    <a:pt x="763" y="1263"/>
                  </a:lnTo>
                  <a:lnTo>
                    <a:pt x="852" y="1223"/>
                  </a:lnTo>
                  <a:lnTo>
                    <a:pt x="1000" y="1203"/>
                  </a:lnTo>
                  <a:lnTo>
                    <a:pt x="1053" y="1161"/>
                  </a:lnTo>
                  <a:lnTo>
                    <a:pt x="1123" y="1092"/>
                  </a:lnTo>
                  <a:lnTo>
                    <a:pt x="1180" y="1103"/>
                  </a:lnTo>
                  <a:lnTo>
                    <a:pt x="1099" y="1184"/>
                  </a:lnTo>
                  <a:lnTo>
                    <a:pt x="1021" y="1265"/>
                  </a:lnTo>
                  <a:lnTo>
                    <a:pt x="894" y="1316"/>
                  </a:lnTo>
                  <a:lnTo>
                    <a:pt x="816" y="1317"/>
                  </a:lnTo>
                  <a:lnTo>
                    <a:pt x="631" y="1292"/>
                  </a:lnTo>
                  <a:lnTo>
                    <a:pt x="544" y="1227"/>
                  </a:lnTo>
                  <a:lnTo>
                    <a:pt x="466" y="1233"/>
                  </a:lnTo>
                  <a:lnTo>
                    <a:pt x="421" y="1155"/>
                  </a:lnTo>
                  <a:lnTo>
                    <a:pt x="375" y="1043"/>
                  </a:lnTo>
                  <a:lnTo>
                    <a:pt x="370" y="950"/>
                  </a:lnTo>
                  <a:lnTo>
                    <a:pt x="307" y="911"/>
                  </a:lnTo>
                  <a:lnTo>
                    <a:pt x="271" y="867"/>
                  </a:lnTo>
                  <a:lnTo>
                    <a:pt x="186" y="869"/>
                  </a:lnTo>
                  <a:lnTo>
                    <a:pt x="153" y="902"/>
                  </a:lnTo>
                  <a:lnTo>
                    <a:pt x="136" y="974"/>
                  </a:lnTo>
                  <a:lnTo>
                    <a:pt x="216" y="1017"/>
                  </a:lnTo>
                  <a:lnTo>
                    <a:pt x="145" y="1034"/>
                  </a:lnTo>
                  <a:lnTo>
                    <a:pt x="112" y="1152"/>
                  </a:lnTo>
                  <a:lnTo>
                    <a:pt x="85" y="1202"/>
                  </a:lnTo>
                  <a:lnTo>
                    <a:pt x="60" y="1362"/>
                  </a:lnTo>
                  <a:lnTo>
                    <a:pt x="61" y="1463"/>
                  </a:lnTo>
                  <a:lnTo>
                    <a:pt x="130" y="1561"/>
                  </a:lnTo>
                  <a:lnTo>
                    <a:pt x="100" y="1618"/>
                  </a:lnTo>
                  <a:lnTo>
                    <a:pt x="181" y="1680"/>
                  </a:lnTo>
                  <a:lnTo>
                    <a:pt x="265" y="1624"/>
                  </a:lnTo>
                  <a:lnTo>
                    <a:pt x="315" y="1671"/>
                  </a:lnTo>
                  <a:lnTo>
                    <a:pt x="234" y="1748"/>
                  </a:lnTo>
                  <a:lnTo>
                    <a:pt x="190" y="1809"/>
                  </a:lnTo>
                  <a:lnTo>
                    <a:pt x="207" y="1896"/>
                  </a:lnTo>
                  <a:lnTo>
                    <a:pt x="297" y="1934"/>
                  </a:lnTo>
                  <a:lnTo>
                    <a:pt x="244" y="1977"/>
                  </a:lnTo>
                  <a:lnTo>
                    <a:pt x="408" y="2088"/>
                  </a:lnTo>
                  <a:lnTo>
                    <a:pt x="483" y="2041"/>
                  </a:lnTo>
                  <a:lnTo>
                    <a:pt x="520" y="2085"/>
                  </a:lnTo>
                  <a:lnTo>
                    <a:pt x="568" y="2034"/>
                  </a:lnTo>
                  <a:lnTo>
                    <a:pt x="628" y="2085"/>
                  </a:lnTo>
                  <a:lnTo>
                    <a:pt x="700" y="2100"/>
                  </a:lnTo>
                  <a:lnTo>
                    <a:pt x="754" y="2167"/>
                  </a:lnTo>
                  <a:lnTo>
                    <a:pt x="715" y="2203"/>
                  </a:lnTo>
                  <a:lnTo>
                    <a:pt x="643" y="2148"/>
                  </a:lnTo>
                  <a:lnTo>
                    <a:pt x="577" y="2176"/>
                  </a:lnTo>
                  <a:lnTo>
                    <a:pt x="556" y="2239"/>
                  </a:lnTo>
                  <a:lnTo>
                    <a:pt x="579" y="2313"/>
                  </a:lnTo>
                  <a:lnTo>
                    <a:pt x="634" y="2350"/>
                  </a:lnTo>
                  <a:lnTo>
                    <a:pt x="625" y="2380"/>
                  </a:lnTo>
                  <a:lnTo>
                    <a:pt x="559" y="2383"/>
                  </a:lnTo>
                  <a:lnTo>
                    <a:pt x="475" y="2452"/>
                  </a:lnTo>
                  <a:lnTo>
                    <a:pt x="408" y="2502"/>
                  </a:lnTo>
                  <a:lnTo>
                    <a:pt x="295" y="2539"/>
                  </a:lnTo>
                  <a:lnTo>
                    <a:pt x="201" y="2443"/>
                  </a:lnTo>
                  <a:lnTo>
                    <a:pt x="136" y="2397"/>
                  </a:lnTo>
                  <a:lnTo>
                    <a:pt x="37" y="2401"/>
                  </a:lnTo>
                  <a:lnTo>
                    <a:pt x="0" y="2451"/>
                  </a:lnTo>
                  <a:lnTo>
                    <a:pt x="43" y="2557"/>
                  </a:lnTo>
                  <a:lnTo>
                    <a:pt x="139" y="2662"/>
                  </a:lnTo>
                  <a:lnTo>
                    <a:pt x="198" y="2664"/>
                  </a:lnTo>
                  <a:lnTo>
                    <a:pt x="227" y="2633"/>
                  </a:lnTo>
                  <a:lnTo>
                    <a:pt x="277" y="2667"/>
                  </a:lnTo>
                  <a:lnTo>
                    <a:pt x="300" y="2761"/>
                  </a:lnTo>
                  <a:lnTo>
                    <a:pt x="328" y="2811"/>
                  </a:lnTo>
                  <a:lnTo>
                    <a:pt x="292" y="2851"/>
                  </a:lnTo>
                  <a:lnTo>
                    <a:pt x="289" y="2922"/>
                  </a:lnTo>
                  <a:lnTo>
                    <a:pt x="339" y="2974"/>
                  </a:lnTo>
                  <a:lnTo>
                    <a:pt x="319" y="3028"/>
                  </a:lnTo>
                  <a:lnTo>
                    <a:pt x="358" y="3069"/>
                  </a:lnTo>
                  <a:lnTo>
                    <a:pt x="409" y="3067"/>
                  </a:lnTo>
                  <a:lnTo>
                    <a:pt x="529" y="3078"/>
                  </a:lnTo>
                  <a:lnTo>
                    <a:pt x="574" y="3126"/>
                  </a:lnTo>
                  <a:lnTo>
                    <a:pt x="700" y="3097"/>
                  </a:lnTo>
                  <a:lnTo>
                    <a:pt x="856" y="3090"/>
                  </a:lnTo>
                  <a:lnTo>
                    <a:pt x="895" y="3058"/>
                  </a:lnTo>
                  <a:lnTo>
                    <a:pt x="973" y="3114"/>
                  </a:lnTo>
                  <a:lnTo>
                    <a:pt x="1098" y="3069"/>
                  </a:lnTo>
                  <a:lnTo>
                    <a:pt x="1144" y="3006"/>
                  </a:lnTo>
                  <a:lnTo>
                    <a:pt x="1159" y="2926"/>
                  </a:lnTo>
                  <a:lnTo>
                    <a:pt x="1131" y="2841"/>
                  </a:lnTo>
                  <a:lnTo>
                    <a:pt x="1089" y="2769"/>
                  </a:lnTo>
                  <a:lnTo>
                    <a:pt x="987" y="2736"/>
                  </a:lnTo>
                  <a:lnTo>
                    <a:pt x="802" y="2767"/>
                  </a:lnTo>
                  <a:lnTo>
                    <a:pt x="681" y="2856"/>
                  </a:lnTo>
                  <a:lnTo>
                    <a:pt x="628" y="2791"/>
                  </a:lnTo>
                  <a:lnTo>
                    <a:pt x="591" y="2826"/>
                  </a:lnTo>
                  <a:lnTo>
                    <a:pt x="520" y="2788"/>
                  </a:lnTo>
                  <a:lnTo>
                    <a:pt x="453" y="2723"/>
                  </a:lnTo>
                  <a:lnTo>
                    <a:pt x="544" y="2587"/>
                  </a:lnTo>
                  <a:lnTo>
                    <a:pt x="600" y="2626"/>
                  </a:lnTo>
                  <a:lnTo>
                    <a:pt x="645" y="2581"/>
                  </a:lnTo>
                  <a:lnTo>
                    <a:pt x="756" y="2659"/>
                  </a:lnTo>
                  <a:lnTo>
                    <a:pt x="802" y="2656"/>
                  </a:lnTo>
                  <a:lnTo>
                    <a:pt x="816" y="2607"/>
                  </a:lnTo>
                  <a:lnTo>
                    <a:pt x="862" y="2587"/>
                  </a:lnTo>
                  <a:lnTo>
                    <a:pt x="928" y="2620"/>
                  </a:lnTo>
                  <a:lnTo>
                    <a:pt x="985" y="2598"/>
                  </a:lnTo>
                  <a:lnTo>
                    <a:pt x="1026" y="2602"/>
                  </a:lnTo>
                  <a:lnTo>
                    <a:pt x="1048" y="2683"/>
                  </a:lnTo>
                  <a:lnTo>
                    <a:pt x="1101" y="2653"/>
                  </a:lnTo>
                  <a:lnTo>
                    <a:pt x="1120" y="2671"/>
                  </a:lnTo>
                  <a:lnTo>
                    <a:pt x="1095" y="2728"/>
                  </a:lnTo>
                  <a:lnTo>
                    <a:pt x="1149" y="2767"/>
                  </a:lnTo>
                  <a:lnTo>
                    <a:pt x="1203" y="2712"/>
                  </a:lnTo>
                  <a:lnTo>
                    <a:pt x="1201" y="2663"/>
                  </a:lnTo>
                  <a:lnTo>
                    <a:pt x="1168" y="2627"/>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95" name="Freeform 174">
              <a:extLst>
                <a:ext uri="{FF2B5EF4-FFF2-40B4-BE49-F238E27FC236}">
                  <a16:creationId xmlns:a16="http://schemas.microsoft.com/office/drawing/2014/main" id="{76F000CA-F48F-44FD-931A-EAE32F178238}"/>
                </a:ext>
              </a:extLst>
            </p:cNvPr>
            <p:cNvSpPr>
              <a:spLocks/>
            </p:cNvSpPr>
            <p:nvPr/>
          </p:nvSpPr>
          <p:spPr bwMode="auto">
            <a:xfrm>
              <a:off x="2289116" y="1626502"/>
              <a:ext cx="220196" cy="182716"/>
            </a:xfrm>
            <a:custGeom>
              <a:avLst/>
              <a:gdLst>
                <a:gd name="T0" fmla="*/ 2147483647 w 824"/>
                <a:gd name="T1" fmla="*/ 2147483647 h 668"/>
                <a:gd name="T2" fmla="*/ 2147483647 w 824"/>
                <a:gd name="T3" fmla="*/ 2147483647 h 668"/>
                <a:gd name="T4" fmla="*/ 2147483647 w 824"/>
                <a:gd name="T5" fmla="*/ 2147483647 h 668"/>
                <a:gd name="T6" fmla="*/ 2147483647 w 824"/>
                <a:gd name="T7" fmla="*/ 2147483647 h 668"/>
                <a:gd name="T8" fmla="*/ 2147483647 w 824"/>
                <a:gd name="T9" fmla="*/ 2147483647 h 668"/>
                <a:gd name="T10" fmla="*/ 2147483647 w 824"/>
                <a:gd name="T11" fmla="*/ 2147483647 h 668"/>
                <a:gd name="T12" fmla="*/ 2147483647 w 824"/>
                <a:gd name="T13" fmla="*/ 2147483647 h 668"/>
                <a:gd name="T14" fmla="*/ 2147483647 w 824"/>
                <a:gd name="T15" fmla="*/ 2147483647 h 668"/>
                <a:gd name="T16" fmla="*/ 0 w 824"/>
                <a:gd name="T17" fmla="*/ 2147483647 h 668"/>
                <a:gd name="T18" fmla="*/ 2147483647 w 824"/>
                <a:gd name="T19" fmla="*/ 2147483647 h 668"/>
                <a:gd name="T20" fmla="*/ 2147483647 w 824"/>
                <a:gd name="T21" fmla="*/ 2147483647 h 668"/>
                <a:gd name="T22" fmla="*/ 2147483647 w 824"/>
                <a:gd name="T23" fmla="*/ 2147483647 h 668"/>
                <a:gd name="T24" fmla="*/ 2147483647 w 824"/>
                <a:gd name="T25" fmla="*/ 2147483647 h 668"/>
                <a:gd name="T26" fmla="*/ 2147483647 w 824"/>
                <a:gd name="T27" fmla="*/ 2147483647 h 668"/>
                <a:gd name="T28" fmla="*/ 2147483647 w 824"/>
                <a:gd name="T29" fmla="*/ 2147483647 h 668"/>
                <a:gd name="T30" fmla="*/ 2147483647 w 824"/>
                <a:gd name="T31" fmla="*/ 2147483647 h 668"/>
                <a:gd name="T32" fmla="*/ 2147483647 w 824"/>
                <a:gd name="T33" fmla="*/ 2147483647 h 668"/>
                <a:gd name="T34" fmla="*/ 2147483647 w 824"/>
                <a:gd name="T35" fmla="*/ 2147483647 h 668"/>
                <a:gd name="T36" fmla="*/ 2147483647 w 824"/>
                <a:gd name="T37" fmla="*/ 2147483647 h 668"/>
                <a:gd name="T38" fmla="*/ 2147483647 w 824"/>
                <a:gd name="T39" fmla="*/ 2147483647 h 668"/>
                <a:gd name="T40" fmla="*/ 2147483647 w 824"/>
                <a:gd name="T41" fmla="*/ 2147483647 h 668"/>
                <a:gd name="T42" fmla="*/ 2147483647 w 824"/>
                <a:gd name="T43" fmla="*/ 2147483647 h 668"/>
                <a:gd name="T44" fmla="*/ 2147483647 w 824"/>
                <a:gd name="T45" fmla="*/ 2147483647 h 668"/>
                <a:gd name="T46" fmla="*/ 2147483647 w 824"/>
                <a:gd name="T47" fmla="*/ 0 h 668"/>
                <a:gd name="T48" fmla="*/ 2147483647 w 824"/>
                <a:gd name="T49" fmla="*/ 2147483647 h 668"/>
                <a:gd name="T50" fmla="*/ 2147483647 w 824"/>
                <a:gd name="T51" fmla="*/ 2147483647 h 668"/>
                <a:gd name="T52" fmla="*/ 2147483647 w 824"/>
                <a:gd name="T53" fmla="*/ 2147483647 h 668"/>
                <a:gd name="T54" fmla="*/ 2147483647 w 824"/>
                <a:gd name="T55" fmla="*/ 2147483647 h 668"/>
                <a:gd name="T56" fmla="*/ 2147483647 w 824"/>
                <a:gd name="T57" fmla="*/ 2147483647 h 668"/>
                <a:gd name="T58" fmla="*/ 2147483647 w 824"/>
                <a:gd name="T59" fmla="*/ 2147483647 h 668"/>
                <a:gd name="T60" fmla="*/ 2147483647 w 824"/>
                <a:gd name="T61" fmla="*/ 2147483647 h 668"/>
                <a:gd name="T62" fmla="*/ 2147483647 w 824"/>
                <a:gd name="T63" fmla="*/ 2147483647 h 668"/>
                <a:gd name="T64" fmla="*/ 2147483647 w 824"/>
                <a:gd name="T65" fmla="*/ 2147483647 h 668"/>
                <a:gd name="T66" fmla="*/ 2147483647 w 824"/>
                <a:gd name="T67" fmla="*/ 2147483647 h 668"/>
                <a:gd name="T68" fmla="*/ 2147483647 w 824"/>
                <a:gd name="T69" fmla="*/ 2147483647 h 668"/>
                <a:gd name="T70" fmla="*/ 2147483647 w 824"/>
                <a:gd name="T71" fmla="*/ 2147483647 h 668"/>
                <a:gd name="T72" fmla="*/ 2147483647 w 824"/>
                <a:gd name="T73" fmla="*/ 2147483647 h 668"/>
                <a:gd name="T74" fmla="*/ 2147483647 w 824"/>
                <a:gd name="T75" fmla="*/ 2147483647 h 668"/>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w 824"/>
                <a:gd name="T115" fmla="*/ 0 h 668"/>
                <a:gd name="T116" fmla="*/ 824 w 824"/>
                <a:gd name="T117" fmla="*/ 668 h 668"/>
              </a:gdLst>
              <a:ahLst/>
              <a:cxnLst>
                <a:cxn ang="T76">
                  <a:pos x="T0" y="T1"/>
                </a:cxn>
                <a:cxn ang="T77">
                  <a:pos x="T2" y="T3"/>
                </a:cxn>
                <a:cxn ang="T78">
                  <a:pos x="T4" y="T5"/>
                </a:cxn>
                <a:cxn ang="T79">
                  <a:pos x="T6" y="T7"/>
                </a:cxn>
                <a:cxn ang="T80">
                  <a:pos x="T8" y="T9"/>
                </a:cxn>
                <a:cxn ang="T81">
                  <a:pos x="T10" y="T11"/>
                </a:cxn>
                <a:cxn ang="T82">
                  <a:pos x="T12" y="T13"/>
                </a:cxn>
                <a:cxn ang="T83">
                  <a:pos x="T14" y="T15"/>
                </a:cxn>
                <a:cxn ang="T84">
                  <a:pos x="T16" y="T17"/>
                </a:cxn>
                <a:cxn ang="T85">
                  <a:pos x="T18" y="T19"/>
                </a:cxn>
                <a:cxn ang="T86">
                  <a:pos x="T20" y="T21"/>
                </a:cxn>
                <a:cxn ang="T87">
                  <a:pos x="T22" y="T23"/>
                </a:cxn>
                <a:cxn ang="T88">
                  <a:pos x="T24" y="T25"/>
                </a:cxn>
                <a:cxn ang="T89">
                  <a:pos x="T26" y="T27"/>
                </a:cxn>
                <a:cxn ang="T90">
                  <a:pos x="T28" y="T29"/>
                </a:cxn>
                <a:cxn ang="T91">
                  <a:pos x="T30" y="T31"/>
                </a:cxn>
                <a:cxn ang="T92">
                  <a:pos x="T32" y="T33"/>
                </a:cxn>
                <a:cxn ang="T93">
                  <a:pos x="T34" y="T35"/>
                </a:cxn>
                <a:cxn ang="T94">
                  <a:pos x="T36" y="T37"/>
                </a:cxn>
                <a:cxn ang="T95">
                  <a:pos x="T38" y="T39"/>
                </a:cxn>
                <a:cxn ang="T96">
                  <a:pos x="T40" y="T41"/>
                </a:cxn>
                <a:cxn ang="T97">
                  <a:pos x="T42" y="T43"/>
                </a:cxn>
                <a:cxn ang="T98">
                  <a:pos x="T44" y="T45"/>
                </a:cxn>
                <a:cxn ang="T99">
                  <a:pos x="T46" y="T47"/>
                </a:cxn>
                <a:cxn ang="T100">
                  <a:pos x="T48" y="T49"/>
                </a:cxn>
                <a:cxn ang="T101">
                  <a:pos x="T50" y="T51"/>
                </a:cxn>
                <a:cxn ang="T102">
                  <a:pos x="T52" y="T53"/>
                </a:cxn>
                <a:cxn ang="T103">
                  <a:pos x="T54" y="T55"/>
                </a:cxn>
                <a:cxn ang="T104">
                  <a:pos x="T56" y="T57"/>
                </a:cxn>
                <a:cxn ang="T105">
                  <a:pos x="T58" y="T59"/>
                </a:cxn>
                <a:cxn ang="T106">
                  <a:pos x="T60" y="T61"/>
                </a:cxn>
                <a:cxn ang="T107">
                  <a:pos x="T62" y="T63"/>
                </a:cxn>
                <a:cxn ang="T108">
                  <a:pos x="T64" y="T65"/>
                </a:cxn>
                <a:cxn ang="T109">
                  <a:pos x="T66" y="T67"/>
                </a:cxn>
                <a:cxn ang="T110">
                  <a:pos x="T68" y="T69"/>
                </a:cxn>
                <a:cxn ang="T111">
                  <a:pos x="T70" y="T71"/>
                </a:cxn>
                <a:cxn ang="T112">
                  <a:pos x="T72" y="T73"/>
                </a:cxn>
                <a:cxn ang="T113">
                  <a:pos x="T74" y="T75"/>
                </a:cxn>
              </a:cxnLst>
              <a:rect l="T114" t="T115" r="T116" b="T117"/>
              <a:pathLst>
                <a:path w="824" h="668">
                  <a:moveTo>
                    <a:pt x="273" y="665"/>
                  </a:moveTo>
                  <a:lnTo>
                    <a:pt x="215" y="581"/>
                  </a:lnTo>
                  <a:lnTo>
                    <a:pt x="296" y="551"/>
                  </a:lnTo>
                  <a:lnTo>
                    <a:pt x="356" y="524"/>
                  </a:lnTo>
                  <a:lnTo>
                    <a:pt x="326" y="482"/>
                  </a:lnTo>
                  <a:lnTo>
                    <a:pt x="270" y="491"/>
                  </a:lnTo>
                  <a:lnTo>
                    <a:pt x="167" y="546"/>
                  </a:lnTo>
                  <a:lnTo>
                    <a:pt x="109" y="533"/>
                  </a:lnTo>
                  <a:lnTo>
                    <a:pt x="0" y="432"/>
                  </a:lnTo>
                  <a:lnTo>
                    <a:pt x="42" y="375"/>
                  </a:lnTo>
                  <a:lnTo>
                    <a:pt x="41" y="317"/>
                  </a:lnTo>
                  <a:lnTo>
                    <a:pt x="109" y="170"/>
                  </a:lnTo>
                  <a:lnTo>
                    <a:pt x="200" y="80"/>
                  </a:lnTo>
                  <a:lnTo>
                    <a:pt x="239" y="147"/>
                  </a:lnTo>
                  <a:lnTo>
                    <a:pt x="299" y="179"/>
                  </a:lnTo>
                  <a:lnTo>
                    <a:pt x="408" y="297"/>
                  </a:lnTo>
                  <a:lnTo>
                    <a:pt x="441" y="377"/>
                  </a:lnTo>
                  <a:lnTo>
                    <a:pt x="572" y="374"/>
                  </a:lnTo>
                  <a:lnTo>
                    <a:pt x="534" y="275"/>
                  </a:lnTo>
                  <a:lnTo>
                    <a:pt x="546" y="218"/>
                  </a:lnTo>
                  <a:lnTo>
                    <a:pt x="471" y="132"/>
                  </a:lnTo>
                  <a:lnTo>
                    <a:pt x="516" y="99"/>
                  </a:lnTo>
                  <a:lnTo>
                    <a:pt x="531" y="38"/>
                  </a:lnTo>
                  <a:lnTo>
                    <a:pt x="593" y="0"/>
                  </a:lnTo>
                  <a:lnTo>
                    <a:pt x="650" y="62"/>
                  </a:lnTo>
                  <a:lnTo>
                    <a:pt x="633" y="119"/>
                  </a:lnTo>
                  <a:lnTo>
                    <a:pt x="653" y="194"/>
                  </a:lnTo>
                  <a:lnTo>
                    <a:pt x="678" y="273"/>
                  </a:lnTo>
                  <a:lnTo>
                    <a:pt x="771" y="228"/>
                  </a:lnTo>
                  <a:lnTo>
                    <a:pt x="824" y="279"/>
                  </a:lnTo>
                  <a:lnTo>
                    <a:pt x="821" y="353"/>
                  </a:lnTo>
                  <a:lnTo>
                    <a:pt x="788" y="521"/>
                  </a:lnTo>
                  <a:lnTo>
                    <a:pt x="726" y="555"/>
                  </a:lnTo>
                  <a:lnTo>
                    <a:pt x="641" y="548"/>
                  </a:lnTo>
                  <a:lnTo>
                    <a:pt x="576" y="515"/>
                  </a:lnTo>
                  <a:lnTo>
                    <a:pt x="456" y="597"/>
                  </a:lnTo>
                  <a:lnTo>
                    <a:pt x="371" y="668"/>
                  </a:lnTo>
                  <a:lnTo>
                    <a:pt x="273" y="665"/>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96" name="Freeform 175">
              <a:extLst>
                <a:ext uri="{FF2B5EF4-FFF2-40B4-BE49-F238E27FC236}">
                  <a16:creationId xmlns:a16="http://schemas.microsoft.com/office/drawing/2014/main" id="{6E2B8109-F52F-4875-AA93-B13817484CF6}"/>
                </a:ext>
              </a:extLst>
            </p:cNvPr>
            <p:cNvSpPr>
              <a:spLocks/>
            </p:cNvSpPr>
            <p:nvPr/>
          </p:nvSpPr>
          <p:spPr bwMode="auto">
            <a:xfrm>
              <a:off x="2509313" y="1403184"/>
              <a:ext cx="126495" cy="157729"/>
            </a:xfrm>
            <a:custGeom>
              <a:avLst/>
              <a:gdLst>
                <a:gd name="T0" fmla="*/ 57 w 762000"/>
                <a:gd name="T1" fmla="*/ 139 h 935038"/>
                <a:gd name="T2" fmla="*/ 47 w 762000"/>
                <a:gd name="T3" fmla="*/ 127 h 935038"/>
                <a:gd name="T4" fmla="*/ 60 w 762000"/>
                <a:gd name="T5" fmla="*/ 120 h 935038"/>
                <a:gd name="T6" fmla="*/ 77 w 762000"/>
                <a:gd name="T7" fmla="*/ 117 h 935038"/>
                <a:gd name="T8" fmla="*/ 74 w 762000"/>
                <a:gd name="T9" fmla="*/ 106 h 935038"/>
                <a:gd name="T10" fmla="*/ 62 w 762000"/>
                <a:gd name="T11" fmla="*/ 105 h 935038"/>
                <a:gd name="T12" fmla="*/ 45 w 762000"/>
                <a:gd name="T13" fmla="*/ 110 h 935038"/>
                <a:gd name="T14" fmla="*/ 32 w 762000"/>
                <a:gd name="T15" fmla="*/ 97 h 935038"/>
                <a:gd name="T16" fmla="*/ 20 w 762000"/>
                <a:gd name="T17" fmla="*/ 103 h 935038"/>
                <a:gd name="T18" fmla="*/ 19 w 762000"/>
                <a:gd name="T19" fmla="*/ 93 h 935038"/>
                <a:gd name="T20" fmla="*/ 14 w 762000"/>
                <a:gd name="T21" fmla="*/ 72 h 935038"/>
                <a:gd name="T22" fmla="*/ 28 w 762000"/>
                <a:gd name="T23" fmla="*/ 69 h 935038"/>
                <a:gd name="T24" fmla="*/ 24 w 762000"/>
                <a:gd name="T25" fmla="*/ 54 h 935038"/>
                <a:gd name="T26" fmla="*/ 15 w 762000"/>
                <a:gd name="T27" fmla="*/ 50 h 935038"/>
                <a:gd name="T28" fmla="*/ 0 w 762000"/>
                <a:gd name="T29" fmla="*/ 41 h 935038"/>
                <a:gd name="T30" fmla="*/ 8 w 762000"/>
                <a:gd name="T31" fmla="*/ 3 h 935038"/>
                <a:gd name="T32" fmla="*/ 16 w 762000"/>
                <a:gd name="T33" fmla="*/ 7 h 935038"/>
                <a:gd name="T34" fmla="*/ 27 w 762000"/>
                <a:gd name="T35" fmla="*/ 0 h 935038"/>
                <a:gd name="T36" fmla="*/ 48 w 762000"/>
                <a:gd name="T37" fmla="*/ 9 h 935038"/>
                <a:gd name="T38" fmla="*/ 45 w 762000"/>
                <a:gd name="T39" fmla="*/ 35 h 935038"/>
                <a:gd name="T40" fmla="*/ 63 w 762000"/>
                <a:gd name="T41" fmla="*/ 29 h 935038"/>
                <a:gd name="T42" fmla="*/ 72 w 762000"/>
                <a:gd name="T43" fmla="*/ 49 h 935038"/>
                <a:gd name="T44" fmla="*/ 96 w 762000"/>
                <a:gd name="T45" fmla="*/ 55 h 935038"/>
                <a:gd name="T46" fmla="*/ 100 w 762000"/>
                <a:gd name="T47" fmla="*/ 76 h 935038"/>
                <a:gd name="T48" fmla="*/ 100 w 762000"/>
                <a:gd name="T49" fmla="*/ 98 h 935038"/>
                <a:gd name="T50" fmla="*/ 104 w 762000"/>
                <a:gd name="T51" fmla="*/ 121 h 935038"/>
                <a:gd name="T52" fmla="*/ 87 w 762000"/>
                <a:gd name="T53" fmla="*/ 130 h 935038"/>
                <a:gd name="T54" fmla="*/ 72 w 762000"/>
                <a:gd name="T55" fmla="*/ 137 h 935038"/>
                <a:gd name="T56" fmla="*/ 57 w 762000"/>
                <a:gd name="T57" fmla="*/ 139 h 935038"/>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w 762000"/>
                <a:gd name="T88" fmla="*/ 0 h 935038"/>
                <a:gd name="T89" fmla="*/ 762000 w 762000"/>
                <a:gd name="T90" fmla="*/ 935038 h 935038"/>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T87" t="T88" r="T89" b="T90"/>
              <a:pathLst>
                <a:path w="762000" h="935038">
                  <a:moveTo>
                    <a:pt x="413288" y="935038"/>
                  </a:moveTo>
                  <a:lnTo>
                    <a:pt x="340640" y="855495"/>
                  </a:lnTo>
                  <a:lnTo>
                    <a:pt x="435890" y="808418"/>
                  </a:lnTo>
                  <a:lnTo>
                    <a:pt x="561814" y="792185"/>
                  </a:lnTo>
                  <a:lnTo>
                    <a:pt x="544055" y="715888"/>
                  </a:lnTo>
                  <a:lnTo>
                    <a:pt x="455263" y="706148"/>
                  </a:lnTo>
                  <a:lnTo>
                    <a:pt x="330953" y="740238"/>
                  </a:lnTo>
                  <a:lnTo>
                    <a:pt x="237318" y="652579"/>
                  </a:lnTo>
                  <a:lnTo>
                    <a:pt x="145297" y="696409"/>
                  </a:lnTo>
                  <a:lnTo>
                    <a:pt x="135610" y="628229"/>
                  </a:lnTo>
                  <a:lnTo>
                    <a:pt x="103322" y="482129"/>
                  </a:lnTo>
                  <a:lnTo>
                    <a:pt x="205030" y="462649"/>
                  </a:lnTo>
                  <a:lnTo>
                    <a:pt x="179199" y="365249"/>
                  </a:lnTo>
                  <a:lnTo>
                    <a:pt x="111394" y="334406"/>
                  </a:lnTo>
                  <a:lnTo>
                    <a:pt x="0" y="277589"/>
                  </a:lnTo>
                  <a:lnTo>
                    <a:pt x="59733" y="22727"/>
                  </a:lnTo>
                  <a:lnTo>
                    <a:pt x="116237" y="47077"/>
                  </a:lnTo>
                  <a:lnTo>
                    <a:pt x="200186" y="0"/>
                  </a:lnTo>
                  <a:lnTo>
                    <a:pt x="348712" y="63310"/>
                  </a:lnTo>
                  <a:lnTo>
                    <a:pt x="329339" y="233760"/>
                  </a:lnTo>
                  <a:lnTo>
                    <a:pt x="461720" y="198046"/>
                  </a:lnTo>
                  <a:lnTo>
                    <a:pt x="529525" y="331159"/>
                  </a:lnTo>
                  <a:lnTo>
                    <a:pt x="698826" y="368550"/>
                  </a:lnTo>
                  <a:lnTo>
                    <a:pt x="727401" y="516188"/>
                  </a:lnTo>
                  <a:lnTo>
                    <a:pt x="728097" y="662319"/>
                  </a:lnTo>
                  <a:lnTo>
                    <a:pt x="762000" y="816535"/>
                  </a:lnTo>
                  <a:lnTo>
                    <a:pt x="636076" y="879845"/>
                  </a:lnTo>
                  <a:lnTo>
                    <a:pt x="529525" y="923675"/>
                  </a:lnTo>
                  <a:lnTo>
                    <a:pt x="413288" y="935038"/>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97" name="Freeform 176">
              <a:extLst>
                <a:ext uri="{FF2B5EF4-FFF2-40B4-BE49-F238E27FC236}">
                  <a16:creationId xmlns:a16="http://schemas.microsoft.com/office/drawing/2014/main" id="{9ACBF3C7-FE61-424C-80AD-B245A6109964}"/>
                </a:ext>
              </a:extLst>
            </p:cNvPr>
            <p:cNvSpPr>
              <a:spLocks/>
            </p:cNvSpPr>
            <p:nvPr/>
          </p:nvSpPr>
          <p:spPr bwMode="auto">
            <a:xfrm>
              <a:off x="2646740" y="1451595"/>
              <a:ext cx="93700" cy="135866"/>
            </a:xfrm>
            <a:custGeom>
              <a:avLst/>
              <a:gdLst>
                <a:gd name="T0" fmla="*/ 2147483647 w 344"/>
                <a:gd name="T1" fmla="*/ 2147483647 h 500"/>
                <a:gd name="T2" fmla="*/ 2147483647 w 344"/>
                <a:gd name="T3" fmla="*/ 2147483647 h 500"/>
                <a:gd name="T4" fmla="*/ 2147483647 w 344"/>
                <a:gd name="T5" fmla="*/ 2147483647 h 500"/>
                <a:gd name="T6" fmla="*/ 2147483647 w 344"/>
                <a:gd name="T7" fmla="*/ 2147483647 h 500"/>
                <a:gd name="T8" fmla="*/ 2147483647 w 344"/>
                <a:gd name="T9" fmla="*/ 2147483647 h 500"/>
                <a:gd name="T10" fmla="*/ 2147483647 w 344"/>
                <a:gd name="T11" fmla="*/ 2147483647 h 500"/>
                <a:gd name="T12" fmla="*/ 2147483647 w 344"/>
                <a:gd name="T13" fmla="*/ 2147483647 h 500"/>
                <a:gd name="T14" fmla="*/ 2147483647 w 344"/>
                <a:gd name="T15" fmla="*/ 2147483647 h 500"/>
                <a:gd name="T16" fmla="*/ 2147483647 w 344"/>
                <a:gd name="T17" fmla="*/ 2147483647 h 500"/>
                <a:gd name="T18" fmla="*/ 0 w 344"/>
                <a:gd name="T19" fmla="*/ 2147483647 h 500"/>
                <a:gd name="T20" fmla="*/ 2147483647 w 344"/>
                <a:gd name="T21" fmla="*/ 2147483647 h 500"/>
                <a:gd name="T22" fmla="*/ 2147483647 w 344"/>
                <a:gd name="T23" fmla="*/ 0 h 500"/>
                <a:gd name="T24" fmla="*/ 2147483647 w 344"/>
                <a:gd name="T25" fmla="*/ 2147483647 h 500"/>
                <a:gd name="T26" fmla="*/ 2147483647 w 344"/>
                <a:gd name="T27" fmla="*/ 2147483647 h 500"/>
                <a:gd name="T28" fmla="*/ 2147483647 w 344"/>
                <a:gd name="T29" fmla="*/ 2147483647 h 500"/>
                <a:gd name="T30" fmla="*/ 2147483647 w 344"/>
                <a:gd name="T31" fmla="*/ 2147483647 h 500"/>
                <a:gd name="T32" fmla="*/ 2147483647 w 344"/>
                <a:gd name="T33" fmla="*/ 2147483647 h 500"/>
                <a:gd name="T34" fmla="*/ 2147483647 w 344"/>
                <a:gd name="T35" fmla="*/ 2147483647 h 500"/>
                <a:gd name="T36" fmla="*/ 2147483647 w 344"/>
                <a:gd name="T37" fmla="*/ 2147483647 h 500"/>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w 344"/>
                <a:gd name="T58" fmla="*/ 0 h 500"/>
                <a:gd name="T59" fmla="*/ 344 w 344"/>
                <a:gd name="T60" fmla="*/ 500 h 500"/>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T57" t="T58" r="T59" b="T60"/>
              <a:pathLst>
                <a:path w="344" h="500">
                  <a:moveTo>
                    <a:pt x="292" y="500"/>
                  </a:moveTo>
                  <a:lnTo>
                    <a:pt x="242" y="485"/>
                  </a:lnTo>
                  <a:lnTo>
                    <a:pt x="152" y="482"/>
                  </a:lnTo>
                  <a:lnTo>
                    <a:pt x="111" y="435"/>
                  </a:lnTo>
                  <a:lnTo>
                    <a:pt x="155" y="388"/>
                  </a:lnTo>
                  <a:lnTo>
                    <a:pt x="152" y="352"/>
                  </a:lnTo>
                  <a:lnTo>
                    <a:pt x="75" y="375"/>
                  </a:lnTo>
                  <a:lnTo>
                    <a:pt x="21" y="295"/>
                  </a:lnTo>
                  <a:lnTo>
                    <a:pt x="30" y="244"/>
                  </a:lnTo>
                  <a:lnTo>
                    <a:pt x="0" y="92"/>
                  </a:lnTo>
                  <a:lnTo>
                    <a:pt x="6" y="49"/>
                  </a:lnTo>
                  <a:lnTo>
                    <a:pt x="48" y="0"/>
                  </a:lnTo>
                  <a:lnTo>
                    <a:pt x="171" y="104"/>
                  </a:lnTo>
                  <a:lnTo>
                    <a:pt x="233" y="132"/>
                  </a:lnTo>
                  <a:lnTo>
                    <a:pt x="261" y="206"/>
                  </a:lnTo>
                  <a:lnTo>
                    <a:pt x="222" y="360"/>
                  </a:lnTo>
                  <a:lnTo>
                    <a:pt x="314" y="378"/>
                  </a:lnTo>
                  <a:lnTo>
                    <a:pt x="344" y="417"/>
                  </a:lnTo>
                  <a:lnTo>
                    <a:pt x="292" y="500"/>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98" name="Freeform 177">
              <a:extLst>
                <a:ext uri="{FF2B5EF4-FFF2-40B4-BE49-F238E27FC236}">
                  <a16:creationId xmlns:a16="http://schemas.microsoft.com/office/drawing/2014/main" id="{2B9A1A0D-9DCB-43DA-A7F3-5C382E99649A}"/>
                </a:ext>
              </a:extLst>
            </p:cNvPr>
            <p:cNvSpPr>
              <a:spLocks/>
            </p:cNvSpPr>
            <p:nvPr/>
          </p:nvSpPr>
          <p:spPr bwMode="auto">
            <a:xfrm>
              <a:off x="2535861" y="1638996"/>
              <a:ext cx="137427" cy="137427"/>
            </a:xfrm>
            <a:custGeom>
              <a:avLst/>
              <a:gdLst>
                <a:gd name="T0" fmla="*/ 2147483647 w 507"/>
                <a:gd name="T1" fmla="*/ 2147483647 h 500"/>
                <a:gd name="T2" fmla="*/ 2147483647 w 507"/>
                <a:gd name="T3" fmla="*/ 2147483647 h 500"/>
                <a:gd name="T4" fmla="*/ 2147483647 w 507"/>
                <a:gd name="T5" fmla="*/ 2147483647 h 500"/>
                <a:gd name="T6" fmla="*/ 2147483647 w 507"/>
                <a:gd name="T7" fmla="*/ 2147483647 h 500"/>
                <a:gd name="T8" fmla="*/ 2147483647 w 507"/>
                <a:gd name="T9" fmla="*/ 2147483647 h 500"/>
                <a:gd name="T10" fmla="*/ 2147483647 w 507"/>
                <a:gd name="T11" fmla="*/ 2147483647 h 500"/>
                <a:gd name="T12" fmla="*/ 2147483647 w 507"/>
                <a:gd name="T13" fmla="*/ 2147483647 h 500"/>
                <a:gd name="T14" fmla="*/ 0 w 507"/>
                <a:gd name="T15" fmla="*/ 2147483647 h 500"/>
                <a:gd name="T16" fmla="*/ 2147483647 w 507"/>
                <a:gd name="T17" fmla="*/ 2147483647 h 500"/>
                <a:gd name="T18" fmla="*/ 2147483647 w 507"/>
                <a:gd name="T19" fmla="*/ 2147483647 h 500"/>
                <a:gd name="T20" fmla="*/ 2147483647 w 507"/>
                <a:gd name="T21" fmla="*/ 2147483647 h 500"/>
                <a:gd name="T22" fmla="*/ 2147483647 w 507"/>
                <a:gd name="T23" fmla="*/ 2147483647 h 500"/>
                <a:gd name="T24" fmla="*/ 2147483647 w 507"/>
                <a:gd name="T25" fmla="*/ 0 h 500"/>
                <a:gd name="T26" fmla="*/ 2147483647 w 507"/>
                <a:gd name="T27" fmla="*/ 2147483647 h 500"/>
                <a:gd name="T28" fmla="*/ 2147483647 w 507"/>
                <a:gd name="T29" fmla="*/ 0 h 500"/>
                <a:gd name="T30" fmla="*/ 2147483647 w 507"/>
                <a:gd name="T31" fmla="*/ 2147483647 h 500"/>
                <a:gd name="T32" fmla="*/ 2147483647 w 507"/>
                <a:gd name="T33" fmla="*/ 2147483647 h 500"/>
                <a:gd name="T34" fmla="*/ 2147483647 w 507"/>
                <a:gd name="T35" fmla="*/ 2147483647 h 500"/>
                <a:gd name="T36" fmla="*/ 2147483647 w 507"/>
                <a:gd name="T37" fmla="*/ 2147483647 h 500"/>
                <a:gd name="T38" fmla="*/ 2147483647 w 507"/>
                <a:gd name="T39" fmla="*/ 2147483647 h 500"/>
                <a:gd name="T40" fmla="*/ 2147483647 w 507"/>
                <a:gd name="T41" fmla="*/ 2147483647 h 500"/>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507"/>
                <a:gd name="T64" fmla="*/ 0 h 500"/>
                <a:gd name="T65" fmla="*/ 507 w 507"/>
                <a:gd name="T66" fmla="*/ 500 h 500"/>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507" h="500">
                  <a:moveTo>
                    <a:pt x="433" y="491"/>
                  </a:moveTo>
                  <a:lnTo>
                    <a:pt x="336" y="500"/>
                  </a:lnTo>
                  <a:lnTo>
                    <a:pt x="253" y="386"/>
                  </a:lnTo>
                  <a:lnTo>
                    <a:pt x="204" y="320"/>
                  </a:lnTo>
                  <a:lnTo>
                    <a:pt x="154" y="343"/>
                  </a:lnTo>
                  <a:lnTo>
                    <a:pt x="19" y="194"/>
                  </a:lnTo>
                  <a:lnTo>
                    <a:pt x="33" y="122"/>
                  </a:lnTo>
                  <a:lnTo>
                    <a:pt x="0" y="68"/>
                  </a:lnTo>
                  <a:lnTo>
                    <a:pt x="48" y="19"/>
                  </a:lnTo>
                  <a:lnTo>
                    <a:pt x="165" y="131"/>
                  </a:lnTo>
                  <a:lnTo>
                    <a:pt x="195" y="111"/>
                  </a:lnTo>
                  <a:lnTo>
                    <a:pt x="181" y="39"/>
                  </a:lnTo>
                  <a:lnTo>
                    <a:pt x="231" y="0"/>
                  </a:lnTo>
                  <a:lnTo>
                    <a:pt x="352" y="1"/>
                  </a:lnTo>
                  <a:lnTo>
                    <a:pt x="412" y="0"/>
                  </a:lnTo>
                  <a:lnTo>
                    <a:pt x="486" y="101"/>
                  </a:lnTo>
                  <a:lnTo>
                    <a:pt x="454" y="256"/>
                  </a:lnTo>
                  <a:lnTo>
                    <a:pt x="507" y="304"/>
                  </a:lnTo>
                  <a:lnTo>
                    <a:pt x="498" y="367"/>
                  </a:lnTo>
                  <a:lnTo>
                    <a:pt x="448" y="376"/>
                  </a:lnTo>
                  <a:lnTo>
                    <a:pt x="433" y="491"/>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199" name="Freeform 178">
              <a:extLst>
                <a:ext uri="{FF2B5EF4-FFF2-40B4-BE49-F238E27FC236}">
                  <a16:creationId xmlns:a16="http://schemas.microsoft.com/office/drawing/2014/main" id="{C2C939D8-9090-4816-9056-6521756EDEDF}"/>
                </a:ext>
              </a:extLst>
            </p:cNvPr>
            <p:cNvSpPr>
              <a:spLocks/>
            </p:cNvSpPr>
            <p:nvPr/>
          </p:nvSpPr>
          <p:spPr bwMode="auto">
            <a:xfrm>
              <a:off x="2214156" y="1526555"/>
              <a:ext cx="242060" cy="184278"/>
            </a:xfrm>
            <a:custGeom>
              <a:avLst/>
              <a:gdLst>
                <a:gd name="T0" fmla="*/ 2147483647 w 905"/>
                <a:gd name="T1" fmla="*/ 2147483647 h 682"/>
                <a:gd name="T2" fmla="*/ 0 w 905"/>
                <a:gd name="T3" fmla="*/ 2147483647 h 682"/>
                <a:gd name="T4" fmla="*/ 2147483647 w 905"/>
                <a:gd name="T5" fmla="*/ 2147483647 h 682"/>
                <a:gd name="T6" fmla="*/ 2147483647 w 905"/>
                <a:gd name="T7" fmla="*/ 2147483647 h 682"/>
                <a:gd name="T8" fmla="*/ 2147483647 w 905"/>
                <a:gd name="T9" fmla="*/ 2147483647 h 682"/>
                <a:gd name="T10" fmla="*/ 2147483647 w 905"/>
                <a:gd name="T11" fmla="*/ 2147483647 h 682"/>
                <a:gd name="T12" fmla="*/ 2147483647 w 905"/>
                <a:gd name="T13" fmla="*/ 2147483647 h 682"/>
                <a:gd name="T14" fmla="*/ 2147483647 w 905"/>
                <a:gd name="T15" fmla="*/ 2147483647 h 682"/>
                <a:gd name="T16" fmla="*/ 2147483647 w 905"/>
                <a:gd name="T17" fmla="*/ 2147483647 h 682"/>
                <a:gd name="T18" fmla="*/ 2147483647 w 905"/>
                <a:gd name="T19" fmla="*/ 2147483647 h 682"/>
                <a:gd name="T20" fmla="*/ 2147483647 w 905"/>
                <a:gd name="T21" fmla="*/ 2147483647 h 682"/>
                <a:gd name="T22" fmla="*/ 2147483647 w 905"/>
                <a:gd name="T23" fmla="*/ 2147483647 h 682"/>
                <a:gd name="T24" fmla="*/ 2147483647 w 905"/>
                <a:gd name="T25" fmla="*/ 0 h 682"/>
                <a:gd name="T26" fmla="*/ 2147483647 w 905"/>
                <a:gd name="T27" fmla="*/ 2147483647 h 682"/>
                <a:gd name="T28" fmla="*/ 2147483647 w 905"/>
                <a:gd name="T29" fmla="*/ 2147483647 h 682"/>
                <a:gd name="T30" fmla="*/ 2147483647 w 905"/>
                <a:gd name="T31" fmla="*/ 2147483647 h 682"/>
                <a:gd name="T32" fmla="*/ 2147483647 w 905"/>
                <a:gd name="T33" fmla="*/ 2147483647 h 682"/>
                <a:gd name="T34" fmla="*/ 2147483647 w 905"/>
                <a:gd name="T35" fmla="*/ 2147483647 h 682"/>
                <a:gd name="T36" fmla="*/ 2147483647 w 905"/>
                <a:gd name="T37" fmla="*/ 2147483647 h 682"/>
                <a:gd name="T38" fmla="*/ 2147483647 w 905"/>
                <a:gd name="T39" fmla="*/ 2147483647 h 682"/>
                <a:gd name="T40" fmla="*/ 2147483647 w 905"/>
                <a:gd name="T41" fmla="*/ 2147483647 h 682"/>
                <a:gd name="T42" fmla="*/ 2147483647 w 905"/>
                <a:gd name="T43" fmla="*/ 2147483647 h 682"/>
                <a:gd name="T44" fmla="*/ 2147483647 w 905"/>
                <a:gd name="T45" fmla="*/ 2147483647 h 682"/>
                <a:gd name="T46" fmla="*/ 2147483647 w 905"/>
                <a:gd name="T47" fmla="*/ 2147483647 h 682"/>
                <a:gd name="T48" fmla="*/ 2147483647 w 905"/>
                <a:gd name="T49" fmla="*/ 2147483647 h 682"/>
                <a:gd name="T50" fmla="*/ 2147483647 w 905"/>
                <a:gd name="T51" fmla="*/ 2147483647 h 682"/>
                <a:gd name="T52" fmla="*/ 2147483647 w 905"/>
                <a:gd name="T53" fmla="*/ 2147483647 h 682"/>
                <a:gd name="T54" fmla="*/ 2147483647 w 905"/>
                <a:gd name="T55" fmla="*/ 2147483647 h 682"/>
                <a:gd name="T56" fmla="*/ 2147483647 w 905"/>
                <a:gd name="T57" fmla="*/ 2147483647 h 682"/>
                <a:gd name="T58" fmla="*/ 2147483647 w 905"/>
                <a:gd name="T59" fmla="*/ 2147483647 h 682"/>
                <a:gd name="T60" fmla="*/ 2147483647 w 905"/>
                <a:gd name="T61" fmla="*/ 2147483647 h 682"/>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w 905"/>
                <a:gd name="T94" fmla="*/ 0 h 682"/>
                <a:gd name="T95" fmla="*/ 905 w 905"/>
                <a:gd name="T96" fmla="*/ 682 h 682"/>
              </a:gdLst>
              <a:ahLst/>
              <a:cxnLst>
                <a:cxn ang="T62">
                  <a:pos x="T0" y="T1"/>
                </a:cxn>
                <a:cxn ang="T63">
                  <a:pos x="T2" y="T3"/>
                </a:cxn>
                <a:cxn ang="T64">
                  <a:pos x="T4" y="T5"/>
                </a:cxn>
                <a:cxn ang="T65">
                  <a:pos x="T6" y="T7"/>
                </a:cxn>
                <a:cxn ang="T66">
                  <a:pos x="T8" y="T9"/>
                </a:cxn>
                <a:cxn ang="T67">
                  <a:pos x="T10" y="T11"/>
                </a:cxn>
                <a:cxn ang="T68">
                  <a:pos x="T12" y="T13"/>
                </a:cxn>
                <a:cxn ang="T69">
                  <a:pos x="T14" y="T15"/>
                </a:cxn>
                <a:cxn ang="T70">
                  <a:pos x="T16" y="T17"/>
                </a:cxn>
                <a:cxn ang="T71">
                  <a:pos x="T18" y="T19"/>
                </a:cxn>
                <a:cxn ang="T72">
                  <a:pos x="T20" y="T21"/>
                </a:cxn>
                <a:cxn ang="T73">
                  <a:pos x="T22" y="T23"/>
                </a:cxn>
                <a:cxn ang="T74">
                  <a:pos x="T24" y="T25"/>
                </a:cxn>
                <a:cxn ang="T75">
                  <a:pos x="T26" y="T27"/>
                </a:cxn>
                <a:cxn ang="T76">
                  <a:pos x="T28" y="T29"/>
                </a:cxn>
                <a:cxn ang="T77">
                  <a:pos x="T30" y="T31"/>
                </a:cxn>
                <a:cxn ang="T78">
                  <a:pos x="T32" y="T33"/>
                </a:cxn>
                <a:cxn ang="T79">
                  <a:pos x="T34" y="T35"/>
                </a:cxn>
                <a:cxn ang="T80">
                  <a:pos x="T36" y="T37"/>
                </a:cxn>
                <a:cxn ang="T81">
                  <a:pos x="T38" y="T39"/>
                </a:cxn>
                <a:cxn ang="T82">
                  <a:pos x="T40" y="T41"/>
                </a:cxn>
                <a:cxn ang="T83">
                  <a:pos x="T42" y="T43"/>
                </a:cxn>
                <a:cxn ang="T84">
                  <a:pos x="T44" y="T45"/>
                </a:cxn>
                <a:cxn ang="T85">
                  <a:pos x="T46" y="T47"/>
                </a:cxn>
                <a:cxn ang="T86">
                  <a:pos x="T48" y="T49"/>
                </a:cxn>
                <a:cxn ang="T87">
                  <a:pos x="T50" y="T51"/>
                </a:cxn>
                <a:cxn ang="T88">
                  <a:pos x="T52" y="T53"/>
                </a:cxn>
                <a:cxn ang="T89">
                  <a:pos x="T54" y="T55"/>
                </a:cxn>
                <a:cxn ang="T90">
                  <a:pos x="T56" y="T57"/>
                </a:cxn>
                <a:cxn ang="T91">
                  <a:pos x="T58" y="T59"/>
                </a:cxn>
                <a:cxn ang="T92">
                  <a:pos x="T60" y="T61"/>
                </a:cxn>
              </a:cxnLst>
              <a:rect l="T93" t="T94" r="T95" b="T96"/>
              <a:pathLst>
                <a:path w="905" h="682">
                  <a:moveTo>
                    <a:pt x="136" y="682"/>
                  </a:moveTo>
                  <a:lnTo>
                    <a:pt x="0" y="591"/>
                  </a:lnTo>
                  <a:lnTo>
                    <a:pt x="76" y="496"/>
                  </a:lnTo>
                  <a:lnTo>
                    <a:pt x="301" y="223"/>
                  </a:lnTo>
                  <a:lnTo>
                    <a:pt x="362" y="240"/>
                  </a:lnTo>
                  <a:lnTo>
                    <a:pt x="509" y="114"/>
                  </a:lnTo>
                  <a:lnTo>
                    <a:pt x="497" y="66"/>
                  </a:lnTo>
                  <a:lnTo>
                    <a:pt x="517" y="22"/>
                  </a:lnTo>
                  <a:lnTo>
                    <a:pt x="547" y="10"/>
                  </a:lnTo>
                  <a:lnTo>
                    <a:pt x="637" y="84"/>
                  </a:lnTo>
                  <a:lnTo>
                    <a:pt x="695" y="39"/>
                  </a:lnTo>
                  <a:lnTo>
                    <a:pt x="745" y="10"/>
                  </a:lnTo>
                  <a:lnTo>
                    <a:pt x="824" y="0"/>
                  </a:lnTo>
                  <a:lnTo>
                    <a:pt x="905" y="19"/>
                  </a:lnTo>
                  <a:lnTo>
                    <a:pt x="892" y="70"/>
                  </a:lnTo>
                  <a:lnTo>
                    <a:pt x="824" y="109"/>
                  </a:lnTo>
                  <a:lnTo>
                    <a:pt x="869" y="156"/>
                  </a:lnTo>
                  <a:lnTo>
                    <a:pt x="830" y="213"/>
                  </a:lnTo>
                  <a:lnTo>
                    <a:pt x="776" y="253"/>
                  </a:lnTo>
                  <a:lnTo>
                    <a:pt x="710" y="249"/>
                  </a:lnTo>
                  <a:lnTo>
                    <a:pt x="649" y="222"/>
                  </a:lnTo>
                  <a:lnTo>
                    <a:pt x="593" y="154"/>
                  </a:lnTo>
                  <a:lnTo>
                    <a:pt x="529" y="144"/>
                  </a:lnTo>
                  <a:lnTo>
                    <a:pt x="479" y="192"/>
                  </a:lnTo>
                  <a:lnTo>
                    <a:pt x="473" y="237"/>
                  </a:lnTo>
                  <a:lnTo>
                    <a:pt x="509" y="276"/>
                  </a:lnTo>
                  <a:lnTo>
                    <a:pt x="453" y="319"/>
                  </a:lnTo>
                  <a:lnTo>
                    <a:pt x="464" y="430"/>
                  </a:lnTo>
                  <a:lnTo>
                    <a:pt x="403" y="510"/>
                  </a:lnTo>
                  <a:lnTo>
                    <a:pt x="293" y="549"/>
                  </a:lnTo>
                  <a:lnTo>
                    <a:pt x="136" y="682"/>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b="1" kern="0">
                <a:solidFill>
                  <a:srgbClr val="000000"/>
                </a:solidFill>
                <a:ea typeface="黑体" panose="02010609060101010101" pitchFamily="49" charset="-122"/>
              </a:endParaRPr>
            </a:p>
          </p:txBody>
        </p:sp>
        <p:sp>
          <p:nvSpPr>
            <p:cNvPr id="200" name="Freeform 179">
              <a:extLst>
                <a:ext uri="{FF2B5EF4-FFF2-40B4-BE49-F238E27FC236}">
                  <a16:creationId xmlns:a16="http://schemas.microsoft.com/office/drawing/2014/main" id="{852A3043-2CD5-41F8-8846-A0BAA8456A80}"/>
                </a:ext>
              </a:extLst>
            </p:cNvPr>
            <p:cNvSpPr>
              <a:spLocks/>
            </p:cNvSpPr>
            <p:nvPr/>
          </p:nvSpPr>
          <p:spPr bwMode="auto">
            <a:xfrm>
              <a:off x="2371886" y="1470335"/>
              <a:ext cx="82768" cy="46850"/>
            </a:xfrm>
            <a:custGeom>
              <a:avLst/>
              <a:gdLst>
                <a:gd name="T0" fmla="*/ 2147483647 w 309"/>
                <a:gd name="T1" fmla="*/ 2147483647 h 172"/>
                <a:gd name="T2" fmla="*/ 2147483647 w 309"/>
                <a:gd name="T3" fmla="*/ 2147483647 h 172"/>
                <a:gd name="T4" fmla="*/ 2147483647 w 309"/>
                <a:gd name="T5" fmla="*/ 2147483647 h 172"/>
                <a:gd name="T6" fmla="*/ 0 w 309"/>
                <a:gd name="T7" fmla="*/ 2147483647 h 172"/>
                <a:gd name="T8" fmla="*/ 2147483647 w 309"/>
                <a:gd name="T9" fmla="*/ 2147483647 h 172"/>
                <a:gd name="T10" fmla="*/ 2147483647 w 309"/>
                <a:gd name="T11" fmla="*/ 2147483647 h 172"/>
                <a:gd name="T12" fmla="*/ 2147483647 w 309"/>
                <a:gd name="T13" fmla="*/ 0 h 172"/>
                <a:gd name="T14" fmla="*/ 2147483647 w 309"/>
                <a:gd name="T15" fmla="*/ 2147483647 h 172"/>
                <a:gd name="T16" fmla="*/ 2147483647 w 309"/>
                <a:gd name="T17" fmla="*/ 2147483647 h 172"/>
                <a:gd name="T18" fmla="*/ 2147483647 w 309"/>
                <a:gd name="T19" fmla="*/ 2147483647 h 172"/>
                <a:gd name="T20" fmla="*/ 2147483647 w 309"/>
                <a:gd name="T21" fmla="*/ 2147483647 h 172"/>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309"/>
                <a:gd name="T34" fmla="*/ 0 h 172"/>
                <a:gd name="T35" fmla="*/ 309 w 309"/>
                <a:gd name="T36" fmla="*/ 172 h 172"/>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309" h="172">
                  <a:moveTo>
                    <a:pt x="211" y="163"/>
                  </a:moveTo>
                  <a:lnTo>
                    <a:pt x="121" y="156"/>
                  </a:lnTo>
                  <a:lnTo>
                    <a:pt x="30" y="172"/>
                  </a:lnTo>
                  <a:lnTo>
                    <a:pt x="0" y="127"/>
                  </a:lnTo>
                  <a:lnTo>
                    <a:pt x="102" y="58"/>
                  </a:lnTo>
                  <a:lnTo>
                    <a:pt x="162" y="43"/>
                  </a:lnTo>
                  <a:lnTo>
                    <a:pt x="223" y="0"/>
                  </a:lnTo>
                  <a:lnTo>
                    <a:pt x="285" y="36"/>
                  </a:lnTo>
                  <a:lnTo>
                    <a:pt x="309" y="120"/>
                  </a:lnTo>
                  <a:lnTo>
                    <a:pt x="269" y="157"/>
                  </a:lnTo>
                  <a:lnTo>
                    <a:pt x="211" y="163"/>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01" name="Freeform 180">
              <a:extLst>
                <a:ext uri="{FF2B5EF4-FFF2-40B4-BE49-F238E27FC236}">
                  <a16:creationId xmlns:a16="http://schemas.microsoft.com/office/drawing/2014/main" id="{9F5CE6D1-7A57-48CE-955A-81B2D3676828}"/>
                </a:ext>
              </a:extLst>
            </p:cNvPr>
            <p:cNvSpPr>
              <a:spLocks/>
            </p:cNvSpPr>
            <p:nvPr/>
          </p:nvSpPr>
          <p:spPr bwMode="auto">
            <a:xfrm>
              <a:off x="2159498" y="1781109"/>
              <a:ext cx="185839" cy="228004"/>
            </a:xfrm>
            <a:custGeom>
              <a:avLst/>
              <a:gdLst>
                <a:gd name="T0" fmla="*/ 2147483647 w 702"/>
                <a:gd name="T1" fmla="*/ 2147483647 h 770"/>
                <a:gd name="T2" fmla="*/ 2147483647 w 702"/>
                <a:gd name="T3" fmla="*/ 2147483647 h 770"/>
                <a:gd name="T4" fmla="*/ 2147483647 w 702"/>
                <a:gd name="T5" fmla="*/ 2147483647 h 770"/>
                <a:gd name="T6" fmla="*/ 2147483647 w 702"/>
                <a:gd name="T7" fmla="*/ 2147483647 h 770"/>
                <a:gd name="T8" fmla="*/ 0 w 702"/>
                <a:gd name="T9" fmla="*/ 2147483647 h 770"/>
                <a:gd name="T10" fmla="*/ 2147483647 w 702"/>
                <a:gd name="T11" fmla="*/ 2147483647 h 770"/>
                <a:gd name="T12" fmla="*/ 2147483647 w 702"/>
                <a:gd name="T13" fmla="*/ 2147483647 h 770"/>
                <a:gd name="T14" fmla="*/ 2147483647 w 702"/>
                <a:gd name="T15" fmla="*/ 2147483647 h 770"/>
                <a:gd name="T16" fmla="*/ 2147483647 w 702"/>
                <a:gd name="T17" fmla="*/ 2147483647 h 770"/>
                <a:gd name="T18" fmla="*/ 2147483647 w 702"/>
                <a:gd name="T19" fmla="*/ 2147483647 h 770"/>
                <a:gd name="T20" fmla="*/ 2147483647 w 702"/>
                <a:gd name="T21" fmla="*/ 2147483647 h 770"/>
                <a:gd name="T22" fmla="*/ 2147483647 w 702"/>
                <a:gd name="T23" fmla="*/ 2147483647 h 770"/>
                <a:gd name="T24" fmla="*/ 2147483647 w 702"/>
                <a:gd name="T25" fmla="*/ 2147483647 h 770"/>
                <a:gd name="T26" fmla="*/ 2147483647 w 702"/>
                <a:gd name="T27" fmla="*/ 0 h 770"/>
                <a:gd name="T28" fmla="*/ 2147483647 w 702"/>
                <a:gd name="T29" fmla="*/ 2147483647 h 770"/>
                <a:gd name="T30" fmla="*/ 2147483647 w 702"/>
                <a:gd name="T31" fmla="*/ 2147483647 h 770"/>
                <a:gd name="T32" fmla="*/ 2147483647 w 702"/>
                <a:gd name="T33" fmla="*/ 2147483647 h 770"/>
                <a:gd name="T34" fmla="*/ 2147483647 w 702"/>
                <a:gd name="T35" fmla="*/ 2147483647 h 770"/>
                <a:gd name="T36" fmla="*/ 2147483647 w 702"/>
                <a:gd name="T37" fmla="*/ 2147483647 h 770"/>
                <a:gd name="T38" fmla="*/ 2147483647 w 702"/>
                <a:gd name="T39" fmla="*/ 2147483647 h 770"/>
                <a:gd name="T40" fmla="*/ 2147483647 w 702"/>
                <a:gd name="T41" fmla="*/ 2147483647 h 770"/>
                <a:gd name="T42" fmla="*/ 2147483647 w 702"/>
                <a:gd name="T43" fmla="*/ 2147483647 h 770"/>
                <a:gd name="T44" fmla="*/ 2147483647 w 702"/>
                <a:gd name="T45" fmla="*/ 2147483647 h 770"/>
                <a:gd name="T46" fmla="*/ 2147483647 w 702"/>
                <a:gd name="T47" fmla="*/ 2147483647 h 770"/>
                <a:gd name="T48" fmla="*/ 2147483647 w 702"/>
                <a:gd name="T49" fmla="*/ 2147483647 h 770"/>
                <a:gd name="T50" fmla="*/ 2147483647 w 702"/>
                <a:gd name="T51" fmla="*/ 2147483647 h 770"/>
                <a:gd name="T52" fmla="*/ 2147483647 w 702"/>
                <a:gd name="T53" fmla="*/ 2147483647 h 770"/>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w 702"/>
                <a:gd name="T82" fmla="*/ 0 h 770"/>
                <a:gd name="T83" fmla="*/ 702 w 702"/>
                <a:gd name="T84" fmla="*/ 770 h 770"/>
              </a:gdLst>
              <a:ahLst/>
              <a:cxnLst>
                <a:cxn ang="T54">
                  <a:pos x="T0" y="T1"/>
                </a:cxn>
                <a:cxn ang="T55">
                  <a:pos x="T2" y="T3"/>
                </a:cxn>
                <a:cxn ang="T56">
                  <a:pos x="T4" y="T5"/>
                </a:cxn>
                <a:cxn ang="T57">
                  <a:pos x="T6" y="T7"/>
                </a:cxn>
                <a:cxn ang="T58">
                  <a:pos x="T8" y="T9"/>
                </a:cxn>
                <a:cxn ang="T59">
                  <a:pos x="T10" y="T11"/>
                </a:cxn>
                <a:cxn ang="T60">
                  <a:pos x="T12" y="T13"/>
                </a:cxn>
                <a:cxn ang="T61">
                  <a:pos x="T14" y="T15"/>
                </a:cxn>
                <a:cxn ang="T62">
                  <a:pos x="T16" y="T17"/>
                </a:cxn>
                <a:cxn ang="T63">
                  <a:pos x="T18" y="T19"/>
                </a:cxn>
                <a:cxn ang="T64">
                  <a:pos x="T20" y="T21"/>
                </a:cxn>
                <a:cxn ang="T65">
                  <a:pos x="T22" y="T23"/>
                </a:cxn>
                <a:cxn ang="T66">
                  <a:pos x="T24" y="T25"/>
                </a:cxn>
                <a:cxn ang="T67">
                  <a:pos x="T26" y="T27"/>
                </a:cxn>
                <a:cxn ang="T68">
                  <a:pos x="T28" y="T29"/>
                </a:cxn>
                <a:cxn ang="T69">
                  <a:pos x="T30" y="T31"/>
                </a:cxn>
                <a:cxn ang="T70">
                  <a:pos x="T32" y="T33"/>
                </a:cxn>
                <a:cxn ang="T71">
                  <a:pos x="T34" y="T35"/>
                </a:cxn>
                <a:cxn ang="T72">
                  <a:pos x="T36" y="T37"/>
                </a:cxn>
                <a:cxn ang="T73">
                  <a:pos x="T38" y="T39"/>
                </a:cxn>
                <a:cxn ang="T74">
                  <a:pos x="T40" y="T41"/>
                </a:cxn>
                <a:cxn ang="T75">
                  <a:pos x="T42" y="T43"/>
                </a:cxn>
                <a:cxn ang="T76">
                  <a:pos x="T44" y="T45"/>
                </a:cxn>
                <a:cxn ang="T77">
                  <a:pos x="T46" y="T47"/>
                </a:cxn>
                <a:cxn ang="T78">
                  <a:pos x="T48" y="T49"/>
                </a:cxn>
                <a:cxn ang="T79">
                  <a:pos x="T50" y="T51"/>
                </a:cxn>
                <a:cxn ang="T80">
                  <a:pos x="T52" y="T53"/>
                </a:cxn>
              </a:cxnLst>
              <a:rect l="T81" t="T82" r="T83" b="T84"/>
              <a:pathLst>
                <a:path w="702" h="770">
                  <a:moveTo>
                    <a:pt x="188" y="770"/>
                  </a:moveTo>
                  <a:lnTo>
                    <a:pt x="147" y="730"/>
                  </a:lnTo>
                  <a:lnTo>
                    <a:pt x="105" y="643"/>
                  </a:lnTo>
                  <a:lnTo>
                    <a:pt x="44" y="593"/>
                  </a:lnTo>
                  <a:lnTo>
                    <a:pt x="0" y="580"/>
                  </a:lnTo>
                  <a:lnTo>
                    <a:pt x="18" y="466"/>
                  </a:lnTo>
                  <a:lnTo>
                    <a:pt x="21" y="406"/>
                  </a:lnTo>
                  <a:lnTo>
                    <a:pt x="50" y="371"/>
                  </a:lnTo>
                  <a:lnTo>
                    <a:pt x="48" y="283"/>
                  </a:lnTo>
                  <a:lnTo>
                    <a:pt x="66" y="141"/>
                  </a:lnTo>
                  <a:lnTo>
                    <a:pt x="53" y="61"/>
                  </a:lnTo>
                  <a:lnTo>
                    <a:pt x="140" y="25"/>
                  </a:lnTo>
                  <a:lnTo>
                    <a:pt x="217" y="25"/>
                  </a:lnTo>
                  <a:lnTo>
                    <a:pt x="261" y="0"/>
                  </a:lnTo>
                  <a:lnTo>
                    <a:pt x="334" y="83"/>
                  </a:lnTo>
                  <a:lnTo>
                    <a:pt x="430" y="120"/>
                  </a:lnTo>
                  <a:lnTo>
                    <a:pt x="520" y="91"/>
                  </a:lnTo>
                  <a:lnTo>
                    <a:pt x="594" y="159"/>
                  </a:lnTo>
                  <a:lnTo>
                    <a:pt x="702" y="251"/>
                  </a:lnTo>
                  <a:lnTo>
                    <a:pt x="676" y="300"/>
                  </a:lnTo>
                  <a:lnTo>
                    <a:pt x="543" y="376"/>
                  </a:lnTo>
                  <a:lnTo>
                    <a:pt x="445" y="446"/>
                  </a:lnTo>
                  <a:lnTo>
                    <a:pt x="369" y="562"/>
                  </a:lnTo>
                  <a:lnTo>
                    <a:pt x="362" y="632"/>
                  </a:lnTo>
                  <a:lnTo>
                    <a:pt x="312" y="691"/>
                  </a:lnTo>
                  <a:lnTo>
                    <a:pt x="251" y="710"/>
                  </a:lnTo>
                  <a:lnTo>
                    <a:pt x="188" y="770"/>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02" name="Freeform 181">
              <a:extLst>
                <a:ext uri="{FF2B5EF4-FFF2-40B4-BE49-F238E27FC236}">
                  <a16:creationId xmlns:a16="http://schemas.microsoft.com/office/drawing/2014/main" id="{76961C3F-01E5-4297-8E21-47679AE4CC8F}"/>
                </a:ext>
              </a:extLst>
            </p:cNvPr>
            <p:cNvSpPr>
              <a:spLocks/>
            </p:cNvSpPr>
            <p:nvPr/>
          </p:nvSpPr>
          <p:spPr bwMode="auto">
            <a:xfrm>
              <a:off x="2282870" y="1845137"/>
              <a:ext cx="331075" cy="292034"/>
            </a:xfrm>
            <a:custGeom>
              <a:avLst/>
              <a:gdLst>
                <a:gd name="T0" fmla="*/ 2147483647 w 1240"/>
                <a:gd name="T1" fmla="*/ 2147483647 h 981"/>
                <a:gd name="T2" fmla="*/ 2147483647 w 1240"/>
                <a:gd name="T3" fmla="*/ 2147483647 h 981"/>
                <a:gd name="T4" fmla="*/ 2147483647 w 1240"/>
                <a:gd name="T5" fmla="*/ 2147483647 h 981"/>
                <a:gd name="T6" fmla="*/ 2147483647 w 1240"/>
                <a:gd name="T7" fmla="*/ 2147483647 h 981"/>
                <a:gd name="T8" fmla="*/ 2147483647 w 1240"/>
                <a:gd name="T9" fmla="*/ 2147483647 h 981"/>
                <a:gd name="T10" fmla="*/ 2147483647 w 1240"/>
                <a:gd name="T11" fmla="*/ 2147483647 h 981"/>
                <a:gd name="T12" fmla="*/ 2147483647 w 1240"/>
                <a:gd name="T13" fmla="*/ 2147483647 h 981"/>
                <a:gd name="T14" fmla="*/ 2147483647 w 1240"/>
                <a:gd name="T15" fmla="*/ 2147483647 h 981"/>
                <a:gd name="T16" fmla="*/ 2147483647 w 1240"/>
                <a:gd name="T17" fmla="*/ 2147483647 h 981"/>
                <a:gd name="T18" fmla="*/ 0 w 1240"/>
                <a:gd name="T19" fmla="*/ 2147483647 h 981"/>
                <a:gd name="T20" fmla="*/ 2147483647 w 1240"/>
                <a:gd name="T21" fmla="*/ 2147483647 h 981"/>
                <a:gd name="T22" fmla="*/ 2147483647 w 1240"/>
                <a:gd name="T23" fmla="*/ 2147483647 h 981"/>
                <a:gd name="T24" fmla="*/ 2147483647 w 1240"/>
                <a:gd name="T25" fmla="*/ 2147483647 h 981"/>
                <a:gd name="T26" fmla="*/ 2147483647 w 1240"/>
                <a:gd name="T27" fmla="*/ 2147483647 h 981"/>
                <a:gd name="T28" fmla="*/ 2147483647 w 1240"/>
                <a:gd name="T29" fmla="*/ 2147483647 h 981"/>
                <a:gd name="T30" fmla="*/ 2147483647 w 1240"/>
                <a:gd name="T31" fmla="*/ 2147483647 h 981"/>
                <a:gd name="T32" fmla="*/ 2147483647 w 1240"/>
                <a:gd name="T33" fmla="*/ 2147483647 h 981"/>
                <a:gd name="T34" fmla="*/ 2147483647 w 1240"/>
                <a:gd name="T35" fmla="*/ 2147483647 h 981"/>
                <a:gd name="T36" fmla="*/ 2147483647 w 1240"/>
                <a:gd name="T37" fmla="*/ 2147483647 h 981"/>
                <a:gd name="T38" fmla="*/ 2147483647 w 1240"/>
                <a:gd name="T39" fmla="*/ 2147483647 h 981"/>
                <a:gd name="T40" fmla="*/ 2147483647 w 1240"/>
                <a:gd name="T41" fmla="*/ 2147483647 h 981"/>
                <a:gd name="T42" fmla="*/ 2147483647 w 1240"/>
                <a:gd name="T43" fmla="*/ 0 h 981"/>
                <a:gd name="T44" fmla="*/ 2147483647 w 1240"/>
                <a:gd name="T45" fmla="*/ 2147483647 h 981"/>
                <a:gd name="T46" fmla="*/ 2147483647 w 1240"/>
                <a:gd name="T47" fmla="*/ 2147483647 h 981"/>
                <a:gd name="T48" fmla="*/ 2147483647 w 1240"/>
                <a:gd name="T49" fmla="*/ 2147483647 h 981"/>
                <a:gd name="T50" fmla="*/ 2147483647 w 1240"/>
                <a:gd name="T51" fmla="*/ 2147483647 h 981"/>
                <a:gd name="T52" fmla="*/ 2147483647 w 1240"/>
                <a:gd name="T53" fmla="*/ 2147483647 h 981"/>
                <a:gd name="T54" fmla="*/ 2147483647 w 1240"/>
                <a:gd name="T55" fmla="*/ 2147483647 h 981"/>
                <a:gd name="T56" fmla="*/ 2147483647 w 1240"/>
                <a:gd name="T57" fmla="*/ 2147483647 h 981"/>
                <a:gd name="T58" fmla="*/ 2147483647 w 1240"/>
                <a:gd name="T59" fmla="*/ 2147483647 h 981"/>
                <a:gd name="T60" fmla="*/ 2147483647 w 1240"/>
                <a:gd name="T61" fmla="*/ 2147483647 h 981"/>
                <a:gd name="T62" fmla="*/ 2147483647 w 1240"/>
                <a:gd name="T63" fmla="*/ 2147483647 h 981"/>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w 1240"/>
                <a:gd name="T97" fmla="*/ 0 h 981"/>
                <a:gd name="T98" fmla="*/ 1240 w 1240"/>
                <a:gd name="T99" fmla="*/ 981 h 981"/>
              </a:gdLst>
              <a:ahLst/>
              <a:cxnLst>
                <a:cxn ang="T64">
                  <a:pos x="T0" y="T1"/>
                </a:cxn>
                <a:cxn ang="T65">
                  <a:pos x="T2" y="T3"/>
                </a:cxn>
                <a:cxn ang="T66">
                  <a:pos x="T4" y="T5"/>
                </a:cxn>
                <a:cxn ang="T67">
                  <a:pos x="T6" y="T7"/>
                </a:cxn>
                <a:cxn ang="T68">
                  <a:pos x="T8" y="T9"/>
                </a:cxn>
                <a:cxn ang="T69">
                  <a:pos x="T10" y="T11"/>
                </a:cxn>
                <a:cxn ang="T70">
                  <a:pos x="T12" y="T13"/>
                </a:cxn>
                <a:cxn ang="T71">
                  <a:pos x="T14" y="T15"/>
                </a:cxn>
                <a:cxn ang="T72">
                  <a:pos x="T16" y="T17"/>
                </a:cxn>
                <a:cxn ang="T73">
                  <a:pos x="T18" y="T19"/>
                </a:cxn>
                <a:cxn ang="T74">
                  <a:pos x="T20" y="T21"/>
                </a:cxn>
                <a:cxn ang="T75">
                  <a:pos x="T22" y="T23"/>
                </a:cxn>
                <a:cxn ang="T76">
                  <a:pos x="T24" y="T25"/>
                </a:cxn>
                <a:cxn ang="T77">
                  <a:pos x="T26" y="T27"/>
                </a:cxn>
                <a:cxn ang="T78">
                  <a:pos x="T28" y="T29"/>
                </a:cxn>
                <a:cxn ang="T79">
                  <a:pos x="T30" y="T31"/>
                </a:cxn>
                <a:cxn ang="T80">
                  <a:pos x="T32" y="T33"/>
                </a:cxn>
                <a:cxn ang="T81">
                  <a:pos x="T34" y="T35"/>
                </a:cxn>
                <a:cxn ang="T82">
                  <a:pos x="T36" y="T37"/>
                </a:cxn>
                <a:cxn ang="T83">
                  <a:pos x="T38" y="T39"/>
                </a:cxn>
                <a:cxn ang="T84">
                  <a:pos x="T40" y="T41"/>
                </a:cxn>
                <a:cxn ang="T85">
                  <a:pos x="T42" y="T43"/>
                </a:cxn>
                <a:cxn ang="T86">
                  <a:pos x="T44" y="T45"/>
                </a:cxn>
                <a:cxn ang="T87">
                  <a:pos x="T46" y="T47"/>
                </a:cxn>
                <a:cxn ang="T88">
                  <a:pos x="T48" y="T49"/>
                </a:cxn>
                <a:cxn ang="T89">
                  <a:pos x="T50" y="T51"/>
                </a:cxn>
                <a:cxn ang="T90">
                  <a:pos x="T52" y="T53"/>
                </a:cxn>
                <a:cxn ang="T91">
                  <a:pos x="T54" y="T55"/>
                </a:cxn>
                <a:cxn ang="T92">
                  <a:pos x="T56" y="T57"/>
                </a:cxn>
                <a:cxn ang="T93">
                  <a:pos x="T58" y="T59"/>
                </a:cxn>
                <a:cxn ang="T94">
                  <a:pos x="T60" y="T61"/>
                </a:cxn>
                <a:cxn ang="T95">
                  <a:pos x="T62" y="T63"/>
                </a:cxn>
              </a:cxnLst>
              <a:rect l="T96" t="T97" r="T98" b="T99"/>
              <a:pathLst>
                <a:path w="1240" h="981">
                  <a:moveTo>
                    <a:pt x="599" y="934"/>
                  </a:moveTo>
                  <a:lnTo>
                    <a:pt x="490" y="975"/>
                  </a:lnTo>
                  <a:lnTo>
                    <a:pt x="399" y="981"/>
                  </a:lnTo>
                  <a:lnTo>
                    <a:pt x="326" y="926"/>
                  </a:lnTo>
                  <a:lnTo>
                    <a:pt x="345" y="865"/>
                  </a:lnTo>
                  <a:lnTo>
                    <a:pt x="276" y="860"/>
                  </a:lnTo>
                  <a:lnTo>
                    <a:pt x="224" y="860"/>
                  </a:lnTo>
                  <a:lnTo>
                    <a:pt x="121" y="771"/>
                  </a:lnTo>
                  <a:lnTo>
                    <a:pt x="115" y="700"/>
                  </a:lnTo>
                  <a:lnTo>
                    <a:pt x="218" y="700"/>
                  </a:lnTo>
                  <a:lnTo>
                    <a:pt x="272" y="673"/>
                  </a:lnTo>
                  <a:lnTo>
                    <a:pt x="387" y="673"/>
                  </a:lnTo>
                  <a:lnTo>
                    <a:pt x="471" y="645"/>
                  </a:lnTo>
                  <a:lnTo>
                    <a:pt x="357" y="601"/>
                  </a:lnTo>
                  <a:lnTo>
                    <a:pt x="250" y="610"/>
                  </a:lnTo>
                  <a:lnTo>
                    <a:pt x="145" y="629"/>
                  </a:lnTo>
                  <a:lnTo>
                    <a:pt x="66" y="596"/>
                  </a:lnTo>
                  <a:lnTo>
                    <a:pt x="54" y="557"/>
                  </a:lnTo>
                  <a:lnTo>
                    <a:pt x="92" y="501"/>
                  </a:lnTo>
                  <a:lnTo>
                    <a:pt x="0" y="431"/>
                  </a:lnTo>
                  <a:lnTo>
                    <a:pt x="18" y="370"/>
                  </a:lnTo>
                  <a:lnTo>
                    <a:pt x="84" y="332"/>
                  </a:lnTo>
                  <a:lnTo>
                    <a:pt x="12" y="276"/>
                  </a:lnTo>
                  <a:lnTo>
                    <a:pt x="112" y="188"/>
                  </a:lnTo>
                  <a:lnTo>
                    <a:pt x="183" y="153"/>
                  </a:lnTo>
                  <a:lnTo>
                    <a:pt x="248" y="116"/>
                  </a:lnTo>
                  <a:lnTo>
                    <a:pt x="291" y="102"/>
                  </a:lnTo>
                  <a:lnTo>
                    <a:pt x="314" y="84"/>
                  </a:lnTo>
                  <a:lnTo>
                    <a:pt x="351" y="128"/>
                  </a:lnTo>
                  <a:lnTo>
                    <a:pt x="343" y="197"/>
                  </a:lnTo>
                  <a:lnTo>
                    <a:pt x="380" y="146"/>
                  </a:lnTo>
                  <a:lnTo>
                    <a:pt x="422" y="164"/>
                  </a:lnTo>
                  <a:lnTo>
                    <a:pt x="464" y="168"/>
                  </a:lnTo>
                  <a:lnTo>
                    <a:pt x="522" y="200"/>
                  </a:lnTo>
                  <a:lnTo>
                    <a:pt x="552" y="239"/>
                  </a:lnTo>
                  <a:lnTo>
                    <a:pt x="603" y="239"/>
                  </a:lnTo>
                  <a:lnTo>
                    <a:pt x="656" y="162"/>
                  </a:lnTo>
                  <a:lnTo>
                    <a:pt x="689" y="238"/>
                  </a:lnTo>
                  <a:lnTo>
                    <a:pt x="733" y="373"/>
                  </a:lnTo>
                  <a:lnTo>
                    <a:pt x="784" y="402"/>
                  </a:lnTo>
                  <a:lnTo>
                    <a:pt x="725" y="216"/>
                  </a:lnTo>
                  <a:lnTo>
                    <a:pt x="725" y="123"/>
                  </a:lnTo>
                  <a:lnTo>
                    <a:pt x="762" y="51"/>
                  </a:lnTo>
                  <a:lnTo>
                    <a:pt x="912" y="0"/>
                  </a:lnTo>
                  <a:lnTo>
                    <a:pt x="996" y="40"/>
                  </a:lnTo>
                  <a:lnTo>
                    <a:pt x="982" y="113"/>
                  </a:lnTo>
                  <a:lnTo>
                    <a:pt x="945" y="203"/>
                  </a:lnTo>
                  <a:lnTo>
                    <a:pt x="929" y="294"/>
                  </a:lnTo>
                  <a:lnTo>
                    <a:pt x="949" y="392"/>
                  </a:lnTo>
                  <a:lnTo>
                    <a:pt x="970" y="494"/>
                  </a:lnTo>
                  <a:lnTo>
                    <a:pt x="1027" y="563"/>
                  </a:lnTo>
                  <a:lnTo>
                    <a:pt x="1123" y="619"/>
                  </a:lnTo>
                  <a:lnTo>
                    <a:pt x="1188" y="656"/>
                  </a:lnTo>
                  <a:lnTo>
                    <a:pt x="1240" y="662"/>
                  </a:lnTo>
                  <a:lnTo>
                    <a:pt x="1226" y="733"/>
                  </a:lnTo>
                  <a:lnTo>
                    <a:pt x="1130" y="722"/>
                  </a:lnTo>
                  <a:lnTo>
                    <a:pt x="1114" y="788"/>
                  </a:lnTo>
                  <a:lnTo>
                    <a:pt x="1176" y="823"/>
                  </a:lnTo>
                  <a:lnTo>
                    <a:pt x="1103" y="915"/>
                  </a:lnTo>
                  <a:lnTo>
                    <a:pt x="1021" y="911"/>
                  </a:lnTo>
                  <a:lnTo>
                    <a:pt x="895" y="869"/>
                  </a:lnTo>
                  <a:lnTo>
                    <a:pt x="791" y="859"/>
                  </a:lnTo>
                  <a:lnTo>
                    <a:pt x="686" y="882"/>
                  </a:lnTo>
                  <a:lnTo>
                    <a:pt x="599" y="934"/>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03" name="Freeform 182">
              <a:extLst>
                <a:ext uri="{FF2B5EF4-FFF2-40B4-BE49-F238E27FC236}">
                  <a16:creationId xmlns:a16="http://schemas.microsoft.com/office/drawing/2014/main" id="{F36402A7-1D97-4C6B-92CD-A584015B5BD3}"/>
                </a:ext>
              </a:extLst>
            </p:cNvPr>
            <p:cNvSpPr>
              <a:spLocks/>
            </p:cNvSpPr>
            <p:nvPr/>
          </p:nvSpPr>
          <p:spPr bwMode="auto">
            <a:xfrm>
              <a:off x="2567094" y="1827959"/>
              <a:ext cx="120249" cy="167099"/>
            </a:xfrm>
            <a:custGeom>
              <a:avLst/>
              <a:gdLst>
                <a:gd name="T0" fmla="*/ 2147483647 w 450"/>
                <a:gd name="T1" fmla="*/ 2147483647 h 566"/>
                <a:gd name="T2" fmla="*/ 2147483647 w 450"/>
                <a:gd name="T3" fmla="*/ 2147483647 h 566"/>
                <a:gd name="T4" fmla="*/ 2147483647 w 450"/>
                <a:gd name="T5" fmla="*/ 2147483647 h 566"/>
                <a:gd name="T6" fmla="*/ 2147483647 w 450"/>
                <a:gd name="T7" fmla="*/ 2147483647 h 566"/>
                <a:gd name="T8" fmla="*/ 2147483647 w 450"/>
                <a:gd name="T9" fmla="*/ 2147483647 h 566"/>
                <a:gd name="T10" fmla="*/ 2147483647 w 450"/>
                <a:gd name="T11" fmla="*/ 2147483647 h 566"/>
                <a:gd name="T12" fmla="*/ 0 w 450"/>
                <a:gd name="T13" fmla="*/ 2147483647 h 566"/>
                <a:gd name="T14" fmla="*/ 2147483647 w 450"/>
                <a:gd name="T15" fmla="*/ 2147483647 h 566"/>
                <a:gd name="T16" fmla="*/ 2147483647 w 450"/>
                <a:gd name="T17" fmla="*/ 2147483647 h 566"/>
                <a:gd name="T18" fmla="*/ 2147483647 w 450"/>
                <a:gd name="T19" fmla="*/ 2147483647 h 566"/>
                <a:gd name="T20" fmla="*/ 2147483647 w 450"/>
                <a:gd name="T21" fmla="*/ 2147483647 h 566"/>
                <a:gd name="T22" fmla="*/ 2147483647 w 450"/>
                <a:gd name="T23" fmla="*/ 2147483647 h 566"/>
                <a:gd name="T24" fmla="*/ 2147483647 w 450"/>
                <a:gd name="T25" fmla="*/ 2147483647 h 566"/>
                <a:gd name="T26" fmla="*/ 2147483647 w 450"/>
                <a:gd name="T27" fmla="*/ 2147483647 h 566"/>
                <a:gd name="T28" fmla="*/ 2147483647 w 450"/>
                <a:gd name="T29" fmla="*/ 2147483647 h 566"/>
                <a:gd name="T30" fmla="*/ 2147483647 w 450"/>
                <a:gd name="T31" fmla="*/ 2147483647 h 566"/>
                <a:gd name="T32" fmla="*/ 2147483647 w 450"/>
                <a:gd name="T33" fmla="*/ 2147483647 h 566"/>
                <a:gd name="T34" fmla="*/ 2147483647 w 450"/>
                <a:gd name="T35" fmla="*/ 0 h 566"/>
                <a:gd name="T36" fmla="*/ 2147483647 w 450"/>
                <a:gd name="T37" fmla="*/ 2147483647 h 566"/>
                <a:gd name="T38" fmla="*/ 2147483647 w 450"/>
                <a:gd name="T39" fmla="*/ 2147483647 h 566"/>
                <a:gd name="T40" fmla="*/ 2147483647 w 450"/>
                <a:gd name="T41" fmla="*/ 2147483647 h 566"/>
                <a:gd name="T42" fmla="*/ 2147483647 w 450"/>
                <a:gd name="T43" fmla="*/ 2147483647 h 566"/>
                <a:gd name="T44" fmla="*/ 2147483647 w 450"/>
                <a:gd name="T45" fmla="*/ 2147483647 h 566"/>
                <a:gd name="T46" fmla="*/ 2147483647 w 450"/>
                <a:gd name="T47" fmla="*/ 2147483647 h 566"/>
                <a:gd name="T48" fmla="*/ 2147483647 w 450"/>
                <a:gd name="T49" fmla="*/ 2147483647 h 566"/>
                <a:gd name="T50" fmla="*/ 2147483647 w 450"/>
                <a:gd name="T51" fmla="*/ 2147483647 h 566"/>
                <a:gd name="T52" fmla="*/ 2147483647 w 450"/>
                <a:gd name="T53" fmla="*/ 2147483647 h 566"/>
                <a:gd name="T54" fmla="*/ 2147483647 w 450"/>
                <a:gd name="T55" fmla="*/ 2147483647 h 566"/>
                <a:gd name="T56" fmla="*/ 2147483647 w 450"/>
                <a:gd name="T57" fmla="*/ 2147483647 h 566"/>
                <a:gd name="T58" fmla="*/ 2147483647 w 450"/>
                <a:gd name="T59" fmla="*/ 2147483647 h 566"/>
                <a:gd name="T60" fmla="*/ 2147483647 w 450"/>
                <a:gd name="T61" fmla="*/ 2147483647 h 566"/>
                <a:gd name="T62" fmla="*/ 2147483647 w 450"/>
                <a:gd name="T63" fmla="*/ 2147483647 h 56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w 450"/>
                <a:gd name="T97" fmla="*/ 0 h 566"/>
                <a:gd name="T98" fmla="*/ 450 w 450"/>
                <a:gd name="T99" fmla="*/ 566 h 566"/>
              </a:gdLst>
              <a:ahLst/>
              <a:cxnLst>
                <a:cxn ang="T64">
                  <a:pos x="T0" y="T1"/>
                </a:cxn>
                <a:cxn ang="T65">
                  <a:pos x="T2" y="T3"/>
                </a:cxn>
                <a:cxn ang="T66">
                  <a:pos x="T4" y="T5"/>
                </a:cxn>
                <a:cxn ang="T67">
                  <a:pos x="T6" y="T7"/>
                </a:cxn>
                <a:cxn ang="T68">
                  <a:pos x="T8" y="T9"/>
                </a:cxn>
                <a:cxn ang="T69">
                  <a:pos x="T10" y="T11"/>
                </a:cxn>
                <a:cxn ang="T70">
                  <a:pos x="T12" y="T13"/>
                </a:cxn>
                <a:cxn ang="T71">
                  <a:pos x="T14" y="T15"/>
                </a:cxn>
                <a:cxn ang="T72">
                  <a:pos x="T16" y="T17"/>
                </a:cxn>
                <a:cxn ang="T73">
                  <a:pos x="T18" y="T19"/>
                </a:cxn>
                <a:cxn ang="T74">
                  <a:pos x="T20" y="T21"/>
                </a:cxn>
                <a:cxn ang="T75">
                  <a:pos x="T22" y="T23"/>
                </a:cxn>
                <a:cxn ang="T76">
                  <a:pos x="T24" y="T25"/>
                </a:cxn>
                <a:cxn ang="T77">
                  <a:pos x="T26" y="T27"/>
                </a:cxn>
                <a:cxn ang="T78">
                  <a:pos x="T28" y="T29"/>
                </a:cxn>
                <a:cxn ang="T79">
                  <a:pos x="T30" y="T31"/>
                </a:cxn>
                <a:cxn ang="T80">
                  <a:pos x="T32" y="T33"/>
                </a:cxn>
                <a:cxn ang="T81">
                  <a:pos x="T34" y="T35"/>
                </a:cxn>
                <a:cxn ang="T82">
                  <a:pos x="T36" y="T37"/>
                </a:cxn>
                <a:cxn ang="T83">
                  <a:pos x="T38" y="T39"/>
                </a:cxn>
                <a:cxn ang="T84">
                  <a:pos x="T40" y="T41"/>
                </a:cxn>
                <a:cxn ang="T85">
                  <a:pos x="T42" y="T43"/>
                </a:cxn>
                <a:cxn ang="T86">
                  <a:pos x="T44" y="T45"/>
                </a:cxn>
                <a:cxn ang="T87">
                  <a:pos x="T46" y="T47"/>
                </a:cxn>
                <a:cxn ang="T88">
                  <a:pos x="T48" y="T49"/>
                </a:cxn>
                <a:cxn ang="T89">
                  <a:pos x="T50" y="T51"/>
                </a:cxn>
                <a:cxn ang="T90">
                  <a:pos x="T52" y="T53"/>
                </a:cxn>
                <a:cxn ang="T91">
                  <a:pos x="T54" y="T55"/>
                </a:cxn>
                <a:cxn ang="T92">
                  <a:pos x="T56" y="T57"/>
                </a:cxn>
                <a:cxn ang="T93">
                  <a:pos x="T58" y="T59"/>
                </a:cxn>
                <a:cxn ang="T94">
                  <a:pos x="T60" y="T61"/>
                </a:cxn>
                <a:cxn ang="T95">
                  <a:pos x="T62" y="T63"/>
                </a:cxn>
              </a:cxnLst>
              <a:rect l="T96" t="T97" r="T98" b="T99"/>
              <a:pathLst>
                <a:path w="450" h="566">
                  <a:moveTo>
                    <a:pt x="233" y="535"/>
                  </a:moveTo>
                  <a:lnTo>
                    <a:pt x="222" y="479"/>
                  </a:lnTo>
                  <a:lnTo>
                    <a:pt x="181" y="425"/>
                  </a:lnTo>
                  <a:lnTo>
                    <a:pt x="134" y="401"/>
                  </a:lnTo>
                  <a:lnTo>
                    <a:pt x="99" y="401"/>
                  </a:lnTo>
                  <a:lnTo>
                    <a:pt x="59" y="362"/>
                  </a:lnTo>
                  <a:lnTo>
                    <a:pt x="0" y="307"/>
                  </a:lnTo>
                  <a:lnTo>
                    <a:pt x="14" y="259"/>
                  </a:lnTo>
                  <a:lnTo>
                    <a:pt x="42" y="219"/>
                  </a:lnTo>
                  <a:lnTo>
                    <a:pt x="138" y="274"/>
                  </a:lnTo>
                  <a:lnTo>
                    <a:pt x="159" y="236"/>
                  </a:lnTo>
                  <a:lnTo>
                    <a:pt x="139" y="192"/>
                  </a:lnTo>
                  <a:lnTo>
                    <a:pt x="111" y="164"/>
                  </a:lnTo>
                  <a:lnTo>
                    <a:pt x="103" y="121"/>
                  </a:lnTo>
                  <a:lnTo>
                    <a:pt x="91" y="82"/>
                  </a:lnTo>
                  <a:lnTo>
                    <a:pt x="133" y="49"/>
                  </a:lnTo>
                  <a:lnTo>
                    <a:pt x="192" y="44"/>
                  </a:lnTo>
                  <a:lnTo>
                    <a:pt x="230" y="0"/>
                  </a:lnTo>
                  <a:lnTo>
                    <a:pt x="296" y="16"/>
                  </a:lnTo>
                  <a:lnTo>
                    <a:pt x="356" y="33"/>
                  </a:lnTo>
                  <a:lnTo>
                    <a:pt x="411" y="93"/>
                  </a:lnTo>
                  <a:lnTo>
                    <a:pt x="402" y="136"/>
                  </a:lnTo>
                  <a:lnTo>
                    <a:pt x="417" y="198"/>
                  </a:lnTo>
                  <a:lnTo>
                    <a:pt x="419" y="265"/>
                  </a:lnTo>
                  <a:lnTo>
                    <a:pt x="444" y="317"/>
                  </a:lnTo>
                  <a:lnTo>
                    <a:pt x="429" y="381"/>
                  </a:lnTo>
                  <a:lnTo>
                    <a:pt x="450" y="468"/>
                  </a:lnTo>
                  <a:lnTo>
                    <a:pt x="371" y="504"/>
                  </a:lnTo>
                  <a:lnTo>
                    <a:pt x="327" y="532"/>
                  </a:lnTo>
                  <a:lnTo>
                    <a:pt x="297" y="566"/>
                  </a:lnTo>
                  <a:lnTo>
                    <a:pt x="254" y="563"/>
                  </a:lnTo>
                  <a:lnTo>
                    <a:pt x="233" y="535"/>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04" name="Freeform 183">
              <a:extLst>
                <a:ext uri="{FF2B5EF4-FFF2-40B4-BE49-F238E27FC236}">
                  <a16:creationId xmlns:a16="http://schemas.microsoft.com/office/drawing/2014/main" id="{7C56D42D-0A06-4EF8-8C38-C44377B48E05}"/>
                </a:ext>
              </a:extLst>
            </p:cNvPr>
            <p:cNvSpPr>
              <a:spLocks/>
            </p:cNvSpPr>
            <p:nvPr/>
          </p:nvSpPr>
          <p:spPr bwMode="auto">
            <a:xfrm>
              <a:off x="2679535" y="1718642"/>
              <a:ext cx="65590" cy="71837"/>
            </a:xfrm>
            <a:custGeom>
              <a:avLst/>
              <a:gdLst>
                <a:gd name="T0" fmla="*/ 2147483647 w 246"/>
                <a:gd name="T1" fmla="*/ 2147483647 h 270"/>
                <a:gd name="T2" fmla="*/ 2147483647 w 246"/>
                <a:gd name="T3" fmla="*/ 2147483647 h 270"/>
                <a:gd name="T4" fmla="*/ 2147483647 w 246"/>
                <a:gd name="T5" fmla="*/ 2147483647 h 270"/>
                <a:gd name="T6" fmla="*/ 0 w 246"/>
                <a:gd name="T7" fmla="*/ 2147483647 h 270"/>
                <a:gd name="T8" fmla="*/ 2147483647 w 246"/>
                <a:gd name="T9" fmla="*/ 2147483647 h 270"/>
                <a:gd name="T10" fmla="*/ 2147483647 w 246"/>
                <a:gd name="T11" fmla="*/ 2147483647 h 270"/>
                <a:gd name="T12" fmla="*/ 2147483647 w 246"/>
                <a:gd name="T13" fmla="*/ 0 h 270"/>
                <a:gd name="T14" fmla="*/ 2147483647 w 246"/>
                <a:gd name="T15" fmla="*/ 2147483647 h 270"/>
                <a:gd name="T16" fmla="*/ 2147483647 w 246"/>
                <a:gd name="T17" fmla="*/ 2147483647 h 270"/>
                <a:gd name="T18" fmla="*/ 2147483647 w 246"/>
                <a:gd name="T19" fmla="*/ 2147483647 h 270"/>
                <a:gd name="T20" fmla="*/ 2147483647 w 246"/>
                <a:gd name="T21" fmla="*/ 2147483647 h 27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46"/>
                <a:gd name="T34" fmla="*/ 0 h 270"/>
                <a:gd name="T35" fmla="*/ 246 w 246"/>
                <a:gd name="T36" fmla="*/ 270 h 27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46" h="270">
                  <a:moveTo>
                    <a:pt x="174" y="270"/>
                  </a:moveTo>
                  <a:lnTo>
                    <a:pt x="66" y="246"/>
                  </a:lnTo>
                  <a:lnTo>
                    <a:pt x="36" y="192"/>
                  </a:lnTo>
                  <a:lnTo>
                    <a:pt x="0" y="126"/>
                  </a:lnTo>
                  <a:lnTo>
                    <a:pt x="36" y="60"/>
                  </a:lnTo>
                  <a:lnTo>
                    <a:pt x="78" y="12"/>
                  </a:lnTo>
                  <a:lnTo>
                    <a:pt x="156" y="0"/>
                  </a:lnTo>
                  <a:lnTo>
                    <a:pt x="210" y="78"/>
                  </a:lnTo>
                  <a:lnTo>
                    <a:pt x="234" y="180"/>
                  </a:lnTo>
                  <a:lnTo>
                    <a:pt x="246" y="252"/>
                  </a:lnTo>
                  <a:lnTo>
                    <a:pt x="174" y="270"/>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05" name="Freeform 184">
              <a:extLst>
                <a:ext uri="{FF2B5EF4-FFF2-40B4-BE49-F238E27FC236}">
                  <a16:creationId xmlns:a16="http://schemas.microsoft.com/office/drawing/2014/main" id="{CC6D67D9-14C0-4D48-9B94-1729F1B95830}"/>
                </a:ext>
              </a:extLst>
            </p:cNvPr>
            <p:cNvSpPr>
              <a:spLocks/>
            </p:cNvSpPr>
            <p:nvPr/>
          </p:nvSpPr>
          <p:spPr bwMode="auto">
            <a:xfrm>
              <a:off x="2320350" y="3213164"/>
              <a:ext cx="541901" cy="357624"/>
            </a:xfrm>
            <a:custGeom>
              <a:avLst/>
              <a:gdLst>
                <a:gd name="T0" fmla="*/ 12 w 3219450"/>
                <a:gd name="T1" fmla="*/ 32 h 2128568"/>
                <a:gd name="T2" fmla="*/ 25 w 3219450"/>
                <a:gd name="T3" fmla="*/ 65 h 2128568"/>
                <a:gd name="T4" fmla="*/ 42 w 3219450"/>
                <a:gd name="T5" fmla="*/ 87 h 2128568"/>
                <a:gd name="T6" fmla="*/ 47 w 3219450"/>
                <a:gd name="T7" fmla="*/ 105 h 2128568"/>
                <a:gd name="T8" fmla="*/ 66 w 3219450"/>
                <a:gd name="T9" fmla="*/ 125 h 2128568"/>
                <a:gd name="T10" fmla="*/ 72 w 3219450"/>
                <a:gd name="T11" fmla="*/ 146 h 2128568"/>
                <a:gd name="T12" fmla="*/ 118 w 3219450"/>
                <a:gd name="T13" fmla="*/ 173 h 2128568"/>
                <a:gd name="T14" fmla="*/ 100 w 3219450"/>
                <a:gd name="T15" fmla="*/ 143 h 2128568"/>
                <a:gd name="T16" fmla="*/ 87 w 3219450"/>
                <a:gd name="T17" fmla="*/ 120 h 2128568"/>
                <a:gd name="T18" fmla="*/ 72 w 3219450"/>
                <a:gd name="T19" fmla="*/ 92 h 2128568"/>
                <a:gd name="T20" fmla="*/ 45 w 3219450"/>
                <a:gd name="T21" fmla="*/ 56 h 2128568"/>
                <a:gd name="T22" fmla="*/ 32 w 3219450"/>
                <a:gd name="T23" fmla="*/ 31 h 2128568"/>
                <a:gd name="T24" fmla="*/ 45 w 3219450"/>
                <a:gd name="T25" fmla="*/ 21 h 2128568"/>
                <a:gd name="T26" fmla="*/ 57 w 3219450"/>
                <a:gd name="T27" fmla="*/ 53 h 2128568"/>
                <a:gd name="T28" fmla="*/ 81 w 3219450"/>
                <a:gd name="T29" fmla="*/ 79 h 2128568"/>
                <a:gd name="T30" fmla="*/ 108 w 3219450"/>
                <a:gd name="T31" fmla="*/ 109 h 2128568"/>
                <a:gd name="T32" fmla="*/ 123 w 3219450"/>
                <a:gd name="T33" fmla="*/ 132 h 2128568"/>
                <a:gd name="T34" fmla="*/ 155 w 3219450"/>
                <a:gd name="T35" fmla="*/ 166 h 2128568"/>
                <a:gd name="T36" fmla="*/ 168 w 3219450"/>
                <a:gd name="T37" fmla="*/ 202 h 2128568"/>
                <a:gd name="T38" fmla="*/ 194 w 3219450"/>
                <a:gd name="T39" fmla="*/ 237 h 2128568"/>
                <a:gd name="T40" fmla="*/ 230 w 3219450"/>
                <a:gd name="T41" fmla="*/ 260 h 2128568"/>
                <a:gd name="T42" fmla="*/ 272 w 3219450"/>
                <a:gd name="T43" fmla="*/ 280 h 2128568"/>
                <a:gd name="T44" fmla="*/ 308 w 3219450"/>
                <a:gd name="T45" fmla="*/ 288 h 2128568"/>
                <a:gd name="T46" fmla="*/ 346 w 3219450"/>
                <a:gd name="T47" fmla="*/ 282 h 2128568"/>
                <a:gd name="T48" fmla="*/ 364 w 3219450"/>
                <a:gd name="T49" fmla="*/ 291 h 2128568"/>
                <a:gd name="T50" fmla="*/ 387 w 3219450"/>
                <a:gd name="T51" fmla="*/ 300 h 2128568"/>
                <a:gd name="T52" fmla="*/ 407 w 3219450"/>
                <a:gd name="T53" fmla="*/ 274 h 2128568"/>
                <a:gd name="T54" fmla="*/ 414 w 3219450"/>
                <a:gd name="T55" fmla="*/ 255 h 2128568"/>
                <a:gd name="T56" fmla="*/ 447 w 3219450"/>
                <a:gd name="T57" fmla="*/ 245 h 2128568"/>
                <a:gd name="T58" fmla="*/ 465 w 3219450"/>
                <a:gd name="T59" fmla="*/ 219 h 2128568"/>
                <a:gd name="T60" fmla="*/ 458 w 3219450"/>
                <a:gd name="T61" fmla="*/ 192 h 2128568"/>
                <a:gd name="T62" fmla="*/ 424 w 3219450"/>
                <a:gd name="T63" fmla="*/ 201 h 2128568"/>
                <a:gd name="T64" fmla="*/ 401 w 3219450"/>
                <a:gd name="T65" fmla="*/ 235 h 2128568"/>
                <a:gd name="T66" fmla="*/ 366 w 3219450"/>
                <a:gd name="T67" fmla="*/ 247 h 2128568"/>
                <a:gd name="T68" fmla="*/ 340 w 3219450"/>
                <a:gd name="T69" fmla="*/ 242 h 2128568"/>
                <a:gd name="T70" fmla="*/ 315 w 3219450"/>
                <a:gd name="T71" fmla="*/ 228 h 2128568"/>
                <a:gd name="T72" fmla="*/ 304 w 3219450"/>
                <a:gd name="T73" fmla="*/ 198 h 2128568"/>
                <a:gd name="T74" fmla="*/ 300 w 3219450"/>
                <a:gd name="T75" fmla="*/ 171 h 2128568"/>
                <a:gd name="T76" fmla="*/ 306 w 3219450"/>
                <a:gd name="T77" fmla="*/ 137 h 2128568"/>
                <a:gd name="T78" fmla="*/ 294 w 3219450"/>
                <a:gd name="T79" fmla="*/ 114 h 2128568"/>
                <a:gd name="T80" fmla="*/ 253 w 3219450"/>
                <a:gd name="T81" fmla="*/ 71 h 2128568"/>
                <a:gd name="T82" fmla="*/ 195 w 3219450"/>
                <a:gd name="T83" fmla="*/ 50 h 2128568"/>
                <a:gd name="T84" fmla="*/ 160 w 3219450"/>
                <a:gd name="T85" fmla="*/ 18 h 2128568"/>
                <a:gd name="T86" fmla="*/ 109 w 3219450"/>
                <a:gd name="T87" fmla="*/ 20 h 2128568"/>
                <a:gd name="T88" fmla="*/ 71 w 3219450"/>
                <a:gd name="T89" fmla="*/ 21 h 2128568"/>
                <a:gd name="T90" fmla="*/ 31 w 3219450"/>
                <a:gd name="T91" fmla="*/ 2 h 2128568"/>
                <a:gd name="T92" fmla="*/ 0 w 3219450"/>
                <a:gd name="T93" fmla="*/ 0 h 2128568"/>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w 3219450"/>
                <a:gd name="T142" fmla="*/ 0 h 2128568"/>
                <a:gd name="T143" fmla="*/ 3219450 w 3219450"/>
                <a:gd name="T144" fmla="*/ 2128568 h 2128568"/>
              </a:gdLst>
              <a:ahLst/>
              <a:cxnLst>
                <a:cxn ang="T94">
                  <a:pos x="T0" y="T1"/>
                </a:cxn>
                <a:cxn ang="T95">
                  <a:pos x="T2" y="T3"/>
                </a:cxn>
                <a:cxn ang="T96">
                  <a:pos x="T4" y="T5"/>
                </a:cxn>
                <a:cxn ang="T97">
                  <a:pos x="T6" y="T7"/>
                </a:cxn>
                <a:cxn ang="T98">
                  <a:pos x="T8" y="T9"/>
                </a:cxn>
                <a:cxn ang="T99">
                  <a:pos x="T10" y="T11"/>
                </a:cxn>
                <a:cxn ang="T100">
                  <a:pos x="T12" y="T13"/>
                </a:cxn>
                <a:cxn ang="T101">
                  <a:pos x="T14" y="T15"/>
                </a:cxn>
                <a:cxn ang="T102">
                  <a:pos x="T16" y="T17"/>
                </a:cxn>
                <a:cxn ang="T103">
                  <a:pos x="T18" y="T19"/>
                </a:cxn>
                <a:cxn ang="T104">
                  <a:pos x="T20" y="T21"/>
                </a:cxn>
                <a:cxn ang="T105">
                  <a:pos x="T22" y="T23"/>
                </a:cxn>
                <a:cxn ang="T106">
                  <a:pos x="T24" y="T25"/>
                </a:cxn>
                <a:cxn ang="T107">
                  <a:pos x="T26" y="T27"/>
                </a:cxn>
                <a:cxn ang="T108">
                  <a:pos x="T28" y="T29"/>
                </a:cxn>
                <a:cxn ang="T109">
                  <a:pos x="T30" y="T31"/>
                </a:cxn>
                <a:cxn ang="T110">
                  <a:pos x="T32" y="T33"/>
                </a:cxn>
                <a:cxn ang="T111">
                  <a:pos x="T34" y="T35"/>
                </a:cxn>
                <a:cxn ang="T112">
                  <a:pos x="T36" y="T37"/>
                </a:cxn>
                <a:cxn ang="T113">
                  <a:pos x="T38" y="T39"/>
                </a:cxn>
                <a:cxn ang="T114">
                  <a:pos x="T40" y="T41"/>
                </a:cxn>
                <a:cxn ang="T115">
                  <a:pos x="T42" y="T43"/>
                </a:cxn>
                <a:cxn ang="T116">
                  <a:pos x="T44" y="T45"/>
                </a:cxn>
                <a:cxn ang="T117">
                  <a:pos x="T46" y="T47"/>
                </a:cxn>
                <a:cxn ang="T118">
                  <a:pos x="T48" y="T49"/>
                </a:cxn>
                <a:cxn ang="T119">
                  <a:pos x="T50" y="T51"/>
                </a:cxn>
                <a:cxn ang="T120">
                  <a:pos x="T52" y="T53"/>
                </a:cxn>
                <a:cxn ang="T121">
                  <a:pos x="T54" y="T55"/>
                </a:cxn>
                <a:cxn ang="T122">
                  <a:pos x="T56" y="T57"/>
                </a:cxn>
                <a:cxn ang="T123">
                  <a:pos x="T58" y="T59"/>
                </a:cxn>
                <a:cxn ang="T124">
                  <a:pos x="T60" y="T61"/>
                </a:cxn>
                <a:cxn ang="T125">
                  <a:pos x="T62" y="T63"/>
                </a:cxn>
                <a:cxn ang="T126">
                  <a:pos x="T64" y="T65"/>
                </a:cxn>
                <a:cxn ang="T127">
                  <a:pos x="T66" y="T67"/>
                </a:cxn>
                <a:cxn ang="T128">
                  <a:pos x="T68" y="T69"/>
                </a:cxn>
                <a:cxn ang="T129">
                  <a:pos x="T70" y="T71"/>
                </a:cxn>
                <a:cxn ang="T130">
                  <a:pos x="T72" y="T73"/>
                </a:cxn>
                <a:cxn ang="T131">
                  <a:pos x="T74" y="T75"/>
                </a:cxn>
                <a:cxn ang="T132">
                  <a:pos x="T76" y="T77"/>
                </a:cxn>
                <a:cxn ang="T133">
                  <a:pos x="T78" y="T79"/>
                </a:cxn>
                <a:cxn ang="T134">
                  <a:pos x="T80" y="T81"/>
                </a:cxn>
                <a:cxn ang="T135">
                  <a:pos x="T82" y="T83"/>
                </a:cxn>
                <a:cxn ang="T136">
                  <a:pos x="T84" y="T85"/>
                </a:cxn>
                <a:cxn ang="T137">
                  <a:pos x="T86" y="T87"/>
                </a:cxn>
                <a:cxn ang="T138">
                  <a:pos x="T88" y="T89"/>
                </a:cxn>
                <a:cxn ang="T139">
                  <a:pos x="T90" y="T91"/>
                </a:cxn>
                <a:cxn ang="T140">
                  <a:pos x="T92" y="T93"/>
                </a:cxn>
              </a:cxnLst>
              <a:rect l="T141" t="T142" r="T143" b="T144"/>
              <a:pathLst>
                <a:path w="3219450" h="2128568">
                  <a:moveTo>
                    <a:pt x="35335" y="75214"/>
                  </a:moveTo>
                  <a:lnTo>
                    <a:pt x="37716" y="134745"/>
                  </a:lnTo>
                  <a:lnTo>
                    <a:pt x="85725" y="218806"/>
                  </a:lnTo>
                  <a:lnTo>
                    <a:pt x="128588" y="302149"/>
                  </a:lnTo>
                  <a:lnTo>
                    <a:pt x="136599" y="386325"/>
                  </a:lnTo>
                  <a:lnTo>
                    <a:pt x="168349" y="446303"/>
                  </a:lnTo>
                  <a:lnTo>
                    <a:pt x="264319" y="475981"/>
                  </a:lnTo>
                  <a:lnTo>
                    <a:pt x="314325" y="552181"/>
                  </a:lnTo>
                  <a:lnTo>
                    <a:pt x="288132" y="597424"/>
                  </a:lnTo>
                  <a:lnTo>
                    <a:pt x="219149" y="652696"/>
                  </a:lnTo>
                  <a:lnTo>
                    <a:pt x="268361" y="725021"/>
                  </a:lnTo>
                  <a:lnTo>
                    <a:pt x="319161" y="725021"/>
                  </a:lnTo>
                  <a:lnTo>
                    <a:pt x="369961" y="755010"/>
                  </a:lnTo>
                  <a:lnTo>
                    <a:pt x="409649" y="786763"/>
                  </a:lnTo>
                  <a:lnTo>
                    <a:pt x="450924" y="857325"/>
                  </a:lnTo>
                  <a:lnTo>
                    <a:pt x="521494" y="866506"/>
                  </a:lnTo>
                  <a:lnTo>
                    <a:pt x="495300" y="954612"/>
                  </a:lnTo>
                  <a:lnTo>
                    <a:pt x="488157" y="1004618"/>
                  </a:lnTo>
                  <a:lnTo>
                    <a:pt x="571574" y="1016088"/>
                  </a:lnTo>
                  <a:lnTo>
                    <a:pt x="736674" y="1183672"/>
                  </a:lnTo>
                  <a:lnTo>
                    <a:pt x="802482" y="1187974"/>
                  </a:lnTo>
                  <a:lnTo>
                    <a:pt x="819150" y="1140349"/>
                  </a:lnTo>
                  <a:lnTo>
                    <a:pt x="781124" y="1095470"/>
                  </a:lnTo>
                  <a:lnTo>
                    <a:pt x="684286" y="984336"/>
                  </a:lnTo>
                  <a:lnTo>
                    <a:pt x="650949" y="941999"/>
                  </a:lnTo>
                  <a:lnTo>
                    <a:pt x="650949" y="882021"/>
                  </a:lnTo>
                  <a:lnTo>
                    <a:pt x="595386" y="829100"/>
                  </a:lnTo>
                  <a:lnTo>
                    <a:pt x="569986" y="751482"/>
                  </a:lnTo>
                  <a:lnTo>
                    <a:pt x="531886" y="698561"/>
                  </a:lnTo>
                  <a:lnTo>
                    <a:pt x="489024" y="633291"/>
                  </a:lnTo>
                  <a:lnTo>
                    <a:pt x="433461" y="534505"/>
                  </a:lnTo>
                  <a:lnTo>
                    <a:pt x="374724" y="458651"/>
                  </a:lnTo>
                  <a:lnTo>
                    <a:pt x="304874" y="386325"/>
                  </a:lnTo>
                  <a:lnTo>
                    <a:pt x="269082" y="325962"/>
                  </a:lnTo>
                  <a:lnTo>
                    <a:pt x="257175" y="259287"/>
                  </a:lnTo>
                  <a:lnTo>
                    <a:pt x="216694" y="214043"/>
                  </a:lnTo>
                  <a:lnTo>
                    <a:pt x="209550" y="173562"/>
                  </a:lnTo>
                  <a:lnTo>
                    <a:pt x="235744" y="144987"/>
                  </a:lnTo>
                  <a:lnTo>
                    <a:pt x="309563" y="147368"/>
                  </a:lnTo>
                  <a:lnTo>
                    <a:pt x="319161" y="194045"/>
                  </a:lnTo>
                  <a:lnTo>
                    <a:pt x="376311" y="262843"/>
                  </a:lnTo>
                  <a:lnTo>
                    <a:pt x="389011" y="363393"/>
                  </a:lnTo>
                  <a:lnTo>
                    <a:pt x="446161" y="395146"/>
                  </a:lnTo>
                  <a:lnTo>
                    <a:pt x="508074" y="481584"/>
                  </a:lnTo>
                  <a:lnTo>
                    <a:pt x="550936" y="545089"/>
                  </a:lnTo>
                  <a:lnTo>
                    <a:pt x="617611" y="619179"/>
                  </a:lnTo>
                  <a:lnTo>
                    <a:pt x="655711" y="703853"/>
                  </a:lnTo>
                  <a:lnTo>
                    <a:pt x="738261" y="749718"/>
                  </a:lnTo>
                  <a:lnTo>
                    <a:pt x="804863" y="783162"/>
                  </a:lnTo>
                  <a:lnTo>
                    <a:pt x="776361" y="855561"/>
                  </a:lnTo>
                  <a:lnTo>
                    <a:pt x="838274" y="908482"/>
                  </a:lnTo>
                  <a:lnTo>
                    <a:pt x="904949" y="971987"/>
                  </a:lnTo>
                  <a:lnTo>
                    <a:pt x="1007269" y="1028431"/>
                  </a:lnTo>
                  <a:lnTo>
                    <a:pt x="1059657" y="1142731"/>
                  </a:lnTo>
                  <a:lnTo>
                    <a:pt x="1131961" y="1227773"/>
                  </a:lnTo>
                  <a:lnTo>
                    <a:pt x="1162124" y="1310683"/>
                  </a:lnTo>
                  <a:lnTo>
                    <a:pt x="1146249" y="1391829"/>
                  </a:lnTo>
                  <a:lnTo>
                    <a:pt x="1136724" y="1501200"/>
                  </a:lnTo>
                  <a:lnTo>
                    <a:pt x="1227211" y="1559413"/>
                  </a:lnTo>
                  <a:lnTo>
                    <a:pt x="1322461" y="1629975"/>
                  </a:lnTo>
                  <a:lnTo>
                    <a:pt x="1379611" y="1725233"/>
                  </a:lnTo>
                  <a:lnTo>
                    <a:pt x="1485974" y="1712885"/>
                  </a:lnTo>
                  <a:lnTo>
                    <a:pt x="1566936" y="1788739"/>
                  </a:lnTo>
                  <a:lnTo>
                    <a:pt x="1638374" y="1813435"/>
                  </a:lnTo>
                  <a:lnTo>
                    <a:pt x="1727274" y="1852244"/>
                  </a:lnTo>
                  <a:lnTo>
                    <a:pt x="1851099" y="1924570"/>
                  </a:lnTo>
                  <a:lnTo>
                    <a:pt x="1947936" y="1942210"/>
                  </a:lnTo>
                  <a:lnTo>
                    <a:pt x="2041599" y="1945738"/>
                  </a:lnTo>
                  <a:lnTo>
                    <a:pt x="2097882" y="1983312"/>
                  </a:lnTo>
                  <a:lnTo>
                    <a:pt x="2183607" y="2035699"/>
                  </a:lnTo>
                  <a:lnTo>
                    <a:pt x="2274094" y="1978549"/>
                  </a:lnTo>
                  <a:lnTo>
                    <a:pt x="2362274" y="1942210"/>
                  </a:lnTo>
                  <a:lnTo>
                    <a:pt x="2407444" y="1959499"/>
                  </a:lnTo>
                  <a:lnTo>
                    <a:pt x="2426494" y="1978549"/>
                  </a:lnTo>
                  <a:lnTo>
                    <a:pt x="2483644" y="2004743"/>
                  </a:lnTo>
                  <a:lnTo>
                    <a:pt x="2540794" y="2042843"/>
                  </a:lnTo>
                  <a:lnTo>
                    <a:pt x="2619375" y="2128568"/>
                  </a:lnTo>
                  <a:lnTo>
                    <a:pt x="2640807" y="2066656"/>
                  </a:lnTo>
                  <a:lnTo>
                    <a:pt x="2681288" y="1971406"/>
                  </a:lnTo>
                  <a:lnTo>
                    <a:pt x="2778919" y="1923781"/>
                  </a:lnTo>
                  <a:lnTo>
                    <a:pt x="2774157" y="1888062"/>
                  </a:lnTo>
                  <a:lnTo>
                    <a:pt x="2757488" y="1835674"/>
                  </a:lnTo>
                  <a:lnTo>
                    <a:pt x="2752725" y="1795193"/>
                  </a:lnTo>
                  <a:lnTo>
                    <a:pt x="2819400" y="1757093"/>
                  </a:lnTo>
                  <a:lnTo>
                    <a:pt x="2919413" y="1752331"/>
                  </a:lnTo>
                  <a:lnTo>
                    <a:pt x="2962275" y="1702324"/>
                  </a:lnTo>
                  <a:lnTo>
                    <a:pt x="3045619" y="1685656"/>
                  </a:lnTo>
                  <a:lnTo>
                    <a:pt x="3112294" y="1709468"/>
                  </a:lnTo>
                  <a:lnTo>
                    <a:pt x="3131344" y="1590406"/>
                  </a:lnTo>
                  <a:lnTo>
                    <a:pt x="3167063" y="1504681"/>
                  </a:lnTo>
                  <a:lnTo>
                    <a:pt x="3219450" y="1411812"/>
                  </a:lnTo>
                  <a:lnTo>
                    <a:pt x="3195638" y="1328468"/>
                  </a:lnTo>
                  <a:lnTo>
                    <a:pt x="3119438" y="1321324"/>
                  </a:lnTo>
                  <a:lnTo>
                    <a:pt x="3026569" y="1326087"/>
                  </a:lnTo>
                  <a:lnTo>
                    <a:pt x="2981325" y="1368949"/>
                  </a:lnTo>
                  <a:lnTo>
                    <a:pt x="2893219" y="1383237"/>
                  </a:lnTo>
                  <a:lnTo>
                    <a:pt x="2828925" y="1423718"/>
                  </a:lnTo>
                  <a:lnTo>
                    <a:pt x="2800350" y="1518968"/>
                  </a:lnTo>
                  <a:lnTo>
                    <a:pt x="2736057" y="1616599"/>
                  </a:lnTo>
                  <a:lnTo>
                    <a:pt x="2631282" y="1668987"/>
                  </a:lnTo>
                  <a:lnTo>
                    <a:pt x="2555082" y="1678512"/>
                  </a:lnTo>
                  <a:lnTo>
                    <a:pt x="2495550" y="1697562"/>
                  </a:lnTo>
                  <a:lnTo>
                    <a:pt x="2452688" y="1714231"/>
                  </a:lnTo>
                  <a:lnTo>
                    <a:pt x="2383632" y="1704706"/>
                  </a:lnTo>
                  <a:lnTo>
                    <a:pt x="2317824" y="1667020"/>
                  </a:lnTo>
                  <a:lnTo>
                    <a:pt x="2252736" y="1693480"/>
                  </a:lnTo>
                  <a:lnTo>
                    <a:pt x="2176536" y="1654671"/>
                  </a:lnTo>
                  <a:lnTo>
                    <a:pt x="2146374" y="1566469"/>
                  </a:lnTo>
                  <a:lnTo>
                    <a:pt x="2114624" y="1501200"/>
                  </a:lnTo>
                  <a:lnTo>
                    <a:pt x="2084461" y="1439458"/>
                  </a:lnTo>
                  <a:lnTo>
                    <a:pt x="2069307" y="1359424"/>
                  </a:lnTo>
                  <a:lnTo>
                    <a:pt x="2051124" y="1296571"/>
                  </a:lnTo>
                  <a:lnTo>
                    <a:pt x="2040732" y="1245124"/>
                  </a:lnTo>
                  <a:lnTo>
                    <a:pt x="2047875" y="1176068"/>
                  </a:lnTo>
                  <a:lnTo>
                    <a:pt x="2071688" y="1080818"/>
                  </a:lnTo>
                  <a:lnTo>
                    <a:pt x="2057400" y="1014143"/>
                  </a:lnTo>
                  <a:lnTo>
                    <a:pt x="2083594" y="945087"/>
                  </a:lnTo>
                  <a:lnTo>
                    <a:pt x="2102644" y="885556"/>
                  </a:lnTo>
                  <a:lnTo>
                    <a:pt x="2078832" y="833168"/>
                  </a:lnTo>
                  <a:lnTo>
                    <a:pt x="2005086" y="781471"/>
                  </a:lnTo>
                  <a:lnTo>
                    <a:pt x="1895475" y="773637"/>
                  </a:lnTo>
                  <a:lnTo>
                    <a:pt x="1814513" y="618856"/>
                  </a:lnTo>
                  <a:lnTo>
                    <a:pt x="1724025" y="490268"/>
                  </a:lnTo>
                  <a:lnTo>
                    <a:pt x="1621632" y="366443"/>
                  </a:lnTo>
                  <a:lnTo>
                    <a:pt x="1445419" y="456931"/>
                  </a:lnTo>
                  <a:lnTo>
                    <a:pt x="1331119" y="342631"/>
                  </a:lnTo>
                  <a:lnTo>
                    <a:pt x="1252538" y="264049"/>
                  </a:lnTo>
                  <a:lnTo>
                    <a:pt x="1159669" y="180706"/>
                  </a:lnTo>
                  <a:lnTo>
                    <a:pt x="1090613" y="123556"/>
                  </a:lnTo>
                  <a:lnTo>
                    <a:pt x="879549" y="135832"/>
                  </a:lnTo>
                  <a:lnTo>
                    <a:pt x="795411" y="130539"/>
                  </a:lnTo>
                  <a:lnTo>
                    <a:pt x="741436" y="135832"/>
                  </a:lnTo>
                  <a:lnTo>
                    <a:pt x="657299" y="132303"/>
                  </a:lnTo>
                  <a:lnTo>
                    <a:pt x="569986" y="141124"/>
                  </a:lnTo>
                  <a:lnTo>
                    <a:pt x="484261" y="142888"/>
                  </a:lnTo>
                  <a:lnTo>
                    <a:pt x="346149" y="74090"/>
                  </a:lnTo>
                  <a:lnTo>
                    <a:pt x="246136" y="24697"/>
                  </a:lnTo>
                  <a:lnTo>
                    <a:pt x="211211" y="15877"/>
                  </a:lnTo>
                  <a:lnTo>
                    <a:pt x="138186" y="5292"/>
                  </a:lnTo>
                  <a:lnTo>
                    <a:pt x="98499" y="0"/>
                  </a:lnTo>
                  <a:lnTo>
                    <a:pt x="0" y="2112"/>
                  </a:lnTo>
                  <a:lnTo>
                    <a:pt x="35335" y="75214"/>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06" name="Freeform 185">
              <a:extLst>
                <a:ext uri="{FF2B5EF4-FFF2-40B4-BE49-F238E27FC236}">
                  <a16:creationId xmlns:a16="http://schemas.microsoft.com/office/drawing/2014/main" id="{4C6A7786-FA71-47CA-8211-BE4633E3A6A5}"/>
                </a:ext>
              </a:extLst>
            </p:cNvPr>
            <p:cNvSpPr>
              <a:spLocks/>
            </p:cNvSpPr>
            <p:nvPr/>
          </p:nvSpPr>
          <p:spPr bwMode="auto">
            <a:xfrm>
              <a:off x="2760742" y="3508321"/>
              <a:ext cx="68714" cy="76522"/>
            </a:xfrm>
            <a:custGeom>
              <a:avLst/>
              <a:gdLst>
                <a:gd name="T0" fmla="*/ 0 w 409575"/>
                <a:gd name="T1" fmla="*/ 54 h 454277"/>
                <a:gd name="T2" fmla="*/ 2 w 409575"/>
                <a:gd name="T3" fmla="*/ 49 h 454277"/>
                <a:gd name="T4" fmla="*/ 5 w 409575"/>
                <a:gd name="T5" fmla="*/ 41 h 454277"/>
                <a:gd name="T6" fmla="*/ 9 w 409575"/>
                <a:gd name="T7" fmla="*/ 32 h 454277"/>
                <a:gd name="T8" fmla="*/ 16 w 409575"/>
                <a:gd name="T9" fmla="*/ 29 h 454277"/>
                <a:gd name="T10" fmla="*/ 23 w 409575"/>
                <a:gd name="T11" fmla="*/ 24 h 454277"/>
                <a:gd name="T12" fmla="*/ 22 w 409575"/>
                <a:gd name="T13" fmla="*/ 17 h 454277"/>
                <a:gd name="T14" fmla="*/ 19 w 409575"/>
                <a:gd name="T15" fmla="*/ 12 h 454277"/>
                <a:gd name="T16" fmla="*/ 20 w 409575"/>
                <a:gd name="T17" fmla="*/ 5 h 454277"/>
                <a:gd name="T18" fmla="*/ 25 w 409575"/>
                <a:gd name="T19" fmla="*/ 3 h 454277"/>
                <a:gd name="T20" fmla="*/ 28 w 409575"/>
                <a:gd name="T21" fmla="*/ 1 h 454277"/>
                <a:gd name="T22" fmla="*/ 33 w 409575"/>
                <a:gd name="T23" fmla="*/ 0 h 454277"/>
                <a:gd name="T24" fmla="*/ 42 w 409575"/>
                <a:gd name="T25" fmla="*/ 0 h 454277"/>
                <a:gd name="T26" fmla="*/ 47 w 409575"/>
                <a:gd name="T27" fmla="*/ 4 h 454277"/>
                <a:gd name="T28" fmla="*/ 46 w 409575"/>
                <a:gd name="T29" fmla="*/ 12 h 454277"/>
                <a:gd name="T30" fmla="*/ 46 w 409575"/>
                <a:gd name="T31" fmla="*/ 20 h 454277"/>
                <a:gd name="T32" fmla="*/ 48 w 409575"/>
                <a:gd name="T33" fmla="*/ 29 h 454277"/>
                <a:gd name="T34" fmla="*/ 51 w 409575"/>
                <a:gd name="T35" fmla="*/ 33 h 454277"/>
                <a:gd name="T36" fmla="*/ 52 w 409575"/>
                <a:gd name="T37" fmla="*/ 36 h 454277"/>
                <a:gd name="T38" fmla="*/ 59 w 409575"/>
                <a:gd name="T39" fmla="*/ 37 h 454277"/>
                <a:gd name="T40" fmla="*/ 54 w 409575"/>
                <a:gd name="T41" fmla="*/ 42 h 454277"/>
                <a:gd name="T42" fmla="*/ 49 w 409575"/>
                <a:gd name="T43" fmla="*/ 48 h 454277"/>
                <a:gd name="T44" fmla="*/ 46 w 409575"/>
                <a:gd name="T45" fmla="*/ 53 h 454277"/>
                <a:gd name="T46" fmla="*/ 44 w 409575"/>
                <a:gd name="T47" fmla="*/ 58 h 454277"/>
                <a:gd name="T48" fmla="*/ 40 w 409575"/>
                <a:gd name="T49" fmla="*/ 61 h 454277"/>
                <a:gd name="T50" fmla="*/ 32 w 409575"/>
                <a:gd name="T51" fmla="*/ 65 h 454277"/>
                <a:gd name="T52" fmla="*/ 23 w 409575"/>
                <a:gd name="T53" fmla="*/ 67 h 454277"/>
                <a:gd name="T54" fmla="*/ 13 w 409575"/>
                <a:gd name="T55" fmla="*/ 65 h 454277"/>
                <a:gd name="T56" fmla="*/ 6 w 409575"/>
                <a:gd name="T57" fmla="*/ 60 h 454277"/>
                <a:gd name="T58" fmla="*/ 0 w 409575"/>
                <a:gd name="T59" fmla="*/ 54 h 454277"/>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w 409575"/>
                <a:gd name="T91" fmla="*/ 0 h 454277"/>
                <a:gd name="T92" fmla="*/ 409575 w 409575"/>
                <a:gd name="T93" fmla="*/ 454277 h 454277"/>
              </a:gdLst>
              <a:ahLst/>
              <a:cxnLst>
                <a:cxn ang="T60">
                  <a:pos x="T0" y="T1"/>
                </a:cxn>
                <a:cxn ang="T61">
                  <a:pos x="T2" y="T3"/>
                </a:cxn>
                <a:cxn ang="T62">
                  <a:pos x="T4" y="T5"/>
                </a:cxn>
                <a:cxn ang="T63">
                  <a:pos x="T6" y="T7"/>
                </a:cxn>
                <a:cxn ang="T64">
                  <a:pos x="T8" y="T9"/>
                </a:cxn>
                <a:cxn ang="T65">
                  <a:pos x="T10" y="T11"/>
                </a:cxn>
                <a:cxn ang="T66">
                  <a:pos x="T12" y="T13"/>
                </a:cxn>
                <a:cxn ang="T67">
                  <a:pos x="T14" y="T15"/>
                </a:cxn>
                <a:cxn ang="T68">
                  <a:pos x="T16" y="T17"/>
                </a:cxn>
                <a:cxn ang="T69">
                  <a:pos x="T18" y="T19"/>
                </a:cxn>
                <a:cxn ang="T70">
                  <a:pos x="T20" y="T21"/>
                </a:cxn>
                <a:cxn ang="T71">
                  <a:pos x="T22" y="T23"/>
                </a:cxn>
                <a:cxn ang="T72">
                  <a:pos x="T24" y="T25"/>
                </a:cxn>
                <a:cxn ang="T73">
                  <a:pos x="T26" y="T27"/>
                </a:cxn>
                <a:cxn ang="T74">
                  <a:pos x="T28" y="T29"/>
                </a:cxn>
                <a:cxn ang="T75">
                  <a:pos x="T30" y="T31"/>
                </a:cxn>
                <a:cxn ang="T76">
                  <a:pos x="T32" y="T33"/>
                </a:cxn>
                <a:cxn ang="T77">
                  <a:pos x="T34" y="T35"/>
                </a:cxn>
                <a:cxn ang="T78">
                  <a:pos x="T36" y="T37"/>
                </a:cxn>
                <a:cxn ang="T79">
                  <a:pos x="T38" y="T39"/>
                </a:cxn>
                <a:cxn ang="T80">
                  <a:pos x="T40" y="T41"/>
                </a:cxn>
                <a:cxn ang="T81">
                  <a:pos x="T42" y="T43"/>
                </a:cxn>
                <a:cxn ang="T82">
                  <a:pos x="T44" y="T45"/>
                </a:cxn>
                <a:cxn ang="T83">
                  <a:pos x="T46" y="T47"/>
                </a:cxn>
                <a:cxn ang="T84">
                  <a:pos x="T48" y="T49"/>
                </a:cxn>
                <a:cxn ang="T85">
                  <a:pos x="T50" y="T51"/>
                </a:cxn>
                <a:cxn ang="T86">
                  <a:pos x="T52" y="T53"/>
                </a:cxn>
                <a:cxn ang="T87">
                  <a:pos x="T54" y="T55"/>
                </a:cxn>
                <a:cxn ang="T88">
                  <a:pos x="T56" y="T57"/>
                </a:cxn>
                <a:cxn ang="T89">
                  <a:pos x="T58" y="T59"/>
                </a:cxn>
              </a:cxnLst>
              <a:rect l="T90" t="T91" r="T92" b="T93"/>
              <a:pathLst>
                <a:path w="409575" h="454277">
                  <a:moveTo>
                    <a:pt x="0" y="370564"/>
                  </a:moveTo>
                  <a:lnTo>
                    <a:pt x="12586" y="330452"/>
                  </a:lnTo>
                  <a:lnTo>
                    <a:pt x="36513" y="275276"/>
                  </a:lnTo>
                  <a:lnTo>
                    <a:pt x="64973" y="216152"/>
                  </a:lnTo>
                  <a:lnTo>
                    <a:pt x="107836" y="194720"/>
                  </a:lnTo>
                  <a:lnTo>
                    <a:pt x="158750" y="165872"/>
                  </a:lnTo>
                  <a:lnTo>
                    <a:pt x="150813" y="118228"/>
                  </a:lnTo>
                  <a:lnTo>
                    <a:pt x="134938" y="81171"/>
                  </a:lnTo>
                  <a:lnTo>
                    <a:pt x="138113" y="35292"/>
                  </a:lnTo>
                  <a:lnTo>
                    <a:pt x="173772" y="17045"/>
                  </a:lnTo>
                  <a:lnTo>
                    <a:pt x="196394" y="3810"/>
                  </a:lnTo>
                  <a:lnTo>
                    <a:pt x="230188" y="1765"/>
                  </a:lnTo>
                  <a:lnTo>
                    <a:pt x="293688" y="0"/>
                  </a:lnTo>
                  <a:lnTo>
                    <a:pt x="322263" y="26469"/>
                  </a:lnTo>
                  <a:lnTo>
                    <a:pt x="315913" y="81171"/>
                  </a:lnTo>
                  <a:lnTo>
                    <a:pt x="317500" y="132345"/>
                  </a:lnTo>
                  <a:lnTo>
                    <a:pt x="333316" y="194386"/>
                  </a:lnTo>
                  <a:lnTo>
                    <a:pt x="351175" y="223501"/>
                  </a:lnTo>
                  <a:lnTo>
                    <a:pt x="361891" y="247324"/>
                  </a:lnTo>
                  <a:lnTo>
                    <a:pt x="409575" y="254101"/>
                  </a:lnTo>
                  <a:lnTo>
                    <a:pt x="374650" y="287629"/>
                  </a:lnTo>
                  <a:lnTo>
                    <a:pt x="341313" y="326450"/>
                  </a:lnTo>
                  <a:lnTo>
                    <a:pt x="315913" y="363506"/>
                  </a:lnTo>
                  <a:lnTo>
                    <a:pt x="306388" y="397034"/>
                  </a:lnTo>
                  <a:lnTo>
                    <a:pt x="274638" y="414680"/>
                  </a:lnTo>
                  <a:lnTo>
                    <a:pt x="220663" y="442913"/>
                  </a:lnTo>
                  <a:lnTo>
                    <a:pt x="160223" y="454277"/>
                  </a:lnTo>
                  <a:lnTo>
                    <a:pt x="93548" y="444752"/>
                  </a:lnTo>
                  <a:lnTo>
                    <a:pt x="43542" y="409033"/>
                  </a:lnTo>
                  <a:lnTo>
                    <a:pt x="0" y="370564"/>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07" name="Freeform 186">
              <a:extLst>
                <a:ext uri="{FF2B5EF4-FFF2-40B4-BE49-F238E27FC236}">
                  <a16:creationId xmlns:a16="http://schemas.microsoft.com/office/drawing/2014/main" id="{D259E3C5-A356-40FC-A4C1-8B9C1C54FAC7}"/>
                </a:ext>
              </a:extLst>
            </p:cNvPr>
            <p:cNvSpPr>
              <a:spLocks/>
            </p:cNvSpPr>
            <p:nvPr/>
          </p:nvSpPr>
          <p:spPr bwMode="auto">
            <a:xfrm>
              <a:off x="2812277" y="3536431"/>
              <a:ext cx="96824" cy="59344"/>
            </a:xfrm>
            <a:custGeom>
              <a:avLst/>
              <a:gdLst>
                <a:gd name="T0" fmla="*/ 55 w 581878"/>
                <a:gd name="T1" fmla="*/ 54 h 323850"/>
                <a:gd name="T2" fmla="*/ 59 w 581878"/>
                <a:gd name="T3" fmla="*/ 41 h 323850"/>
                <a:gd name="T4" fmla="*/ 64 w 581878"/>
                <a:gd name="T5" fmla="*/ 37 h 323850"/>
                <a:gd name="T6" fmla="*/ 71 w 581878"/>
                <a:gd name="T7" fmla="*/ 32 h 323850"/>
                <a:gd name="T8" fmla="*/ 80 w 581878"/>
                <a:gd name="T9" fmla="*/ 20 h 323850"/>
                <a:gd name="T10" fmla="*/ 81 w 581878"/>
                <a:gd name="T11" fmla="*/ 6 h 323850"/>
                <a:gd name="T12" fmla="*/ 75 w 581878"/>
                <a:gd name="T13" fmla="*/ 4 h 323850"/>
                <a:gd name="T14" fmla="*/ 67 w 581878"/>
                <a:gd name="T15" fmla="*/ 0 h 323850"/>
                <a:gd name="T16" fmla="*/ 60 w 581878"/>
                <a:gd name="T17" fmla="*/ 1 h 323850"/>
                <a:gd name="T18" fmla="*/ 52 w 581878"/>
                <a:gd name="T19" fmla="*/ 1 h 323850"/>
                <a:gd name="T20" fmla="*/ 42 w 581878"/>
                <a:gd name="T21" fmla="*/ 3 h 323850"/>
                <a:gd name="T22" fmla="*/ 35 w 581878"/>
                <a:gd name="T23" fmla="*/ 4 h 323850"/>
                <a:gd name="T24" fmla="*/ 25 w 581878"/>
                <a:gd name="T25" fmla="*/ 5 h 323850"/>
                <a:gd name="T26" fmla="*/ 17 w 581878"/>
                <a:gd name="T27" fmla="*/ 2 h 323850"/>
                <a:gd name="T28" fmla="*/ 6 w 581878"/>
                <a:gd name="T29" fmla="*/ 12 h 323850"/>
                <a:gd name="T30" fmla="*/ 8 w 581878"/>
                <a:gd name="T31" fmla="*/ 17 h 323850"/>
                <a:gd name="T32" fmla="*/ 14 w 581878"/>
                <a:gd name="T33" fmla="*/ 18 h 323850"/>
                <a:gd name="T34" fmla="*/ 6 w 581878"/>
                <a:gd name="T35" fmla="*/ 29 h 323850"/>
                <a:gd name="T36" fmla="*/ 1 w 581878"/>
                <a:gd name="T37" fmla="*/ 41 h 323850"/>
                <a:gd name="T38" fmla="*/ 0 w 581878"/>
                <a:gd name="T39" fmla="*/ 47 h 323850"/>
                <a:gd name="T40" fmla="*/ 11 w 581878"/>
                <a:gd name="T41" fmla="*/ 50 h 323850"/>
                <a:gd name="T42" fmla="*/ 16 w 581878"/>
                <a:gd name="T43" fmla="*/ 50 h 323850"/>
                <a:gd name="T44" fmla="*/ 22 w 581878"/>
                <a:gd name="T45" fmla="*/ 56 h 323850"/>
                <a:gd name="T46" fmla="*/ 26 w 581878"/>
                <a:gd name="T47" fmla="*/ 62 h 323850"/>
                <a:gd name="T48" fmla="*/ 28 w 581878"/>
                <a:gd name="T49" fmla="*/ 70 h 323850"/>
                <a:gd name="T50" fmla="*/ 37 w 581878"/>
                <a:gd name="T51" fmla="*/ 73 h 323850"/>
                <a:gd name="T52" fmla="*/ 37 w 581878"/>
                <a:gd name="T53" fmla="*/ 65 h 323850"/>
                <a:gd name="T54" fmla="*/ 40 w 581878"/>
                <a:gd name="T55" fmla="*/ 54 h 323850"/>
                <a:gd name="T56" fmla="*/ 46 w 581878"/>
                <a:gd name="T57" fmla="*/ 49 h 323850"/>
                <a:gd name="T58" fmla="*/ 55 w 581878"/>
                <a:gd name="T59" fmla="*/ 54 h 323850"/>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w 581878"/>
                <a:gd name="T91" fmla="*/ 0 h 323850"/>
                <a:gd name="T92" fmla="*/ 581878 w 581878"/>
                <a:gd name="T93" fmla="*/ 323850 h 323850"/>
              </a:gdLst>
              <a:ahLst/>
              <a:cxnLst>
                <a:cxn ang="T60">
                  <a:pos x="T0" y="T1"/>
                </a:cxn>
                <a:cxn ang="T61">
                  <a:pos x="T2" y="T3"/>
                </a:cxn>
                <a:cxn ang="T62">
                  <a:pos x="T4" y="T5"/>
                </a:cxn>
                <a:cxn ang="T63">
                  <a:pos x="T6" y="T7"/>
                </a:cxn>
                <a:cxn ang="T64">
                  <a:pos x="T8" y="T9"/>
                </a:cxn>
                <a:cxn ang="T65">
                  <a:pos x="T10" y="T11"/>
                </a:cxn>
                <a:cxn ang="T66">
                  <a:pos x="T12" y="T13"/>
                </a:cxn>
                <a:cxn ang="T67">
                  <a:pos x="T14" y="T15"/>
                </a:cxn>
                <a:cxn ang="T68">
                  <a:pos x="T16" y="T17"/>
                </a:cxn>
                <a:cxn ang="T69">
                  <a:pos x="T18" y="T19"/>
                </a:cxn>
                <a:cxn ang="T70">
                  <a:pos x="T20" y="T21"/>
                </a:cxn>
                <a:cxn ang="T71">
                  <a:pos x="T22" y="T23"/>
                </a:cxn>
                <a:cxn ang="T72">
                  <a:pos x="T24" y="T25"/>
                </a:cxn>
                <a:cxn ang="T73">
                  <a:pos x="T26" y="T27"/>
                </a:cxn>
                <a:cxn ang="T74">
                  <a:pos x="T28" y="T29"/>
                </a:cxn>
                <a:cxn ang="T75">
                  <a:pos x="T30" y="T31"/>
                </a:cxn>
                <a:cxn ang="T76">
                  <a:pos x="T32" y="T33"/>
                </a:cxn>
                <a:cxn ang="T77">
                  <a:pos x="T34" y="T35"/>
                </a:cxn>
                <a:cxn ang="T78">
                  <a:pos x="T36" y="T37"/>
                </a:cxn>
                <a:cxn ang="T79">
                  <a:pos x="T38" y="T39"/>
                </a:cxn>
                <a:cxn ang="T80">
                  <a:pos x="T40" y="T41"/>
                </a:cxn>
                <a:cxn ang="T81">
                  <a:pos x="T42" y="T43"/>
                </a:cxn>
                <a:cxn ang="T82">
                  <a:pos x="T44" y="T45"/>
                </a:cxn>
                <a:cxn ang="T83">
                  <a:pos x="T46" y="T47"/>
                </a:cxn>
                <a:cxn ang="T84">
                  <a:pos x="T48" y="T49"/>
                </a:cxn>
                <a:cxn ang="T85">
                  <a:pos x="T50" y="T51"/>
                </a:cxn>
                <a:cxn ang="T86">
                  <a:pos x="T52" y="T53"/>
                </a:cxn>
                <a:cxn ang="T87">
                  <a:pos x="T54" y="T55"/>
                </a:cxn>
                <a:cxn ang="T88">
                  <a:pos x="T56" y="T57"/>
                </a:cxn>
                <a:cxn ang="T89">
                  <a:pos x="T58" y="T59"/>
                </a:cxn>
              </a:cxnLst>
              <a:rect l="T90" t="T91" r="T92" b="T93"/>
              <a:pathLst>
                <a:path w="581878" h="323850">
                  <a:moveTo>
                    <a:pt x="397728" y="241300"/>
                  </a:moveTo>
                  <a:lnTo>
                    <a:pt x="423128" y="180975"/>
                  </a:lnTo>
                  <a:lnTo>
                    <a:pt x="464403" y="165100"/>
                  </a:lnTo>
                  <a:lnTo>
                    <a:pt x="510441" y="142875"/>
                  </a:lnTo>
                  <a:lnTo>
                    <a:pt x="577116" y="88900"/>
                  </a:lnTo>
                  <a:lnTo>
                    <a:pt x="581878" y="28575"/>
                  </a:lnTo>
                  <a:lnTo>
                    <a:pt x="542191" y="15875"/>
                  </a:lnTo>
                  <a:lnTo>
                    <a:pt x="485041" y="0"/>
                  </a:lnTo>
                  <a:lnTo>
                    <a:pt x="429478" y="6350"/>
                  </a:lnTo>
                  <a:lnTo>
                    <a:pt x="372328" y="4762"/>
                  </a:lnTo>
                  <a:lnTo>
                    <a:pt x="305653" y="14287"/>
                  </a:lnTo>
                  <a:lnTo>
                    <a:pt x="253266" y="15875"/>
                  </a:lnTo>
                  <a:lnTo>
                    <a:pt x="177066" y="23812"/>
                  </a:lnTo>
                  <a:lnTo>
                    <a:pt x="119916" y="9525"/>
                  </a:lnTo>
                  <a:lnTo>
                    <a:pt x="43716" y="53975"/>
                  </a:lnTo>
                  <a:lnTo>
                    <a:pt x="58003" y="76200"/>
                  </a:lnTo>
                  <a:lnTo>
                    <a:pt x="100012" y="80818"/>
                  </a:lnTo>
                  <a:lnTo>
                    <a:pt x="46891" y="130175"/>
                  </a:lnTo>
                  <a:lnTo>
                    <a:pt x="8791" y="180975"/>
                  </a:lnTo>
                  <a:lnTo>
                    <a:pt x="0" y="210596"/>
                  </a:lnTo>
                  <a:lnTo>
                    <a:pt x="77053" y="223837"/>
                  </a:lnTo>
                  <a:lnTo>
                    <a:pt x="114300" y="222502"/>
                  </a:lnTo>
                  <a:lnTo>
                    <a:pt x="158016" y="249237"/>
                  </a:lnTo>
                  <a:lnTo>
                    <a:pt x="189766" y="277812"/>
                  </a:lnTo>
                  <a:lnTo>
                    <a:pt x="202406" y="314180"/>
                  </a:lnTo>
                  <a:lnTo>
                    <a:pt x="264378" y="323850"/>
                  </a:lnTo>
                  <a:lnTo>
                    <a:pt x="267553" y="290512"/>
                  </a:lnTo>
                  <a:lnTo>
                    <a:pt x="288191" y="241300"/>
                  </a:lnTo>
                  <a:lnTo>
                    <a:pt x="334228" y="217487"/>
                  </a:lnTo>
                  <a:lnTo>
                    <a:pt x="397728" y="24130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08" name="Freeform 187">
              <a:extLst>
                <a:ext uri="{FF2B5EF4-FFF2-40B4-BE49-F238E27FC236}">
                  <a16:creationId xmlns:a16="http://schemas.microsoft.com/office/drawing/2014/main" id="{E97B050F-986E-4D98-9CCE-62E5F1586D6F}"/>
                </a:ext>
              </a:extLst>
            </p:cNvPr>
            <p:cNvSpPr>
              <a:spLocks/>
            </p:cNvSpPr>
            <p:nvPr/>
          </p:nvSpPr>
          <p:spPr bwMode="auto">
            <a:xfrm>
              <a:off x="2845072" y="3550486"/>
              <a:ext cx="82769" cy="78084"/>
            </a:xfrm>
            <a:custGeom>
              <a:avLst/>
              <a:gdLst>
                <a:gd name="T0" fmla="*/ 67 w 494844"/>
                <a:gd name="T1" fmla="*/ 97 h 417512"/>
                <a:gd name="T2" fmla="*/ 62 w 494844"/>
                <a:gd name="T3" fmla="*/ 103 h 417512"/>
                <a:gd name="T4" fmla="*/ 54 w 494844"/>
                <a:gd name="T5" fmla="*/ 104 h 417512"/>
                <a:gd name="T6" fmla="*/ 47 w 494844"/>
                <a:gd name="T7" fmla="*/ 102 h 417512"/>
                <a:gd name="T8" fmla="*/ 38 w 494844"/>
                <a:gd name="T9" fmla="*/ 104 h 417512"/>
                <a:gd name="T10" fmla="*/ 30 w 494844"/>
                <a:gd name="T11" fmla="*/ 104 h 417512"/>
                <a:gd name="T12" fmla="*/ 28 w 494844"/>
                <a:gd name="T13" fmla="*/ 99 h 417512"/>
                <a:gd name="T14" fmla="*/ 20 w 494844"/>
                <a:gd name="T15" fmla="*/ 92 h 417512"/>
                <a:gd name="T16" fmla="*/ 15 w 494844"/>
                <a:gd name="T17" fmla="*/ 81 h 417512"/>
                <a:gd name="T18" fmla="*/ 8 w 494844"/>
                <a:gd name="T19" fmla="*/ 73 h 417512"/>
                <a:gd name="T20" fmla="*/ 0 w 494844"/>
                <a:gd name="T21" fmla="*/ 66 h 417512"/>
                <a:gd name="T22" fmla="*/ 1 w 494844"/>
                <a:gd name="T23" fmla="*/ 58 h 417512"/>
                <a:gd name="T24" fmla="*/ 10 w 494844"/>
                <a:gd name="T25" fmla="*/ 61 h 417512"/>
                <a:gd name="T26" fmla="*/ 11 w 494844"/>
                <a:gd name="T27" fmla="*/ 52 h 417512"/>
                <a:gd name="T28" fmla="*/ 13 w 494844"/>
                <a:gd name="T29" fmla="*/ 40 h 417512"/>
                <a:gd name="T30" fmla="*/ 20 w 494844"/>
                <a:gd name="T31" fmla="*/ 35 h 417512"/>
                <a:gd name="T32" fmla="*/ 29 w 494844"/>
                <a:gd name="T33" fmla="*/ 40 h 417512"/>
                <a:gd name="T34" fmla="*/ 32 w 494844"/>
                <a:gd name="T35" fmla="*/ 25 h 417512"/>
                <a:gd name="T36" fmla="*/ 39 w 494844"/>
                <a:gd name="T37" fmla="*/ 21 h 417512"/>
                <a:gd name="T38" fmla="*/ 46 w 494844"/>
                <a:gd name="T39" fmla="*/ 15 h 417512"/>
                <a:gd name="T40" fmla="*/ 55 w 494844"/>
                <a:gd name="T41" fmla="*/ 2 h 417512"/>
                <a:gd name="T42" fmla="*/ 64 w 494844"/>
                <a:gd name="T43" fmla="*/ 0 h 417512"/>
                <a:gd name="T44" fmla="*/ 69 w 494844"/>
                <a:gd name="T45" fmla="*/ 16 h 417512"/>
                <a:gd name="T46" fmla="*/ 70 w 494844"/>
                <a:gd name="T47" fmla="*/ 28 h 417512"/>
                <a:gd name="T48" fmla="*/ 68 w 494844"/>
                <a:gd name="T49" fmla="*/ 36 h 417512"/>
                <a:gd name="T50" fmla="*/ 64 w 494844"/>
                <a:gd name="T51" fmla="*/ 42 h 417512"/>
                <a:gd name="T52" fmla="*/ 66 w 494844"/>
                <a:gd name="T53" fmla="*/ 53 h 417512"/>
                <a:gd name="T54" fmla="*/ 65 w 494844"/>
                <a:gd name="T55" fmla="*/ 66 h 417512"/>
                <a:gd name="T56" fmla="*/ 63 w 494844"/>
                <a:gd name="T57" fmla="*/ 78 h 417512"/>
                <a:gd name="T58" fmla="*/ 63 w 494844"/>
                <a:gd name="T59" fmla="*/ 91 h 417512"/>
                <a:gd name="T60" fmla="*/ 67 w 494844"/>
                <a:gd name="T61" fmla="*/ 97 h 417512"/>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w 494844"/>
                <a:gd name="T94" fmla="*/ 0 h 417512"/>
                <a:gd name="T95" fmla="*/ 494844 w 494844"/>
                <a:gd name="T96" fmla="*/ 417512 h 417512"/>
              </a:gdLst>
              <a:ahLst/>
              <a:cxnLst>
                <a:cxn ang="T62">
                  <a:pos x="T0" y="T1"/>
                </a:cxn>
                <a:cxn ang="T63">
                  <a:pos x="T2" y="T3"/>
                </a:cxn>
                <a:cxn ang="T64">
                  <a:pos x="T4" y="T5"/>
                </a:cxn>
                <a:cxn ang="T65">
                  <a:pos x="T6" y="T7"/>
                </a:cxn>
                <a:cxn ang="T66">
                  <a:pos x="T8" y="T9"/>
                </a:cxn>
                <a:cxn ang="T67">
                  <a:pos x="T10" y="T11"/>
                </a:cxn>
                <a:cxn ang="T68">
                  <a:pos x="T12" y="T13"/>
                </a:cxn>
                <a:cxn ang="T69">
                  <a:pos x="T14" y="T15"/>
                </a:cxn>
                <a:cxn ang="T70">
                  <a:pos x="T16" y="T17"/>
                </a:cxn>
                <a:cxn ang="T71">
                  <a:pos x="T18" y="T19"/>
                </a:cxn>
                <a:cxn ang="T72">
                  <a:pos x="T20" y="T21"/>
                </a:cxn>
                <a:cxn ang="T73">
                  <a:pos x="T22" y="T23"/>
                </a:cxn>
                <a:cxn ang="T74">
                  <a:pos x="T24" y="T25"/>
                </a:cxn>
                <a:cxn ang="T75">
                  <a:pos x="T26" y="T27"/>
                </a:cxn>
                <a:cxn ang="T76">
                  <a:pos x="T28" y="T29"/>
                </a:cxn>
                <a:cxn ang="T77">
                  <a:pos x="T30" y="T31"/>
                </a:cxn>
                <a:cxn ang="T78">
                  <a:pos x="T32" y="T33"/>
                </a:cxn>
                <a:cxn ang="T79">
                  <a:pos x="T34" y="T35"/>
                </a:cxn>
                <a:cxn ang="T80">
                  <a:pos x="T36" y="T37"/>
                </a:cxn>
                <a:cxn ang="T81">
                  <a:pos x="T38" y="T39"/>
                </a:cxn>
                <a:cxn ang="T82">
                  <a:pos x="T40" y="T41"/>
                </a:cxn>
                <a:cxn ang="T83">
                  <a:pos x="T42" y="T43"/>
                </a:cxn>
                <a:cxn ang="T84">
                  <a:pos x="T44" y="T45"/>
                </a:cxn>
                <a:cxn ang="T85">
                  <a:pos x="T46" y="T47"/>
                </a:cxn>
                <a:cxn ang="T86">
                  <a:pos x="T48" y="T49"/>
                </a:cxn>
                <a:cxn ang="T87">
                  <a:pos x="T50" y="T51"/>
                </a:cxn>
                <a:cxn ang="T88">
                  <a:pos x="T52" y="T53"/>
                </a:cxn>
                <a:cxn ang="T89">
                  <a:pos x="T54" y="T55"/>
                </a:cxn>
                <a:cxn ang="T90">
                  <a:pos x="T56" y="T57"/>
                </a:cxn>
                <a:cxn ang="T91">
                  <a:pos x="T58" y="T59"/>
                </a:cxn>
                <a:cxn ang="T92">
                  <a:pos x="T60" y="T61"/>
                </a:cxn>
              </a:cxnLst>
              <a:rect l="T93" t="T94" r="T95" b="T96"/>
              <a:pathLst>
                <a:path w="494844" h="417512">
                  <a:moveTo>
                    <a:pt x="469900" y="390525"/>
                  </a:moveTo>
                  <a:lnTo>
                    <a:pt x="436563" y="414337"/>
                  </a:lnTo>
                  <a:lnTo>
                    <a:pt x="379413" y="417512"/>
                  </a:lnTo>
                  <a:lnTo>
                    <a:pt x="328613" y="412750"/>
                  </a:lnTo>
                  <a:lnTo>
                    <a:pt x="268288" y="417512"/>
                  </a:lnTo>
                  <a:lnTo>
                    <a:pt x="214313" y="417512"/>
                  </a:lnTo>
                  <a:lnTo>
                    <a:pt x="193675" y="400050"/>
                  </a:lnTo>
                  <a:lnTo>
                    <a:pt x="139700" y="369887"/>
                  </a:lnTo>
                  <a:lnTo>
                    <a:pt x="106363" y="327025"/>
                  </a:lnTo>
                  <a:lnTo>
                    <a:pt x="58738" y="295275"/>
                  </a:lnTo>
                  <a:lnTo>
                    <a:pt x="0" y="265112"/>
                  </a:lnTo>
                  <a:lnTo>
                    <a:pt x="6688" y="234805"/>
                  </a:lnTo>
                  <a:lnTo>
                    <a:pt x="68600" y="244330"/>
                  </a:lnTo>
                  <a:lnTo>
                    <a:pt x="74553" y="208611"/>
                  </a:lnTo>
                  <a:lnTo>
                    <a:pt x="92413" y="163368"/>
                  </a:lnTo>
                  <a:lnTo>
                    <a:pt x="140038" y="139555"/>
                  </a:lnTo>
                  <a:lnTo>
                    <a:pt x="204331" y="162177"/>
                  </a:lnTo>
                  <a:lnTo>
                    <a:pt x="226953" y="100265"/>
                  </a:lnTo>
                  <a:lnTo>
                    <a:pt x="273388" y="82405"/>
                  </a:lnTo>
                  <a:lnTo>
                    <a:pt x="323850" y="58737"/>
                  </a:lnTo>
                  <a:lnTo>
                    <a:pt x="385306" y="7396"/>
                  </a:lnTo>
                  <a:lnTo>
                    <a:pt x="449263" y="0"/>
                  </a:lnTo>
                  <a:lnTo>
                    <a:pt x="485319" y="65736"/>
                  </a:lnTo>
                  <a:lnTo>
                    <a:pt x="494844" y="113361"/>
                  </a:lnTo>
                  <a:lnTo>
                    <a:pt x="479366" y="145508"/>
                  </a:lnTo>
                  <a:lnTo>
                    <a:pt x="449263" y="168275"/>
                  </a:lnTo>
                  <a:lnTo>
                    <a:pt x="463550" y="212725"/>
                  </a:lnTo>
                  <a:lnTo>
                    <a:pt x="458788" y="265112"/>
                  </a:lnTo>
                  <a:lnTo>
                    <a:pt x="446088" y="312737"/>
                  </a:lnTo>
                  <a:lnTo>
                    <a:pt x="442913" y="366712"/>
                  </a:lnTo>
                  <a:lnTo>
                    <a:pt x="469900" y="390525"/>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09" name="Freeform 188">
              <a:extLst>
                <a:ext uri="{FF2B5EF4-FFF2-40B4-BE49-F238E27FC236}">
                  <a16:creationId xmlns:a16="http://schemas.microsoft.com/office/drawing/2014/main" id="{21D66E11-0CB2-4A00-938F-AA180E044507}"/>
                </a:ext>
              </a:extLst>
            </p:cNvPr>
            <p:cNvSpPr>
              <a:spLocks/>
            </p:cNvSpPr>
            <p:nvPr/>
          </p:nvSpPr>
          <p:spPr bwMode="auto">
            <a:xfrm>
              <a:off x="2874744" y="3623885"/>
              <a:ext cx="65590" cy="46850"/>
            </a:xfrm>
            <a:custGeom>
              <a:avLst/>
              <a:gdLst>
                <a:gd name="T0" fmla="*/ 60 w 385425"/>
                <a:gd name="T1" fmla="*/ 33 h 247650"/>
                <a:gd name="T2" fmla="*/ 57 w 385425"/>
                <a:gd name="T3" fmla="*/ 30 h 247650"/>
                <a:gd name="T4" fmla="*/ 52 w 385425"/>
                <a:gd name="T5" fmla="*/ 27 h 247650"/>
                <a:gd name="T6" fmla="*/ 48 w 385425"/>
                <a:gd name="T7" fmla="*/ 18 h 247650"/>
                <a:gd name="T8" fmla="*/ 42 w 385425"/>
                <a:gd name="T9" fmla="*/ 9 h 247650"/>
                <a:gd name="T10" fmla="*/ 41 w 385425"/>
                <a:gd name="T11" fmla="*/ 5 h 247650"/>
                <a:gd name="T12" fmla="*/ 36 w 385425"/>
                <a:gd name="T13" fmla="*/ 6 h 247650"/>
                <a:gd name="T14" fmla="*/ 29 w 385425"/>
                <a:gd name="T15" fmla="*/ 6 h 247650"/>
                <a:gd name="T16" fmla="*/ 23 w 385425"/>
                <a:gd name="T17" fmla="*/ 5 h 247650"/>
                <a:gd name="T18" fmla="*/ 17 w 385425"/>
                <a:gd name="T19" fmla="*/ 6 h 247650"/>
                <a:gd name="T20" fmla="*/ 10 w 385425"/>
                <a:gd name="T21" fmla="*/ 6 h 247650"/>
                <a:gd name="T22" fmla="*/ 6 w 385425"/>
                <a:gd name="T23" fmla="*/ 6 h 247650"/>
                <a:gd name="T24" fmla="*/ 0 w 385425"/>
                <a:gd name="T25" fmla="*/ 0 h 247650"/>
                <a:gd name="T26" fmla="*/ 0 w 385425"/>
                <a:gd name="T27" fmla="*/ 13 h 247650"/>
                <a:gd name="T28" fmla="*/ 1 w 385425"/>
                <a:gd name="T29" fmla="*/ 22 h 247650"/>
                <a:gd name="T30" fmla="*/ 8 w 385425"/>
                <a:gd name="T31" fmla="*/ 35 h 247650"/>
                <a:gd name="T32" fmla="*/ 12 w 385425"/>
                <a:gd name="T33" fmla="*/ 40 h 247650"/>
                <a:gd name="T34" fmla="*/ 17 w 385425"/>
                <a:gd name="T35" fmla="*/ 44 h 247650"/>
                <a:gd name="T36" fmla="*/ 22 w 385425"/>
                <a:gd name="T37" fmla="*/ 39 h 247650"/>
                <a:gd name="T38" fmla="*/ 26 w 385425"/>
                <a:gd name="T39" fmla="*/ 39 h 247650"/>
                <a:gd name="T40" fmla="*/ 30 w 385425"/>
                <a:gd name="T41" fmla="*/ 49 h 247650"/>
                <a:gd name="T42" fmla="*/ 33 w 385425"/>
                <a:gd name="T43" fmla="*/ 54 h 247650"/>
                <a:gd name="T44" fmla="*/ 38 w 385425"/>
                <a:gd name="T45" fmla="*/ 52 h 247650"/>
                <a:gd name="T46" fmla="*/ 40 w 385425"/>
                <a:gd name="T47" fmla="*/ 55 h 247650"/>
                <a:gd name="T48" fmla="*/ 41 w 385425"/>
                <a:gd name="T49" fmla="*/ 62 h 247650"/>
                <a:gd name="T50" fmla="*/ 46 w 385425"/>
                <a:gd name="T51" fmla="*/ 59 h 247650"/>
                <a:gd name="T52" fmla="*/ 55 w 385425"/>
                <a:gd name="T53" fmla="*/ 65 h 247650"/>
                <a:gd name="T54" fmla="*/ 53 w 385425"/>
                <a:gd name="T55" fmla="*/ 56 h 247650"/>
                <a:gd name="T56" fmla="*/ 57 w 385425"/>
                <a:gd name="T57" fmla="*/ 50 h 247650"/>
                <a:gd name="T58" fmla="*/ 54 w 385425"/>
                <a:gd name="T59" fmla="*/ 42 h 247650"/>
                <a:gd name="T60" fmla="*/ 60 w 385425"/>
                <a:gd name="T61" fmla="*/ 33 h 247650"/>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w 385425"/>
                <a:gd name="T94" fmla="*/ 0 h 247650"/>
                <a:gd name="T95" fmla="*/ 385425 w 385425"/>
                <a:gd name="T96" fmla="*/ 247650 h 247650"/>
              </a:gdLst>
              <a:ahLst/>
              <a:cxnLst>
                <a:cxn ang="T62">
                  <a:pos x="T0" y="T1"/>
                </a:cxn>
                <a:cxn ang="T63">
                  <a:pos x="T2" y="T3"/>
                </a:cxn>
                <a:cxn ang="T64">
                  <a:pos x="T4" y="T5"/>
                </a:cxn>
                <a:cxn ang="T65">
                  <a:pos x="T6" y="T7"/>
                </a:cxn>
                <a:cxn ang="T66">
                  <a:pos x="T8" y="T9"/>
                </a:cxn>
                <a:cxn ang="T67">
                  <a:pos x="T10" y="T11"/>
                </a:cxn>
                <a:cxn ang="T68">
                  <a:pos x="T12" y="T13"/>
                </a:cxn>
                <a:cxn ang="T69">
                  <a:pos x="T14" y="T15"/>
                </a:cxn>
                <a:cxn ang="T70">
                  <a:pos x="T16" y="T17"/>
                </a:cxn>
                <a:cxn ang="T71">
                  <a:pos x="T18" y="T19"/>
                </a:cxn>
                <a:cxn ang="T72">
                  <a:pos x="T20" y="T21"/>
                </a:cxn>
                <a:cxn ang="T73">
                  <a:pos x="T22" y="T23"/>
                </a:cxn>
                <a:cxn ang="T74">
                  <a:pos x="T24" y="T25"/>
                </a:cxn>
                <a:cxn ang="T75">
                  <a:pos x="T26" y="T27"/>
                </a:cxn>
                <a:cxn ang="T76">
                  <a:pos x="T28" y="T29"/>
                </a:cxn>
                <a:cxn ang="T77">
                  <a:pos x="T30" y="T31"/>
                </a:cxn>
                <a:cxn ang="T78">
                  <a:pos x="T32" y="T33"/>
                </a:cxn>
                <a:cxn ang="T79">
                  <a:pos x="T34" y="T35"/>
                </a:cxn>
                <a:cxn ang="T80">
                  <a:pos x="T36" y="T37"/>
                </a:cxn>
                <a:cxn ang="T81">
                  <a:pos x="T38" y="T39"/>
                </a:cxn>
                <a:cxn ang="T82">
                  <a:pos x="T40" y="T41"/>
                </a:cxn>
                <a:cxn ang="T83">
                  <a:pos x="T42" y="T43"/>
                </a:cxn>
                <a:cxn ang="T84">
                  <a:pos x="T44" y="T45"/>
                </a:cxn>
                <a:cxn ang="T85">
                  <a:pos x="T46" y="T47"/>
                </a:cxn>
                <a:cxn ang="T86">
                  <a:pos x="T48" y="T49"/>
                </a:cxn>
                <a:cxn ang="T87">
                  <a:pos x="T50" y="T51"/>
                </a:cxn>
                <a:cxn ang="T88">
                  <a:pos x="T52" y="T53"/>
                </a:cxn>
                <a:cxn ang="T89">
                  <a:pos x="T54" y="T55"/>
                </a:cxn>
                <a:cxn ang="T90">
                  <a:pos x="T56" y="T57"/>
                </a:cxn>
                <a:cxn ang="T91">
                  <a:pos x="T58" y="T59"/>
                </a:cxn>
                <a:cxn ang="T92">
                  <a:pos x="T60" y="T61"/>
                </a:cxn>
              </a:cxnLst>
              <a:rect l="T93" t="T94" r="T95" b="T96"/>
              <a:pathLst>
                <a:path w="385425" h="247650">
                  <a:moveTo>
                    <a:pt x="385425" y="127542"/>
                  </a:moveTo>
                  <a:lnTo>
                    <a:pt x="367963" y="113254"/>
                  </a:lnTo>
                  <a:lnTo>
                    <a:pt x="336213" y="102142"/>
                  </a:lnTo>
                  <a:lnTo>
                    <a:pt x="307638" y="70392"/>
                  </a:lnTo>
                  <a:lnTo>
                    <a:pt x="271125" y="33879"/>
                  </a:lnTo>
                  <a:lnTo>
                    <a:pt x="263128" y="20241"/>
                  </a:lnTo>
                  <a:lnTo>
                    <a:pt x="233025" y="21179"/>
                  </a:lnTo>
                  <a:lnTo>
                    <a:pt x="189309" y="22622"/>
                  </a:lnTo>
                  <a:lnTo>
                    <a:pt x="150018" y="17860"/>
                  </a:lnTo>
                  <a:lnTo>
                    <a:pt x="111918" y="22622"/>
                  </a:lnTo>
                  <a:lnTo>
                    <a:pt x="66338" y="24354"/>
                  </a:lnTo>
                  <a:lnTo>
                    <a:pt x="36909" y="22622"/>
                  </a:lnTo>
                  <a:lnTo>
                    <a:pt x="2381" y="0"/>
                  </a:lnTo>
                  <a:lnTo>
                    <a:pt x="0" y="50007"/>
                  </a:lnTo>
                  <a:lnTo>
                    <a:pt x="4425" y="84679"/>
                  </a:lnTo>
                  <a:lnTo>
                    <a:pt x="50463" y="132304"/>
                  </a:lnTo>
                  <a:lnTo>
                    <a:pt x="74275" y="151354"/>
                  </a:lnTo>
                  <a:lnTo>
                    <a:pt x="112375" y="167229"/>
                  </a:lnTo>
                  <a:lnTo>
                    <a:pt x="140950" y="148179"/>
                  </a:lnTo>
                  <a:lnTo>
                    <a:pt x="171113" y="148179"/>
                  </a:lnTo>
                  <a:lnTo>
                    <a:pt x="194925" y="187867"/>
                  </a:lnTo>
                  <a:lnTo>
                    <a:pt x="213975" y="203742"/>
                  </a:lnTo>
                  <a:lnTo>
                    <a:pt x="242550" y="195804"/>
                  </a:lnTo>
                  <a:lnTo>
                    <a:pt x="258425" y="210092"/>
                  </a:lnTo>
                  <a:lnTo>
                    <a:pt x="266363" y="235492"/>
                  </a:lnTo>
                  <a:lnTo>
                    <a:pt x="298113" y="224379"/>
                  </a:lnTo>
                  <a:lnTo>
                    <a:pt x="354806" y="247650"/>
                  </a:lnTo>
                  <a:lnTo>
                    <a:pt x="342900" y="213122"/>
                  </a:lnTo>
                  <a:lnTo>
                    <a:pt x="371138" y="189454"/>
                  </a:lnTo>
                  <a:lnTo>
                    <a:pt x="348913" y="160879"/>
                  </a:lnTo>
                  <a:lnTo>
                    <a:pt x="385425" y="127542"/>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10" name="Freeform 189">
              <a:extLst>
                <a:ext uri="{FF2B5EF4-FFF2-40B4-BE49-F238E27FC236}">
                  <a16:creationId xmlns:a16="http://schemas.microsoft.com/office/drawing/2014/main" id="{BE98345A-B057-45B2-9F48-C08AFE30FCB0}"/>
                </a:ext>
              </a:extLst>
            </p:cNvPr>
            <p:cNvSpPr>
              <a:spLocks/>
            </p:cNvSpPr>
            <p:nvPr/>
          </p:nvSpPr>
          <p:spPr bwMode="auto">
            <a:xfrm>
              <a:off x="2910662" y="3648872"/>
              <a:ext cx="124934" cy="54658"/>
            </a:xfrm>
            <a:custGeom>
              <a:avLst/>
              <a:gdLst>
                <a:gd name="T0" fmla="*/ 7 w 736145"/>
                <a:gd name="T1" fmla="*/ 31 h 328863"/>
                <a:gd name="T2" fmla="*/ 15 w 736145"/>
                <a:gd name="T3" fmla="*/ 32 h 328863"/>
                <a:gd name="T4" fmla="*/ 26 w 736145"/>
                <a:gd name="T5" fmla="*/ 32 h 328863"/>
                <a:gd name="T6" fmla="*/ 33 w 736145"/>
                <a:gd name="T7" fmla="*/ 35 h 328863"/>
                <a:gd name="T8" fmla="*/ 38 w 736145"/>
                <a:gd name="T9" fmla="*/ 42 h 328863"/>
                <a:gd name="T10" fmla="*/ 48 w 736145"/>
                <a:gd name="T11" fmla="*/ 42 h 328863"/>
                <a:gd name="T12" fmla="*/ 54 w 736145"/>
                <a:gd name="T13" fmla="*/ 41 h 328863"/>
                <a:gd name="T14" fmla="*/ 58 w 736145"/>
                <a:gd name="T15" fmla="*/ 35 h 328863"/>
                <a:gd name="T16" fmla="*/ 55 w 736145"/>
                <a:gd name="T17" fmla="*/ 32 h 328863"/>
                <a:gd name="T18" fmla="*/ 51 w 736145"/>
                <a:gd name="T19" fmla="*/ 29 h 328863"/>
                <a:gd name="T20" fmla="*/ 58 w 736145"/>
                <a:gd name="T21" fmla="*/ 25 h 328863"/>
                <a:gd name="T22" fmla="*/ 62 w 736145"/>
                <a:gd name="T23" fmla="*/ 19 h 328863"/>
                <a:gd name="T24" fmla="*/ 66 w 736145"/>
                <a:gd name="T25" fmla="*/ 15 h 328863"/>
                <a:gd name="T26" fmla="*/ 70 w 736145"/>
                <a:gd name="T27" fmla="*/ 11 h 328863"/>
                <a:gd name="T28" fmla="*/ 81 w 736145"/>
                <a:gd name="T29" fmla="*/ 16 h 328863"/>
                <a:gd name="T30" fmla="*/ 89 w 736145"/>
                <a:gd name="T31" fmla="*/ 16 h 328863"/>
                <a:gd name="T32" fmla="*/ 90 w 736145"/>
                <a:gd name="T33" fmla="*/ 22 h 328863"/>
                <a:gd name="T34" fmla="*/ 86 w 736145"/>
                <a:gd name="T35" fmla="*/ 25 h 328863"/>
                <a:gd name="T36" fmla="*/ 87 w 736145"/>
                <a:gd name="T37" fmla="*/ 30 h 328863"/>
                <a:gd name="T38" fmla="*/ 91 w 736145"/>
                <a:gd name="T39" fmla="*/ 33 h 328863"/>
                <a:gd name="T40" fmla="*/ 92 w 736145"/>
                <a:gd name="T41" fmla="*/ 40 h 328863"/>
                <a:gd name="T42" fmla="*/ 103 w 736145"/>
                <a:gd name="T43" fmla="*/ 45 h 328863"/>
                <a:gd name="T44" fmla="*/ 109 w 736145"/>
                <a:gd name="T45" fmla="*/ 45 h 328863"/>
                <a:gd name="T46" fmla="*/ 111 w 736145"/>
                <a:gd name="T47" fmla="*/ 41 h 328863"/>
                <a:gd name="T48" fmla="*/ 112 w 736145"/>
                <a:gd name="T49" fmla="*/ 34 h 328863"/>
                <a:gd name="T50" fmla="*/ 108 w 736145"/>
                <a:gd name="T51" fmla="*/ 26 h 328863"/>
                <a:gd name="T52" fmla="*/ 104 w 736145"/>
                <a:gd name="T53" fmla="*/ 19 h 328863"/>
                <a:gd name="T54" fmla="*/ 102 w 736145"/>
                <a:gd name="T55" fmla="*/ 13 h 328863"/>
                <a:gd name="T56" fmla="*/ 98 w 736145"/>
                <a:gd name="T57" fmla="*/ 11 h 328863"/>
                <a:gd name="T58" fmla="*/ 93 w 736145"/>
                <a:gd name="T59" fmla="*/ 6 h 328863"/>
                <a:gd name="T60" fmla="*/ 86 w 736145"/>
                <a:gd name="T61" fmla="*/ 6 h 328863"/>
                <a:gd name="T62" fmla="*/ 78 w 736145"/>
                <a:gd name="T63" fmla="*/ 2 h 328863"/>
                <a:gd name="T64" fmla="*/ 70 w 736145"/>
                <a:gd name="T65" fmla="*/ 2 h 328863"/>
                <a:gd name="T66" fmla="*/ 63 w 736145"/>
                <a:gd name="T67" fmla="*/ 6 h 328863"/>
                <a:gd name="T68" fmla="*/ 53 w 736145"/>
                <a:gd name="T69" fmla="*/ 10 h 328863"/>
                <a:gd name="T70" fmla="*/ 40 w 736145"/>
                <a:gd name="T71" fmla="*/ 12 h 328863"/>
                <a:gd name="T72" fmla="*/ 26 w 736145"/>
                <a:gd name="T73" fmla="*/ 0 h 328863"/>
                <a:gd name="T74" fmla="*/ 21 w 736145"/>
                <a:gd name="T75" fmla="*/ 5 h 328863"/>
                <a:gd name="T76" fmla="*/ 24 w 736145"/>
                <a:gd name="T77" fmla="*/ 10 h 328863"/>
                <a:gd name="T78" fmla="*/ 19 w 736145"/>
                <a:gd name="T79" fmla="*/ 13 h 328863"/>
                <a:gd name="T80" fmla="*/ 21 w 736145"/>
                <a:gd name="T81" fmla="*/ 19 h 328863"/>
                <a:gd name="T82" fmla="*/ 13 w 736145"/>
                <a:gd name="T83" fmla="*/ 15 h 328863"/>
                <a:gd name="T84" fmla="*/ 8 w 736145"/>
                <a:gd name="T85" fmla="*/ 17 h 328863"/>
                <a:gd name="T86" fmla="*/ 7 w 736145"/>
                <a:gd name="T87" fmla="*/ 12 h 328863"/>
                <a:gd name="T88" fmla="*/ 4 w 736145"/>
                <a:gd name="T89" fmla="*/ 10 h 328863"/>
                <a:gd name="T90" fmla="*/ 0 w 736145"/>
                <a:gd name="T91" fmla="*/ 12 h 328863"/>
                <a:gd name="T92" fmla="*/ 3 w 736145"/>
                <a:gd name="T93" fmla="*/ 20 h 328863"/>
                <a:gd name="T94" fmla="*/ 4 w 736145"/>
                <a:gd name="T95" fmla="*/ 25 h 328863"/>
                <a:gd name="T96" fmla="*/ 7 w 736145"/>
                <a:gd name="T97" fmla="*/ 31 h 328863"/>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w 736145"/>
                <a:gd name="T148" fmla="*/ 0 h 328863"/>
                <a:gd name="T149" fmla="*/ 736145 w 736145"/>
                <a:gd name="T150" fmla="*/ 328863 h 328863"/>
              </a:gdLst>
              <a:ahLst/>
              <a:cxnLst>
                <a:cxn ang="T98">
                  <a:pos x="T0" y="T1"/>
                </a:cxn>
                <a:cxn ang="T99">
                  <a:pos x="T2" y="T3"/>
                </a:cxn>
                <a:cxn ang="T100">
                  <a:pos x="T4" y="T5"/>
                </a:cxn>
                <a:cxn ang="T101">
                  <a:pos x="T6" y="T7"/>
                </a:cxn>
                <a:cxn ang="T102">
                  <a:pos x="T8" y="T9"/>
                </a:cxn>
                <a:cxn ang="T103">
                  <a:pos x="T10" y="T11"/>
                </a:cxn>
                <a:cxn ang="T104">
                  <a:pos x="T12" y="T13"/>
                </a:cxn>
                <a:cxn ang="T105">
                  <a:pos x="T14" y="T15"/>
                </a:cxn>
                <a:cxn ang="T106">
                  <a:pos x="T16" y="T17"/>
                </a:cxn>
                <a:cxn ang="T107">
                  <a:pos x="T18" y="T19"/>
                </a:cxn>
                <a:cxn ang="T108">
                  <a:pos x="T20" y="T21"/>
                </a:cxn>
                <a:cxn ang="T109">
                  <a:pos x="T22" y="T23"/>
                </a:cxn>
                <a:cxn ang="T110">
                  <a:pos x="T24" y="T25"/>
                </a:cxn>
                <a:cxn ang="T111">
                  <a:pos x="T26" y="T27"/>
                </a:cxn>
                <a:cxn ang="T112">
                  <a:pos x="T28" y="T29"/>
                </a:cxn>
                <a:cxn ang="T113">
                  <a:pos x="T30" y="T31"/>
                </a:cxn>
                <a:cxn ang="T114">
                  <a:pos x="T32" y="T33"/>
                </a:cxn>
                <a:cxn ang="T115">
                  <a:pos x="T34" y="T35"/>
                </a:cxn>
                <a:cxn ang="T116">
                  <a:pos x="T36" y="T37"/>
                </a:cxn>
                <a:cxn ang="T117">
                  <a:pos x="T38" y="T39"/>
                </a:cxn>
                <a:cxn ang="T118">
                  <a:pos x="T40" y="T41"/>
                </a:cxn>
                <a:cxn ang="T119">
                  <a:pos x="T42" y="T43"/>
                </a:cxn>
                <a:cxn ang="T120">
                  <a:pos x="T44" y="T45"/>
                </a:cxn>
                <a:cxn ang="T121">
                  <a:pos x="T46" y="T47"/>
                </a:cxn>
                <a:cxn ang="T122">
                  <a:pos x="T48" y="T49"/>
                </a:cxn>
                <a:cxn ang="T123">
                  <a:pos x="T50" y="T51"/>
                </a:cxn>
                <a:cxn ang="T124">
                  <a:pos x="T52" y="T53"/>
                </a:cxn>
                <a:cxn ang="T125">
                  <a:pos x="T54" y="T55"/>
                </a:cxn>
                <a:cxn ang="T126">
                  <a:pos x="T56" y="T57"/>
                </a:cxn>
                <a:cxn ang="T127">
                  <a:pos x="T58" y="T59"/>
                </a:cxn>
                <a:cxn ang="T128">
                  <a:pos x="T60" y="T61"/>
                </a:cxn>
                <a:cxn ang="T129">
                  <a:pos x="T62" y="T63"/>
                </a:cxn>
                <a:cxn ang="T130">
                  <a:pos x="T64" y="T65"/>
                </a:cxn>
                <a:cxn ang="T131">
                  <a:pos x="T66" y="T67"/>
                </a:cxn>
                <a:cxn ang="T132">
                  <a:pos x="T68" y="T69"/>
                </a:cxn>
                <a:cxn ang="T133">
                  <a:pos x="T70" y="T71"/>
                </a:cxn>
                <a:cxn ang="T134">
                  <a:pos x="T72" y="T73"/>
                </a:cxn>
                <a:cxn ang="T135">
                  <a:pos x="T74" y="T75"/>
                </a:cxn>
                <a:cxn ang="T136">
                  <a:pos x="T76" y="T77"/>
                </a:cxn>
                <a:cxn ang="T137">
                  <a:pos x="T78" y="T79"/>
                </a:cxn>
                <a:cxn ang="T138">
                  <a:pos x="T80" y="T81"/>
                </a:cxn>
                <a:cxn ang="T139">
                  <a:pos x="T82" y="T83"/>
                </a:cxn>
                <a:cxn ang="T140">
                  <a:pos x="T84" y="T85"/>
                </a:cxn>
                <a:cxn ang="T141">
                  <a:pos x="T86" y="T87"/>
                </a:cxn>
                <a:cxn ang="T142">
                  <a:pos x="T88" y="T89"/>
                </a:cxn>
                <a:cxn ang="T143">
                  <a:pos x="T90" y="T91"/>
                </a:cxn>
                <a:cxn ang="T144">
                  <a:pos x="T92" y="T93"/>
                </a:cxn>
                <a:cxn ang="T145">
                  <a:pos x="T94" y="T95"/>
                </a:cxn>
                <a:cxn ang="T146">
                  <a:pos x="T96" y="T97"/>
                </a:cxn>
              </a:cxnLst>
              <a:rect l="T147" t="T148" r="T149" b="T150"/>
              <a:pathLst>
                <a:path w="736145" h="328863">
                  <a:moveTo>
                    <a:pt x="46093" y="223546"/>
                  </a:moveTo>
                  <a:lnTo>
                    <a:pt x="96889" y="230582"/>
                  </a:lnTo>
                  <a:lnTo>
                    <a:pt x="168320" y="230582"/>
                  </a:lnTo>
                  <a:lnTo>
                    <a:pt x="215941" y="255207"/>
                  </a:lnTo>
                  <a:lnTo>
                    <a:pt x="250864" y="307975"/>
                  </a:lnTo>
                  <a:lnTo>
                    <a:pt x="311184" y="302699"/>
                  </a:lnTo>
                  <a:lnTo>
                    <a:pt x="350869" y="299181"/>
                  </a:lnTo>
                  <a:lnTo>
                    <a:pt x="381028" y="255207"/>
                  </a:lnTo>
                  <a:lnTo>
                    <a:pt x="358805" y="230582"/>
                  </a:lnTo>
                  <a:lnTo>
                    <a:pt x="333407" y="207716"/>
                  </a:lnTo>
                  <a:lnTo>
                    <a:pt x="381028" y="183091"/>
                  </a:lnTo>
                  <a:lnTo>
                    <a:pt x="404839" y="135599"/>
                  </a:lnTo>
                  <a:lnTo>
                    <a:pt x="428649" y="110973"/>
                  </a:lnTo>
                  <a:lnTo>
                    <a:pt x="458810" y="82830"/>
                  </a:lnTo>
                  <a:lnTo>
                    <a:pt x="530241" y="112733"/>
                  </a:lnTo>
                  <a:lnTo>
                    <a:pt x="579450" y="112733"/>
                  </a:lnTo>
                  <a:lnTo>
                    <a:pt x="588974" y="160224"/>
                  </a:lnTo>
                  <a:lnTo>
                    <a:pt x="560402" y="179573"/>
                  </a:lnTo>
                  <a:lnTo>
                    <a:pt x="571513" y="218269"/>
                  </a:lnTo>
                  <a:lnTo>
                    <a:pt x="593270" y="240757"/>
                  </a:lnTo>
                  <a:lnTo>
                    <a:pt x="605176" y="288382"/>
                  </a:lnTo>
                  <a:lnTo>
                    <a:pt x="674232" y="328863"/>
                  </a:lnTo>
                  <a:lnTo>
                    <a:pt x="709951" y="324100"/>
                  </a:lnTo>
                  <a:lnTo>
                    <a:pt x="729001" y="295525"/>
                  </a:lnTo>
                  <a:lnTo>
                    <a:pt x="736145" y="250282"/>
                  </a:lnTo>
                  <a:lnTo>
                    <a:pt x="705188" y="185988"/>
                  </a:lnTo>
                  <a:lnTo>
                    <a:pt x="679454" y="135599"/>
                  </a:lnTo>
                  <a:lnTo>
                    <a:pt x="669930" y="96902"/>
                  </a:lnTo>
                  <a:lnTo>
                    <a:pt x="641357" y="81072"/>
                  </a:lnTo>
                  <a:lnTo>
                    <a:pt x="609610" y="45893"/>
                  </a:lnTo>
                  <a:lnTo>
                    <a:pt x="560402" y="40616"/>
                  </a:lnTo>
                  <a:lnTo>
                    <a:pt x="509606" y="15991"/>
                  </a:lnTo>
                  <a:lnTo>
                    <a:pt x="460397" y="15991"/>
                  </a:lnTo>
                  <a:lnTo>
                    <a:pt x="409601" y="40616"/>
                  </a:lnTo>
                  <a:lnTo>
                    <a:pt x="346106" y="74036"/>
                  </a:lnTo>
                  <a:lnTo>
                    <a:pt x="263563" y="84590"/>
                  </a:lnTo>
                  <a:lnTo>
                    <a:pt x="169054" y="0"/>
                  </a:lnTo>
                  <a:lnTo>
                    <a:pt x="135720" y="35619"/>
                  </a:lnTo>
                  <a:lnTo>
                    <a:pt x="155959" y="69918"/>
                  </a:lnTo>
                  <a:lnTo>
                    <a:pt x="125005" y="94983"/>
                  </a:lnTo>
                  <a:lnTo>
                    <a:pt x="139292" y="134559"/>
                  </a:lnTo>
                  <a:lnTo>
                    <a:pt x="82146" y="106856"/>
                  </a:lnTo>
                  <a:lnTo>
                    <a:pt x="52383" y="120048"/>
                  </a:lnTo>
                  <a:lnTo>
                    <a:pt x="42859" y="89707"/>
                  </a:lnTo>
                  <a:lnTo>
                    <a:pt x="25001" y="76514"/>
                  </a:lnTo>
                  <a:lnTo>
                    <a:pt x="0" y="87067"/>
                  </a:lnTo>
                  <a:lnTo>
                    <a:pt x="20695" y="147912"/>
                  </a:lnTo>
                  <a:lnTo>
                    <a:pt x="27045" y="181331"/>
                  </a:lnTo>
                  <a:lnTo>
                    <a:pt x="46093" y="223546"/>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11" name="Freeform 190">
              <a:extLst>
                <a:ext uri="{FF2B5EF4-FFF2-40B4-BE49-F238E27FC236}">
                  <a16:creationId xmlns:a16="http://schemas.microsoft.com/office/drawing/2014/main" id="{0280F19A-434A-4C84-85E1-642DA08DFEF4}"/>
                </a:ext>
              </a:extLst>
            </p:cNvPr>
            <p:cNvSpPr>
              <a:spLocks/>
            </p:cNvSpPr>
            <p:nvPr/>
          </p:nvSpPr>
          <p:spPr bwMode="auto">
            <a:xfrm>
              <a:off x="2899731" y="3405250"/>
              <a:ext cx="181154" cy="74960"/>
            </a:xfrm>
            <a:custGeom>
              <a:avLst/>
              <a:gdLst>
                <a:gd name="T0" fmla="*/ 0 w 1073944"/>
                <a:gd name="T1" fmla="*/ 25 h 446719"/>
                <a:gd name="T2" fmla="*/ 0 w 1073944"/>
                <a:gd name="T3" fmla="*/ 20 h 446719"/>
                <a:gd name="T4" fmla="*/ 5 w 1073944"/>
                <a:gd name="T5" fmla="*/ 11 h 446719"/>
                <a:gd name="T6" fmla="*/ 12 w 1073944"/>
                <a:gd name="T7" fmla="*/ 8 h 446719"/>
                <a:gd name="T8" fmla="*/ 21 w 1073944"/>
                <a:gd name="T9" fmla="*/ 4 h 446719"/>
                <a:gd name="T10" fmla="*/ 30 w 1073944"/>
                <a:gd name="T11" fmla="*/ 0 h 446719"/>
                <a:gd name="T12" fmla="*/ 40 w 1073944"/>
                <a:gd name="T13" fmla="*/ 3 h 446719"/>
                <a:gd name="T14" fmla="*/ 47 w 1073944"/>
                <a:gd name="T15" fmla="*/ 3 h 446719"/>
                <a:gd name="T16" fmla="*/ 55 w 1073944"/>
                <a:gd name="T17" fmla="*/ 1 h 446719"/>
                <a:gd name="T18" fmla="*/ 60 w 1073944"/>
                <a:gd name="T19" fmla="*/ 4 h 446719"/>
                <a:gd name="T20" fmla="*/ 66 w 1073944"/>
                <a:gd name="T21" fmla="*/ 0 h 446719"/>
                <a:gd name="T22" fmla="*/ 69 w 1073944"/>
                <a:gd name="T23" fmla="*/ 6 h 446719"/>
                <a:gd name="T24" fmla="*/ 74 w 1073944"/>
                <a:gd name="T25" fmla="*/ 11 h 446719"/>
                <a:gd name="T26" fmla="*/ 82 w 1073944"/>
                <a:gd name="T27" fmla="*/ 10 h 446719"/>
                <a:gd name="T28" fmla="*/ 89 w 1073944"/>
                <a:gd name="T29" fmla="*/ 10 h 446719"/>
                <a:gd name="T30" fmla="*/ 92 w 1073944"/>
                <a:gd name="T31" fmla="*/ 12 h 446719"/>
                <a:gd name="T32" fmla="*/ 98 w 1073944"/>
                <a:gd name="T33" fmla="*/ 14 h 446719"/>
                <a:gd name="T34" fmla="*/ 103 w 1073944"/>
                <a:gd name="T35" fmla="*/ 18 h 446719"/>
                <a:gd name="T36" fmla="*/ 106 w 1073944"/>
                <a:gd name="T37" fmla="*/ 18 h 446719"/>
                <a:gd name="T38" fmla="*/ 112 w 1073944"/>
                <a:gd name="T39" fmla="*/ 20 h 446719"/>
                <a:gd name="T40" fmla="*/ 118 w 1073944"/>
                <a:gd name="T41" fmla="*/ 27 h 446719"/>
                <a:gd name="T42" fmla="*/ 124 w 1073944"/>
                <a:gd name="T43" fmla="*/ 31 h 446719"/>
                <a:gd name="T44" fmla="*/ 133 w 1073944"/>
                <a:gd name="T45" fmla="*/ 33 h 446719"/>
                <a:gd name="T46" fmla="*/ 138 w 1073944"/>
                <a:gd name="T47" fmla="*/ 40 h 446719"/>
                <a:gd name="T48" fmla="*/ 145 w 1073944"/>
                <a:gd name="T49" fmla="*/ 42 h 446719"/>
                <a:gd name="T50" fmla="*/ 151 w 1073944"/>
                <a:gd name="T51" fmla="*/ 45 h 446719"/>
                <a:gd name="T52" fmla="*/ 159 w 1073944"/>
                <a:gd name="T53" fmla="*/ 47 h 446719"/>
                <a:gd name="T54" fmla="*/ 158 w 1073944"/>
                <a:gd name="T55" fmla="*/ 54 h 446719"/>
                <a:gd name="T56" fmla="*/ 147 w 1073944"/>
                <a:gd name="T57" fmla="*/ 56 h 446719"/>
                <a:gd name="T58" fmla="*/ 138 w 1073944"/>
                <a:gd name="T59" fmla="*/ 57 h 446719"/>
                <a:gd name="T60" fmla="*/ 128 w 1073944"/>
                <a:gd name="T61" fmla="*/ 61 h 446719"/>
                <a:gd name="T62" fmla="*/ 118 w 1073944"/>
                <a:gd name="T63" fmla="*/ 64 h 446719"/>
                <a:gd name="T64" fmla="*/ 120 w 1073944"/>
                <a:gd name="T65" fmla="*/ 60 h 446719"/>
                <a:gd name="T66" fmla="*/ 103 w 1073944"/>
                <a:gd name="T67" fmla="*/ 62 h 446719"/>
                <a:gd name="T68" fmla="*/ 102 w 1073944"/>
                <a:gd name="T69" fmla="*/ 59 h 446719"/>
                <a:gd name="T70" fmla="*/ 106 w 1073944"/>
                <a:gd name="T71" fmla="*/ 53 h 446719"/>
                <a:gd name="T72" fmla="*/ 110 w 1073944"/>
                <a:gd name="T73" fmla="*/ 47 h 446719"/>
                <a:gd name="T74" fmla="*/ 110 w 1073944"/>
                <a:gd name="T75" fmla="*/ 42 h 446719"/>
                <a:gd name="T76" fmla="*/ 106 w 1073944"/>
                <a:gd name="T77" fmla="*/ 42 h 446719"/>
                <a:gd name="T78" fmla="*/ 99 w 1073944"/>
                <a:gd name="T79" fmla="*/ 44 h 446719"/>
                <a:gd name="T80" fmla="*/ 93 w 1073944"/>
                <a:gd name="T81" fmla="*/ 41 h 446719"/>
                <a:gd name="T82" fmla="*/ 90 w 1073944"/>
                <a:gd name="T83" fmla="*/ 34 h 446719"/>
                <a:gd name="T84" fmla="*/ 87 w 1073944"/>
                <a:gd name="T85" fmla="*/ 31 h 446719"/>
                <a:gd name="T86" fmla="*/ 83 w 1073944"/>
                <a:gd name="T87" fmla="*/ 29 h 446719"/>
                <a:gd name="T88" fmla="*/ 75 w 1073944"/>
                <a:gd name="T89" fmla="*/ 29 h 446719"/>
                <a:gd name="T90" fmla="*/ 66 w 1073944"/>
                <a:gd name="T91" fmla="*/ 29 h 446719"/>
                <a:gd name="T92" fmla="*/ 60 w 1073944"/>
                <a:gd name="T93" fmla="*/ 24 h 446719"/>
                <a:gd name="T94" fmla="*/ 55 w 1073944"/>
                <a:gd name="T95" fmla="*/ 23 h 446719"/>
                <a:gd name="T96" fmla="*/ 52 w 1073944"/>
                <a:gd name="T97" fmla="*/ 26 h 446719"/>
                <a:gd name="T98" fmla="*/ 49 w 1073944"/>
                <a:gd name="T99" fmla="*/ 22 h 446719"/>
                <a:gd name="T100" fmla="*/ 46 w 1073944"/>
                <a:gd name="T101" fmla="*/ 27 h 446719"/>
                <a:gd name="T102" fmla="*/ 45 w 1073944"/>
                <a:gd name="T103" fmla="*/ 19 h 446719"/>
                <a:gd name="T104" fmla="*/ 39 w 1073944"/>
                <a:gd name="T105" fmla="*/ 18 h 446719"/>
                <a:gd name="T106" fmla="*/ 31 w 1073944"/>
                <a:gd name="T107" fmla="*/ 14 h 446719"/>
                <a:gd name="T108" fmla="*/ 24 w 1073944"/>
                <a:gd name="T109" fmla="*/ 19 h 446719"/>
                <a:gd name="T110" fmla="*/ 13 w 1073944"/>
                <a:gd name="T111" fmla="*/ 25 h 446719"/>
                <a:gd name="T112" fmla="*/ 7 w 1073944"/>
                <a:gd name="T113" fmla="*/ 27 h 446719"/>
                <a:gd name="T114" fmla="*/ 0 w 1073944"/>
                <a:gd name="T115" fmla="*/ 25 h 446719"/>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w 1073944"/>
                <a:gd name="T175" fmla="*/ 0 h 446719"/>
                <a:gd name="T176" fmla="*/ 1073944 w 1073944"/>
                <a:gd name="T177" fmla="*/ 446719 h 446719"/>
              </a:gdLst>
              <a:ahLst/>
              <a:cxnLst>
                <a:cxn ang="T116">
                  <a:pos x="T0" y="T1"/>
                </a:cxn>
                <a:cxn ang="T117">
                  <a:pos x="T2" y="T3"/>
                </a:cxn>
                <a:cxn ang="T118">
                  <a:pos x="T4" y="T5"/>
                </a:cxn>
                <a:cxn ang="T119">
                  <a:pos x="T6" y="T7"/>
                </a:cxn>
                <a:cxn ang="T120">
                  <a:pos x="T8" y="T9"/>
                </a:cxn>
                <a:cxn ang="T121">
                  <a:pos x="T10" y="T11"/>
                </a:cxn>
                <a:cxn ang="T122">
                  <a:pos x="T12" y="T13"/>
                </a:cxn>
                <a:cxn ang="T123">
                  <a:pos x="T14" y="T15"/>
                </a:cxn>
                <a:cxn ang="T124">
                  <a:pos x="T16" y="T17"/>
                </a:cxn>
                <a:cxn ang="T125">
                  <a:pos x="T18" y="T19"/>
                </a:cxn>
                <a:cxn ang="T126">
                  <a:pos x="T20" y="T21"/>
                </a:cxn>
                <a:cxn ang="T127">
                  <a:pos x="T22" y="T23"/>
                </a:cxn>
                <a:cxn ang="T128">
                  <a:pos x="T24" y="T25"/>
                </a:cxn>
                <a:cxn ang="T129">
                  <a:pos x="T26" y="T27"/>
                </a:cxn>
                <a:cxn ang="T130">
                  <a:pos x="T28" y="T29"/>
                </a:cxn>
                <a:cxn ang="T131">
                  <a:pos x="T30" y="T31"/>
                </a:cxn>
                <a:cxn ang="T132">
                  <a:pos x="T32" y="T33"/>
                </a:cxn>
                <a:cxn ang="T133">
                  <a:pos x="T34" y="T35"/>
                </a:cxn>
                <a:cxn ang="T134">
                  <a:pos x="T36" y="T37"/>
                </a:cxn>
                <a:cxn ang="T135">
                  <a:pos x="T38" y="T39"/>
                </a:cxn>
                <a:cxn ang="T136">
                  <a:pos x="T40" y="T41"/>
                </a:cxn>
                <a:cxn ang="T137">
                  <a:pos x="T42" y="T43"/>
                </a:cxn>
                <a:cxn ang="T138">
                  <a:pos x="T44" y="T45"/>
                </a:cxn>
                <a:cxn ang="T139">
                  <a:pos x="T46" y="T47"/>
                </a:cxn>
                <a:cxn ang="T140">
                  <a:pos x="T48" y="T49"/>
                </a:cxn>
                <a:cxn ang="T141">
                  <a:pos x="T50" y="T51"/>
                </a:cxn>
                <a:cxn ang="T142">
                  <a:pos x="T52" y="T53"/>
                </a:cxn>
                <a:cxn ang="T143">
                  <a:pos x="T54" y="T55"/>
                </a:cxn>
                <a:cxn ang="T144">
                  <a:pos x="T56" y="T57"/>
                </a:cxn>
                <a:cxn ang="T145">
                  <a:pos x="T58" y="T59"/>
                </a:cxn>
                <a:cxn ang="T146">
                  <a:pos x="T60" y="T61"/>
                </a:cxn>
                <a:cxn ang="T147">
                  <a:pos x="T62" y="T63"/>
                </a:cxn>
                <a:cxn ang="T148">
                  <a:pos x="T64" y="T65"/>
                </a:cxn>
                <a:cxn ang="T149">
                  <a:pos x="T66" y="T67"/>
                </a:cxn>
                <a:cxn ang="T150">
                  <a:pos x="T68" y="T69"/>
                </a:cxn>
                <a:cxn ang="T151">
                  <a:pos x="T70" y="T71"/>
                </a:cxn>
                <a:cxn ang="T152">
                  <a:pos x="T72" y="T73"/>
                </a:cxn>
                <a:cxn ang="T153">
                  <a:pos x="T74" y="T75"/>
                </a:cxn>
                <a:cxn ang="T154">
                  <a:pos x="T76" y="T77"/>
                </a:cxn>
                <a:cxn ang="T155">
                  <a:pos x="T78" y="T79"/>
                </a:cxn>
                <a:cxn ang="T156">
                  <a:pos x="T80" y="T81"/>
                </a:cxn>
                <a:cxn ang="T157">
                  <a:pos x="T82" y="T83"/>
                </a:cxn>
                <a:cxn ang="T158">
                  <a:pos x="T84" y="T85"/>
                </a:cxn>
                <a:cxn ang="T159">
                  <a:pos x="T86" y="T87"/>
                </a:cxn>
                <a:cxn ang="T160">
                  <a:pos x="T88" y="T89"/>
                </a:cxn>
                <a:cxn ang="T161">
                  <a:pos x="T90" y="T91"/>
                </a:cxn>
                <a:cxn ang="T162">
                  <a:pos x="T92" y="T93"/>
                </a:cxn>
                <a:cxn ang="T163">
                  <a:pos x="T94" y="T95"/>
                </a:cxn>
                <a:cxn ang="T164">
                  <a:pos x="T96" y="T97"/>
                </a:cxn>
                <a:cxn ang="T165">
                  <a:pos x="T98" y="T99"/>
                </a:cxn>
                <a:cxn ang="T166">
                  <a:pos x="T100" y="T101"/>
                </a:cxn>
                <a:cxn ang="T167">
                  <a:pos x="T102" y="T103"/>
                </a:cxn>
                <a:cxn ang="T168">
                  <a:pos x="T104" y="T105"/>
                </a:cxn>
                <a:cxn ang="T169">
                  <a:pos x="T106" y="T107"/>
                </a:cxn>
                <a:cxn ang="T170">
                  <a:pos x="T108" y="T109"/>
                </a:cxn>
                <a:cxn ang="T171">
                  <a:pos x="T110" y="T111"/>
                </a:cxn>
                <a:cxn ang="T172">
                  <a:pos x="T112" y="T113"/>
                </a:cxn>
                <a:cxn ang="T173">
                  <a:pos x="T114" y="T115"/>
                </a:cxn>
              </a:cxnLst>
              <a:rect l="T174" t="T175" r="T176" b="T177"/>
              <a:pathLst>
                <a:path w="1073944" h="446719">
                  <a:moveTo>
                    <a:pt x="0" y="172331"/>
                  </a:moveTo>
                  <a:lnTo>
                    <a:pt x="458" y="139489"/>
                  </a:lnTo>
                  <a:lnTo>
                    <a:pt x="33796" y="75924"/>
                  </a:lnTo>
                  <a:lnTo>
                    <a:pt x="80963" y="58031"/>
                  </a:lnTo>
                  <a:lnTo>
                    <a:pt x="140494" y="24693"/>
                  </a:lnTo>
                  <a:lnTo>
                    <a:pt x="200025" y="881"/>
                  </a:lnTo>
                  <a:lnTo>
                    <a:pt x="266700" y="19931"/>
                  </a:lnTo>
                  <a:lnTo>
                    <a:pt x="314325" y="17549"/>
                  </a:lnTo>
                  <a:lnTo>
                    <a:pt x="370346" y="3531"/>
                  </a:lnTo>
                  <a:lnTo>
                    <a:pt x="403683" y="30016"/>
                  </a:lnTo>
                  <a:lnTo>
                    <a:pt x="443371" y="0"/>
                  </a:lnTo>
                  <a:lnTo>
                    <a:pt x="467183" y="38845"/>
                  </a:lnTo>
                  <a:lnTo>
                    <a:pt x="495758" y="74159"/>
                  </a:lnTo>
                  <a:lnTo>
                    <a:pt x="552908" y="68861"/>
                  </a:lnTo>
                  <a:lnTo>
                    <a:pt x="600533" y="68861"/>
                  </a:lnTo>
                  <a:lnTo>
                    <a:pt x="622758" y="82987"/>
                  </a:lnTo>
                  <a:lnTo>
                    <a:pt x="662446" y="98879"/>
                  </a:lnTo>
                  <a:lnTo>
                    <a:pt x="697371" y="127130"/>
                  </a:lnTo>
                  <a:lnTo>
                    <a:pt x="718008" y="121832"/>
                  </a:lnTo>
                  <a:lnTo>
                    <a:pt x="757696" y="139489"/>
                  </a:lnTo>
                  <a:lnTo>
                    <a:pt x="795338" y="184237"/>
                  </a:lnTo>
                  <a:lnTo>
                    <a:pt x="833438" y="212812"/>
                  </a:lnTo>
                  <a:lnTo>
                    <a:pt x="897396" y="231305"/>
                  </a:lnTo>
                  <a:lnTo>
                    <a:pt x="928688" y="279487"/>
                  </a:lnTo>
                  <a:lnTo>
                    <a:pt x="976313" y="293774"/>
                  </a:lnTo>
                  <a:lnTo>
                    <a:pt x="1021557" y="310443"/>
                  </a:lnTo>
                  <a:lnTo>
                    <a:pt x="1073944" y="327112"/>
                  </a:lnTo>
                  <a:lnTo>
                    <a:pt x="1069182" y="372356"/>
                  </a:lnTo>
                  <a:lnTo>
                    <a:pt x="995363" y="386643"/>
                  </a:lnTo>
                  <a:lnTo>
                    <a:pt x="931069" y="393787"/>
                  </a:lnTo>
                  <a:lnTo>
                    <a:pt x="862471" y="425531"/>
                  </a:lnTo>
                  <a:lnTo>
                    <a:pt x="795796" y="446719"/>
                  </a:lnTo>
                  <a:lnTo>
                    <a:pt x="809625" y="415218"/>
                  </a:lnTo>
                  <a:lnTo>
                    <a:pt x="695783" y="429062"/>
                  </a:lnTo>
                  <a:lnTo>
                    <a:pt x="684671" y="407874"/>
                  </a:lnTo>
                  <a:lnTo>
                    <a:pt x="718008" y="363732"/>
                  </a:lnTo>
                  <a:lnTo>
                    <a:pt x="741821" y="324887"/>
                  </a:lnTo>
                  <a:lnTo>
                    <a:pt x="744996" y="293104"/>
                  </a:lnTo>
                  <a:lnTo>
                    <a:pt x="718008" y="287807"/>
                  </a:lnTo>
                  <a:lnTo>
                    <a:pt x="670383" y="301932"/>
                  </a:lnTo>
                  <a:lnTo>
                    <a:pt x="625933" y="282510"/>
                  </a:lnTo>
                  <a:lnTo>
                    <a:pt x="608471" y="234836"/>
                  </a:lnTo>
                  <a:lnTo>
                    <a:pt x="589421" y="213648"/>
                  </a:lnTo>
                  <a:lnTo>
                    <a:pt x="557671" y="201289"/>
                  </a:lnTo>
                  <a:lnTo>
                    <a:pt x="508458" y="201289"/>
                  </a:lnTo>
                  <a:lnTo>
                    <a:pt x="444958" y="199522"/>
                  </a:lnTo>
                  <a:lnTo>
                    <a:pt x="402096" y="169506"/>
                  </a:lnTo>
                  <a:lnTo>
                    <a:pt x="373521" y="160677"/>
                  </a:lnTo>
                  <a:lnTo>
                    <a:pt x="349708" y="178334"/>
                  </a:lnTo>
                  <a:lnTo>
                    <a:pt x="329071" y="151849"/>
                  </a:lnTo>
                  <a:lnTo>
                    <a:pt x="313196" y="187163"/>
                  </a:lnTo>
                  <a:lnTo>
                    <a:pt x="304800" y="129468"/>
                  </a:lnTo>
                  <a:lnTo>
                    <a:pt x="263983" y="125363"/>
                  </a:lnTo>
                  <a:lnTo>
                    <a:pt x="209550" y="98512"/>
                  </a:lnTo>
                  <a:lnTo>
                    <a:pt x="159544" y="134231"/>
                  </a:lnTo>
                  <a:lnTo>
                    <a:pt x="88107" y="172331"/>
                  </a:lnTo>
                  <a:lnTo>
                    <a:pt x="45244" y="186618"/>
                  </a:lnTo>
                  <a:lnTo>
                    <a:pt x="0" y="172331"/>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12" name="Freeform 191">
              <a:extLst>
                <a:ext uri="{FF2B5EF4-FFF2-40B4-BE49-F238E27FC236}">
                  <a16:creationId xmlns:a16="http://schemas.microsoft.com/office/drawing/2014/main" id="{935FB8FF-093E-4A3B-B2EE-6BE8B5C64415}"/>
                </a:ext>
              </a:extLst>
            </p:cNvPr>
            <p:cNvSpPr>
              <a:spLocks/>
            </p:cNvSpPr>
            <p:nvPr/>
          </p:nvSpPr>
          <p:spPr bwMode="auto">
            <a:xfrm>
              <a:off x="3009048" y="3500512"/>
              <a:ext cx="35918" cy="12493"/>
            </a:xfrm>
            <a:custGeom>
              <a:avLst/>
              <a:gdLst>
                <a:gd name="T0" fmla="*/ 2147483647 w 413"/>
                <a:gd name="T1" fmla="*/ 2147483647 h 168"/>
                <a:gd name="T2" fmla="*/ 2147483647 w 413"/>
                <a:gd name="T3" fmla="*/ 2147483647 h 168"/>
                <a:gd name="T4" fmla="*/ 2147483647 w 413"/>
                <a:gd name="T5" fmla="*/ 2147483647 h 168"/>
                <a:gd name="T6" fmla="*/ 2147483647 w 413"/>
                <a:gd name="T7" fmla="*/ 2147483647 h 168"/>
                <a:gd name="T8" fmla="*/ 2147483647 w 413"/>
                <a:gd name="T9" fmla="*/ 0 h 168"/>
                <a:gd name="T10" fmla="*/ 2147483647 w 413"/>
                <a:gd name="T11" fmla="*/ 2147483647 h 168"/>
                <a:gd name="T12" fmla="*/ 0 w 413"/>
                <a:gd name="T13" fmla="*/ 2147483647 h 168"/>
                <a:gd name="T14" fmla="*/ 2147483647 w 413"/>
                <a:gd name="T15" fmla="*/ 2147483647 h 168"/>
                <a:gd name="T16" fmla="*/ 2147483647 w 413"/>
                <a:gd name="T17" fmla="*/ 2147483647 h 168"/>
                <a:gd name="T18" fmla="*/ 2147483647 w 413"/>
                <a:gd name="T19" fmla="*/ 2147483647 h 168"/>
                <a:gd name="T20" fmla="*/ 2147483647 w 413"/>
                <a:gd name="T21" fmla="*/ 2147483647 h 168"/>
                <a:gd name="T22" fmla="*/ 2147483647 w 413"/>
                <a:gd name="T23" fmla="*/ 2147483647 h 168"/>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413"/>
                <a:gd name="T37" fmla="*/ 0 h 168"/>
                <a:gd name="T38" fmla="*/ 413 w 413"/>
                <a:gd name="T39" fmla="*/ 168 h 168"/>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413" h="168">
                  <a:moveTo>
                    <a:pt x="408" y="26"/>
                  </a:moveTo>
                  <a:lnTo>
                    <a:pt x="349" y="24"/>
                  </a:lnTo>
                  <a:lnTo>
                    <a:pt x="293" y="8"/>
                  </a:lnTo>
                  <a:lnTo>
                    <a:pt x="182" y="26"/>
                  </a:lnTo>
                  <a:lnTo>
                    <a:pt x="125" y="0"/>
                  </a:lnTo>
                  <a:lnTo>
                    <a:pt x="61" y="32"/>
                  </a:lnTo>
                  <a:lnTo>
                    <a:pt x="0" y="72"/>
                  </a:lnTo>
                  <a:lnTo>
                    <a:pt x="93" y="128"/>
                  </a:lnTo>
                  <a:lnTo>
                    <a:pt x="205" y="168"/>
                  </a:lnTo>
                  <a:lnTo>
                    <a:pt x="301" y="120"/>
                  </a:lnTo>
                  <a:lnTo>
                    <a:pt x="413" y="112"/>
                  </a:lnTo>
                  <a:lnTo>
                    <a:pt x="408" y="26"/>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13" name="Freeform 192">
              <a:extLst>
                <a:ext uri="{FF2B5EF4-FFF2-40B4-BE49-F238E27FC236}">
                  <a16:creationId xmlns:a16="http://schemas.microsoft.com/office/drawing/2014/main" id="{82E75DE0-441E-4224-854E-76BCAE8B41A5}"/>
                </a:ext>
              </a:extLst>
            </p:cNvPr>
            <p:cNvSpPr>
              <a:spLocks/>
            </p:cNvSpPr>
            <p:nvPr/>
          </p:nvSpPr>
          <p:spPr bwMode="auto">
            <a:xfrm rot="441143">
              <a:off x="3069953" y="3467717"/>
              <a:ext cx="56220" cy="48411"/>
            </a:xfrm>
            <a:custGeom>
              <a:avLst/>
              <a:gdLst>
                <a:gd name="T0" fmla="*/ 2147483647 w 635"/>
                <a:gd name="T1" fmla="*/ 2147483647 h 457"/>
                <a:gd name="T2" fmla="*/ 2147483647 w 635"/>
                <a:gd name="T3" fmla="*/ 2147483647 h 457"/>
                <a:gd name="T4" fmla="*/ 2147483647 w 635"/>
                <a:gd name="T5" fmla="*/ 2147483647 h 457"/>
                <a:gd name="T6" fmla="*/ 2147483647 w 635"/>
                <a:gd name="T7" fmla="*/ 2147483647 h 457"/>
                <a:gd name="T8" fmla="*/ 2147483647 w 635"/>
                <a:gd name="T9" fmla="*/ 2147483647 h 457"/>
                <a:gd name="T10" fmla="*/ 2147483647 w 635"/>
                <a:gd name="T11" fmla="*/ 2147483647 h 457"/>
                <a:gd name="T12" fmla="*/ 2147483647 w 635"/>
                <a:gd name="T13" fmla="*/ 2147483647 h 457"/>
                <a:gd name="T14" fmla="*/ 2147483647 w 635"/>
                <a:gd name="T15" fmla="*/ 2147483647 h 457"/>
                <a:gd name="T16" fmla="*/ 0 w 635"/>
                <a:gd name="T17" fmla="*/ 2147483647 h 457"/>
                <a:gd name="T18" fmla="*/ 2147483647 w 635"/>
                <a:gd name="T19" fmla="*/ 2147483647 h 457"/>
                <a:gd name="T20" fmla="*/ 2147483647 w 635"/>
                <a:gd name="T21" fmla="*/ 2147483647 h 457"/>
                <a:gd name="T22" fmla="*/ 2147483647 w 635"/>
                <a:gd name="T23" fmla="*/ 2147483647 h 457"/>
                <a:gd name="T24" fmla="*/ 2147483647 w 635"/>
                <a:gd name="T25" fmla="*/ 2147483647 h 457"/>
                <a:gd name="T26" fmla="*/ 2147483647 w 635"/>
                <a:gd name="T27" fmla="*/ 2147483647 h 457"/>
                <a:gd name="T28" fmla="*/ 2147483647 w 635"/>
                <a:gd name="T29" fmla="*/ 2147483647 h 457"/>
                <a:gd name="T30" fmla="*/ 2147483647 w 635"/>
                <a:gd name="T31" fmla="*/ 2147483647 h 457"/>
                <a:gd name="T32" fmla="*/ 2147483647 w 635"/>
                <a:gd name="T33" fmla="*/ 2147483647 h 457"/>
                <a:gd name="T34" fmla="*/ 2147483647 w 635"/>
                <a:gd name="T35" fmla="*/ 2147483647 h 457"/>
                <a:gd name="T36" fmla="*/ 2147483647 w 635"/>
                <a:gd name="T37" fmla="*/ 2147483647 h 457"/>
                <a:gd name="T38" fmla="*/ 2147483647 w 635"/>
                <a:gd name="T39" fmla="*/ 0 h 457"/>
                <a:gd name="T40" fmla="*/ 2147483647 w 635"/>
                <a:gd name="T41" fmla="*/ 2147483647 h 457"/>
                <a:gd name="T42" fmla="*/ 2147483647 w 635"/>
                <a:gd name="T43" fmla="*/ 2147483647 h 457"/>
                <a:gd name="T44" fmla="*/ 2147483647 w 635"/>
                <a:gd name="T45" fmla="*/ 2147483647 h 457"/>
                <a:gd name="T46" fmla="*/ 2147483647 w 635"/>
                <a:gd name="T47" fmla="*/ 2147483647 h 457"/>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w 635"/>
                <a:gd name="T73" fmla="*/ 0 h 457"/>
                <a:gd name="T74" fmla="*/ 635 w 635"/>
                <a:gd name="T75" fmla="*/ 457 h 457"/>
              </a:gdLst>
              <a:ahLst/>
              <a:cxnLst>
                <a:cxn ang="T48">
                  <a:pos x="T0" y="T1"/>
                </a:cxn>
                <a:cxn ang="T49">
                  <a:pos x="T2" y="T3"/>
                </a:cxn>
                <a:cxn ang="T50">
                  <a:pos x="T4" y="T5"/>
                </a:cxn>
                <a:cxn ang="T51">
                  <a:pos x="T6" y="T7"/>
                </a:cxn>
                <a:cxn ang="T52">
                  <a:pos x="T8" y="T9"/>
                </a:cxn>
                <a:cxn ang="T53">
                  <a:pos x="T10" y="T11"/>
                </a:cxn>
                <a:cxn ang="T54">
                  <a:pos x="T12" y="T13"/>
                </a:cxn>
                <a:cxn ang="T55">
                  <a:pos x="T14" y="T15"/>
                </a:cxn>
                <a:cxn ang="T56">
                  <a:pos x="T16" y="T17"/>
                </a:cxn>
                <a:cxn ang="T57">
                  <a:pos x="T18" y="T19"/>
                </a:cxn>
                <a:cxn ang="T58">
                  <a:pos x="T20" y="T21"/>
                </a:cxn>
                <a:cxn ang="T59">
                  <a:pos x="T22" y="T23"/>
                </a:cxn>
                <a:cxn ang="T60">
                  <a:pos x="T24" y="T25"/>
                </a:cxn>
                <a:cxn ang="T61">
                  <a:pos x="T26" y="T27"/>
                </a:cxn>
                <a:cxn ang="T62">
                  <a:pos x="T28" y="T29"/>
                </a:cxn>
                <a:cxn ang="T63">
                  <a:pos x="T30" y="T31"/>
                </a:cxn>
                <a:cxn ang="T64">
                  <a:pos x="T32" y="T33"/>
                </a:cxn>
                <a:cxn ang="T65">
                  <a:pos x="T34" y="T35"/>
                </a:cxn>
                <a:cxn ang="T66">
                  <a:pos x="T36" y="T37"/>
                </a:cxn>
                <a:cxn ang="T67">
                  <a:pos x="T38" y="T39"/>
                </a:cxn>
                <a:cxn ang="T68">
                  <a:pos x="T40" y="T41"/>
                </a:cxn>
                <a:cxn ang="T69">
                  <a:pos x="T42" y="T43"/>
                </a:cxn>
                <a:cxn ang="T70">
                  <a:pos x="T44" y="T45"/>
                </a:cxn>
                <a:cxn ang="T71">
                  <a:pos x="T46" y="T47"/>
                </a:cxn>
              </a:cxnLst>
              <a:rect l="T72" t="T73" r="T74" b="T75"/>
              <a:pathLst>
                <a:path w="635" h="457">
                  <a:moveTo>
                    <a:pt x="219" y="72"/>
                  </a:moveTo>
                  <a:lnTo>
                    <a:pt x="351" y="114"/>
                  </a:lnTo>
                  <a:lnTo>
                    <a:pt x="363" y="185"/>
                  </a:lnTo>
                  <a:lnTo>
                    <a:pt x="441" y="228"/>
                  </a:lnTo>
                  <a:lnTo>
                    <a:pt x="453" y="270"/>
                  </a:lnTo>
                  <a:lnTo>
                    <a:pt x="369" y="306"/>
                  </a:lnTo>
                  <a:lnTo>
                    <a:pt x="243" y="342"/>
                  </a:lnTo>
                  <a:lnTo>
                    <a:pt x="129" y="342"/>
                  </a:lnTo>
                  <a:lnTo>
                    <a:pt x="0" y="367"/>
                  </a:lnTo>
                  <a:lnTo>
                    <a:pt x="75" y="414"/>
                  </a:lnTo>
                  <a:lnTo>
                    <a:pt x="136" y="412"/>
                  </a:lnTo>
                  <a:lnTo>
                    <a:pt x="227" y="457"/>
                  </a:lnTo>
                  <a:lnTo>
                    <a:pt x="285" y="426"/>
                  </a:lnTo>
                  <a:lnTo>
                    <a:pt x="405" y="408"/>
                  </a:lnTo>
                  <a:lnTo>
                    <a:pt x="549" y="360"/>
                  </a:lnTo>
                  <a:lnTo>
                    <a:pt x="635" y="367"/>
                  </a:lnTo>
                  <a:lnTo>
                    <a:pt x="603" y="288"/>
                  </a:lnTo>
                  <a:lnTo>
                    <a:pt x="561" y="174"/>
                  </a:lnTo>
                  <a:lnTo>
                    <a:pt x="597" y="108"/>
                  </a:lnTo>
                  <a:lnTo>
                    <a:pt x="567" y="0"/>
                  </a:lnTo>
                  <a:lnTo>
                    <a:pt x="495" y="6"/>
                  </a:lnTo>
                  <a:lnTo>
                    <a:pt x="429" y="6"/>
                  </a:lnTo>
                  <a:lnTo>
                    <a:pt x="333" y="24"/>
                  </a:lnTo>
                  <a:lnTo>
                    <a:pt x="219" y="72"/>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14" name="Freeform 193">
              <a:extLst>
                <a:ext uri="{FF2B5EF4-FFF2-40B4-BE49-F238E27FC236}">
                  <a16:creationId xmlns:a16="http://schemas.microsoft.com/office/drawing/2014/main" id="{E56ADBF1-0597-42C9-931A-DB1E37558158}"/>
                </a:ext>
              </a:extLst>
            </p:cNvPr>
            <p:cNvSpPr>
              <a:spLocks/>
            </p:cNvSpPr>
            <p:nvPr/>
          </p:nvSpPr>
          <p:spPr bwMode="auto">
            <a:xfrm rot="441143">
              <a:off x="3118365" y="3467717"/>
              <a:ext cx="64028" cy="51535"/>
            </a:xfrm>
            <a:custGeom>
              <a:avLst/>
              <a:gdLst>
                <a:gd name="T0" fmla="*/ 2147483647 w 710"/>
                <a:gd name="T1" fmla="*/ 2147483647 h 490"/>
                <a:gd name="T2" fmla="*/ 2147483647 w 710"/>
                <a:gd name="T3" fmla="*/ 2147483647 h 490"/>
                <a:gd name="T4" fmla="*/ 2147483647 w 710"/>
                <a:gd name="T5" fmla="*/ 2147483647 h 490"/>
                <a:gd name="T6" fmla="*/ 2147483647 w 710"/>
                <a:gd name="T7" fmla="*/ 2147483647 h 490"/>
                <a:gd name="T8" fmla="*/ 2147483647 w 710"/>
                <a:gd name="T9" fmla="*/ 2147483647 h 490"/>
                <a:gd name="T10" fmla="*/ 2147483647 w 710"/>
                <a:gd name="T11" fmla="*/ 2147483647 h 490"/>
                <a:gd name="T12" fmla="*/ 2147483647 w 710"/>
                <a:gd name="T13" fmla="*/ 2147483647 h 490"/>
                <a:gd name="T14" fmla="*/ 2147483647 w 710"/>
                <a:gd name="T15" fmla="*/ 0 h 490"/>
                <a:gd name="T16" fmla="*/ 2147483647 w 710"/>
                <a:gd name="T17" fmla="*/ 2147483647 h 490"/>
                <a:gd name="T18" fmla="*/ 2147483647 w 710"/>
                <a:gd name="T19" fmla="*/ 2147483647 h 490"/>
                <a:gd name="T20" fmla="*/ 2147483647 w 710"/>
                <a:gd name="T21" fmla="*/ 2147483647 h 490"/>
                <a:gd name="T22" fmla="*/ 2147483647 w 710"/>
                <a:gd name="T23" fmla="*/ 2147483647 h 490"/>
                <a:gd name="T24" fmla="*/ 2147483647 w 710"/>
                <a:gd name="T25" fmla="*/ 2147483647 h 490"/>
                <a:gd name="T26" fmla="*/ 2147483647 w 710"/>
                <a:gd name="T27" fmla="*/ 2147483647 h 490"/>
                <a:gd name="T28" fmla="*/ 2147483647 w 710"/>
                <a:gd name="T29" fmla="*/ 2147483647 h 490"/>
                <a:gd name="T30" fmla="*/ 0 w 710"/>
                <a:gd name="T31" fmla="*/ 2147483647 h 490"/>
                <a:gd name="T32" fmla="*/ 2147483647 w 710"/>
                <a:gd name="T33" fmla="*/ 2147483647 h 490"/>
                <a:gd name="T34" fmla="*/ 2147483647 w 710"/>
                <a:gd name="T35" fmla="*/ 2147483647 h 490"/>
                <a:gd name="T36" fmla="*/ 2147483647 w 710"/>
                <a:gd name="T37" fmla="*/ 2147483647 h 490"/>
                <a:gd name="T38" fmla="*/ 2147483647 w 710"/>
                <a:gd name="T39" fmla="*/ 2147483647 h 490"/>
                <a:gd name="T40" fmla="*/ 2147483647 w 710"/>
                <a:gd name="T41" fmla="*/ 2147483647 h 490"/>
                <a:gd name="T42" fmla="*/ 2147483647 w 710"/>
                <a:gd name="T43" fmla="*/ 2147483647 h 490"/>
                <a:gd name="T44" fmla="*/ 2147483647 w 710"/>
                <a:gd name="T45" fmla="*/ 2147483647 h 490"/>
                <a:gd name="T46" fmla="*/ 2147483647 w 710"/>
                <a:gd name="T47" fmla="*/ 2147483647 h 490"/>
                <a:gd name="T48" fmla="*/ 2147483647 w 710"/>
                <a:gd name="T49" fmla="*/ 2147483647 h 490"/>
                <a:gd name="T50" fmla="*/ 2147483647 w 710"/>
                <a:gd name="T51" fmla="*/ 2147483647 h 490"/>
                <a:gd name="T52" fmla="*/ 2147483647 w 710"/>
                <a:gd name="T53" fmla="*/ 2147483647 h 490"/>
                <a:gd name="T54" fmla="*/ 2147483647 w 710"/>
                <a:gd name="T55" fmla="*/ 2147483647 h 490"/>
                <a:gd name="T56" fmla="*/ 2147483647 w 710"/>
                <a:gd name="T57" fmla="*/ 2147483647 h 490"/>
                <a:gd name="T58" fmla="*/ 2147483647 w 710"/>
                <a:gd name="T59" fmla="*/ 2147483647 h 490"/>
                <a:gd name="T60" fmla="*/ 2147483647 w 710"/>
                <a:gd name="T61" fmla="*/ 2147483647 h 490"/>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w 710"/>
                <a:gd name="T94" fmla="*/ 0 h 490"/>
                <a:gd name="T95" fmla="*/ 710 w 710"/>
                <a:gd name="T96" fmla="*/ 490 h 490"/>
              </a:gdLst>
              <a:ahLst/>
              <a:cxnLst>
                <a:cxn ang="T62">
                  <a:pos x="T0" y="T1"/>
                </a:cxn>
                <a:cxn ang="T63">
                  <a:pos x="T2" y="T3"/>
                </a:cxn>
                <a:cxn ang="T64">
                  <a:pos x="T4" y="T5"/>
                </a:cxn>
                <a:cxn ang="T65">
                  <a:pos x="T6" y="T7"/>
                </a:cxn>
                <a:cxn ang="T66">
                  <a:pos x="T8" y="T9"/>
                </a:cxn>
                <a:cxn ang="T67">
                  <a:pos x="T10" y="T11"/>
                </a:cxn>
                <a:cxn ang="T68">
                  <a:pos x="T12" y="T13"/>
                </a:cxn>
                <a:cxn ang="T69">
                  <a:pos x="T14" y="T15"/>
                </a:cxn>
                <a:cxn ang="T70">
                  <a:pos x="T16" y="T17"/>
                </a:cxn>
                <a:cxn ang="T71">
                  <a:pos x="T18" y="T19"/>
                </a:cxn>
                <a:cxn ang="T72">
                  <a:pos x="T20" y="T21"/>
                </a:cxn>
                <a:cxn ang="T73">
                  <a:pos x="T22" y="T23"/>
                </a:cxn>
                <a:cxn ang="T74">
                  <a:pos x="T24" y="T25"/>
                </a:cxn>
                <a:cxn ang="T75">
                  <a:pos x="T26" y="T27"/>
                </a:cxn>
                <a:cxn ang="T76">
                  <a:pos x="T28" y="T29"/>
                </a:cxn>
                <a:cxn ang="T77">
                  <a:pos x="T30" y="T31"/>
                </a:cxn>
                <a:cxn ang="T78">
                  <a:pos x="T32" y="T33"/>
                </a:cxn>
                <a:cxn ang="T79">
                  <a:pos x="T34" y="T35"/>
                </a:cxn>
                <a:cxn ang="T80">
                  <a:pos x="T36" y="T37"/>
                </a:cxn>
                <a:cxn ang="T81">
                  <a:pos x="T38" y="T39"/>
                </a:cxn>
                <a:cxn ang="T82">
                  <a:pos x="T40" y="T41"/>
                </a:cxn>
                <a:cxn ang="T83">
                  <a:pos x="T42" y="T43"/>
                </a:cxn>
                <a:cxn ang="T84">
                  <a:pos x="T44" y="T45"/>
                </a:cxn>
                <a:cxn ang="T85">
                  <a:pos x="T46" y="T47"/>
                </a:cxn>
                <a:cxn ang="T86">
                  <a:pos x="T48" y="T49"/>
                </a:cxn>
                <a:cxn ang="T87">
                  <a:pos x="T50" y="T51"/>
                </a:cxn>
                <a:cxn ang="T88">
                  <a:pos x="T52" y="T53"/>
                </a:cxn>
                <a:cxn ang="T89">
                  <a:pos x="T54" y="T55"/>
                </a:cxn>
                <a:cxn ang="T90">
                  <a:pos x="T56" y="T57"/>
                </a:cxn>
                <a:cxn ang="T91">
                  <a:pos x="T58" y="T59"/>
                </a:cxn>
                <a:cxn ang="T92">
                  <a:pos x="T60" y="T61"/>
                </a:cxn>
              </a:cxnLst>
              <a:rect l="T93" t="T94" r="T95" b="T96"/>
              <a:pathLst>
                <a:path w="710" h="490">
                  <a:moveTo>
                    <a:pt x="710" y="127"/>
                  </a:moveTo>
                  <a:lnTo>
                    <a:pt x="631" y="82"/>
                  </a:lnTo>
                  <a:lnTo>
                    <a:pt x="574" y="82"/>
                  </a:lnTo>
                  <a:lnTo>
                    <a:pt x="530" y="101"/>
                  </a:lnTo>
                  <a:lnTo>
                    <a:pt x="477" y="110"/>
                  </a:lnTo>
                  <a:lnTo>
                    <a:pt x="458" y="67"/>
                  </a:lnTo>
                  <a:lnTo>
                    <a:pt x="415" y="53"/>
                  </a:lnTo>
                  <a:lnTo>
                    <a:pt x="367" y="0"/>
                  </a:lnTo>
                  <a:lnTo>
                    <a:pt x="319" y="38"/>
                  </a:lnTo>
                  <a:lnTo>
                    <a:pt x="256" y="36"/>
                  </a:lnTo>
                  <a:lnTo>
                    <a:pt x="137" y="10"/>
                  </a:lnTo>
                  <a:lnTo>
                    <a:pt x="98" y="38"/>
                  </a:lnTo>
                  <a:lnTo>
                    <a:pt x="30" y="36"/>
                  </a:lnTo>
                  <a:lnTo>
                    <a:pt x="7" y="80"/>
                  </a:lnTo>
                  <a:lnTo>
                    <a:pt x="36" y="186"/>
                  </a:lnTo>
                  <a:lnTo>
                    <a:pt x="0" y="254"/>
                  </a:lnTo>
                  <a:lnTo>
                    <a:pt x="42" y="362"/>
                  </a:lnTo>
                  <a:lnTo>
                    <a:pt x="75" y="445"/>
                  </a:lnTo>
                  <a:lnTo>
                    <a:pt x="120" y="490"/>
                  </a:lnTo>
                  <a:lnTo>
                    <a:pt x="161" y="451"/>
                  </a:lnTo>
                  <a:lnTo>
                    <a:pt x="166" y="354"/>
                  </a:lnTo>
                  <a:lnTo>
                    <a:pt x="209" y="341"/>
                  </a:lnTo>
                  <a:lnTo>
                    <a:pt x="256" y="309"/>
                  </a:lnTo>
                  <a:lnTo>
                    <a:pt x="319" y="336"/>
                  </a:lnTo>
                  <a:lnTo>
                    <a:pt x="391" y="298"/>
                  </a:lnTo>
                  <a:lnTo>
                    <a:pt x="425" y="250"/>
                  </a:lnTo>
                  <a:lnTo>
                    <a:pt x="483" y="218"/>
                  </a:lnTo>
                  <a:lnTo>
                    <a:pt x="549" y="211"/>
                  </a:lnTo>
                  <a:lnTo>
                    <a:pt x="665" y="218"/>
                  </a:lnTo>
                  <a:lnTo>
                    <a:pt x="703" y="182"/>
                  </a:lnTo>
                  <a:lnTo>
                    <a:pt x="710" y="127"/>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15" name="Freeform 194">
              <a:extLst>
                <a:ext uri="{FF2B5EF4-FFF2-40B4-BE49-F238E27FC236}">
                  <a16:creationId xmlns:a16="http://schemas.microsoft.com/office/drawing/2014/main" id="{F590F99D-2A33-4583-8143-18B5EACBDB5C}"/>
                </a:ext>
              </a:extLst>
            </p:cNvPr>
            <p:cNvSpPr>
              <a:spLocks/>
            </p:cNvSpPr>
            <p:nvPr/>
          </p:nvSpPr>
          <p:spPr bwMode="auto">
            <a:xfrm rot="441143">
              <a:off x="3202696" y="3486457"/>
              <a:ext cx="28110" cy="18740"/>
            </a:xfrm>
            <a:custGeom>
              <a:avLst/>
              <a:gdLst>
                <a:gd name="T0" fmla="*/ 2147483647 w 318"/>
                <a:gd name="T1" fmla="*/ 2147483647 h 193"/>
                <a:gd name="T2" fmla="*/ 2147483647 w 318"/>
                <a:gd name="T3" fmla="*/ 0 h 193"/>
                <a:gd name="T4" fmla="*/ 2147483647 w 318"/>
                <a:gd name="T5" fmla="*/ 2147483647 h 193"/>
                <a:gd name="T6" fmla="*/ 2147483647 w 318"/>
                <a:gd name="T7" fmla="*/ 2147483647 h 193"/>
                <a:gd name="T8" fmla="*/ 2147483647 w 318"/>
                <a:gd name="T9" fmla="*/ 2147483647 h 193"/>
                <a:gd name="T10" fmla="*/ 0 w 318"/>
                <a:gd name="T11" fmla="*/ 2147483647 h 193"/>
                <a:gd name="T12" fmla="*/ 2147483647 w 318"/>
                <a:gd name="T13" fmla="*/ 2147483647 h 193"/>
                <a:gd name="T14" fmla="*/ 2147483647 w 318"/>
                <a:gd name="T15" fmla="*/ 2147483647 h 193"/>
                <a:gd name="T16" fmla="*/ 2147483647 w 318"/>
                <a:gd name="T17" fmla="*/ 2147483647 h 193"/>
                <a:gd name="T18" fmla="*/ 2147483647 w 318"/>
                <a:gd name="T19" fmla="*/ 2147483647 h 193"/>
                <a:gd name="T20" fmla="*/ 2147483647 w 318"/>
                <a:gd name="T21" fmla="*/ 2147483647 h 193"/>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318"/>
                <a:gd name="T34" fmla="*/ 0 h 193"/>
                <a:gd name="T35" fmla="*/ 318 w 318"/>
                <a:gd name="T36" fmla="*/ 193 h 193"/>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318" h="193">
                  <a:moveTo>
                    <a:pt x="318" y="65"/>
                  </a:moveTo>
                  <a:lnTo>
                    <a:pt x="293" y="0"/>
                  </a:lnTo>
                  <a:lnTo>
                    <a:pt x="182" y="18"/>
                  </a:lnTo>
                  <a:lnTo>
                    <a:pt x="142" y="9"/>
                  </a:lnTo>
                  <a:lnTo>
                    <a:pt x="62" y="49"/>
                  </a:lnTo>
                  <a:lnTo>
                    <a:pt x="0" y="64"/>
                  </a:lnTo>
                  <a:lnTo>
                    <a:pt x="22" y="145"/>
                  </a:lnTo>
                  <a:lnTo>
                    <a:pt x="62" y="193"/>
                  </a:lnTo>
                  <a:lnTo>
                    <a:pt x="158" y="169"/>
                  </a:lnTo>
                  <a:lnTo>
                    <a:pt x="262" y="113"/>
                  </a:lnTo>
                  <a:lnTo>
                    <a:pt x="318" y="65"/>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grpSp>
          <p:nvGrpSpPr>
            <p:cNvPr id="216" name="Group 195">
              <a:extLst>
                <a:ext uri="{FF2B5EF4-FFF2-40B4-BE49-F238E27FC236}">
                  <a16:creationId xmlns:a16="http://schemas.microsoft.com/office/drawing/2014/main" id="{82710E7E-9817-4A6A-80D6-1AE49EEF56E1}"/>
                </a:ext>
              </a:extLst>
            </p:cNvPr>
            <p:cNvGrpSpPr>
              <a:grpSpLocks/>
            </p:cNvGrpSpPr>
            <p:nvPr/>
          </p:nvGrpSpPr>
          <p:grpSpPr bwMode="auto">
            <a:xfrm>
              <a:off x="2998056" y="3338116"/>
              <a:ext cx="103063" cy="65592"/>
              <a:chOff x="23104" y="15658"/>
              <a:chExt cx="3152" cy="1962"/>
            </a:xfrm>
            <a:grpFill/>
          </p:grpSpPr>
          <p:sp>
            <p:nvSpPr>
              <p:cNvPr id="317" name="Freeform 196">
                <a:extLst>
                  <a:ext uri="{FF2B5EF4-FFF2-40B4-BE49-F238E27FC236}">
                    <a16:creationId xmlns:a16="http://schemas.microsoft.com/office/drawing/2014/main" id="{37536C42-5CE6-4C33-87FC-4423FF500F9B}"/>
                  </a:ext>
                </a:extLst>
              </p:cNvPr>
              <p:cNvSpPr>
                <a:spLocks/>
              </p:cNvSpPr>
              <p:nvPr/>
            </p:nvSpPr>
            <p:spPr bwMode="auto">
              <a:xfrm>
                <a:off x="23522" y="16648"/>
                <a:ext cx="280" cy="368"/>
              </a:xfrm>
              <a:custGeom>
                <a:avLst/>
                <a:gdLst>
                  <a:gd name="T0" fmla="*/ 14 w 280"/>
                  <a:gd name="T1" fmla="*/ 248 h 368"/>
                  <a:gd name="T2" fmla="*/ 14 w 280"/>
                  <a:gd name="T3" fmla="*/ 144 h 368"/>
                  <a:gd name="T4" fmla="*/ 86 w 280"/>
                  <a:gd name="T5" fmla="*/ 0 h 368"/>
                  <a:gd name="T6" fmla="*/ 198 w 280"/>
                  <a:gd name="T7" fmla="*/ 72 h 368"/>
                  <a:gd name="T8" fmla="*/ 280 w 280"/>
                  <a:gd name="T9" fmla="*/ 173 h 368"/>
                  <a:gd name="T10" fmla="*/ 248 w 280"/>
                  <a:gd name="T11" fmla="*/ 277 h 368"/>
                  <a:gd name="T12" fmla="*/ 222 w 280"/>
                  <a:gd name="T13" fmla="*/ 344 h 368"/>
                  <a:gd name="T14" fmla="*/ 142 w 280"/>
                  <a:gd name="T15" fmla="*/ 368 h 368"/>
                  <a:gd name="T16" fmla="*/ 0 w 280"/>
                  <a:gd name="T17" fmla="*/ 333 h 368"/>
                  <a:gd name="T18" fmla="*/ 14 w 280"/>
                  <a:gd name="T19" fmla="*/ 248 h 368"/>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280"/>
                  <a:gd name="T31" fmla="*/ 0 h 368"/>
                  <a:gd name="T32" fmla="*/ 280 w 280"/>
                  <a:gd name="T33" fmla="*/ 368 h 368"/>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280" h="368">
                    <a:moveTo>
                      <a:pt x="14" y="248"/>
                    </a:moveTo>
                    <a:lnTo>
                      <a:pt x="14" y="144"/>
                    </a:lnTo>
                    <a:lnTo>
                      <a:pt x="86" y="0"/>
                    </a:lnTo>
                    <a:lnTo>
                      <a:pt x="198" y="72"/>
                    </a:lnTo>
                    <a:lnTo>
                      <a:pt x="280" y="173"/>
                    </a:lnTo>
                    <a:lnTo>
                      <a:pt x="248" y="277"/>
                    </a:lnTo>
                    <a:lnTo>
                      <a:pt x="222" y="344"/>
                    </a:lnTo>
                    <a:lnTo>
                      <a:pt x="142" y="368"/>
                    </a:lnTo>
                    <a:lnTo>
                      <a:pt x="0" y="333"/>
                    </a:lnTo>
                    <a:lnTo>
                      <a:pt x="14" y="248"/>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318" name="Freeform 197">
                <a:extLst>
                  <a:ext uri="{FF2B5EF4-FFF2-40B4-BE49-F238E27FC236}">
                    <a16:creationId xmlns:a16="http://schemas.microsoft.com/office/drawing/2014/main" id="{BC7A2344-2CA3-4C5C-984E-48726C1C5FD8}"/>
                  </a:ext>
                </a:extLst>
              </p:cNvPr>
              <p:cNvSpPr>
                <a:spLocks/>
              </p:cNvSpPr>
              <p:nvPr/>
            </p:nvSpPr>
            <p:spPr bwMode="auto">
              <a:xfrm>
                <a:off x="23787" y="16968"/>
                <a:ext cx="183" cy="312"/>
              </a:xfrm>
              <a:custGeom>
                <a:avLst/>
                <a:gdLst>
                  <a:gd name="T0" fmla="*/ 0 w 183"/>
                  <a:gd name="T1" fmla="*/ 192 h 312"/>
                  <a:gd name="T2" fmla="*/ 33 w 183"/>
                  <a:gd name="T3" fmla="*/ 96 h 312"/>
                  <a:gd name="T4" fmla="*/ 63 w 183"/>
                  <a:gd name="T5" fmla="*/ 0 h 312"/>
                  <a:gd name="T6" fmla="*/ 147 w 183"/>
                  <a:gd name="T7" fmla="*/ 54 h 312"/>
                  <a:gd name="T8" fmla="*/ 183 w 183"/>
                  <a:gd name="T9" fmla="*/ 150 h 312"/>
                  <a:gd name="T10" fmla="*/ 177 w 183"/>
                  <a:gd name="T11" fmla="*/ 234 h 312"/>
                  <a:gd name="T12" fmla="*/ 128 w 183"/>
                  <a:gd name="T13" fmla="*/ 312 h 312"/>
                  <a:gd name="T14" fmla="*/ 33 w 183"/>
                  <a:gd name="T15" fmla="*/ 270 h 312"/>
                  <a:gd name="T16" fmla="*/ 0 w 183"/>
                  <a:gd name="T17" fmla="*/ 192 h 31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183"/>
                  <a:gd name="T28" fmla="*/ 0 h 312"/>
                  <a:gd name="T29" fmla="*/ 183 w 183"/>
                  <a:gd name="T30" fmla="*/ 312 h 31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183" h="312">
                    <a:moveTo>
                      <a:pt x="0" y="192"/>
                    </a:moveTo>
                    <a:lnTo>
                      <a:pt x="33" y="96"/>
                    </a:lnTo>
                    <a:lnTo>
                      <a:pt x="63" y="0"/>
                    </a:lnTo>
                    <a:lnTo>
                      <a:pt x="147" y="54"/>
                    </a:lnTo>
                    <a:lnTo>
                      <a:pt x="183" y="150"/>
                    </a:lnTo>
                    <a:lnTo>
                      <a:pt x="177" y="234"/>
                    </a:lnTo>
                    <a:lnTo>
                      <a:pt x="128" y="312"/>
                    </a:lnTo>
                    <a:lnTo>
                      <a:pt x="33" y="270"/>
                    </a:lnTo>
                    <a:lnTo>
                      <a:pt x="0" y="192"/>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319" name="Freeform 198">
                <a:extLst>
                  <a:ext uri="{FF2B5EF4-FFF2-40B4-BE49-F238E27FC236}">
                    <a16:creationId xmlns:a16="http://schemas.microsoft.com/office/drawing/2014/main" id="{77176F6A-044C-47CB-9EFE-E53282941ADF}"/>
                  </a:ext>
                </a:extLst>
              </p:cNvPr>
              <p:cNvSpPr>
                <a:spLocks/>
              </p:cNvSpPr>
              <p:nvPr/>
            </p:nvSpPr>
            <p:spPr bwMode="auto">
              <a:xfrm>
                <a:off x="24136" y="16240"/>
                <a:ext cx="376" cy="416"/>
              </a:xfrm>
              <a:custGeom>
                <a:avLst/>
                <a:gdLst>
                  <a:gd name="T0" fmla="*/ 16 w 376"/>
                  <a:gd name="T1" fmla="*/ 88 h 416"/>
                  <a:gd name="T2" fmla="*/ 0 w 376"/>
                  <a:gd name="T3" fmla="*/ 16 h 416"/>
                  <a:gd name="T4" fmla="*/ 104 w 376"/>
                  <a:gd name="T5" fmla="*/ 8 h 416"/>
                  <a:gd name="T6" fmla="*/ 200 w 376"/>
                  <a:gd name="T7" fmla="*/ 0 h 416"/>
                  <a:gd name="T8" fmla="*/ 304 w 376"/>
                  <a:gd name="T9" fmla="*/ 112 h 416"/>
                  <a:gd name="T10" fmla="*/ 376 w 376"/>
                  <a:gd name="T11" fmla="*/ 224 h 416"/>
                  <a:gd name="T12" fmla="*/ 368 w 376"/>
                  <a:gd name="T13" fmla="*/ 312 h 416"/>
                  <a:gd name="T14" fmla="*/ 368 w 376"/>
                  <a:gd name="T15" fmla="*/ 416 h 416"/>
                  <a:gd name="T16" fmla="*/ 320 w 376"/>
                  <a:gd name="T17" fmla="*/ 368 h 416"/>
                  <a:gd name="T18" fmla="*/ 256 w 376"/>
                  <a:gd name="T19" fmla="*/ 360 h 416"/>
                  <a:gd name="T20" fmla="*/ 288 w 376"/>
                  <a:gd name="T21" fmla="*/ 256 h 416"/>
                  <a:gd name="T22" fmla="*/ 248 w 376"/>
                  <a:gd name="T23" fmla="*/ 168 h 416"/>
                  <a:gd name="T24" fmla="*/ 168 w 376"/>
                  <a:gd name="T25" fmla="*/ 112 h 416"/>
                  <a:gd name="T26" fmla="*/ 96 w 376"/>
                  <a:gd name="T27" fmla="*/ 104 h 416"/>
                  <a:gd name="T28" fmla="*/ 16 w 376"/>
                  <a:gd name="T29" fmla="*/ 88 h 41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w 376"/>
                  <a:gd name="T46" fmla="*/ 0 h 416"/>
                  <a:gd name="T47" fmla="*/ 376 w 376"/>
                  <a:gd name="T48" fmla="*/ 416 h 416"/>
                </a:gdLst>
                <a:ahLst/>
                <a:cxnLst>
                  <a:cxn ang="T30">
                    <a:pos x="T0" y="T1"/>
                  </a:cxn>
                  <a:cxn ang="T31">
                    <a:pos x="T2" y="T3"/>
                  </a:cxn>
                  <a:cxn ang="T32">
                    <a:pos x="T4" y="T5"/>
                  </a:cxn>
                  <a:cxn ang="T33">
                    <a:pos x="T6" y="T7"/>
                  </a:cxn>
                  <a:cxn ang="T34">
                    <a:pos x="T8" y="T9"/>
                  </a:cxn>
                  <a:cxn ang="T35">
                    <a:pos x="T10" y="T11"/>
                  </a:cxn>
                  <a:cxn ang="T36">
                    <a:pos x="T12" y="T13"/>
                  </a:cxn>
                  <a:cxn ang="T37">
                    <a:pos x="T14" y="T15"/>
                  </a:cxn>
                  <a:cxn ang="T38">
                    <a:pos x="T16" y="T17"/>
                  </a:cxn>
                  <a:cxn ang="T39">
                    <a:pos x="T18" y="T19"/>
                  </a:cxn>
                  <a:cxn ang="T40">
                    <a:pos x="T20" y="T21"/>
                  </a:cxn>
                  <a:cxn ang="T41">
                    <a:pos x="T22" y="T23"/>
                  </a:cxn>
                  <a:cxn ang="T42">
                    <a:pos x="T24" y="T25"/>
                  </a:cxn>
                  <a:cxn ang="T43">
                    <a:pos x="T26" y="T27"/>
                  </a:cxn>
                  <a:cxn ang="T44">
                    <a:pos x="T28" y="T29"/>
                  </a:cxn>
                </a:cxnLst>
                <a:rect l="T45" t="T46" r="T47" b="T48"/>
                <a:pathLst>
                  <a:path w="376" h="416">
                    <a:moveTo>
                      <a:pt x="16" y="88"/>
                    </a:moveTo>
                    <a:lnTo>
                      <a:pt x="0" y="16"/>
                    </a:lnTo>
                    <a:lnTo>
                      <a:pt x="104" y="8"/>
                    </a:lnTo>
                    <a:lnTo>
                      <a:pt x="200" y="0"/>
                    </a:lnTo>
                    <a:lnTo>
                      <a:pt x="304" y="112"/>
                    </a:lnTo>
                    <a:lnTo>
                      <a:pt x="376" y="224"/>
                    </a:lnTo>
                    <a:lnTo>
                      <a:pt x="368" y="312"/>
                    </a:lnTo>
                    <a:lnTo>
                      <a:pt x="368" y="416"/>
                    </a:lnTo>
                    <a:lnTo>
                      <a:pt x="320" y="368"/>
                    </a:lnTo>
                    <a:lnTo>
                      <a:pt x="256" y="360"/>
                    </a:lnTo>
                    <a:lnTo>
                      <a:pt x="288" y="256"/>
                    </a:lnTo>
                    <a:lnTo>
                      <a:pt x="248" y="168"/>
                    </a:lnTo>
                    <a:lnTo>
                      <a:pt x="168" y="112"/>
                    </a:lnTo>
                    <a:lnTo>
                      <a:pt x="96" y="104"/>
                    </a:lnTo>
                    <a:lnTo>
                      <a:pt x="16" y="88"/>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320" name="Freeform 199">
                <a:extLst>
                  <a:ext uri="{FF2B5EF4-FFF2-40B4-BE49-F238E27FC236}">
                    <a16:creationId xmlns:a16="http://schemas.microsoft.com/office/drawing/2014/main" id="{7D984BE2-3BFF-44B8-A8C1-868D53840E14}"/>
                  </a:ext>
                </a:extLst>
              </p:cNvPr>
              <p:cNvSpPr>
                <a:spLocks/>
              </p:cNvSpPr>
              <p:nvPr/>
            </p:nvSpPr>
            <p:spPr bwMode="auto">
              <a:xfrm>
                <a:off x="23576" y="15658"/>
                <a:ext cx="384" cy="486"/>
              </a:xfrm>
              <a:custGeom>
                <a:avLst/>
                <a:gdLst>
                  <a:gd name="T0" fmla="*/ 16 w 384"/>
                  <a:gd name="T1" fmla="*/ 80 h 486"/>
                  <a:gd name="T2" fmla="*/ 0 w 384"/>
                  <a:gd name="T3" fmla="*/ 8 h 486"/>
                  <a:gd name="T4" fmla="*/ 104 w 384"/>
                  <a:gd name="T5" fmla="*/ 0 h 486"/>
                  <a:gd name="T6" fmla="*/ 240 w 384"/>
                  <a:gd name="T7" fmla="*/ 54 h 486"/>
                  <a:gd name="T8" fmla="*/ 304 w 384"/>
                  <a:gd name="T9" fmla="*/ 104 h 486"/>
                  <a:gd name="T10" fmla="*/ 384 w 384"/>
                  <a:gd name="T11" fmla="*/ 166 h 486"/>
                  <a:gd name="T12" fmla="*/ 368 w 384"/>
                  <a:gd name="T13" fmla="*/ 304 h 486"/>
                  <a:gd name="T14" fmla="*/ 368 w 384"/>
                  <a:gd name="T15" fmla="*/ 408 h 486"/>
                  <a:gd name="T16" fmla="*/ 336 w 384"/>
                  <a:gd name="T17" fmla="*/ 486 h 486"/>
                  <a:gd name="T18" fmla="*/ 280 w 384"/>
                  <a:gd name="T19" fmla="*/ 438 h 486"/>
                  <a:gd name="T20" fmla="*/ 256 w 384"/>
                  <a:gd name="T21" fmla="*/ 352 h 486"/>
                  <a:gd name="T22" fmla="*/ 288 w 384"/>
                  <a:gd name="T23" fmla="*/ 248 h 486"/>
                  <a:gd name="T24" fmla="*/ 248 w 384"/>
                  <a:gd name="T25" fmla="*/ 160 h 486"/>
                  <a:gd name="T26" fmla="*/ 168 w 384"/>
                  <a:gd name="T27" fmla="*/ 104 h 486"/>
                  <a:gd name="T28" fmla="*/ 96 w 384"/>
                  <a:gd name="T29" fmla="*/ 96 h 486"/>
                  <a:gd name="T30" fmla="*/ 16 w 384"/>
                  <a:gd name="T31" fmla="*/ 80 h 486"/>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w 384"/>
                  <a:gd name="T49" fmla="*/ 0 h 486"/>
                  <a:gd name="T50" fmla="*/ 384 w 384"/>
                  <a:gd name="T51" fmla="*/ 486 h 486"/>
                </a:gdLst>
                <a:ahLst/>
                <a:cxnLst>
                  <a:cxn ang="T32">
                    <a:pos x="T0" y="T1"/>
                  </a:cxn>
                  <a:cxn ang="T33">
                    <a:pos x="T2" y="T3"/>
                  </a:cxn>
                  <a:cxn ang="T34">
                    <a:pos x="T4" y="T5"/>
                  </a:cxn>
                  <a:cxn ang="T35">
                    <a:pos x="T6" y="T7"/>
                  </a:cxn>
                  <a:cxn ang="T36">
                    <a:pos x="T8" y="T9"/>
                  </a:cxn>
                  <a:cxn ang="T37">
                    <a:pos x="T10" y="T11"/>
                  </a:cxn>
                  <a:cxn ang="T38">
                    <a:pos x="T12" y="T13"/>
                  </a:cxn>
                  <a:cxn ang="T39">
                    <a:pos x="T14" y="T15"/>
                  </a:cxn>
                  <a:cxn ang="T40">
                    <a:pos x="T16" y="T17"/>
                  </a:cxn>
                  <a:cxn ang="T41">
                    <a:pos x="T18" y="T19"/>
                  </a:cxn>
                  <a:cxn ang="T42">
                    <a:pos x="T20" y="T21"/>
                  </a:cxn>
                  <a:cxn ang="T43">
                    <a:pos x="T22" y="T23"/>
                  </a:cxn>
                  <a:cxn ang="T44">
                    <a:pos x="T24" y="T25"/>
                  </a:cxn>
                  <a:cxn ang="T45">
                    <a:pos x="T26" y="T27"/>
                  </a:cxn>
                  <a:cxn ang="T46">
                    <a:pos x="T28" y="T29"/>
                  </a:cxn>
                  <a:cxn ang="T47">
                    <a:pos x="T30" y="T31"/>
                  </a:cxn>
                </a:cxnLst>
                <a:rect l="T48" t="T49" r="T50" b="T51"/>
                <a:pathLst>
                  <a:path w="384" h="486">
                    <a:moveTo>
                      <a:pt x="16" y="80"/>
                    </a:moveTo>
                    <a:lnTo>
                      <a:pt x="0" y="8"/>
                    </a:lnTo>
                    <a:lnTo>
                      <a:pt x="104" y="0"/>
                    </a:lnTo>
                    <a:lnTo>
                      <a:pt x="240" y="54"/>
                    </a:lnTo>
                    <a:lnTo>
                      <a:pt x="304" y="104"/>
                    </a:lnTo>
                    <a:lnTo>
                      <a:pt x="384" y="166"/>
                    </a:lnTo>
                    <a:lnTo>
                      <a:pt x="368" y="304"/>
                    </a:lnTo>
                    <a:lnTo>
                      <a:pt x="368" y="408"/>
                    </a:lnTo>
                    <a:lnTo>
                      <a:pt x="336" y="486"/>
                    </a:lnTo>
                    <a:lnTo>
                      <a:pt x="280" y="438"/>
                    </a:lnTo>
                    <a:lnTo>
                      <a:pt x="256" y="352"/>
                    </a:lnTo>
                    <a:lnTo>
                      <a:pt x="288" y="248"/>
                    </a:lnTo>
                    <a:lnTo>
                      <a:pt x="248" y="160"/>
                    </a:lnTo>
                    <a:lnTo>
                      <a:pt x="168" y="104"/>
                    </a:lnTo>
                    <a:lnTo>
                      <a:pt x="96" y="96"/>
                    </a:lnTo>
                    <a:lnTo>
                      <a:pt x="16" y="8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321" name="Freeform 200">
                <a:extLst>
                  <a:ext uri="{FF2B5EF4-FFF2-40B4-BE49-F238E27FC236}">
                    <a16:creationId xmlns:a16="http://schemas.microsoft.com/office/drawing/2014/main" id="{7E93DDF7-3791-4E4F-A61B-70A7EA4F928E}"/>
                  </a:ext>
                </a:extLst>
              </p:cNvPr>
              <p:cNvSpPr>
                <a:spLocks/>
              </p:cNvSpPr>
              <p:nvPr/>
            </p:nvSpPr>
            <p:spPr bwMode="auto">
              <a:xfrm>
                <a:off x="24939" y="16925"/>
                <a:ext cx="325" cy="403"/>
              </a:xfrm>
              <a:custGeom>
                <a:avLst/>
                <a:gdLst>
                  <a:gd name="T0" fmla="*/ 0 w 325"/>
                  <a:gd name="T1" fmla="*/ 8 h 403"/>
                  <a:gd name="T2" fmla="*/ 96 w 325"/>
                  <a:gd name="T3" fmla="*/ 0 h 403"/>
                  <a:gd name="T4" fmla="*/ 165 w 325"/>
                  <a:gd name="T5" fmla="*/ 123 h 403"/>
                  <a:gd name="T6" fmla="*/ 245 w 325"/>
                  <a:gd name="T7" fmla="*/ 275 h 403"/>
                  <a:gd name="T8" fmla="*/ 325 w 325"/>
                  <a:gd name="T9" fmla="*/ 315 h 403"/>
                  <a:gd name="T10" fmla="*/ 301 w 325"/>
                  <a:gd name="T11" fmla="*/ 403 h 403"/>
                  <a:gd name="T12" fmla="*/ 216 w 325"/>
                  <a:gd name="T13" fmla="*/ 368 h 403"/>
                  <a:gd name="T14" fmla="*/ 184 w 325"/>
                  <a:gd name="T15" fmla="*/ 256 h 403"/>
                  <a:gd name="T16" fmla="*/ 93 w 325"/>
                  <a:gd name="T17" fmla="*/ 219 h 403"/>
                  <a:gd name="T18" fmla="*/ 64 w 325"/>
                  <a:gd name="T19" fmla="*/ 112 h 403"/>
                  <a:gd name="T20" fmla="*/ 5 w 325"/>
                  <a:gd name="T21" fmla="*/ 91 h 403"/>
                  <a:gd name="T22" fmla="*/ 0 w 325"/>
                  <a:gd name="T23" fmla="*/ 8 h 403"/>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325"/>
                  <a:gd name="T37" fmla="*/ 0 h 403"/>
                  <a:gd name="T38" fmla="*/ 325 w 325"/>
                  <a:gd name="T39" fmla="*/ 403 h 403"/>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325" h="403">
                    <a:moveTo>
                      <a:pt x="0" y="8"/>
                    </a:moveTo>
                    <a:lnTo>
                      <a:pt x="96" y="0"/>
                    </a:lnTo>
                    <a:lnTo>
                      <a:pt x="165" y="123"/>
                    </a:lnTo>
                    <a:lnTo>
                      <a:pt x="245" y="275"/>
                    </a:lnTo>
                    <a:lnTo>
                      <a:pt x="325" y="315"/>
                    </a:lnTo>
                    <a:lnTo>
                      <a:pt x="301" y="403"/>
                    </a:lnTo>
                    <a:lnTo>
                      <a:pt x="216" y="368"/>
                    </a:lnTo>
                    <a:lnTo>
                      <a:pt x="184" y="256"/>
                    </a:lnTo>
                    <a:lnTo>
                      <a:pt x="93" y="219"/>
                    </a:lnTo>
                    <a:lnTo>
                      <a:pt x="64" y="112"/>
                    </a:lnTo>
                    <a:lnTo>
                      <a:pt x="5" y="91"/>
                    </a:lnTo>
                    <a:lnTo>
                      <a:pt x="0" y="8"/>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322" name="Freeform 201">
                <a:extLst>
                  <a:ext uri="{FF2B5EF4-FFF2-40B4-BE49-F238E27FC236}">
                    <a16:creationId xmlns:a16="http://schemas.microsoft.com/office/drawing/2014/main" id="{436A60F6-123C-4504-A5A3-5D67E42F3282}"/>
                  </a:ext>
                </a:extLst>
              </p:cNvPr>
              <p:cNvSpPr>
                <a:spLocks/>
              </p:cNvSpPr>
              <p:nvPr/>
            </p:nvSpPr>
            <p:spPr bwMode="auto">
              <a:xfrm>
                <a:off x="23104" y="15792"/>
                <a:ext cx="464" cy="272"/>
              </a:xfrm>
              <a:custGeom>
                <a:avLst/>
                <a:gdLst>
                  <a:gd name="T0" fmla="*/ 464 w 464"/>
                  <a:gd name="T1" fmla="*/ 0 h 272"/>
                  <a:gd name="T2" fmla="*/ 432 w 464"/>
                  <a:gd name="T3" fmla="*/ 72 h 272"/>
                  <a:gd name="T4" fmla="*/ 376 w 464"/>
                  <a:gd name="T5" fmla="*/ 120 h 272"/>
                  <a:gd name="T6" fmla="*/ 296 w 464"/>
                  <a:gd name="T7" fmla="*/ 176 h 272"/>
                  <a:gd name="T8" fmla="*/ 208 w 464"/>
                  <a:gd name="T9" fmla="*/ 232 h 272"/>
                  <a:gd name="T10" fmla="*/ 120 w 464"/>
                  <a:gd name="T11" fmla="*/ 272 h 272"/>
                  <a:gd name="T12" fmla="*/ 0 w 464"/>
                  <a:gd name="T13" fmla="*/ 256 h 272"/>
                  <a:gd name="T14" fmla="*/ 0 w 464"/>
                  <a:gd name="T15" fmla="*/ 208 h 272"/>
                  <a:gd name="T16" fmla="*/ 72 w 464"/>
                  <a:gd name="T17" fmla="*/ 208 h 272"/>
                  <a:gd name="T18" fmla="*/ 168 w 464"/>
                  <a:gd name="T19" fmla="*/ 153 h 272"/>
                  <a:gd name="T20" fmla="*/ 263 w 464"/>
                  <a:gd name="T21" fmla="*/ 134 h 272"/>
                  <a:gd name="T22" fmla="*/ 272 w 464"/>
                  <a:gd name="T23" fmla="*/ 88 h 272"/>
                  <a:gd name="T24" fmla="*/ 336 w 464"/>
                  <a:gd name="T25" fmla="*/ 69 h 272"/>
                  <a:gd name="T26" fmla="*/ 361 w 464"/>
                  <a:gd name="T27" fmla="*/ 1 h 272"/>
                  <a:gd name="T28" fmla="*/ 464 w 464"/>
                  <a:gd name="T29" fmla="*/ 0 h 272"/>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w 464"/>
                  <a:gd name="T46" fmla="*/ 0 h 272"/>
                  <a:gd name="T47" fmla="*/ 464 w 464"/>
                  <a:gd name="T48" fmla="*/ 272 h 272"/>
                </a:gdLst>
                <a:ahLst/>
                <a:cxnLst>
                  <a:cxn ang="T30">
                    <a:pos x="T0" y="T1"/>
                  </a:cxn>
                  <a:cxn ang="T31">
                    <a:pos x="T2" y="T3"/>
                  </a:cxn>
                  <a:cxn ang="T32">
                    <a:pos x="T4" y="T5"/>
                  </a:cxn>
                  <a:cxn ang="T33">
                    <a:pos x="T6" y="T7"/>
                  </a:cxn>
                  <a:cxn ang="T34">
                    <a:pos x="T8" y="T9"/>
                  </a:cxn>
                  <a:cxn ang="T35">
                    <a:pos x="T10" y="T11"/>
                  </a:cxn>
                  <a:cxn ang="T36">
                    <a:pos x="T12" y="T13"/>
                  </a:cxn>
                  <a:cxn ang="T37">
                    <a:pos x="T14" y="T15"/>
                  </a:cxn>
                  <a:cxn ang="T38">
                    <a:pos x="T16" y="T17"/>
                  </a:cxn>
                  <a:cxn ang="T39">
                    <a:pos x="T18" y="T19"/>
                  </a:cxn>
                  <a:cxn ang="T40">
                    <a:pos x="T20" y="T21"/>
                  </a:cxn>
                  <a:cxn ang="T41">
                    <a:pos x="T22" y="T23"/>
                  </a:cxn>
                  <a:cxn ang="T42">
                    <a:pos x="T24" y="T25"/>
                  </a:cxn>
                  <a:cxn ang="T43">
                    <a:pos x="T26" y="T27"/>
                  </a:cxn>
                  <a:cxn ang="T44">
                    <a:pos x="T28" y="T29"/>
                  </a:cxn>
                </a:cxnLst>
                <a:rect l="T45" t="T46" r="T47" b="T48"/>
                <a:pathLst>
                  <a:path w="464" h="272">
                    <a:moveTo>
                      <a:pt x="464" y="0"/>
                    </a:moveTo>
                    <a:lnTo>
                      <a:pt x="432" y="72"/>
                    </a:lnTo>
                    <a:lnTo>
                      <a:pt x="376" y="120"/>
                    </a:lnTo>
                    <a:lnTo>
                      <a:pt x="296" y="176"/>
                    </a:lnTo>
                    <a:lnTo>
                      <a:pt x="208" y="232"/>
                    </a:lnTo>
                    <a:lnTo>
                      <a:pt x="120" y="272"/>
                    </a:lnTo>
                    <a:lnTo>
                      <a:pt x="0" y="256"/>
                    </a:lnTo>
                    <a:lnTo>
                      <a:pt x="0" y="208"/>
                    </a:lnTo>
                    <a:lnTo>
                      <a:pt x="72" y="208"/>
                    </a:lnTo>
                    <a:lnTo>
                      <a:pt x="168" y="153"/>
                    </a:lnTo>
                    <a:lnTo>
                      <a:pt x="263" y="134"/>
                    </a:lnTo>
                    <a:lnTo>
                      <a:pt x="272" y="88"/>
                    </a:lnTo>
                    <a:lnTo>
                      <a:pt x="336" y="69"/>
                    </a:lnTo>
                    <a:lnTo>
                      <a:pt x="361" y="1"/>
                    </a:lnTo>
                    <a:lnTo>
                      <a:pt x="464" y="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323" name="Freeform 202">
                <a:extLst>
                  <a:ext uri="{FF2B5EF4-FFF2-40B4-BE49-F238E27FC236}">
                    <a16:creationId xmlns:a16="http://schemas.microsoft.com/office/drawing/2014/main" id="{C5A5962F-86F0-453C-81F9-25DB866E90E1}"/>
                  </a:ext>
                </a:extLst>
              </p:cNvPr>
              <p:cNvSpPr>
                <a:spLocks/>
              </p:cNvSpPr>
              <p:nvPr/>
            </p:nvSpPr>
            <p:spPr bwMode="auto">
              <a:xfrm>
                <a:off x="25598" y="17248"/>
                <a:ext cx="166" cy="372"/>
              </a:xfrm>
              <a:custGeom>
                <a:avLst/>
                <a:gdLst>
                  <a:gd name="T0" fmla="*/ 110 w 166"/>
                  <a:gd name="T1" fmla="*/ 0 h 372"/>
                  <a:gd name="T2" fmla="*/ 166 w 166"/>
                  <a:gd name="T3" fmla="*/ 59 h 372"/>
                  <a:gd name="T4" fmla="*/ 146 w 166"/>
                  <a:gd name="T5" fmla="*/ 112 h 372"/>
                  <a:gd name="T6" fmla="*/ 135 w 166"/>
                  <a:gd name="T7" fmla="*/ 157 h 372"/>
                  <a:gd name="T8" fmla="*/ 90 w 166"/>
                  <a:gd name="T9" fmla="*/ 264 h 372"/>
                  <a:gd name="T10" fmla="*/ 66 w 166"/>
                  <a:gd name="T11" fmla="*/ 352 h 372"/>
                  <a:gd name="T12" fmla="*/ 5 w 166"/>
                  <a:gd name="T13" fmla="*/ 372 h 372"/>
                  <a:gd name="T14" fmla="*/ 0 w 166"/>
                  <a:gd name="T15" fmla="*/ 267 h 372"/>
                  <a:gd name="T16" fmla="*/ 42 w 166"/>
                  <a:gd name="T17" fmla="*/ 204 h 372"/>
                  <a:gd name="T18" fmla="*/ 66 w 166"/>
                  <a:gd name="T19" fmla="*/ 116 h 372"/>
                  <a:gd name="T20" fmla="*/ 62 w 166"/>
                  <a:gd name="T21" fmla="*/ 29 h 372"/>
                  <a:gd name="T22" fmla="*/ 110 w 166"/>
                  <a:gd name="T23" fmla="*/ 0 h 372"/>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166"/>
                  <a:gd name="T37" fmla="*/ 0 h 372"/>
                  <a:gd name="T38" fmla="*/ 166 w 166"/>
                  <a:gd name="T39" fmla="*/ 372 h 372"/>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166" h="372">
                    <a:moveTo>
                      <a:pt x="110" y="0"/>
                    </a:moveTo>
                    <a:lnTo>
                      <a:pt x="166" y="59"/>
                    </a:lnTo>
                    <a:lnTo>
                      <a:pt x="146" y="112"/>
                    </a:lnTo>
                    <a:lnTo>
                      <a:pt x="135" y="157"/>
                    </a:lnTo>
                    <a:lnTo>
                      <a:pt x="90" y="264"/>
                    </a:lnTo>
                    <a:lnTo>
                      <a:pt x="66" y="352"/>
                    </a:lnTo>
                    <a:lnTo>
                      <a:pt x="5" y="372"/>
                    </a:lnTo>
                    <a:lnTo>
                      <a:pt x="0" y="267"/>
                    </a:lnTo>
                    <a:lnTo>
                      <a:pt x="42" y="204"/>
                    </a:lnTo>
                    <a:lnTo>
                      <a:pt x="66" y="116"/>
                    </a:lnTo>
                    <a:lnTo>
                      <a:pt x="62" y="29"/>
                    </a:lnTo>
                    <a:lnTo>
                      <a:pt x="110" y="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324" name="Freeform 203">
                <a:extLst>
                  <a:ext uri="{FF2B5EF4-FFF2-40B4-BE49-F238E27FC236}">
                    <a16:creationId xmlns:a16="http://schemas.microsoft.com/office/drawing/2014/main" id="{E56B471E-5EDD-499D-8338-965D0EA78B0B}"/>
                  </a:ext>
                </a:extLst>
              </p:cNvPr>
              <p:cNvSpPr>
                <a:spLocks/>
              </p:cNvSpPr>
              <p:nvPr/>
            </p:nvSpPr>
            <p:spPr bwMode="auto">
              <a:xfrm>
                <a:off x="24563" y="16970"/>
                <a:ext cx="233" cy="223"/>
              </a:xfrm>
              <a:custGeom>
                <a:avLst/>
                <a:gdLst>
                  <a:gd name="T0" fmla="*/ 123 w 233"/>
                  <a:gd name="T1" fmla="*/ 168 h 223"/>
                  <a:gd name="T2" fmla="*/ 31 w 233"/>
                  <a:gd name="T3" fmla="*/ 100 h 223"/>
                  <a:gd name="T4" fmla="*/ 0 w 233"/>
                  <a:gd name="T5" fmla="*/ 4 h 223"/>
                  <a:gd name="T6" fmla="*/ 100 w 233"/>
                  <a:gd name="T7" fmla="*/ 0 h 223"/>
                  <a:gd name="T8" fmla="*/ 185 w 233"/>
                  <a:gd name="T9" fmla="*/ 58 h 223"/>
                  <a:gd name="T10" fmla="*/ 228 w 233"/>
                  <a:gd name="T11" fmla="*/ 131 h 223"/>
                  <a:gd name="T12" fmla="*/ 233 w 233"/>
                  <a:gd name="T13" fmla="*/ 223 h 223"/>
                  <a:gd name="T14" fmla="*/ 123 w 233"/>
                  <a:gd name="T15" fmla="*/ 168 h 223"/>
                  <a:gd name="T16" fmla="*/ 0 60000 65536"/>
                  <a:gd name="T17" fmla="*/ 0 60000 65536"/>
                  <a:gd name="T18" fmla="*/ 0 60000 65536"/>
                  <a:gd name="T19" fmla="*/ 0 60000 65536"/>
                  <a:gd name="T20" fmla="*/ 0 60000 65536"/>
                  <a:gd name="T21" fmla="*/ 0 60000 65536"/>
                  <a:gd name="T22" fmla="*/ 0 60000 65536"/>
                  <a:gd name="T23" fmla="*/ 0 60000 65536"/>
                  <a:gd name="T24" fmla="*/ 0 w 233"/>
                  <a:gd name="T25" fmla="*/ 0 h 223"/>
                  <a:gd name="T26" fmla="*/ 233 w 233"/>
                  <a:gd name="T27" fmla="*/ 223 h 223"/>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33" h="223">
                    <a:moveTo>
                      <a:pt x="123" y="168"/>
                    </a:moveTo>
                    <a:lnTo>
                      <a:pt x="31" y="100"/>
                    </a:lnTo>
                    <a:lnTo>
                      <a:pt x="0" y="4"/>
                    </a:lnTo>
                    <a:lnTo>
                      <a:pt x="100" y="0"/>
                    </a:lnTo>
                    <a:lnTo>
                      <a:pt x="185" y="58"/>
                    </a:lnTo>
                    <a:lnTo>
                      <a:pt x="228" y="131"/>
                    </a:lnTo>
                    <a:lnTo>
                      <a:pt x="233" y="223"/>
                    </a:lnTo>
                    <a:lnTo>
                      <a:pt x="123" y="168"/>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325" name="Freeform 204">
                <a:extLst>
                  <a:ext uri="{FF2B5EF4-FFF2-40B4-BE49-F238E27FC236}">
                    <a16:creationId xmlns:a16="http://schemas.microsoft.com/office/drawing/2014/main" id="{40724DEA-F8EE-4913-B166-97B7B76FCC75}"/>
                  </a:ext>
                </a:extLst>
              </p:cNvPr>
              <p:cNvSpPr>
                <a:spLocks/>
              </p:cNvSpPr>
              <p:nvPr/>
            </p:nvSpPr>
            <p:spPr bwMode="auto">
              <a:xfrm>
                <a:off x="25984" y="17213"/>
                <a:ext cx="272" cy="163"/>
              </a:xfrm>
              <a:custGeom>
                <a:avLst/>
                <a:gdLst>
                  <a:gd name="T0" fmla="*/ 161 w 272"/>
                  <a:gd name="T1" fmla="*/ 140 h 163"/>
                  <a:gd name="T2" fmla="*/ 48 w 272"/>
                  <a:gd name="T3" fmla="*/ 121 h 163"/>
                  <a:gd name="T4" fmla="*/ 0 w 272"/>
                  <a:gd name="T5" fmla="*/ 51 h 163"/>
                  <a:gd name="T6" fmla="*/ 65 w 272"/>
                  <a:gd name="T7" fmla="*/ 0 h 163"/>
                  <a:gd name="T8" fmla="*/ 167 w 272"/>
                  <a:gd name="T9" fmla="*/ 14 h 163"/>
                  <a:gd name="T10" fmla="*/ 238 w 272"/>
                  <a:gd name="T11" fmla="*/ 59 h 163"/>
                  <a:gd name="T12" fmla="*/ 272 w 272"/>
                  <a:gd name="T13" fmla="*/ 163 h 163"/>
                  <a:gd name="T14" fmla="*/ 161 w 272"/>
                  <a:gd name="T15" fmla="*/ 140 h 163"/>
                  <a:gd name="T16" fmla="*/ 0 60000 65536"/>
                  <a:gd name="T17" fmla="*/ 0 60000 65536"/>
                  <a:gd name="T18" fmla="*/ 0 60000 65536"/>
                  <a:gd name="T19" fmla="*/ 0 60000 65536"/>
                  <a:gd name="T20" fmla="*/ 0 60000 65536"/>
                  <a:gd name="T21" fmla="*/ 0 60000 65536"/>
                  <a:gd name="T22" fmla="*/ 0 60000 65536"/>
                  <a:gd name="T23" fmla="*/ 0 60000 65536"/>
                  <a:gd name="T24" fmla="*/ 0 w 272"/>
                  <a:gd name="T25" fmla="*/ 0 h 163"/>
                  <a:gd name="T26" fmla="*/ 272 w 272"/>
                  <a:gd name="T27" fmla="*/ 163 h 163"/>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2" h="163">
                    <a:moveTo>
                      <a:pt x="161" y="140"/>
                    </a:moveTo>
                    <a:lnTo>
                      <a:pt x="48" y="121"/>
                    </a:lnTo>
                    <a:lnTo>
                      <a:pt x="0" y="51"/>
                    </a:lnTo>
                    <a:lnTo>
                      <a:pt x="65" y="0"/>
                    </a:lnTo>
                    <a:lnTo>
                      <a:pt x="167" y="14"/>
                    </a:lnTo>
                    <a:lnTo>
                      <a:pt x="238" y="59"/>
                    </a:lnTo>
                    <a:lnTo>
                      <a:pt x="272" y="163"/>
                    </a:lnTo>
                    <a:lnTo>
                      <a:pt x="161" y="14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grpSp>
        <p:sp>
          <p:nvSpPr>
            <p:cNvPr id="217" name="Freeform 205">
              <a:extLst>
                <a:ext uri="{FF2B5EF4-FFF2-40B4-BE49-F238E27FC236}">
                  <a16:creationId xmlns:a16="http://schemas.microsoft.com/office/drawing/2014/main" id="{50872075-69AE-43BF-9057-4BB3A6129412}"/>
                </a:ext>
              </a:extLst>
            </p:cNvPr>
            <p:cNvSpPr>
              <a:spLocks/>
            </p:cNvSpPr>
            <p:nvPr/>
          </p:nvSpPr>
          <p:spPr bwMode="auto">
            <a:xfrm>
              <a:off x="2810715" y="3495828"/>
              <a:ext cx="32796" cy="49974"/>
            </a:xfrm>
            <a:custGeom>
              <a:avLst/>
              <a:gdLst>
                <a:gd name="T0" fmla="*/ 7 w 195942"/>
                <a:gd name="T1" fmla="*/ 2 h 291848"/>
                <a:gd name="T2" fmla="*/ 19 w 195942"/>
                <a:gd name="T3" fmla="*/ 0 h 291848"/>
                <a:gd name="T4" fmla="*/ 28 w 195942"/>
                <a:gd name="T5" fmla="*/ 4 h 291848"/>
                <a:gd name="T6" fmla="*/ 23 w 195942"/>
                <a:gd name="T7" fmla="*/ 14 h 291848"/>
                <a:gd name="T8" fmla="*/ 21 w 195942"/>
                <a:gd name="T9" fmla="*/ 23 h 291848"/>
                <a:gd name="T10" fmla="*/ 19 w 195942"/>
                <a:gd name="T11" fmla="*/ 39 h 291848"/>
                <a:gd name="T12" fmla="*/ 8 w 195942"/>
                <a:gd name="T13" fmla="*/ 47 h 291848"/>
                <a:gd name="T14" fmla="*/ 6 w 195942"/>
                <a:gd name="T15" fmla="*/ 43 h 291848"/>
                <a:gd name="T16" fmla="*/ 3 w 195942"/>
                <a:gd name="T17" fmla="*/ 32 h 291848"/>
                <a:gd name="T18" fmla="*/ 3 w 195942"/>
                <a:gd name="T19" fmla="*/ 25 h 291848"/>
                <a:gd name="T20" fmla="*/ 4 w 195942"/>
                <a:gd name="T21" fmla="*/ 16 h 291848"/>
                <a:gd name="T22" fmla="*/ 0 w 195942"/>
                <a:gd name="T23" fmla="*/ 11 h 291848"/>
                <a:gd name="T24" fmla="*/ 7 w 195942"/>
                <a:gd name="T25" fmla="*/ 2 h 291848"/>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w 195942"/>
                <a:gd name="T40" fmla="*/ 0 h 291848"/>
                <a:gd name="T41" fmla="*/ 195942 w 195942"/>
                <a:gd name="T42" fmla="*/ 291848 h 291848"/>
              </a:gdLst>
              <a:ahLst/>
              <a:cxnLst>
                <a:cxn ang="T26">
                  <a:pos x="T0" y="T1"/>
                </a:cxn>
                <a:cxn ang="T27">
                  <a:pos x="T2" y="T3"/>
                </a:cxn>
                <a:cxn ang="T28">
                  <a:pos x="T4" y="T5"/>
                </a:cxn>
                <a:cxn ang="T29">
                  <a:pos x="T6" y="T7"/>
                </a:cxn>
                <a:cxn ang="T30">
                  <a:pos x="T8" y="T9"/>
                </a:cxn>
                <a:cxn ang="T31">
                  <a:pos x="T10" y="T11"/>
                </a:cxn>
                <a:cxn ang="T32">
                  <a:pos x="T12" y="T13"/>
                </a:cxn>
                <a:cxn ang="T33">
                  <a:pos x="T14" y="T15"/>
                </a:cxn>
                <a:cxn ang="T34">
                  <a:pos x="T16" y="T17"/>
                </a:cxn>
                <a:cxn ang="T35">
                  <a:pos x="T18" y="T19"/>
                </a:cxn>
                <a:cxn ang="T36">
                  <a:pos x="T20" y="T21"/>
                </a:cxn>
                <a:cxn ang="T37">
                  <a:pos x="T22" y="T23"/>
                </a:cxn>
                <a:cxn ang="T38">
                  <a:pos x="T24" y="T25"/>
                </a:cxn>
              </a:cxnLst>
              <a:rect l="T39" t="T40" r="T41" b="T42"/>
              <a:pathLst>
                <a:path w="195942" h="291848">
                  <a:moveTo>
                    <a:pt x="52371" y="13330"/>
                  </a:moveTo>
                  <a:lnTo>
                    <a:pt x="131648" y="0"/>
                  </a:lnTo>
                  <a:lnTo>
                    <a:pt x="195942" y="23812"/>
                  </a:lnTo>
                  <a:lnTo>
                    <a:pt x="162604" y="85725"/>
                  </a:lnTo>
                  <a:lnTo>
                    <a:pt x="150698" y="142875"/>
                  </a:lnTo>
                  <a:lnTo>
                    <a:pt x="133368" y="242728"/>
                  </a:lnTo>
                  <a:lnTo>
                    <a:pt x="55942" y="291848"/>
                  </a:lnTo>
                  <a:lnTo>
                    <a:pt x="41322" y="269128"/>
                  </a:lnTo>
                  <a:lnTo>
                    <a:pt x="23805" y="202088"/>
                  </a:lnTo>
                  <a:lnTo>
                    <a:pt x="21424" y="154569"/>
                  </a:lnTo>
                  <a:lnTo>
                    <a:pt x="27039" y="98409"/>
                  </a:lnTo>
                  <a:lnTo>
                    <a:pt x="0" y="71409"/>
                  </a:lnTo>
                  <a:lnTo>
                    <a:pt x="52371" y="1333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18" name="Freeform 206">
              <a:extLst>
                <a:ext uri="{FF2B5EF4-FFF2-40B4-BE49-F238E27FC236}">
                  <a16:creationId xmlns:a16="http://schemas.microsoft.com/office/drawing/2014/main" id="{7F22C668-506F-4D48-A811-BC2699A3F4E7}"/>
                </a:ext>
              </a:extLst>
            </p:cNvPr>
            <p:cNvSpPr>
              <a:spLocks/>
            </p:cNvSpPr>
            <p:nvPr/>
          </p:nvSpPr>
          <p:spPr bwMode="auto">
            <a:xfrm>
              <a:off x="2798222" y="3575472"/>
              <a:ext cx="46850" cy="23426"/>
            </a:xfrm>
            <a:custGeom>
              <a:avLst/>
              <a:gdLst>
                <a:gd name="T0" fmla="*/ 35 w 287337"/>
                <a:gd name="T1" fmla="*/ 28 h 128588"/>
                <a:gd name="T2" fmla="*/ 27 w 287337"/>
                <a:gd name="T3" fmla="*/ 25 h 128588"/>
                <a:gd name="T4" fmla="*/ 16 w 287337"/>
                <a:gd name="T5" fmla="*/ 22 h 128588"/>
                <a:gd name="T6" fmla="*/ 3 w 287337"/>
                <a:gd name="T7" fmla="*/ 17 h 128588"/>
                <a:gd name="T8" fmla="*/ 0 w 287337"/>
                <a:gd name="T9" fmla="*/ 8 h 128588"/>
                <a:gd name="T10" fmla="*/ 5 w 287337"/>
                <a:gd name="T11" fmla="*/ 4 h 128588"/>
                <a:gd name="T12" fmla="*/ 11 w 287337"/>
                <a:gd name="T13" fmla="*/ 0 h 128588"/>
                <a:gd name="T14" fmla="*/ 19 w 287337"/>
                <a:gd name="T15" fmla="*/ 2 h 128588"/>
                <a:gd name="T16" fmla="*/ 26 w 287337"/>
                <a:gd name="T17" fmla="*/ 3 h 128588"/>
                <a:gd name="T18" fmla="*/ 32 w 287337"/>
                <a:gd name="T19" fmla="*/ 10 h 128588"/>
                <a:gd name="T20" fmla="*/ 35 w 287337"/>
                <a:gd name="T21" fmla="*/ 16 h 128588"/>
                <a:gd name="T22" fmla="*/ 36 w 287337"/>
                <a:gd name="T23" fmla="*/ 22 h 128588"/>
                <a:gd name="T24" fmla="*/ 35 w 287337"/>
                <a:gd name="T25" fmla="*/ 28 h 128588"/>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w 287337"/>
                <a:gd name="T40" fmla="*/ 0 h 128588"/>
                <a:gd name="T41" fmla="*/ 287337 w 287337"/>
                <a:gd name="T42" fmla="*/ 128588 h 128588"/>
              </a:gdLst>
              <a:ahLst/>
              <a:cxnLst>
                <a:cxn ang="T26">
                  <a:pos x="T0" y="T1"/>
                </a:cxn>
                <a:cxn ang="T27">
                  <a:pos x="T2" y="T3"/>
                </a:cxn>
                <a:cxn ang="T28">
                  <a:pos x="T4" y="T5"/>
                </a:cxn>
                <a:cxn ang="T29">
                  <a:pos x="T6" y="T7"/>
                </a:cxn>
                <a:cxn ang="T30">
                  <a:pos x="T8" y="T9"/>
                </a:cxn>
                <a:cxn ang="T31">
                  <a:pos x="T10" y="T11"/>
                </a:cxn>
                <a:cxn ang="T32">
                  <a:pos x="T12" y="T13"/>
                </a:cxn>
                <a:cxn ang="T33">
                  <a:pos x="T14" y="T15"/>
                </a:cxn>
                <a:cxn ang="T34">
                  <a:pos x="T16" y="T17"/>
                </a:cxn>
                <a:cxn ang="T35">
                  <a:pos x="T18" y="T19"/>
                </a:cxn>
                <a:cxn ang="T36">
                  <a:pos x="T20" y="T21"/>
                </a:cxn>
                <a:cxn ang="T37">
                  <a:pos x="T22" y="T23"/>
                </a:cxn>
                <a:cxn ang="T38">
                  <a:pos x="T24" y="T25"/>
                </a:cxn>
              </a:cxnLst>
              <a:rect l="T39" t="T40" r="T41" b="T42"/>
              <a:pathLst>
                <a:path w="287337" h="128588">
                  <a:moveTo>
                    <a:pt x="280987" y="128588"/>
                  </a:moveTo>
                  <a:lnTo>
                    <a:pt x="219075" y="112713"/>
                  </a:lnTo>
                  <a:lnTo>
                    <a:pt x="128587" y="103188"/>
                  </a:lnTo>
                  <a:lnTo>
                    <a:pt x="26987" y="76200"/>
                  </a:lnTo>
                  <a:lnTo>
                    <a:pt x="0" y="38100"/>
                  </a:lnTo>
                  <a:lnTo>
                    <a:pt x="42862" y="19050"/>
                  </a:lnTo>
                  <a:lnTo>
                    <a:pt x="85725" y="0"/>
                  </a:lnTo>
                  <a:lnTo>
                    <a:pt x="154325" y="11365"/>
                  </a:lnTo>
                  <a:lnTo>
                    <a:pt x="204787" y="12700"/>
                  </a:lnTo>
                  <a:lnTo>
                    <a:pt x="257175" y="46038"/>
                  </a:lnTo>
                  <a:lnTo>
                    <a:pt x="277812" y="71438"/>
                  </a:lnTo>
                  <a:lnTo>
                    <a:pt x="287337" y="103188"/>
                  </a:lnTo>
                  <a:lnTo>
                    <a:pt x="280987" y="128588"/>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19" name="Freeform 207">
              <a:extLst>
                <a:ext uri="{FF2B5EF4-FFF2-40B4-BE49-F238E27FC236}">
                  <a16:creationId xmlns:a16="http://schemas.microsoft.com/office/drawing/2014/main" id="{31D22274-8E76-42F3-B2B9-06A2E53A5FB7}"/>
                </a:ext>
              </a:extLst>
            </p:cNvPr>
            <p:cNvSpPr>
              <a:spLocks/>
            </p:cNvSpPr>
            <p:nvPr/>
          </p:nvSpPr>
          <p:spPr bwMode="auto">
            <a:xfrm>
              <a:off x="3154283" y="3581719"/>
              <a:ext cx="6247" cy="7809"/>
            </a:xfrm>
            <a:custGeom>
              <a:avLst/>
              <a:gdLst>
                <a:gd name="T0" fmla="*/ 0 w 136"/>
                <a:gd name="T1" fmla="*/ 2147483647 h 157"/>
                <a:gd name="T2" fmla="*/ 2147483647 w 136"/>
                <a:gd name="T3" fmla="*/ 0 h 157"/>
                <a:gd name="T4" fmla="*/ 2147483647 w 136"/>
                <a:gd name="T5" fmla="*/ 2147483647 h 157"/>
                <a:gd name="T6" fmla="*/ 2147483647 w 136"/>
                <a:gd name="T7" fmla="*/ 2147483647 h 157"/>
                <a:gd name="T8" fmla="*/ 2147483647 w 136"/>
                <a:gd name="T9" fmla="*/ 2147483647 h 157"/>
                <a:gd name="T10" fmla="*/ 0 w 136"/>
                <a:gd name="T11" fmla="*/ 2147483647 h 157"/>
                <a:gd name="T12" fmla="*/ 2147483647 w 136"/>
                <a:gd name="T13" fmla="*/ 2147483647 h 157"/>
                <a:gd name="T14" fmla="*/ 0 w 136"/>
                <a:gd name="T15" fmla="*/ 2147483647 h 157"/>
                <a:gd name="T16" fmla="*/ 0 60000 65536"/>
                <a:gd name="T17" fmla="*/ 0 60000 65536"/>
                <a:gd name="T18" fmla="*/ 0 60000 65536"/>
                <a:gd name="T19" fmla="*/ 0 60000 65536"/>
                <a:gd name="T20" fmla="*/ 0 60000 65536"/>
                <a:gd name="T21" fmla="*/ 0 60000 65536"/>
                <a:gd name="T22" fmla="*/ 0 60000 65536"/>
                <a:gd name="T23" fmla="*/ 0 60000 65536"/>
                <a:gd name="T24" fmla="*/ 0 w 136"/>
                <a:gd name="T25" fmla="*/ 0 h 157"/>
                <a:gd name="T26" fmla="*/ 136 w 136"/>
                <a:gd name="T27" fmla="*/ 157 h 157"/>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36" h="157">
                  <a:moveTo>
                    <a:pt x="0" y="21"/>
                  </a:moveTo>
                  <a:lnTo>
                    <a:pt x="69" y="0"/>
                  </a:lnTo>
                  <a:lnTo>
                    <a:pt x="136" y="21"/>
                  </a:lnTo>
                  <a:lnTo>
                    <a:pt x="136" y="67"/>
                  </a:lnTo>
                  <a:lnTo>
                    <a:pt x="85" y="152"/>
                  </a:lnTo>
                  <a:lnTo>
                    <a:pt x="0" y="157"/>
                  </a:lnTo>
                  <a:lnTo>
                    <a:pt x="21" y="96"/>
                  </a:lnTo>
                  <a:lnTo>
                    <a:pt x="0" y="21"/>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20" name="Freeform 208">
              <a:extLst>
                <a:ext uri="{FF2B5EF4-FFF2-40B4-BE49-F238E27FC236}">
                  <a16:creationId xmlns:a16="http://schemas.microsoft.com/office/drawing/2014/main" id="{18594E77-D98B-49BC-8507-17CA76300510}"/>
                </a:ext>
              </a:extLst>
            </p:cNvPr>
            <p:cNvSpPr>
              <a:spLocks/>
            </p:cNvSpPr>
            <p:nvPr/>
          </p:nvSpPr>
          <p:spPr bwMode="auto">
            <a:xfrm>
              <a:off x="3158969" y="3990878"/>
              <a:ext cx="228004" cy="256115"/>
            </a:xfrm>
            <a:custGeom>
              <a:avLst/>
              <a:gdLst>
                <a:gd name="T0" fmla="*/ 22 w 1354992"/>
                <a:gd name="T1" fmla="*/ 37 h 1525587"/>
                <a:gd name="T2" fmla="*/ 14 w 1354992"/>
                <a:gd name="T3" fmla="*/ 27 h 1525587"/>
                <a:gd name="T4" fmla="*/ 16 w 1354992"/>
                <a:gd name="T5" fmla="*/ 18 h 1525587"/>
                <a:gd name="T6" fmla="*/ 25 w 1354992"/>
                <a:gd name="T7" fmla="*/ 19 h 1525587"/>
                <a:gd name="T8" fmla="*/ 37 w 1354992"/>
                <a:gd name="T9" fmla="*/ 14 h 1525587"/>
                <a:gd name="T10" fmla="*/ 50 w 1354992"/>
                <a:gd name="T11" fmla="*/ 4 h 1525587"/>
                <a:gd name="T12" fmla="*/ 62 w 1354992"/>
                <a:gd name="T13" fmla="*/ 0 h 1525587"/>
                <a:gd name="T14" fmla="*/ 73 w 1354992"/>
                <a:gd name="T15" fmla="*/ 11 h 1525587"/>
                <a:gd name="T16" fmla="*/ 77 w 1354992"/>
                <a:gd name="T17" fmla="*/ 29 h 1525587"/>
                <a:gd name="T18" fmla="*/ 88 w 1354992"/>
                <a:gd name="T19" fmla="*/ 39 h 1525587"/>
                <a:gd name="T20" fmla="*/ 102 w 1354992"/>
                <a:gd name="T21" fmla="*/ 40 h 1525587"/>
                <a:gd name="T22" fmla="*/ 113 w 1354992"/>
                <a:gd name="T23" fmla="*/ 46 h 1525587"/>
                <a:gd name="T24" fmla="*/ 126 w 1354992"/>
                <a:gd name="T25" fmla="*/ 50 h 1525587"/>
                <a:gd name="T26" fmla="*/ 136 w 1354992"/>
                <a:gd name="T27" fmla="*/ 56 h 1525587"/>
                <a:gd name="T28" fmla="*/ 149 w 1354992"/>
                <a:gd name="T29" fmla="*/ 60 h 1525587"/>
                <a:gd name="T30" fmla="*/ 155 w 1354992"/>
                <a:gd name="T31" fmla="*/ 78 h 1525587"/>
                <a:gd name="T32" fmla="*/ 157 w 1354992"/>
                <a:gd name="T33" fmla="*/ 90 h 1525587"/>
                <a:gd name="T34" fmla="*/ 162 w 1354992"/>
                <a:gd name="T35" fmla="*/ 97 h 1525587"/>
                <a:gd name="T36" fmla="*/ 181 w 1354992"/>
                <a:gd name="T37" fmla="*/ 96 h 1525587"/>
                <a:gd name="T38" fmla="*/ 184 w 1354992"/>
                <a:gd name="T39" fmla="*/ 104 h 1525587"/>
                <a:gd name="T40" fmla="*/ 196 w 1354992"/>
                <a:gd name="T41" fmla="*/ 116 h 1525587"/>
                <a:gd name="T42" fmla="*/ 198 w 1354992"/>
                <a:gd name="T43" fmla="*/ 127 h 1525587"/>
                <a:gd name="T44" fmla="*/ 195 w 1354992"/>
                <a:gd name="T45" fmla="*/ 141 h 1525587"/>
                <a:gd name="T46" fmla="*/ 191 w 1354992"/>
                <a:gd name="T47" fmla="*/ 151 h 1525587"/>
                <a:gd name="T48" fmla="*/ 186 w 1354992"/>
                <a:gd name="T49" fmla="*/ 167 h 1525587"/>
                <a:gd name="T50" fmla="*/ 176 w 1354992"/>
                <a:gd name="T51" fmla="*/ 169 h 1525587"/>
                <a:gd name="T52" fmla="*/ 166 w 1354992"/>
                <a:gd name="T53" fmla="*/ 167 h 1525587"/>
                <a:gd name="T54" fmla="*/ 147 w 1354992"/>
                <a:gd name="T55" fmla="*/ 162 h 1525587"/>
                <a:gd name="T56" fmla="*/ 130 w 1354992"/>
                <a:gd name="T57" fmla="*/ 166 h 1525587"/>
                <a:gd name="T58" fmla="*/ 127 w 1354992"/>
                <a:gd name="T59" fmla="*/ 182 h 1525587"/>
                <a:gd name="T60" fmla="*/ 121 w 1354992"/>
                <a:gd name="T61" fmla="*/ 190 h 1525587"/>
                <a:gd name="T62" fmla="*/ 114 w 1354992"/>
                <a:gd name="T63" fmla="*/ 199 h 1525587"/>
                <a:gd name="T64" fmla="*/ 101 w 1354992"/>
                <a:gd name="T65" fmla="*/ 204 h 1525587"/>
                <a:gd name="T66" fmla="*/ 83 w 1354992"/>
                <a:gd name="T67" fmla="*/ 209 h 1525587"/>
                <a:gd name="T68" fmla="*/ 73 w 1354992"/>
                <a:gd name="T69" fmla="*/ 202 h 1525587"/>
                <a:gd name="T70" fmla="*/ 56 w 1354992"/>
                <a:gd name="T71" fmla="*/ 202 h 1525587"/>
                <a:gd name="T72" fmla="*/ 51 w 1354992"/>
                <a:gd name="T73" fmla="*/ 212 h 1525587"/>
                <a:gd name="T74" fmla="*/ 40 w 1354992"/>
                <a:gd name="T75" fmla="*/ 221 h 1525587"/>
                <a:gd name="T76" fmla="*/ 28 w 1354992"/>
                <a:gd name="T77" fmla="*/ 204 h 1525587"/>
                <a:gd name="T78" fmla="*/ 23 w 1354992"/>
                <a:gd name="T79" fmla="*/ 186 h 1525587"/>
                <a:gd name="T80" fmla="*/ 21 w 1354992"/>
                <a:gd name="T81" fmla="*/ 164 h 1525587"/>
                <a:gd name="T82" fmla="*/ 13 w 1354992"/>
                <a:gd name="T83" fmla="*/ 143 h 1525587"/>
                <a:gd name="T84" fmla="*/ 6 w 1354992"/>
                <a:gd name="T85" fmla="*/ 128 h 1525587"/>
                <a:gd name="T86" fmla="*/ 11 w 1354992"/>
                <a:gd name="T87" fmla="*/ 117 h 1525587"/>
                <a:gd name="T88" fmla="*/ 20 w 1354992"/>
                <a:gd name="T89" fmla="*/ 105 h 1525587"/>
                <a:gd name="T90" fmla="*/ 20 w 1354992"/>
                <a:gd name="T91" fmla="*/ 94 h 1525587"/>
                <a:gd name="T92" fmla="*/ 18 w 1354992"/>
                <a:gd name="T93" fmla="*/ 71 h 1525587"/>
                <a:gd name="T94" fmla="*/ 20 w 1354992"/>
                <a:gd name="T95" fmla="*/ 58 h 1525587"/>
                <a:gd name="T96" fmla="*/ 23 w 1354992"/>
                <a:gd name="T97" fmla="*/ 41 h 1525587"/>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w 1354992"/>
                <a:gd name="T148" fmla="*/ 0 h 1525587"/>
                <a:gd name="T149" fmla="*/ 1354992 w 1354992"/>
                <a:gd name="T150" fmla="*/ 1525587 h 1525587"/>
              </a:gdLst>
              <a:ahLst/>
              <a:cxnLst>
                <a:cxn ang="T98">
                  <a:pos x="T0" y="T1"/>
                </a:cxn>
                <a:cxn ang="T99">
                  <a:pos x="T2" y="T3"/>
                </a:cxn>
                <a:cxn ang="T100">
                  <a:pos x="T4" y="T5"/>
                </a:cxn>
                <a:cxn ang="T101">
                  <a:pos x="T6" y="T7"/>
                </a:cxn>
                <a:cxn ang="T102">
                  <a:pos x="T8" y="T9"/>
                </a:cxn>
                <a:cxn ang="T103">
                  <a:pos x="T10" y="T11"/>
                </a:cxn>
                <a:cxn ang="T104">
                  <a:pos x="T12" y="T13"/>
                </a:cxn>
                <a:cxn ang="T105">
                  <a:pos x="T14" y="T15"/>
                </a:cxn>
                <a:cxn ang="T106">
                  <a:pos x="T16" y="T17"/>
                </a:cxn>
                <a:cxn ang="T107">
                  <a:pos x="T18" y="T19"/>
                </a:cxn>
                <a:cxn ang="T108">
                  <a:pos x="T20" y="T21"/>
                </a:cxn>
                <a:cxn ang="T109">
                  <a:pos x="T22" y="T23"/>
                </a:cxn>
                <a:cxn ang="T110">
                  <a:pos x="T24" y="T25"/>
                </a:cxn>
                <a:cxn ang="T111">
                  <a:pos x="T26" y="T27"/>
                </a:cxn>
                <a:cxn ang="T112">
                  <a:pos x="T28" y="T29"/>
                </a:cxn>
                <a:cxn ang="T113">
                  <a:pos x="T30" y="T31"/>
                </a:cxn>
                <a:cxn ang="T114">
                  <a:pos x="T32" y="T33"/>
                </a:cxn>
                <a:cxn ang="T115">
                  <a:pos x="T34" y="T35"/>
                </a:cxn>
                <a:cxn ang="T116">
                  <a:pos x="T36" y="T37"/>
                </a:cxn>
                <a:cxn ang="T117">
                  <a:pos x="T38" y="T39"/>
                </a:cxn>
                <a:cxn ang="T118">
                  <a:pos x="T40" y="T41"/>
                </a:cxn>
                <a:cxn ang="T119">
                  <a:pos x="T42" y="T43"/>
                </a:cxn>
                <a:cxn ang="T120">
                  <a:pos x="T44" y="T45"/>
                </a:cxn>
                <a:cxn ang="T121">
                  <a:pos x="T46" y="T47"/>
                </a:cxn>
                <a:cxn ang="T122">
                  <a:pos x="T48" y="T49"/>
                </a:cxn>
                <a:cxn ang="T123">
                  <a:pos x="T50" y="T51"/>
                </a:cxn>
                <a:cxn ang="T124">
                  <a:pos x="T52" y="T53"/>
                </a:cxn>
                <a:cxn ang="T125">
                  <a:pos x="T54" y="T55"/>
                </a:cxn>
                <a:cxn ang="T126">
                  <a:pos x="T56" y="T57"/>
                </a:cxn>
                <a:cxn ang="T127">
                  <a:pos x="T58" y="T59"/>
                </a:cxn>
                <a:cxn ang="T128">
                  <a:pos x="T60" y="T61"/>
                </a:cxn>
                <a:cxn ang="T129">
                  <a:pos x="T62" y="T63"/>
                </a:cxn>
                <a:cxn ang="T130">
                  <a:pos x="T64" y="T65"/>
                </a:cxn>
                <a:cxn ang="T131">
                  <a:pos x="T66" y="T67"/>
                </a:cxn>
                <a:cxn ang="T132">
                  <a:pos x="T68" y="T69"/>
                </a:cxn>
                <a:cxn ang="T133">
                  <a:pos x="T70" y="T71"/>
                </a:cxn>
                <a:cxn ang="T134">
                  <a:pos x="T72" y="T73"/>
                </a:cxn>
                <a:cxn ang="T135">
                  <a:pos x="T74" y="T75"/>
                </a:cxn>
                <a:cxn ang="T136">
                  <a:pos x="T76" y="T77"/>
                </a:cxn>
                <a:cxn ang="T137">
                  <a:pos x="T78" y="T79"/>
                </a:cxn>
                <a:cxn ang="T138">
                  <a:pos x="T80" y="T81"/>
                </a:cxn>
                <a:cxn ang="T139">
                  <a:pos x="T82" y="T83"/>
                </a:cxn>
                <a:cxn ang="T140">
                  <a:pos x="T84" y="T85"/>
                </a:cxn>
                <a:cxn ang="T141">
                  <a:pos x="T86" y="T87"/>
                </a:cxn>
                <a:cxn ang="T142">
                  <a:pos x="T88" y="T89"/>
                </a:cxn>
                <a:cxn ang="T143">
                  <a:pos x="T90" y="T91"/>
                </a:cxn>
                <a:cxn ang="T144">
                  <a:pos x="T92" y="T93"/>
                </a:cxn>
                <a:cxn ang="T145">
                  <a:pos x="T94" y="T95"/>
                </a:cxn>
                <a:cxn ang="T146">
                  <a:pos x="T96" y="T97"/>
                </a:cxn>
              </a:cxnLst>
              <a:rect l="T147" t="T148" r="T149" b="T150"/>
              <a:pathLst>
                <a:path w="1354992" h="1525587">
                  <a:moveTo>
                    <a:pt x="159605" y="285750"/>
                  </a:moveTo>
                  <a:lnTo>
                    <a:pt x="151209" y="254249"/>
                  </a:lnTo>
                  <a:lnTo>
                    <a:pt x="128587" y="220912"/>
                  </a:lnTo>
                  <a:lnTo>
                    <a:pt x="95250" y="189955"/>
                  </a:lnTo>
                  <a:lnTo>
                    <a:pt x="77055" y="120650"/>
                  </a:lnTo>
                  <a:lnTo>
                    <a:pt x="107217" y="122237"/>
                  </a:lnTo>
                  <a:lnTo>
                    <a:pt x="138967" y="130175"/>
                  </a:lnTo>
                  <a:lnTo>
                    <a:pt x="170717" y="133350"/>
                  </a:lnTo>
                  <a:lnTo>
                    <a:pt x="211992" y="120650"/>
                  </a:lnTo>
                  <a:lnTo>
                    <a:pt x="251680" y="95250"/>
                  </a:lnTo>
                  <a:lnTo>
                    <a:pt x="294542" y="53975"/>
                  </a:lnTo>
                  <a:lnTo>
                    <a:pt x="342167" y="26987"/>
                  </a:lnTo>
                  <a:lnTo>
                    <a:pt x="386617" y="11112"/>
                  </a:lnTo>
                  <a:lnTo>
                    <a:pt x="426305" y="0"/>
                  </a:lnTo>
                  <a:lnTo>
                    <a:pt x="505680" y="7937"/>
                  </a:lnTo>
                  <a:lnTo>
                    <a:pt x="497742" y="73025"/>
                  </a:lnTo>
                  <a:lnTo>
                    <a:pt x="505680" y="165100"/>
                  </a:lnTo>
                  <a:lnTo>
                    <a:pt x="529492" y="203200"/>
                  </a:lnTo>
                  <a:lnTo>
                    <a:pt x="567592" y="244475"/>
                  </a:lnTo>
                  <a:lnTo>
                    <a:pt x="604105" y="269875"/>
                  </a:lnTo>
                  <a:lnTo>
                    <a:pt x="654905" y="284162"/>
                  </a:lnTo>
                  <a:lnTo>
                    <a:pt x="694592" y="277812"/>
                  </a:lnTo>
                  <a:lnTo>
                    <a:pt x="739042" y="292100"/>
                  </a:lnTo>
                  <a:lnTo>
                    <a:pt x="773967" y="317500"/>
                  </a:lnTo>
                  <a:lnTo>
                    <a:pt x="815242" y="339725"/>
                  </a:lnTo>
                  <a:lnTo>
                    <a:pt x="859692" y="342900"/>
                  </a:lnTo>
                  <a:lnTo>
                    <a:pt x="880330" y="371475"/>
                  </a:lnTo>
                  <a:lnTo>
                    <a:pt x="927955" y="387350"/>
                  </a:lnTo>
                  <a:lnTo>
                    <a:pt x="972405" y="384175"/>
                  </a:lnTo>
                  <a:lnTo>
                    <a:pt x="1016855" y="415925"/>
                  </a:lnTo>
                  <a:lnTo>
                    <a:pt x="1045430" y="487362"/>
                  </a:lnTo>
                  <a:lnTo>
                    <a:pt x="1061305" y="536575"/>
                  </a:lnTo>
                  <a:lnTo>
                    <a:pt x="1058130" y="590550"/>
                  </a:lnTo>
                  <a:lnTo>
                    <a:pt x="1069242" y="619125"/>
                  </a:lnTo>
                  <a:lnTo>
                    <a:pt x="1080355" y="658812"/>
                  </a:lnTo>
                  <a:lnTo>
                    <a:pt x="1105755" y="669925"/>
                  </a:lnTo>
                  <a:lnTo>
                    <a:pt x="1148617" y="671512"/>
                  </a:lnTo>
                  <a:lnTo>
                    <a:pt x="1237517" y="665162"/>
                  </a:lnTo>
                  <a:lnTo>
                    <a:pt x="1262917" y="673100"/>
                  </a:lnTo>
                  <a:lnTo>
                    <a:pt x="1259742" y="719137"/>
                  </a:lnTo>
                  <a:lnTo>
                    <a:pt x="1270855" y="755650"/>
                  </a:lnTo>
                  <a:lnTo>
                    <a:pt x="1337530" y="801687"/>
                  </a:lnTo>
                  <a:lnTo>
                    <a:pt x="1353405" y="841375"/>
                  </a:lnTo>
                  <a:lnTo>
                    <a:pt x="1354992" y="877887"/>
                  </a:lnTo>
                  <a:lnTo>
                    <a:pt x="1345467" y="920750"/>
                  </a:lnTo>
                  <a:lnTo>
                    <a:pt x="1331180" y="976312"/>
                  </a:lnTo>
                  <a:lnTo>
                    <a:pt x="1310542" y="1016000"/>
                  </a:lnTo>
                  <a:lnTo>
                    <a:pt x="1305780" y="1044575"/>
                  </a:lnTo>
                  <a:lnTo>
                    <a:pt x="1281967" y="1112837"/>
                  </a:lnTo>
                  <a:lnTo>
                    <a:pt x="1269267" y="1154112"/>
                  </a:lnTo>
                  <a:lnTo>
                    <a:pt x="1250217" y="1182687"/>
                  </a:lnTo>
                  <a:lnTo>
                    <a:pt x="1201005" y="1168400"/>
                  </a:lnTo>
                  <a:lnTo>
                    <a:pt x="1172430" y="1154112"/>
                  </a:lnTo>
                  <a:lnTo>
                    <a:pt x="1131155" y="1154112"/>
                  </a:lnTo>
                  <a:lnTo>
                    <a:pt x="1069242" y="1131887"/>
                  </a:lnTo>
                  <a:lnTo>
                    <a:pt x="1005742" y="1122362"/>
                  </a:lnTo>
                  <a:lnTo>
                    <a:pt x="950180" y="1125537"/>
                  </a:lnTo>
                  <a:lnTo>
                    <a:pt x="888267" y="1149350"/>
                  </a:lnTo>
                  <a:lnTo>
                    <a:pt x="872392" y="1220787"/>
                  </a:lnTo>
                  <a:lnTo>
                    <a:pt x="870805" y="1255712"/>
                  </a:lnTo>
                  <a:lnTo>
                    <a:pt x="872392" y="1287462"/>
                  </a:lnTo>
                  <a:lnTo>
                    <a:pt x="824767" y="1311275"/>
                  </a:lnTo>
                  <a:lnTo>
                    <a:pt x="805717" y="1331912"/>
                  </a:lnTo>
                  <a:lnTo>
                    <a:pt x="778730" y="1374775"/>
                  </a:lnTo>
                  <a:lnTo>
                    <a:pt x="750155" y="1417637"/>
                  </a:lnTo>
                  <a:lnTo>
                    <a:pt x="688242" y="1412875"/>
                  </a:lnTo>
                  <a:lnTo>
                    <a:pt x="634267" y="1412875"/>
                  </a:lnTo>
                  <a:lnTo>
                    <a:pt x="569180" y="1446212"/>
                  </a:lnTo>
                  <a:lnTo>
                    <a:pt x="531080" y="1422400"/>
                  </a:lnTo>
                  <a:lnTo>
                    <a:pt x="495300" y="1392487"/>
                  </a:lnTo>
                  <a:lnTo>
                    <a:pt x="433387" y="1384152"/>
                  </a:lnTo>
                  <a:lnTo>
                    <a:pt x="379809" y="1398440"/>
                  </a:lnTo>
                  <a:lnTo>
                    <a:pt x="358378" y="1425824"/>
                  </a:lnTo>
                  <a:lnTo>
                    <a:pt x="347662" y="1461543"/>
                  </a:lnTo>
                  <a:lnTo>
                    <a:pt x="321530" y="1479550"/>
                  </a:lnTo>
                  <a:lnTo>
                    <a:pt x="272317" y="1525587"/>
                  </a:lnTo>
                  <a:lnTo>
                    <a:pt x="224692" y="1468437"/>
                  </a:lnTo>
                  <a:lnTo>
                    <a:pt x="192942" y="1406525"/>
                  </a:lnTo>
                  <a:lnTo>
                    <a:pt x="181830" y="1339850"/>
                  </a:lnTo>
                  <a:lnTo>
                    <a:pt x="158017" y="1282700"/>
                  </a:lnTo>
                  <a:lnTo>
                    <a:pt x="131030" y="1208087"/>
                  </a:lnTo>
                  <a:lnTo>
                    <a:pt x="143730" y="1131887"/>
                  </a:lnTo>
                  <a:lnTo>
                    <a:pt x="145317" y="1036637"/>
                  </a:lnTo>
                  <a:lnTo>
                    <a:pt x="86580" y="987425"/>
                  </a:lnTo>
                  <a:lnTo>
                    <a:pt x="0" y="938858"/>
                  </a:lnTo>
                  <a:lnTo>
                    <a:pt x="40481" y="884090"/>
                  </a:lnTo>
                  <a:lnTo>
                    <a:pt x="73819" y="859087"/>
                  </a:lnTo>
                  <a:lnTo>
                    <a:pt x="73880" y="808037"/>
                  </a:lnTo>
                  <a:lnTo>
                    <a:pt x="104775" y="779315"/>
                  </a:lnTo>
                  <a:lnTo>
                    <a:pt x="137380" y="727075"/>
                  </a:lnTo>
                  <a:lnTo>
                    <a:pt x="172641" y="679302"/>
                  </a:lnTo>
                  <a:lnTo>
                    <a:pt x="139303" y="650727"/>
                  </a:lnTo>
                  <a:lnTo>
                    <a:pt x="92869" y="545952"/>
                  </a:lnTo>
                  <a:lnTo>
                    <a:pt x="125016" y="489993"/>
                  </a:lnTo>
                  <a:lnTo>
                    <a:pt x="151209" y="450702"/>
                  </a:lnTo>
                  <a:lnTo>
                    <a:pt x="132617" y="403225"/>
                  </a:lnTo>
                  <a:lnTo>
                    <a:pt x="134541" y="347118"/>
                  </a:lnTo>
                  <a:lnTo>
                    <a:pt x="159605" y="285750"/>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21" name="Freeform 209">
              <a:extLst>
                <a:ext uri="{FF2B5EF4-FFF2-40B4-BE49-F238E27FC236}">
                  <a16:creationId xmlns:a16="http://schemas.microsoft.com/office/drawing/2014/main" id="{93C8725C-59A0-40C3-BC6A-F4F63677F1F1}"/>
                </a:ext>
              </a:extLst>
            </p:cNvPr>
            <p:cNvSpPr>
              <a:spLocks/>
            </p:cNvSpPr>
            <p:nvPr/>
          </p:nvSpPr>
          <p:spPr bwMode="auto">
            <a:xfrm>
              <a:off x="2963759" y="3831587"/>
              <a:ext cx="224881" cy="323267"/>
            </a:xfrm>
            <a:custGeom>
              <a:avLst/>
              <a:gdLst>
                <a:gd name="T0" fmla="*/ 115 w 1341437"/>
                <a:gd name="T1" fmla="*/ 117 h 1921817"/>
                <a:gd name="T2" fmla="*/ 125 w 1341437"/>
                <a:gd name="T3" fmla="*/ 127 h 1921817"/>
                <a:gd name="T4" fmla="*/ 136 w 1341437"/>
                <a:gd name="T5" fmla="*/ 137 h 1921817"/>
                <a:gd name="T6" fmla="*/ 146 w 1341437"/>
                <a:gd name="T7" fmla="*/ 143 h 1921817"/>
                <a:gd name="T8" fmla="*/ 158 w 1341437"/>
                <a:gd name="T9" fmla="*/ 138 h 1921817"/>
                <a:gd name="T10" fmla="*/ 162 w 1341437"/>
                <a:gd name="T11" fmla="*/ 155 h 1921817"/>
                <a:gd name="T12" fmla="*/ 171 w 1341437"/>
                <a:gd name="T13" fmla="*/ 156 h 1921817"/>
                <a:gd name="T14" fmla="*/ 182 w 1341437"/>
                <a:gd name="T15" fmla="*/ 166 h 1921817"/>
                <a:gd name="T16" fmla="*/ 190 w 1341437"/>
                <a:gd name="T17" fmla="*/ 176 h 1921817"/>
                <a:gd name="T18" fmla="*/ 187 w 1341437"/>
                <a:gd name="T19" fmla="*/ 190 h 1921817"/>
                <a:gd name="T20" fmla="*/ 190 w 1341437"/>
                <a:gd name="T21" fmla="*/ 204 h 1921817"/>
                <a:gd name="T22" fmla="*/ 181 w 1341437"/>
                <a:gd name="T23" fmla="*/ 218 h 1921817"/>
                <a:gd name="T24" fmla="*/ 193 w 1341437"/>
                <a:gd name="T25" fmla="*/ 238 h 1921817"/>
                <a:gd name="T26" fmla="*/ 179 w 1341437"/>
                <a:gd name="T27" fmla="*/ 257 h 1921817"/>
                <a:gd name="T28" fmla="*/ 175 w 1341437"/>
                <a:gd name="T29" fmla="*/ 267 h 1921817"/>
                <a:gd name="T30" fmla="*/ 165 w 1341437"/>
                <a:gd name="T31" fmla="*/ 280 h 1921817"/>
                <a:gd name="T32" fmla="*/ 150 w 1341437"/>
                <a:gd name="T33" fmla="*/ 271 h 1921817"/>
                <a:gd name="T34" fmla="*/ 137 w 1341437"/>
                <a:gd name="T35" fmla="*/ 263 h 1921817"/>
                <a:gd name="T36" fmla="*/ 115 w 1341437"/>
                <a:gd name="T37" fmla="*/ 252 h 1921817"/>
                <a:gd name="T38" fmla="*/ 94 w 1341437"/>
                <a:gd name="T39" fmla="*/ 243 h 1921817"/>
                <a:gd name="T40" fmla="*/ 80 w 1341437"/>
                <a:gd name="T41" fmla="*/ 225 h 1921817"/>
                <a:gd name="T42" fmla="*/ 71 w 1341437"/>
                <a:gd name="T43" fmla="*/ 203 h 1921817"/>
                <a:gd name="T44" fmla="*/ 70 w 1341437"/>
                <a:gd name="T45" fmla="*/ 182 h 1921817"/>
                <a:gd name="T46" fmla="*/ 59 w 1341437"/>
                <a:gd name="T47" fmla="*/ 164 h 1921817"/>
                <a:gd name="T48" fmla="*/ 52 w 1341437"/>
                <a:gd name="T49" fmla="*/ 147 h 1921817"/>
                <a:gd name="T50" fmla="*/ 42 w 1341437"/>
                <a:gd name="T51" fmla="*/ 135 h 1921817"/>
                <a:gd name="T52" fmla="*/ 37 w 1341437"/>
                <a:gd name="T53" fmla="*/ 119 h 1921817"/>
                <a:gd name="T54" fmla="*/ 27 w 1341437"/>
                <a:gd name="T55" fmla="*/ 104 h 1921817"/>
                <a:gd name="T56" fmla="*/ 13 w 1341437"/>
                <a:gd name="T57" fmla="*/ 91 h 1921817"/>
                <a:gd name="T58" fmla="*/ 2 w 1341437"/>
                <a:gd name="T59" fmla="*/ 84 h 1921817"/>
                <a:gd name="T60" fmla="*/ 2 w 1341437"/>
                <a:gd name="T61" fmla="*/ 74 h 1921817"/>
                <a:gd name="T62" fmla="*/ 0 w 1341437"/>
                <a:gd name="T63" fmla="*/ 62 h 1921817"/>
                <a:gd name="T64" fmla="*/ 6 w 1341437"/>
                <a:gd name="T65" fmla="*/ 52 h 1921817"/>
                <a:gd name="T66" fmla="*/ 13 w 1341437"/>
                <a:gd name="T67" fmla="*/ 57 h 1921817"/>
                <a:gd name="T68" fmla="*/ 23 w 1341437"/>
                <a:gd name="T69" fmla="*/ 63 h 1921817"/>
                <a:gd name="T70" fmla="*/ 35 w 1341437"/>
                <a:gd name="T71" fmla="*/ 68 h 1921817"/>
                <a:gd name="T72" fmla="*/ 39 w 1341437"/>
                <a:gd name="T73" fmla="*/ 59 h 1921817"/>
                <a:gd name="T74" fmla="*/ 47 w 1341437"/>
                <a:gd name="T75" fmla="*/ 44 h 1921817"/>
                <a:gd name="T76" fmla="*/ 63 w 1341437"/>
                <a:gd name="T77" fmla="*/ 37 h 1921817"/>
                <a:gd name="T78" fmla="*/ 79 w 1341437"/>
                <a:gd name="T79" fmla="*/ 25 h 1921817"/>
                <a:gd name="T80" fmla="*/ 87 w 1341437"/>
                <a:gd name="T81" fmla="*/ 12 h 1921817"/>
                <a:gd name="T82" fmla="*/ 87 w 1341437"/>
                <a:gd name="T83" fmla="*/ 1 h 1921817"/>
                <a:gd name="T84" fmla="*/ 98 w 1341437"/>
                <a:gd name="T85" fmla="*/ 2 h 1921817"/>
                <a:gd name="T86" fmla="*/ 105 w 1341437"/>
                <a:gd name="T87" fmla="*/ 12 h 1921817"/>
                <a:gd name="T88" fmla="*/ 117 w 1341437"/>
                <a:gd name="T89" fmla="*/ 18 h 1921817"/>
                <a:gd name="T90" fmla="*/ 123 w 1341437"/>
                <a:gd name="T91" fmla="*/ 35 h 1921817"/>
                <a:gd name="T92" fmla="*/ 135 w 1341437"/>
                <a:gd name="T93" fmla="*/ 33 h 1921817"/>
                <a:gd name="T94" fmla="*/ 147 w 1341437"/>
                <a:gd name="T95" fmla="*/ 30 h 1921817"/>
                <a:gd name="T96" fmla="*/ 160 w 1341437"/>
                <a:gd name="T97" fmla="*/ 32 h 1921817"/>
                <a:gd name="T98" fmla="*/ 164 w 1341437"/>
                <a:gd name="T99" fmla="*/ 41 h 1921817"/>
                <a:gd name="T100" fmla="*/ 159 w 1341437"/>
                <a:gd name="T101" fmla="*/ 52 h 1921817"/>
                <a:gd name="T102" fmla="*/ 166 w 1341437"/>
                <a:gd name="T103" fmla="*/ 60 h 1921817"/>
                <a:gd name="T104" fmla="*/ 153 w 1341437"/>
                <a:gd name="T105" fmla="*/ 61 h 1921817"/>
                <a:gd name="T106" fmla="*/ 139 w 1341437"/>
                <a:gd name="T107" fmla="*/ 63 h 1921817"/>
                <a:gd name="T108" fmla="*/ 124 w 1341437"/>
                <a:gd name="T109" fmla="*/ 75 h 1921817"/>
                <a:gd name="T110" fmla="*/ 121 w 1341437"/>
                <a:gd name="T111" fmla="*/ 84 h 1921817"/>
                <a:gd name="T112" fmla="*/ 115 w 1341437"/>
                <a:gd name="T113" fmla="*/ 98 h 1921817"/>
                <a:gd name="T114" fmla="*/ 111 w 1341437"/>
                <a:gd name="T115" fmla="*/ 111 h 1921817"/>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w 1341437"/>
                <a:gd name="T175" fmla="*/ 0 h 1921817"/>
                <a:gd name="T176" fmla="*/ 1341437 w 1341437"/>
                <a:gd name="T177" fmla="*/ 1921817 h 1921817"/>
              </a:gdLst>
              <a:ahLst/>
              <a:cxnLst>
                <a:cxn ang="T116">
                  <a:pos x="T0" y="T1"/>
                </a:cxn>
                <a:cxn ang="T117">
                  <a:pos x="T2" y="T3"/>
                </a:cxn>
                <a:cxn ang="T118">
                  <a:pos x="T4" y="T5"/>
                </a:cxn>
                <a:cxn ang="T119">
                  <a:pos x="T6" y="T7"/>
                </a:cxn>
                <a:cxn ang="T120">
                  <a:pos x="T8" y="T9"/>
                </a:cxn>
                <a:cxn ang="T121">
                  <a:pos x="T10" y="T11"/>
                </a:cxn>
                <a:cxn ang="T122">
                  <a:pos x="T12" y="T13"/>
                </a:cxn>
                <a:cxn ang="T123">
                  <a:pos x="T14" y="T15"/>
                </a:cxn>
                <a:cxn ang="T124">
                  <a:pos x="T16" y="T17"/>
                </a:cxn>
                <a:cxn ang="T125">
                  <a:pos x="T18" y="T19"/>
                </a:cxn>
                <a:cxn ang="T126">
                  <a:pos x="T20" y="T21"/>
                </a:cxn>
                <a:cxn ang="T127">
                  <a:pos x="T22" y="T23"/>
                </a:cxn>
                <a:cxn ang="T128">
                  <a:pos x="T24" y="T25"/>
                </a:cxn>
                <a:cxn ang="T129">
                  <a:pos x="T26" y="T27"/>
                </a:cxn>
                <a:cxn ang="T130">
                  <a:pos x="T28" y="T29"/>
                </a:cxn>
                <a:cxn ang="T131">
                  <a:pos x="T30" y="T31"/>
                </a:cxn>
                <a:cxn ang="T132">
                  <a:pos x="T32" y="T33"/>
                </a:cxn>
                <a:cxn ang="T133">
                  <a:pos x="T34" y="T35"/>
                </a:cxn>
                <a:cxn ang="T134">
                  <a:pos x="T36" y="T37"/>
                </a:cxn>
                <a:cxn ang="T135">
                  <a:pos x="T38" y="T39"/>
                </a:cxn>
                <a:cxn ang="T136">
                  <a:pos x="T40" y="T41"/>
                </a:cxn>
                <a:cxn ang="T137">
                  <a:pos x="T42" y="T43"/>
                </a:cxn>
                <a:cxn ang="T138">
                  <a:pos x="T44" y="T45"/>
                </a:cxn>
                <a:cxn ang="T139">
                  <a:pos x="T46" y="T47"/>
                </a:cxn>
                <a:cxn ang="T140">
                  <a:pos x="T48" y="T49"/>
                </a:cxn>
                <a:cxn ang="T141">
                  <a:pos x="T50" y="T51"/>
                </a:cxn>
                <a:cxn ang="T142">
                  <a:pos x="T52" y="T53"/>
                </a:cxn>
                <a:cxn ang="T143">
                  <a:pos x="T54" y="T55"/>
                </a:cxn>
                <a:cxn ang="T144">
                  <a:pos x="T56" y="T57"/>
                </a:cxn>
                <a:cxn ang="T145">
                  <a:pos x="T58" y="T59"/>
                </a:cxn>
                <a:cxn ang="T146">
                  <a:pos x="T60" y="T61"/>
                </a:cxn>
                <a:cxn ang="T147">
                  <a:pos x="T62" y="T63"/>
                </a:cxn>
                <a:cxn ang="T148">
                  <a:pos x="T64" y="T65"/>
                </a:cxn>
                <a:cxn ang="T149">
                  <a:pos x="T66" y="T67"/>
                </a:cxn>
                <a:cxn ang="T150">
                  <a:pos x="T68" y="T69"/>
                </a:cxn>
                <a:cxn ang="T151">
                  <a:pos x="T70" y="T71"/>
                </a:cxn>
                <a:cxn ang="T152">
                  <a:pos x="T72" y="T73"/>
                </a:cxn>
                <a:cxn ang="T153">
                  <a:pos x="T74" y="T75"/>
                </a:cxn>
                <a:cxn ang="T154">
                  <a:pos x="T76" y="T77"/>
                </a:cxn>
                <a:cxn ang="T155">
                  <a:pos x="T78" y="T79"/>
                </a:cxn>
                <a:cxn ang="T156">
                  <a:pos x="T80" y="T81"/>
                </a:cxn>
                <a:cxn ang="T157">
                  <a:pos x="T82" y="T83"/>
                </a:cxn>
                <a:cxn ang="T158">
                  <a:pos x="T84" y="T85"/>
                </a:cxn>
                <a:cxn ang="T159">
                  <a:pos x="T86" y="T87"/>
                </a:cxn>
                <a:cxn ang="T160">
                  <a:pos x="T88" y="T89"/>
                </a:cxn>
                <a:cxn ang="T161">
                  <a:pos x="T90" y="T91"/>
                </a:cxn>
                <a:cxn ang="T162">
                  <a:pos x="T92" y="T93"/>
                </a:cxn>
                <a:cxn ang="T163">
                  <a:pos x="T94" y="T95"/>
                </a:cxn>
                <a:cxn ang="T164">
                  <a:pos x="T96" y="T97"/>
                </a:cxn>
                <a:cxn ang="T165">
                  <a:pos x="T98" y="T99"/>
                </a:cxn>
                <a:cxn ang="T166">
                  <a:pos x="T100" y="T101"/>
                </a:cxn>
                <a:cxn ang="T167">
                  <a:pos x="T102" y="T103"/>
                </a:cxn>
                <a:cxn ang="T168">
                  <a:pos x="T104" y="T105"/>
                </a:cxn>
                <a:cxn ang="T169">
                  <a:pos x="T106" y="T107"/>
                </a:cxn>
                <a:cxn ang="T170">
                  <a:pos x="T108" y="T109"/>
                </a:cxn>
                <a:cxn ang="T171">
                  <a:pos x="T110" y="T111"/>
                </a:cxn>
                <a:cxn ang="T172">
                  <a:pos x="T112" y="T113"/>
                </a:cxn>
                <a:cxn ang="T173">
                  <a:pos x="T114" y="T115"/>
                </a:cxn>
              </a:cxnLst>
              <a:rect l="T174" t="T175" r="T176" b="T177"/>
              <a:pathLst>
                <a:path w="1341437" h="1921817">
                  <a:moveTo>
                    <a:pt x="771525" y="759767"/>
                  </a:moveTo>
                  <a:lnTo>
                    <a:pt x="796925" y="797867"/>
                  </a:lnTo>
                  <a:lnTo>
                    <a:pt x="828675" y="835967"/>
                  </a:lnTo>
                  <a:lnTo>
                    <a:pt x="873125" y="867717"/>
                  </a:lnTo>
                  <a:lnTo>
                    <a:pt x="884237" y="912167"/>
                  </a:lnTo>
                  <a:lnTo>
                    <a:pt x="944562" y="935979"/>
                  </a:lnTo>
                  <a:lnTo>
                    <a:pt x="971550" y="966142"/>
                  </a:lnTo>
                  <a:lnTo>
                    <a:pt x="1017587" y="980429"/>
                  </a:lnTo>
                  <a:lnTo>
                    <a:pt x="1065212" y="972492"/>
                  </a:lnTo>
                  <a:lnTo>
                    <a:pt x="1100137" y="945504"/>
                  </a:lnTo>
                  <a:lnTo>
                    <a:pt x="1123950" y="994717"/>
                  </a:lnTo>
                  <a:lnTo>
                    <a:pt x="1125537" y="1061392"/>
                  </a:lnTo>
                  <a:lnTo>
                    <a:pt x="1139825" y="1085204"/>
                  </a:lnTo>
                  <a:lnTo>
                    <a:pt x="1187450" y="1067742"/>
                  </a:lnTo>
                  <a:lnTo>
                    <a:pt x="1245333" y="1067991"/>
                  </a:lnTo>
                  <a:lnTo>
                    <a:pt x="1265237" y="1136004"/>
                  </a:lnTo>
                  <a:lnTo>
                    <a:pt x="1290637" y="1162992"/>
                  </a:lnTo>
                  <a:lnTo>
                    <a:pt x="1320800" y="1202679"/>
                  </a:lnTo>
                  <a:lnTo>
                    <a:pt x="1327150" y="1236017"/>
                  </a:lnTo>
                  <a:lnTo>
                    <a:pt x="1303337" y="1299517"/>
                  </a:lnTo>
                  <a:lnTo>
                    <a:pt x="1302483" y="1356122"/>
                  </a:lnTo>
                  <a:lnTo>
                    <a:pt x="1319212" y="1397942"/>
                  </a:lnTo>
                  <a:lnTo>
                    <a:pt x="1303337" y="1426517"/>
                  </a:lnTo>
                  <a:lnTo>
                    <a:pt x="1262062" y="1491604"/>
                  </a:lnTo>
                  <a:lnTo>
                    <a:pt x="1306512" y="1597967"/>
                  </a:lnTo>
                  <a:lnTo>
                    <a:pt x="1341437" y="1624954"/>
                  </a:lnTo>
                  <a:lnTo>
                    <a:pt x="1274762" y="1724967"/>
                  </a:lnTo>
                  <a:lnTo>
                    <a:pt x="1243012" y="1758304"/>
                  </a:lnTo>
                  <a:lnTo>
                    <a:pt x="1243012" y="1804342"/>
                  </a:lnTo>
                  <a:lnTo>
                    <a:pt x="1214437" y="1828154"/>
                  </a:lnTo>
                  <a:lnTo>
                    <a:pt x="1170324" y="1884760"/>
                  </a:lnTo>
                  <a:lnTo>
                    <a:pt x="1147762" y="1917054"/>
                  </a:lnTo>
                  <a:lnTo>
                    <a:pt x="1066800" y="1921817"/>
                  </a:lnTo>
                  <a:lnTo>
                    <a:pt x="1046162" y="1853554"/>
                  </a:lnTo>
                  <a:lnTo>
                    <a:pt x="1003300" y="1824979"/>
                  </a:lnTo>
                  <a:lnTo>
                    <a:pt x="950912" y="1796404"/>
                  </a:lnTo>
                  <a:lnTo>
                    <a:pt x="889000" y="1748779"/>
                  </a:lnTo>
                  <a:lnTo>
                    <a:pt x="803275" y="1721792"/>
                  </a:lnTo>
                  <a:lnTo>
                    <a:pt x="741362" y="1691629"/>
                  </a:lnTo>
                  <a:lnTo>
                    <a:pt x="652462" y="1663054"/>
                  </a:lnTo>
                  <a:lnTo>
                    <a:pt x="600075" y="1593204"/>
                  </a:lnTo>
                  <a:lnTo>
                    <a:pt x="557212" y="1539229"/>
                  </a:lnTo>
                  <a:lnTo>
                    <a:pt x="490537" y="1474142"/>
                  </a:lnTo>
                  <a:lnTo>
                    <a:pt x="490537" y="1391592"/>
                  </a:lnTo>
                  <a:lnTo>
                    <a:pt x="509587" y="1326504"/>
                  </a:lnTo>
                  <a:lnTo>
                    <a:pt x="485775" y="1245542"/>
                  </a:lnTo>
                  <a:lnTo>
                    <a:pt x="454025" y="1189979"/>
                  </a:lnTo>
                  <a:lnTo>
                    <a:pt x="411162" y="1120129"/>
                  </a:lnTo>
                  <a:lnTo>
                    <a:pt x="369887" y="1037579"/>
                  </a:lnTo>
                  <a:lnTo>
                    <a:pt x="361950" y="1002654"/>
                  </a:lnTo>
                  <a:lnTo>
                    <a:pt x="333375" y="945504"/>
                  </a:lnTo>
                  <a:lnTo>
                    <a:pt x="292100" y="920104"/>
                  </a:lnTo>
                  <a:lnTo>
                    <a:pt x="284162" y="859779"/>
                  </a:lnTo>
                  <a:lnTo>
                    <a:pt x="255587" y="815329"/>
                  </a:lnTo>
                  <a:lnTo>
                    <a:pt x="220662" y="756592"/>
                  </a:lnTo>
                  <a:lnTo>
                    <a:pt x="188912" y="710554"/>
                  </a:lnTo>
                  <a:lnTo>
                    <a:pt x="144462" y="662929"/>
                  </a:lnTo>
                  <a:lnTo>
                    <a:pt x="87312" y="624829"/>
                  </a:lnTo>
                  <a:lnTo>
                    <a:pt x="41275" y="612129"/>
                  </a:lnTo>
                  <a:lnTo>
                    <a:pt x="15875" y="574029"/>
                  </a:lnTo>
                  <a:lnTo>
                    <a:pt x="57150" y="554979"/>
                  </a:lnTo>
                  <a:lnTo>
                    <a:pt x="15875" y="504179"/>
                  </a:lnTo>
                  <a:lnTo>
                    <a:pt x="12700" y="467667"/>
                  </a:lnTo>
                  <a:lnTo>
                    <a:pt x="0" y="426392"/>
                  </a:lnTo>
                  <a:lnTo>
                    <a:pt x="15875" y="397817"/>
                  </a:lnTo>
                  <a:lnTo>
                    <a:pt x="41275" y="358129"/>
                  </a:lnTo>
                  <a:lnTo>
                    <a:pt x="87312" y="347017"/>
                  </a:lnTo>
                  <a:lnTo>
                    <a:pt x="87312" y="389879"/>
                  </a:lnTo>
                  <a:lnTo>
                    <a:pt x="100012" y="413692"/>
                  </a:lnTo>
                  <a:lnTo>
                    <a:pt x="157162" y="432742"/>
                  </a:lnTo>
                  <a:lnTo>
                    <a:pt x="204787" y="472429"/>
                  </a:lnTo>
                  <a:lnTo>
                    <a:pt x="242887" y="464492"/>
                  </a:lnTo>
                  <a:lnTo>
                    <a:pt x="263525" y="420042"/>
                  </a:lnTo>
                  <a:lnTo>
                    <a:pt x="273050" y="402579"/>
                  </a:lnTo>
                  <a:lnTo>
                    <a:pt x="288925" y="347017"/>
                  </a:lnTo>
                  <a:lnTo>
                    <a:pt x="330200" y="300979"/>
                  </a:lnTo>
                  <a:lnTo>
                    <a:pt x="369887" y="267642"/>
                  </a:lnTo>
                  <a:lnTo>
                    <a:pt x="436562" y="251767"/>
                  </a:lnTo>
                  <a:lnTo>
                    <a:pt x="511175" y="213667"/>
                  </a:lnTo>
                  <a:lnTo>
                    <a:pt x="547687" y="173979"/>
                  </a:lnTo>
                  <a:lnTo>
                    <a:pt x="598487" y="115242"/>
                  </a:lnTo>
                  <a:lnTo>
                    <a:pt x="606425" y="85079"/>
                  </a:lnTo>
                  <a:lnTo>
                    <a:pt x="609600" y="53329"/>
                  </a:lnTo>
                  <a:lnTo>
                    <a:pt x="607158" y="7144"/>
                  </a:lnTo>
                  <a:lnTo>
                    <a:pt x="645258" y="0"/>
                  </a:lnTo>
                  <a:lnTo>
                    <a:pt x="683358" y="16669"/>
                  </a:lnTo>
                  <a:lnTo>
                    <a:pt x="721458" y="35719"/>
                  </a:lnTo>
                  <a:lnTo>
                    <a:pt x="729792" y="83344"/>
                  </a:lnTo>
                  <a:lnTo>
                    <a:pt x="772655" y="96441"/>
                  </a:lnTo>
                  <a:lnTo>
                    <a:pt x="813136" y="121444"/>
                  </a:lnTo>
                  <a:lnTo>
                    <a:pt x="827087" y="188267"/>
                  </a:lnTo>
                  <a:lnTo>
                    <a:pt x="857189" y="236935"/>
                  </a:lnTo>
                  <a:lnTo>
                    <a:pt x="898861" y="217885"/>
                  </a:lnTo>
                  <a:lnTo>
                    <a:pt x="939800" y="224779"/>
                  </a:lnTo>
                  <a:lnTo>
                    <a:pt x="982205" y="191691"/>
                  </a:lnTo>
                  <a:lnTo>
                    <a:pt x="1023877" y="208360"/>
                  </a:lnTo>
                  <a:lnTo>
                    <a:pt x="1057214" y="203597"/>
                  </a:lnTo>
                  <a:lnTo>
                    <a:pt x="1114364" y="220266"/>
                  </a:lnTo>
                  <a:lnTo>
                    <a:pt x="1151274" y="245269"/>
                  </a:lnTo>
                  <a:lnTo>
                    <a:pt x="1144130" y="278607"/>
                  </a:lnTo>
                  <a:lnTo>
                    <a:pt x="1120775" y="307329"/>
                  </a:lnTo>
                  <a:lnTo>
                    <a:pt x="1108411" y="353616"/>
                  </a:lnTo>
                  <a:lnTo>
                    <a:pt x="1140558" y="367904"/>
                  </a:lnTo>
                  <a:lnTo>
                    <a:pt x="1156036" y="407194"/>
                  </a:lnTo>
                  <a:lnTo>
                    <a:pt x="1108075" y="394642"/>
                  </a:lnTo>
                  <a:lnTo>
                    <a:pt x="1065212" y="418454"/>
                  </a:lnTo>
                  <a:lnTo>
                    <a:pt x="1017587" y="427979"/>
                  </a:lnTo>
                  <a:lnTo>
                    <a:pt x="969962" y="429567"/>
                  </a:lnTo>
                  <a:lnTo>
                    <a:pt x="893762" y="488304"/>
                  </a:lnTo>
                  <a:lnTo>
                    <a:pt x="863600" y="515292"/>
                  </a:lnTo>
                  <a:lnTo>
                    <a:pt x="852487" y="542279"/>
                  </a:lnTo>
                  <a:lnTo>
                    <a:pt x="842962" y="577204"/>
                  </a:lnTo>
                  <a:lnTo>
                    <a:pt x="836612" y="629592"/>
                  </a:lnTo>
                  <a:lnTo>
                    <a:pt x="801687" y="667692"/>
                  </a:lnTo>
                  <a:lnTo>
                    <a:pt x="762000" y="707379"/>
                  </a:lnTo>
                  <a:lnTo>
                    <a:pt x="771525" y="759767"/>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22" name="Freeform 210">
              <a:extLst>
                <a:ext uri="{FF2B5EF4-FFF2-40B4-BE49-F238E27FC236}">
                  <a16:creationId xmlns:a16="http://schemas.microsoft.com/office/drawing/2014/main" id="{0FCC299E-BFE5-4731-BC6D-D78A5C680A3E}"/>
                </a:ext>
              </a:extLst>
            </p:cNvPr>
            <p:cNvSpPr>
              <a:spLocks/>
            </p:cNvSpPr>
            <p:nvPr/>
          </p:nvSpPr>
          <p:spPr bwMode="auto">
            <a:xfrm>
              <a:off x="2970006" y="3808162"/>
              <a:ext cx="95263" cy="103071"/>
            </a:xfrm>
            <a:custGeom>
              <a:avLst/>
              <a:gdLst>
                <a:gd name="T0" fmla="*/ 30 w 571500"/>
                <a:gd name="T1" fmla="*/ 0 h 609600"/>
                <a:gd name="T2" fmla="*/ 37 w 571500"/>
                <a:gd name="T3" fmla="*/ 2 h 609600"/>
                <a:gd name="T4" fmla="*/ 41 w 571500"/>
                <a:gd name="T5" fmla="*/ 5 h 609600"/>
                <a:gd name="T6" fmla="*/ 46 w 571500"/>
                <a:gd name="T7" fmla="*/ 7 h 609600"/>
                <a:gd name="T8" fmla="*/ 50 w 571500"/>
                <a:gd name="T9" fmla="*/ 13 h 609600"/>
                <a:gd name="T10" fmla="*/ 57 w 571500"/>
                <a:gd name="T11" fmla="*/ 15 h 609600"/>
                <a:gd name="T12" fmla="*/ 62 w 571500"/>
                <a:gd name="T13" fmla="*/ 15 h 609600"/>
                <a:gd name="T14" fmla="*/ 75 w 571500"/>
                <a:gd name="T15" fmla="*/ 14 h 609600"/>
                <a:gd name="T16" fmla="*/ 79 w 571500"/>
                <a:gd name="T17" fmla="*/ 21 h 609600"/>
                <a:gd name="T18" fmla="*/ 80 w 571500"/>
                <a:gd name="T19" fmla="*/ 28 h 609600"/>
                <a:gd name="T20" fmla="*/ 79 w 571500"/>
                <a:gd name="T21" fmla="*/ 33 h 609600"/>
                <a:gd name="T22" fmla="*/ 77 w 571500"/>
                <a:gd name="T23" fmla="*/ 39 h 609600"/>
                <a:gd name="T24" fmla="*/ 71 w 571500"/>
                <a:gd name="T25" fmla="*/ 46 h 609600"/>
                <a:gd name="T26" fmla="*/ 67 w 571500"/>
                <a:gd name="T27" fmla="*/ 52 h 609600"/>
                <a:gd name="T28" fmla="*/ 56 w 571500"/>
                <a:gd name="T29" fmla="*/ 58 h 609600"/>
                <a:gd name="T30" fmla="*/ 46 w 571500"/>
                <a:gd name="T31" fmla="*/ 61 h 609600"/>
                <a:gd name="T32" fmla="*/ 41 w 571500"/>
                <a:gd name="T33" fmla="*/ 65 h 609600"/>
                <a:gd name="T34" fmla="*/ 35 w 571500"/>
                <a:gd name="T35" fmla="*/ 73 h 609600"/>
                <a:gd name="T36" fmla="*/ 33 w 571500"/>
                <a:gd name="T37" fmla="*/ 81 h 609600"/>
                <a:gd name="T38" fmla="*/ 29 w 571500"/>
                <a:gd name="T39" fmla="*/ 90 h 609600"/>
                <a:gd name="T40" fmla="*/ 23 w 571500"/>
                <a:gd name="T41" fmla="*/ 91 h 609600"/>
                <a:gd name="T42" fmla="*/ 16 w 571500"/>
                <a:gd name="T43" fmla="*/ 85 h 609600"/>
                <a:gd name="T44" fmla="*/ 8 w 571500"/>
                <a:gd name="T45" fmla="*/ 82 h 609600"/>
                <a:gd name="T46" fmla="*/ 6 w 571500"/>
                <a:gd name="T47" fmla="*/ 79 h 609600"/>
                <a:gd name="T48" fmla="*/ 7 w 571500"/>
                <a:gd name="T49" fmla="*/ 73 h 609600"/>
                <a:gd name="T50" fmla="*/ 12 w 571500"/>
                <a:gd name="T51" fmla="*/ 70 h 609600"/>
                <a:gd name="T52" fmla="*/ 16 w 571500"/>
                <a:gd name="T53" fmla="*/ 63 h 609600"/>
                <a:gd name="T54" fmla="*/ 18 w 571500"/>
                <a:gd name="T55" fmla="*/ 59 h 609600"/>
                <a:gd name="T56" fmla="*/ 18 w 571500"/>
                <a:gd name="T57" fmla="*/ 54 h 609600"/>
                <a:gd name="T58" fmla="*/ 10 w 571500"/>
                <a:gd name="T59" fmla="*/ 57 h 609600"/>
                <a:gd name="T60" fmla="*/ 4 w 571500"/>
                <a:gd name="T61" fmla="*/ 56 h 609600"/>
                <a:gd name="T62" fmla="*/ 0 w 571500"/>
                <a:gd name="T63" fmla="*/ 51 h 609600"/>
                <a:gd name="T64" fmla="*/ 2 w 571500"/>
                <a:gd name="T65" fmla="*/ 48 h 609600"/>
                <a:gd name="T66" fmla="*/ 5 w 571500"/>
                <a:gd name="T67" fmla="*/ 43 h 609600"/>
                <a:gd name="T68" fmla="*/ 4 w 571500"/>
                <a:gd name="T69" fmla="*/ 38 h 609600"/>
                <a:gd name="T70" fmla="*/ 0 w 571500"/>
                <a:gd name="T71" fmla="*/ 34 h 609600"/>
                <a:gd name="T72" fmla="*/ 4 w 571500"/>
                <a:gd name="T73" fmla="*/ 32 h 609600"/>
                <a:gd name="T74" fmla="*/ 6 w 571500"/>
                <a:gd name="T75" fmla="*/ 28 h 609600"/>
                <a:gd name="T76" fmla="*/ 6 w 571500"/>
                <a:gd name="T77" fmla="*/ 23 h 609600"/>
                <a:gd name="T78" fmla="*/ 11 w 571500"/>
                <a:gd name="T79" fmla="*/ 19 h 609600"/>
                <a:gd name="T80" fmla="*/ 12 w 571500"/>
                <a:gd name="T81" fmla="*/ 13 h 609600"/>
                <a:gd name="T82" fmla="*/ 12 w 571500"/>
                <a:gd name="T83" fmla="*/ 7 h 609600"/>
                <a:gd name="T84" fmla="*/ 17 w 571500"/>
                <a:gd name="T85" fmla="*/ 4 h 609600"/>
                <a:gd name="T86" fmla="*/ 25 w 571500"/>
                <a:gd name="T87" fmla="*/ 3 h 609600"/>
                <a:gd name="T88" fmla="*/ 30 w 571500"/>
                <a:gd name="T89" fmla="*/ 0 h 609600"/>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w 571500"/>
                <a:gd name="T136" fmla="*/ 0 h 609600"/>
                <a:gd name="T137" fmla="*/ 571500 w 571500"/>
                <a:gd name="T138" fmla="*/ 609600 h 609600"/>
              </a:gdLst>
              <a:ahLst/>
              <a:cxnLst>
                <a:cxn ang="T90">
                  <a:pos x="T0" y="T1"/>
                </a:cxn>
                <a:cxn ang="T91">
                  <a:pos x="T2" y="T3"/>
                </a:cxn>
                <a:cxn ang="T92">
                  <a:pos x="T4" y="T5"/>
                </a:cxn>
                <a:cxn ang="T93">
                  <a:pos x="T6" y="T7"/>
                </a:cxn>
                <a:cxn ang="T94">
                  <a:pos x="T8" y="T9"/>
                </a:cxn>
                <a:cxn ang="T95">
                  <a:pos x="T10" y="T11"/>
                </a:cxn>
                <a:cxn ang="T96">
                  <a:pos x="T12" y="T13"/>
                </a:cxn>
                <a:cxn ang="T97">
                  <a:pos x="T14" y="T15"/>
                </a:cxn>
                <a:cxn ang="T98">
                  <a:pos x="T16" y="T17"/>
                </a:cxn>
                <a:cxn ang="T99">
                  <a:pos x="T18" y="T19"/>
                </a:cxn>
                <a:cxn ang="T100">
                  <a:pos x="T20" y="T21"/>
                </a:cxn>
                <a:cxn ang="T101">
                  <a:pos x="T22" y="T23"/>
                </a:cxn>
                <a:cxn ang="T102">
                  <a:pos x="T24" y="T25"/>
                </a:cxn>
                <a:cxn ang="T103">
                  <a:pos x="T26" y="T27"/>
                </a:cxn>
                <a:cxn ang="T104">
                  <a:pos x="T28" y="T29"/>
                </a:cxn>
                <a:cxn ang="T105">
                  <a:pos x="T30" y="T31"/>
                </a:cxn>
                <a:cxn ang="T106">
                  <a:pos x="T32" y="T33"/>
                </a:cxn>
                <a:cxn ang="T107">
                  <a:pos x="T34" y="T35"/>
                </a:cxn>
                <a:cxn ang="T108">
                  <a:pos x="T36" y="T37"/>
                </a:cxn>
                <a:cxn ang="T109">
                  <a:pos x="T38" y="T39"/>
                </a:cxn>
                <a:cxn ang="T110">
                  <a:pos x="T40" y="T41"/>
                </a:cxn>
                <a:cxn ang="T111">
                  <a:pos x="T42" y="T43"/>
                </a:cxn>
                <a:cxn ang="T112">
                  <a:pos x="T44" y="T45"/>
                </a:cxn>
                <a:cxn ang="T113">
                  <a:pos x="T46" y="T47"/>
                </a:cxn>
                <a:cxn ang="T114">
                  <a:pos x="T48" y="T49"/>
                </a:cxn>
                <a:cxn ang="T115">
                  <a:pos x="T50" y="T51"/>
                </a:cxn>
                <a:cxn ang="T116">
                  <a:pos x="T52" y="T53"/>
                </a:cxn>
                <a:cxn ang="T117">
                  <a:pos x="T54" y="T55"/>
                </a:cxn>
                <a:cxn ang="T118">
                  <a:pos x="T56" y="T57"/>
                </a:cxn>
                <a:cxn ang="T119">
                  <a:pos x="T58" y="T59"/>
                </a:cxn>
                <a:cxn ang="T120">
                  <a:pos x="T60" y="T61"/>
                </a:cxn>
                <a:cxn ang="T121">
                  <a:pos x="T62" y="T63"/>
                </a:cxn>
                <a:cxn ang="T122">
                  <a:pos x="T64" y="T65"/>
                </a:cxn>
                <a:cxn ang="T123">
                  <a:pos x="T66" y="T67"/>
                </a:cxn>
                <a:cxn ang="T124">
                  <a:pos x="T68" y="T69"/>
                </a:cxn>
                <a:cxn ang="T125">
                  <a:pos x="T70" y="T71"/>
                </a:cxn>
                <a:cxn ang="T126">
                  <a:pos x="T72" y="T73"/>
                </a:cxn>
                <a:cxn ang="T127">
                  <a:pos x="T74" y="T75"/>
                </a:cxn>
                <a:cxn ang="T128">
                  <a:pos x="T76" y="T77"/>
                </a:cxn>
                <a:cxn ang="T129">
                  <a:pos x="T78" y="T79"/>
                </a:cxn>
                <a:cxn ang="T130">
                  <a:pos x="T80" y="T81"/>
                </a:cxn>
                <a:cxn ang="T131">
                  <a:pos x="T82" y="T83"/>
                </a:cxn>
                <a:cxn ang="T132">
                  <a:pos x="T84" y="T85"/>
                </a:cxn>
                <a:cxn ang="T133">
                  <a:pos x="T86" y="T87"/>
                </a:cxn>
                <a:cxn ang="T134">
                  <a:pos x="T88" y="T89"/>
                </a:cxn>
              </a:cxnLst>
              <a:rect l="T135" t="T136" r="T137" b="T138"/>
              <a:pathLst>
                <a:path w="571500" h="609600">
                  <a:moveTo>
                    <a:pt x="213855" y="0"/>
                  </a:moveTo>
                  <a:lnTo>
                    <a:pt x="266243" y="11906"/>
                  </a:lnTo>
                  <a:lnTo>
                    <a:pt x="292437" y="35719"/>
                  </a:lnTo>
                  <a:lnTo>
                    <a:pt x="329346" y="46434"/>
                  </a:lnTo>
                  <a:lnTo>
                    <a:pt x="357921" y="89297"/>
                  </a:lnTo>
                  <a:lnTo>
                    <a:pt x="407927" y="101203"/>
                  </a:lnTo>
                  <a:lnTo>
                    <a:pt x="441265" y="97631"/>
                  </a:lnTo>
                  <a:lnTo>
                    <a:pt x="540087" y="96441"/>
                  </a:lnTo>
                  <a:lnTo>
                    <a:pt x="566670" y="140230"/>
                  </a:lnTo>
                  <a:lnTo>
                    <a:pt x="571500" y="188416"/>
                  </a:lnTo>
                  <a:lnTo>
                    <a:pt x="568280" y="222001"/>
                  </a:lnTo>
                  <a:lnTo>
                    <a:pt x="554374" y="259556"/>
                  </a:lnTo>
                  <a:lnTo>
                    <a:pt x="510325" y="306693"/>
                  </a:lnTo>
                  <a:lnTo>
                    <a:pt x="478128" y="346118"/>
                  </a:lnTo>
                  <a:lnTo>
                    <a:pt x="404075" y="387004"/>
                  </a:lnTo>
                  <a:lnTo>
                    <a:pt x="330537" y="406003"/>
                  </a:lnTo>
                  <a:lnTo>
                    <a:pt x="294604" y="433730"/>
                  </a:lnTo>
                  <a:lnTo>
                    <a:pt x="251138" y="483377"/>
                  </a:lnTo>
                  <a:lnTo>
                    <a:pt x="233430" y="541785"/>
                  </a:lnTo>
                  <a:lnTo>
                    <a:pt x="206062" y="601653"/>
                  </a:lnTo>
                  <a:lnTo>
                    <a:pt x="163849" y="609600"/>
                  </a:lnTo>
                  <a:lnTo>
                    <a:pt x="115910" y="569529"/>
                  </a:lnTo>
                  <a:lnTo>
                    <a:pt x="59565" y="549086"/>
                  </a:lnTo>
                  <a:lnTo>
                    <a:pt x="46686" y="525723"/>
                  </a:lnTo>
                  <a:lnTo>
                    <a:pt x="47168" y="486966"/>
                  </a:lnTo>
                  <a:lnTo>
                    <a:pt x="83713" y="465854"/>
                  </a:lnTo>
                  <a:lnTo>
                    <a:pt x="117520" y="422048"/>
                  </a:lnTo>
                  <a:lnTo>
                    <a:pt x="130399" y="394305"/>
                  </a:lnTo>
                  <a:lnTo>
                    <a:pt x="130399" y="363640"/>
                  </a:lnTo>
                  <a:lnTo>
                    <a:pt x="70834" y="382623"/>
                  </a:lnTo>
                  <a:lnTo>
                    <a:pt x="28977" y="370941"/>
                  </a:lnTo>
                  <a:lnTo>
                    <a:pt x="0" y="343198"/>
                  </a:lnTo>
                  <a:lnTo>
                    <a:pt x="12879" y="322755"/>
                  </a:lnTo>
                  <a:lnTo>
                    <a:pt x="33807" y="287710"/>
                  </a:lnTo>
                  <a:lnTo>
                    <a:pt x="25758" y="255585"/>
                  </a:lnTo>
                  <a:lnTo>
                    <a:pt x="0" y="227842"/>
                  </a:lnTo>
                  <a:lnTo>
                    <a:pt x="25758" y="216160"/>
                  </a:lnTo>
                  <a:lnTo>
                    <a:pt x="46686" y="188416"/>
                  </a:lnTo>
                  <a:lnTo>
                    <a:pt x="43466" y="156292"/>
                  </a:lnTo>
                  <a:lnTo>
                    <a:pt x="75663" y="128548"/>
                  </a:lnTo>
                  <a:lnTo>
                    <a:pt x="83713" y="89123"/>
                  </a:lnTo>
                  <a:lnTo>
                    <a:pt x="83713" y="48237"/>
                  </a:lnTo>
                  <a:lnTo>
                    <a:pt x="122349" y="24874"/>
                  </a:lnTo>
                  <a:lnTo>
                    <a:pt x="180304" y="17573"/>
                  </a:lnTo>
                  <a:lnTo>
                    <a:pt x="213855" y="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23" name="Freeform 211">
              <a:extLst>
                <a:ext uri="{FF2B5EF4-FFF2-40B4-BE49-F238E27FC236}">
                  <a16:creationId xmlns:a16="http://schemas.microsoft.com/office/drawing/2014/main" id="{7E289C9E-7600-4E8B-AF5F-6F6AA85C73C1}"/>
                </a:ext>
              </a:extLst>
            </p:cNvPr>
            <p:cNvSpPr>
              <a:spLocks/>
            </p:cNvSpPr>
            <p:nvPr/>
          </p:nvSpPr>
          <p:spPr bwMode="auto">
            <a:xfrm>
              <a:off x="3002802" y="3622323"/>
              <a:ext cx="209264" cy="277978"/>
            </a:xfrm>
            <a:custGeom>
              <a:avLst/>
              <a:gdLst>
                <a:gd name="T0" fmla="*/ 2147483647 w 2433"/>
                <a:gd name="T1" fmla="*/ 2147483647 h 3386"/>
                <a:gd name="T2" fmla="*/ 2147483647 w 2433"/>
                <a:gd name="T3" fmla="*/ 2147483647 h 3386"/>
                <a:gd name="T4" fmla="*/ 2147483647 w 2433"/>
                <a:gd name="T5" fmla="*/ 2147483647 h 3386"/>
                <a:gd name="T6" fmla="*/ 2147483647 w 2433"/>
                <a:gd name="T7" fmla="*/ 2147483647 h 3386"/>
                <a:gd name="T8" fmla="*/ 2147483647 w 2433"/>
                <a:gd name="T9" fmla="*/ 2147483647 h 3386"/>
                <a:gd name="T10" fmla="*/ 2147483647 w 2433"/>
                <a:gd name="T11" fmla="*/ 2147483647 h 3386"/>
                <a:gd name="T12" fmla="*/ 2147483647 w 2433"/>
                <a:gd name="T13" fmla="*/ 2147483647 h 3386"/>
                <a:gd name="T14" fmla="*/ 2147483647 w 2433"/>
                <a:gd name="T15" fmla="*/ 2147483647 h 3386"/>
                <a:gd name="T16" fmla="*/ 2147483647 w 2433"/>
                <a:gd name="T17" fmla="*/ 2147483647 h 3386"/>
                <a:gd name="T18" fmla="*/ 2147483647 w 2433"/>
                <a:gd name="T19" fmla="*/ 2147483647 h 3386"/>
                <a:gd name="T20" fmla="*/ 2147483647 w 2433"/>
                <a:gd name="T21" fmla="*/ 2147483647 h 3386"/>
                <a:gd name="T22" fmla="*/ 2147483647 w 2433"/>
                <a:gd name="T23" fmla="*/ 2147483647 h 3386"/>
                <a:gd name="T24" fmla="*/ 2147483647 w 2433"/>
                <a:gd name="T25" fmla="*/ 2147483647 h 3386"/>
                <a:gd name="T26" fmla="*/ 2147483647 w 2433"/>
                <a:gd name="T27" fmla="*/ 2147483647 h 3386"/>
                <a:gd name="T28" fmla="*/ 2147483647 w 2433"/>
                <a:gd name="T29" fmla="*/ 2147483647 h 3386"/>
                <a:gd name="T30" fmla="*/ 2147483647 w 2433"/>
                <a:gd name="T31" fmla="*/ 2147483647 h 3386"/>
                <a:gd name="T32" fmla="*/ 2147483647 w 2433"/>
                <a:gd name="T33" fmla="*/ 2147483647 h 3386"/>
                <a:gd name="T34" fmla="*/ 2147483647 w 2433"/>
                <a:gd name="T35" fmla="*/ 2147483647 h 3386"/>
                <a:gd name="T36" fmla="*/ 2147483647 w 2433"/>
                <a:gd name="T37" fmla="*/ 2147483647 h 3386"/>
                <a:gd name="T38" fmla="*/ 2147483647 w 2433"/>
                <a:gd name="T39" fmla="*/ 2147483647 h 3386"/>
                <a:gd name="T40" fmla="*/ 2147483647 w 2433"/>
                <a:gd name="T41" fmla="*/ 2147483647 h 3386"/>
                <a:gd name="T42" fmla="*/ 2147483647 w 2433"/>
                <a:gd name="T43" fmla="*/ 2147483647 h 3386"/>
                <a:gd name="T44" fmla="*/ 2147483647 w 2433"/>
                <a:gd name="T45" fmla="*/ 2147483647 h 3386"/>
                <a:gd name="T46" fmla="*/ 2147483647 w 2433"/>
                <a:gd name="T47" fmla="*/ 2147483647 h 3386"/>
                <a:gd name="T48" fmla="*/ 2147483647 w 2433"/>
                <a:gd name="T49" fmla="*/ 2147483647 h 3386"/>
                <a:gd name="T50" fmla="*/ 2147483647 w 2433"/>
                <a:gd name="T51" fmla="*/ 2147483647 h 3386"/>
                <a:gd name="T52" fmla="*/ 2147483647 w 2433"/>
                <a:gd name="T53" fmla="*/ 2147483647 h 3386"/>
                <a:gd name="T54" fmla="*/ 2147483647 w 2433"/>
                <a:gd name="T55" fmla="*/ 2147483647 h 3386"/>
                <a:gd name="T56" fmla="*/ 2147483647 w 2433"/>
                <a:gd name="T57" fmla="*/ 2147483647 h 3386"/>
                <a:gd name="T58" fmla="*/ 2147483647 w 2433"/>
                <a:gd name="T59" fmla="*/ 2147483647 h 3386"/>
                <a:gd name="T60" fmla="*/ 2147483647 w 2433"/>
                <a:gd name="T61" fmla="*/ 2147483647 h 3386"/>
                <a:gd name="T62" fmla="*/ 2147483647 w 2433"/>
                <a:gd name="T63" fmla="*/ 2147483647 h 3386"/>
                <a:gd name="T64" fmla="*/ 2147483647 w 2433"/>
                <a:gd name="T65" fmla="*/ 2147483647 h 3386"/>
                <a:gd name="T66" fmla="*/ 2147483647 w 2433"/>
                <a:gd name="T67" fmla="*/ 2147483647 h 3386"/>
                <a:gd name="T68" fmla="*/ 2147483647 w 2433"/>
                <a:gd name="T69" fmla="*/ 2147483647 h 3386"/>
                <a:gd name="T70" fmla="*/ 2147483647 w 2433"/>
                <a:gd name="T71" fmla="*/ 2147483647 h 3386"/>
                <a:gd name="T72" fmla="*/ 2147483647 w 2433"/>
                <a:gd name="T73" fmla="*/ 2147483647 h 3386"/>
                <a:gd name="T74" fmla="*/ 2147483647 w 2433"/>
                <a:gd name="T75" fmla="*/ 2147483647 h 3386"/>
                <a:gd name="T76" fmla="*/ 2147483647 w 2433"/>
                <a:gd name="T77" fmla="*/ 2147483647 h 3386"/>
                <a:gd name="T78" fmla="*/ 2147483647 w 2433"/>
                <a:gd name="T79" fmla="*/ 2147483647 h 3386"/>
                <a:gd name="T80" fmla="*/ 2147483647 w 2433"/>
                <a:gd name="T81" fmla="*/ 2147483647 h 3386"/>
                <a:gd name="T82" fmla="*/ 2147483647 w 2433"/>
                <a:gd name="T83" fmla="*/ 2147483647 h 3386"/>
                <a:gd name="T84" fmla="*/ 2147483647 w 2433"/>
                <a:gd name="T85" fmla="*/ 2147483647 h 3386"/>
                <a:gd name="T86" fmla="*/ 2147483647 w 2433"/>
                <a:gd name="T87" fmla="*/ 2147483647 h 3386"/>
                <a:gd name="T88" fmla="*/ 2147483647 w 2433"/>
                <a:gd name="T89" fmla="*/ 2147483647 h 3386"/>
                <a:gd name="T90" fmla="*/ 2147483647 w 2433"/>
                <a:gd name="T91" fmla="*/ 2147483647 h 3386"/>
                <a:gd name="T92" fmla="*/ 2147483647 w 2433"/>
                <a:gd name="T93" fmla="*/ 2147483647 h 3386"/>
                <a:gd name="T94" fmla="*/ 2147483647 w 2433"/>
                <a:gd name="T95" fmla="*/ 2147483647 h 3386"/>
                <a:gd name="T96" fmla="*/ 2147483647 w 2433"/>
                <a:gd name="T97" fmla="*/ 2147483647 h 3386"/>
                <a:gd name="T98" fmla="*/ 2147483647 w 2433"/>
                <a:gd name="T99" fmla="*/ 2147483647 h 3386"/>
                <a:gd name="T100" fmla="*/ 2147483647 w 2433"/>
                <a:gd name="T101" fmla="*/ 2147483647 h 3386"/>
                <a:gd name="T102" fmla="*/ 2147483647 w 2433"/>
                <a:gd name="T103" fmla="*/ 2147483647 h 3386"/>
                <a:gd name="T104" fmla="*/ 0 w 2433"/>
                <a:gd name="T105" fmla="*/ 2147483647 h 3386"/>
                <a:gd name="T106" fmla="*/ 2147483647 w 2433"/>
                <a:gd name="T107" fmla="*/ 2147483647 h 3386"/>
                <a:gd name="T108" fmla="*/ 2147483647 w 2433"/>
                <a:gd name="T109" fmla="*/ 2147483647 h 3386"/>
                <a:gd name="T110" fmla="*/ 2147483647 w 2433"/>
                <a:gd name="T111" fmla="*/ 2147483647 h 3386"/>
                <a:gd name="T112" fmla="*/ 2147483647 w 2433"/>
                <a:gd name="T113" fmla="*/ 2147483647 h 3386"/>
                <a:gd name="T114" fmla="*/ 2147483647 w 2433"/>
                <a:gd name="T115" fmla="*/ 2147483647 h 3386"/>
                <a:gd name="T116" fmla="*/ 2147483647 w 2433"/>
                <a:gd name="T117" fmla="*/ 2147483647 h 3386"/>
                <a:gd name="T118" fmla="*/ 2147483647 w 2433"/>
                <a:gd name="T119" fmla="*/ 2147483647 h 3386"/>
                <a:gd name="T120" fmla="*/ 2147483647 w 2433"/>
                <a:gd name="T121" fmla="*/ 2147483647 h 3386"/>
                <a:gd name="T122" fmla="*/ 2147483647 w 2433"/>
                <a:gd name="T123" fmla="*/ 2147483647 h 338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60000 65536"/>
                <a:gd name="T175" fmla="*/ 0 60000 65536"/>
                <a:gd name="T176" fmla="*/ 0 60000 65536"/>
                <a:gd name="T177" fmla="*/ 0 60000 65536"/>
                <a:gd name="T178" fmla="*/ 0 60000 65536"/>
                <a:gd name="T179" fmla="*/ 0 60000 65536"/>
                <a:gd name="T180" fmla="*/ 0 60000 65536"/>
                <a:gd name="T181" fmla="*/ 0 60000 65536"/>
                <a:gd name="T182" fmla="*/ 0 60000 65536"/>
                <a:gd name="T183" fmla="*/ 0 60000 65536"/>
                <a:gd name="T184" fmla="*/ 0 60000 65536"/>
                <a:gd name="T185" fmla="*/ 0 60000 65536"/>
                <a:gd name="T186" fmla="*/ 0 w 2433"/>
                <a:gd name="T187" fmla="*/ 0 h 3386"/>
                <a:gd name="T188" fmla="*/ 2433 w 2433"/>
                <a:gd name="T189" fmla="*/ 3386 h 3386"/>
              </a:gdLst>
              <a:ahLst/>
              <a:cxnLst>
                <a:cxn ang="T124">
                  <a:pos x="T0" y="T1"/>
                </a:cxn>
                <a:cxn ang="T125">
                  <a:pos x="T2" y="T3"/>
                </a:cxn>
                <a:cxn ang="T126">
                  <a:pos x="T4" y="T5"/>
                </a:cxn>
                <a:cxn ang="T127">
                  <a:pos x="T6" y="T7"/>
                </a:cxn>
                <a:cxn ang="T128">
                  <a:pos x="T8" y="T9"/>
                </a:cxn>
                <a:cxn ang="T129">
                  <a:pos x="T10" y="T11"/>
                </a:cxn>
                <a:cxn ang="T130">
                  <a:pos x="T12" y="T13"/>
                </a:cxn>
                <a:cxn ang="T131">
                  <a:pos x="T14" y="T15"/>
                </a:cxn>
                <a:cxn ang="T132">
                  <a:pos x="T16" y="T17"/>
                </a:cxn>
                <a:cxn ang="T133">
                  <a:pos x="T18" y="T19"/>
                </a:cxn>
                <a:cxn ang="T134">
                  <a:pos x="T20" y="T21"/>
                </a:cxn>
                <a:cxn ang="T135">
                  <a:pos x="T22" y="T23"/>
                </a:cxn>
                <a:cxn ang="T136">
                  <a:pos x="T24" y="T25"/>
                </a:cxn>
                <a:cxn ang="T137">
                  <a:pos x="T26" y="T27"/>
                </a:cxn>
                <a:cxn ang="T138">
                  <a:pos x="T28" y="T29"/>
                </a:cxn>
                <a:cxn ang="T139">
                  <a:pos x="T30" y="T31"/>
                </a:cxn>
                <a:cxn ang="T140">
                  <a:pos x="T32" y="T33"/>
                </a:cxn>
                <a:cxn ang="T141">
                  <a:pos x="T34" y="T35"/>
                </a:cxn>
                <a:cxn ang="T142">
                  <a:pos x="T36" y="T37"/>
                </a:cxn>
                <a:cxn ang="T143">
                  <a:pos x="T38" y="T39"/>
                </a:cxn>
                <a:cxn ang="T144">
                  <a:pos x="T40" y="T41"/>
                </a:cxn>
                <a:cxn ang="T145">
                  <a:pos x="T42" y="T43"/>
                </a:cxn>
                <a:cxn ang="T146">
                  <a:pos x="T44" y="T45"/>
                </a:cxn>
                <a:cxn ang="T147">
                  <a:pos x="T46" y="T47"/>
                </a:cxn>
                <a:cxn ang="T148">
                  <a:pos x="T48" y="T49"/>
                </a:cxn>
                <a:cxn ang="T149">
                  <a:pos x="T50" y="T51"/>
                </a:cxn>
                <a:cxn ang="T150">
                  <a:pos x="T52" y="T53"/>
                </a:cxn>
                <a:cxn ang="T151">
                  <a:pos x="T54" y="T55"/>
                </a:cxn>
                <a:cxn ang="T152">
                  <a:pos x="T56" y="T57"/>
                </a:cxn>
                <a:cxn ang="T153">
                  <a:pos x="T58" y="T59"/>
                </a:cxn>
                <a:cxn ang="T154">
                  <a:pos x="T60" y="T61"/>
                </a:cxn>
                <a:cxn ang="T155">
                  <a:pos x="T62" y="T63"/>
                </a:cxn>
                <a:cxn ang="T156">
                  <a:pos x="T64" y="T65"/>
                </a:cxn>
                <a:cxn ang="T157">
                  <a:pos x="T66" y="T67"/>
                </a:cxn>
                <a:cxn ang="T158">
                  <a:pos x="T68" y="T69"/>
                </a:cxn>
                <a:cxn ang="T159">
                  <a:pos x="T70" y="T71"/>
                </a:cxn>
                <a:cxn ang="T160">
                  <a:pos x="T72" y="T73"/>
                </a:cxn>
                <a:cxn ang="T161">
                  <a:pos x="T74" y="T75"/>
                </a:cxn>
                <a:cxn ang="T162">
                  <a:pos x="T76" y="T77"/>
                </a:cxn>
                <a:cxn ang="T163">
                  <a:pos x="T78" y="T79"/>
                </a:cxn>
                <a:cxn ang="T164">
                  <a:pos x="T80" y="T81"/>
                </a:cxn>
                <a:cxn ang="T165">
                  <a:pos x="T82" y="T83"/>
                </a:cxn>
                <a:cxn ang="T166">
                  <a:pos x="T84" y="T85"/>
                </a:cxn>
                <a:cxn ang="T167">
                  <a:pos x="T86" y="T87"/>
                </a:cxn>
                <a:cxn ang="T168">
                  <a:pos x="T88" y="T89"/>
                </a:cxn>
                <a:cxn ang="T169">
                  <a:pos x="T90" y="T91"/>
                </a:cxn>
                <a:cxn ang="T170">
                  <a:pos x="T92" y="T93"/>
                </a:cxn>
                <a:cxn ang="T171">
                  <a:pos x="T94" y="T95"/>
                </a:cxn>
                <a:cxn ang="T172">
                  <a:pos x="T96" y="T97"/>
                </a:cxn>
                <a:cxn ang="T173">
                  <a:pos x="T98" y="T99"/>
                </a:cxn>
                <a:cxn ang="T174">
                  <a:pos x="T100" y="T101"/>
                </a:cxn>
                <a:cxn ang="T175">
                  <a:pos x="T102" y="T103"/>
                </a:cxn>
                <a:cxn ang="T176">
                  <a:pos x="T104" y="T105"/>
                </a:cxn>
                <a:cxn ang="T177">
                  <a:pos x="T106" y="T107"/>
                </a:cxn>
                <a:cxn ang="T178">
                  <a:pos x="T108" y="T109"/>
                </a:cxn>
                <a:cxn ang="T179">
                  <a:pos x="T110" y="T111"/>
                </a:cxn>
                <a:cxn ang="T180">
                  <a:pos x="T112" y="T113"/>
                </a:cxn>
                <a:cxn ang="T181">
                  <a:pos x="T114" y="T115"/>
                </a:cxn>
                <a:cxn ang="T182">
                  <a:pos x="T116" y="T117"/>
                </a:cxn>
                <a:cxn ang="T183">
                  <a:pos x="T118" y="T119"/>
                </a:cxn>
                <a:cxn ang="T184">
                  <a:pos x="T120" y="T121"/>
                </a:cxn>
                <a:cxn ang="T185">
                  <a:pos x="T122" y="T123"/>
                </a:cxn>
              </a:cxnLst>
              <a:rect l="T186" t="T187" r="T188" b="T189"/>
              <a:pathLst>
                <a:path w="2433" h="3386">
                  <a:moveTo>
                    <a:pt x="273" y="1059"/>
                  </a:moveTo>
                  <a:lnTo>
                    <a:pt x="264" y="984"/>
                  </a:lnTo>
                  <a:lnTo>
                    <a:pt x="312" y="976"/>
                  </a:lnTo>
                  <a:lnTo>
                    <a:pt x="360" y="912"/>
                  </a:lnTo>
                  <a:lnTo>
                    <a:pt x="376" y="824"/>
                  </a:lnTo>
                  <a:lnTo>
                    <a:pt x="488" y="912"/>
                  </a:lnTo>
                  <a:lnTo>
                    <a:pt x="536" y="848"/>
                  </a:lnTo>
                  <a:lnTo>
                    <a:pt x="496" y="776"/>
                  </a:lnTo>
                  <a:lnTo>
                    <a:pt x="600" y="720"/>
                  </a:lnTo>
                  <a:lnTo>
                    <a:pt x="648" y="656"/>
                  </a:lnTo>
                  <a:lnTo>
                    <a:pt x="736" y="592"/>
                  </a:lnTo>
                  <a:lnTo>
                    <a:pt x="744" y="472"/>
                  </a:lnTo>
                  <a:lnTo>
                    <a:pt x="818" y="364"/>
                  </a:lnTo>
                  <a:lnTo>
                    <a:pt x="872" y="304"/>
                  </a:lnTo>
                  <a:lnTo>
                    <a:pt x="1008" y="304"/>
                  </a:lnTo>
                  <a:lnTo>
                    <a:pt x="1136" y="272"/>
                  </a:lnTo>
                  <a:lnTo>
                    <a:pt x="1232" y="208"/>
                  </a:lnTo>
                  <a:lnTo>
                    <a:pt x="1360" y="144"/>
                  </a:lnTo>
                  <a:lnTo>
                    <a:pt x="1448" y="112"/>
                  </a:lnTo>
                  <a:lnTo>
                    <a:pt x="1496" y="56"/>
                  </a:lnTo>
                  <a:lnTo>
                    <a:pt x="1592" y="0"/>
                  </a:lnTo>
                  <a:lnTo>
                    <a:pt x="1657" y="51"/>
                  </a:lnTo>
                  <a:lnTo>
                    <a:pt x="1362" y="275"/>
                  </a:lnTo>
                  <a:lnTo>
                    <a:pt x="1248" y="472"/>
                  </a:lnTo>
                  <a:lnTo>
                    <a:pt x="1204" y="588"/>
                  </a:lnTo>
                  <a:lnTo>
                    <a:pt x="1208" y="688"/>
                  </a:lnTo>
                  <a:lnTo>
                    <a:pt x="1296" y="768"/>
                  </a:lnTo>
                  <a:lnTo>
                    <a:pt x="1360" y="880"/>
                  </a:lnTo>
                  <a:lnTo>
                    <a:pt x="1320" y="952"/>
                  </a:lnTo>
                  <a:lnTo>
                    <a:pt x="1352" y="1040"/>
                  </a:lnTo>
                  <a:lnTo>
                    <a:pt x="1400" y="1104"/>
                  </a:lnTo>
                  <a:lnTo>
                    <a:pt x="1488" y="1104"/>
                  </a:lnTo>
                  <a:lnTo>
                    <a:pt x="1616" y="1104"/>
                  </a:lnTo>
                  <a:lnTo>
                    <a:pt x="1720" y="1096"/>
                  </a:lnTo>
                  <a:lnTo>
                    <a:pt x="1816" y="1128"/>
                  </a:lnTo>
                  <a:lnTo>
                    <a:pt x="1896" y="1240"/>
                  </a:lnTo>
                  <a:lnTo>
                    <a:pt x="1960" y="1304"/>
                  </a:lnTo>
                  <a:lnTo>
                    <a:pt x="2048" y="1296"/>
                  </a:lnTo>
                  <a:lnTo>
                    <a:pt x="2176" y="1280"/>
                  </a:lnTo>
                  <a:lnTo>
                    <a:pt x="2264" y="1280"/>
                  </a:lnTo>
                  <a:lnTo>
                    <a:pt x="2315" y="1305"/>
                  </a:lnTo>
                  <a:lnTo>
                    <a:pt x="2264" y="1416"/>
                  </a:lnTo>
                  <a:lnTo>
                    <a:pt x="2248" y="1536"/>
                  </a:lnTo>
                  <a:lnTo>
                    <a:pt x="2264" y="1640"/>
                  </a:lnTo>
                  <a:lnTo>
                    <a:pt x="2256" y="1720"/>
                  </a:lnTo>
                  <a:lnTo>
                    <a:pt x="2320" y="1776"/>
                  </a:lnTo>
                  <a:lnTo>
                    <a:pt x="2336" y="1832"/>
                  </a:lnTo>
                  <a:lnTo>
                    <a:pt x="2293" y="1887"/>
                  </a:lnTo>
                  <a:lnTo>
                    <a:pt x="2280" y="1952"/>
                  </a:lnTo>
                  <a:lnTo>
                    <a:pt x="2336" y="2016"/>
                  </a:lnTo>
                  <a:lnTo>
                    <a:pt x="2376" y="2088"/>
                  </a:lnTo>
                  <a:lnTo>
                    <a:pt x="2432" y="2144"/>
                  </a:lnTo>
                  <a:lnTo>
                    <a:pt x="2433" y="2210"/>
                  </a:lnTo>
                  <a:lnTo>
                    <a:pt x="2368" y="2146"/>
                  </a:lnTo>
                  <a:lnTo>
                    <a:pt x="2313" y="2111"/>
                  </a:lnTo>
                  <a:lnTo>
                    <a:pt x="2197" y="2153"/>
                  </a:lnTo>
                  <a:lnTo>
                    <a:pt x="2128" y="2191"/>
                  </a:lnTo>
                  <a:lnTo>
                    <a:pt x="2061" y="2168"/>
                  </a:lnTo>
                  <a:lnTo>
                    <a:pt x="1962" y="2200"/>
                  </a:lnTo>
                  <a:lnTo>
                    <a:pt x="1855" y="2185"/>
                  </a:lnTo>
                  <a:lnTo>
                    <a:pt x="1857" y="2242"/>
                  </a:lnTo>
                  <a:lnTo>
                    <a:pt x="1873" y="2288"/>
                  </a:lnTo>
                  <a:lnTo>
                    <a:pt x="1906" y="2321"/>
                  </a:lnTo>
                  <a:lnTo>
                    <a:pt x="1953" y="2336"/>
                  </a:lnTo>
                  <a:lnTo>
                    <a:pt x="2007" y="2329"/>
                  </a:lnTo>
                  <a:lnTo>
                    <a:pt x="1986" y="2408"/>
                  </a:lnTo>
                  <a:lnTo>
                    <a:pt x="1897" y="2399"/>
                  </a:lnTo>
                  <a:lnTo>
                    <a:pt x="1816" y="2417"/>
                  </a:lnTo>
                  <a:lnTo>
                    <a:pt x="1785" y="2483"/>
                  </a:lnTo>
                  <a:lnTo>
                    <a:pt x="1785" y="2551"/>
                  </a:lnTo>
                  <a:lnTo>
                    <a:pt x="1888" y="2624"/>
                  </a:lnTo>
                  <a:lnTo>
                    <a:pt x="1920" y="2719"/>
                  </a:lnTo>
                  <a:lnTo>
                    <a:pt x="1936" y="2791"/>
                  </a:lnTo>
                  <a:lnTo>
                    <a:pt x="1896" y="2885"/>
                  </a:lnTo>
                  <a:lnTo>
                    <a:pt x="1897" y="3019"/>
                  </a:lnTo>
                  <a:lnTo>
                    <a:pt x="1854" y="3229"/>
                  </a:lnTo>
                  <a:lnTo>
                    <a:pt x="1864" y="3319"/>
                  </a:lnTo>
                  <a:lnTo>
                    <a:pt x="1794" y="3386"/>
                  </a:lnTo>
                  <a:lnTo>
                    <a:pt x="1762" y="3307"/>
                  </a:lnTo>
                  <a:lnTo>
                    <a:pt x="1698" y="3280"/>
                  </a:lnTo>
                  <a:lnTo>
                    <a:pt x="1726" y="3175"/>
                  </a:lnTo>
                  <a:lnTo>
                    <a:pt x="1770" y="3118"/>
                  </a:lnTo>
                  <a:lnTo>
                    <a:pt x="1783" y="3058"/>
                  </a:lnTo>
                  <a:lnTo>
                    <a:pt x="1710" y="3002"/>
                  </a:lnTo>
                  <a:lnTo>
                    <a:pt x="1606" y="2969"/>
                  </a:lnTo>
                  <a:lnTo>
                    <a:pt x="1530" y="2975"/>
                  </a:lnTo>
                  <a:lnTo>
                    <a:pt x="1449" y="2944"/>
                  </a:lnTo>
                  <a:lnTo>
                    <a:pt x="1375" y="3008"/>
                  </a:lnTo>
                  <a:lnTo>
                    <a:pt x="1288" y="2999"/>
                  </a:lnTo>
                  <a:lnTo>
                    <a:pt x="1209" y="3041"/>
                  </a:lnTo>
                  <a:lnTo>
                    <a:pt x="1152" y="2933"/>
                  </a:lnTo>
                  <a:lnTo>
                    <a:pt x="1122" y="2803"/>
                  </a:lnTo>
                  <a:lnTo>
                    <a:pt x="1048" y="2752"/>
                  </a:lnTo>
                  <a:lnTo>
                    <a:pt x="958" y="2720"/>
                  </a:lnTo>
                  <a:lnTo>
                    <a:pt x="943" y="2624"/>
                  </a:lnTo>
                  <a:lnTo>
                    <a:pt x="801" y="2552"/>
                  </a:lnTo>
                  <a:lnTo>
                    <a:pt x="720" y="2561"/>
                  </a:lnTo>
                  <a:lnTo>
                    <a:pt x="664" y="2465"/>
                  </a:lnTo>
                  <a:lnTo>
                    <a:pt x="532" y="2464"/>
                  </a:lnTo>
                  <a:lnTo>
                    <a:pt x="408" y="2473"/>
                  </a:lnTo>
                  <a:lnTo>
                    <a:pt x="306" y="2444"/>
                  </a:lnTo>
                  <a:lnTo>
                    <a:pt x="250" y="2362"/>
                  </a:lnTo>
                  <a:lnTo>
                    <a:pt x="190" y="2344"/>
                  </a:lnTo>
                  <a:lnTo>
                    <a:pt x="130" y="2290"/>
                  </a:lnTo>
                  <a:lnTo>
                    <a:pt x="33" y="2264"/>
                  </a:lnTo>
                  <a:lnTo>
                    <a:pt x="0" y="2192"/>
                  </a:lnTo>
                  <a:lnTo>
                    <a:pt x="96" y="2184"/>
                  </a:lnTo>
                  <a:lnTo>
                    <a:pt x="64" y="2096"/>
                  </a:lnTo>
                  <a:lnTo>
                    <a:pt x="112" y="2040"/>
                  </a:lnTo>
                  <a:lnTo>
                    <a:pt x="205" y="1999"/>
                  </a:lnTo>
                  <a:lnTo>
                    <a:pt x="256" y="1984"/>
                  </a:lnTo>
                  <a:lnTo>
                    <a:pt x="312" y="1912"/>
                  </a:lnTo>
                  <a:lnTo>
                    <a:pt x="352" y="1848"/>
                  </a:lnTo>
                  <a:lnTo>
                    <a:pt x="364" y="1753"/>
                  </a:lnTo>
                  <a:lnTo>
                    <a:pt x="424" y="1736"/>
                  </a:lnTo>
                  <a:lnTo>
                    <a:pt x="320" y="1704"/>
                  </a:lnTo>
                  <a:lnTo>
                    <a:pt x="360" y="1632"/>
                  </a:lnTo>
                  <a:lnTo>
                    <a:pt x="364" y="1529"/>
                  </a:lnTo>
                  <a:lnTo>
                    <a:pt x="328" y="1464"/>
                  </a:lnTo>
                  <a:lnTo>
                    <a:pt x="376" y="1392"/>
                  </a:lnTo>
                  <a:lnTo>
                    <a:pt x="328" y="1304"/>
                  </a:lnTo>
                  <a:lnTo>
                    <a:pt x="360" y="1248"/>
                  </a:lnTo>
                  <a:lnTo>
                    <a:pt x="360" y="1184"/>
                  </a:lnTo>
                  <a:lnTo>
                    <a:pt x="272" y="1152"/>
                  </a:lnTo>
                  <a:lnTo>
                    <a:pt x="273" y="1059"/>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24" name="Freeform 212">
              <a:extLst>
                <a:ext uri="{FF2B5EF4-FFF2-40B4-BE49-F238E27FC236}">
                  <a16:creationId xmlns:a16="http://schemas.microsoft.com/office/drawing/2014/main" id="{CD98324B-07E6-47E4-8FBB-68EFB9379F5D}"/>
                </a:ext>
              </a:extLst>
            </p:cNvPr>
            <p:cNvSpPr>
              <a:spLocks/>
            </p:cNvSpPr>
            <p:nvPr/>
          </p:nvSpPr>
          <p:spPr bwMode="auto">
            <a:xfrm>
              <a:off x="3107433" y="3639502"/>
              <a:ext cx="231128" cy="181154"/>
            </a:xfrm>
            <a:custGeom>
              <a:avLst/>
              <a:gdLst>
                <a:gd name="T0" fmla="*/ 35 w 1383567"/>
                <a:gd name="T1" fmla="*/ 6 h 1079500"/>
                <a:gd name="T2" fmla="*/ 49 w 1383567"/>
                <a:gd name="T3" fmla="*/ 2 h 1079500"/>
                <a:gd name="T4" fmla="*/ 65 w 1383567"/>
                <a:gd name="T5" fmla="*/ 2 h 1079500"/>
                <a:gd name="T6" fmla="*/ 72 w 1383567"/>
                <a:gd name="T7" fmla="*/ 16 h 1079500"/>
                <a:gd name="T8" fmla="*/ 88 w 1383567"/>
                <a:gd name="T9" fmla="*/ 15 h 1079500"/>
                <a:gd name="T10" fmla="*/ 102 w 1383567"/>
                <a:gd name="T11" fmla="*/ 14 h 1079500"/>
                <a:gd name="T12" fmla="*/ 112 w 1383567"/>
                <a:gd name="T13" fmla="*/ 21 h 1079500"/>
                <a:gd name="T14" fmla="*/ 124 w 1383567"/>
                <a:gd name="T15" fmla="*/ 24 h 1079500"/>
                <a:gd name="T16" fmla="*/ 136 w 1383567"/>
                <a:gd name="T17" fmla="*/ 15 h 1079500"/>
                <a:gd name="T18" fmla="*/ 153 w 1383567"/>
                <a:gd name="T19" fmla="*/ 14 h 1079500"/>
                <a:gd name="T20" fmla="*/ 160 w 1383567"/>
                <a:gd name="T21" fmla="*/ 26 h 1079500"/>
                <a:gd name="T22" fmla="*/ 173 w 1383567"/>
                <a:gd name="T23" fmla="*/ 26 h 1079500"/>
                <a:gd name="T24" fmla="*/ 182 w 1383567"/>
                <a:gd name="T25" fmla="*/ 36 h 1079500"/>
                <a:gd name="T26" fmla="*/ 185 w 1383567"/>
                <a:gd name="T27" fmla="*/ 46 h 1079500"/>
                <a:gd name="T28" fmla="*/ 195 w 1383567"/>
                <a:gd name="T29" fmla="*/ 48 h 1079500"/>
                <a:gd name="T30" fmla="*/ 184 w 1383567"/>
                <a:gd name="T31" fmla="*/ 62 h 1079500"/>
                <a:gd name="T32" fmla="*/ 180 w 1383567"/>
                <a:gd name="T33" fmla="*/ 70 h 1079500"/>
                <a:gd name="T34" fmla="*/ 176 w 1383567"/>
                <a:gd name="T35" fmla="*/ 75 h 1079500"/>
                <a:gd name="T36" fmla="*/ 174 w 1383567"/>
                <a:gd name="T37" fmla="*/ 85 h 1079500"/>
                <a:gd name="T38" fmla="*/ 181 w 1383567"/>
                <a:gd name="T39" fmla="*/ 91 h 1079500"/>
                <a:gd name="T40" fmla="*/ 176 w 1383567"/>
                <a:gd name="T41" fmla="*/ 98 h 1079500"/>
                <a:gd name="T42" fmla="*/ 161 w 1383567"/>
                <a:gd name="T43" fmla="*/ 106 h 1079500"/>
                <a:gd name="T44" fmla="*/ 149 w 1383567"/>
                <a:gd name="T45" fmla="*/ 110 h 1079500"/>
                <a:gd name="T46" fmla="*/ 141 w 1383567"/>
                <a:gd name="T47" fmla="*/ 108 h 1079500"/>
                <a:gd name="T48" fmla="*/ 131 w 1383567"/>
                <a:gd name="T49" fmla="*/ 106 h 1079500"/>
                <a:gd name="T50" fmla="*/ 125 w 1383567"/>
                <a:gd name="T51" fmla="*/ 110 h 1079500"/>
                <a:gd name="T52" fmla="*/ 129 w 1383567"/>
                <a:gd name="T53" fmla="*/ 120 h 1079500"/>
                <a:gd name="T54" fmla="*/ 132 w 1383567"/>
                <a:gd name="T55" fmla="*/ 129 h 1079500"/>
                <a:gd name="T56" fmla="*/ 137 w 1383567"/>
                <a:gd name="T57" fmla="*/ 134 h 1079500"/>
                <a:gd name="T58" fmla="*/ 129 w 1383567"/>
                <a:gd name="T59" fmla="*/ 143 h 1079500"/>
                <a:gd name="T60" fmla="*/ 115 w 1383567"/>
                <a:gd name="T61" fmla="*/ 150 h 1079500"/>
                <a:gd name="T62" fmla="*/ 110 w 1383567"/>
                <a:gd name="T63" fmla="*/ 153 h 1079500"/>
                <a:gd name="T64" fmla="*/ 102 w 1383567"/>
                <a:gd name="T65" fmla="*/ 154 h 1079500"/>
                <a:gd name="T66" fmla="*/ 89 w 1383567"/>
                <a:gd name="T67" fmla="*/ 142 h 1079500"/>
                <a:gd name="T68" fmla="*/ 85 w 1383567"/>
                <a:gd name="T69" fmla="*/ 134 h 1079500"/>
                <a:gd name="T70" fmla="*/ 78 w 1383567"/>
                <a:gd name="T71" fmla="*/ 124 h 1079500"/>
                <a:gd name="T72" fmla="*/ 82 w 1383567"/>
                <a:gd name="T73" fmla="*/ 115 h 1079500"/>
                <a:gd name="T74" fmla="*/ 76 w 1383567"/>
                <a:gd name="T75" fmla="*/ 107 h 1079500"/>
                <a:gd name="T76" fmla="*/ 76 w 1383567"/>
                <a:gd name="T77" fmla="*/ 95 h 1079500"/>
                <a:gd name="T78" fmla="*/ 80 w 1383567"/>
                <a:gd name="T79" fmla="*/ 78 h 1079500"/>
                <a:gd name="T80" fmla="*/ 69 w 1383567"/>
                <a:gd name="T81" fmla="*/ 77 h 1079500"/>
                <a:gd name="T82" fmla="*/ 49 w 1383567"/>
                <a:gd name="T83" fmla="*/ 73 h 1079500"/>
                <a:gd name="T84" fmla="*/ 38 w 1383567"/>
                <a:gd name="T85" fmla="*/ 63 h 1079500"/>
                <a:gd name="T86" fmla="*/ 14 w 1383567"/>
                <a:gd name="T87" fmla="*/ 64 h 1079500"/>
                <a:gd name="T88" fmla="*/ 8 w 1383567"/>
                <a:gd name="T89" fmla="*/ 53 h 1079500"/>
                <a:gd name="T90" fmla="*/ 6 w 1383567"/>
                <a:gd name="T91" fmla="*/ 40 h 1079500"/>
                <a:gd name="T92" fmla="*/ 0 w 1383567"/>
                <a:gd name="T93" fmla="*/ 27 h 1079500"/>
                <a:gd name="T94" fmla="*/ 11 w 1383567"/>
                <a:gd name="T95" fmla="*/ 6 h 1079500"/>
                <a:gd name="T96" fmla="*/ 20 w 1383567"/>
                <a:gd name="T97" fmla="*/ 8 h 1079500"/>
                <a:gd name="T98" fmla="*/ 20 w 1383567"/>
                <a:gd name="T99" fmla="*/ 18 h 1079500"/>
                <a:gd name="T100" fmla="*/ 19 w 1383567"/>
                <a:gd name="T101" fmla="*/ 32 h 1079500"/>
                <a:gd name="T102" fmla="*/ 31 w 1383567"/>
                <a:gd name="T103" fmla="*/ 35 h 1079500"/>
                <a:gd name="T104" fmla="*/ 33 w 1383567"/>
                <a:gd name="T105" fmla="*/ 26 h 1079500"/>
                <a:gd name="T106" fmla="*/ 25 w 1383567"/>
                <a:gd name="T107" fmla="*/ 15 h 1079500"/>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w 1383567"/>
                <a:gd name="T163" fmla="*/ 0 h 1079500"/>
                <a:gd name="T164" fmla="*/ 1383567 w 1383567"/>
                <a:gd name="T165" fmla="*/ 1079500 h 1079500"/>
              </a:gdLst>
              <a:ahLst/>
              <a:cxnLst>
                <a:cxn ang="T108">
                  <a:pos x="T0" y="T1"/>
                </a:cxn>
                <a:cxn ang="T109">
                  <a:pos x="T2" y="T3"/>
                </a:cxn>
                <a:cxn ang="T110">
                  <a:pos x="T4" y="T5"/>
                </a:cxn>
                <a:cxn ang="T111">
                  <a:pos x="T6" y="T7"/>
                </a:cxn>
                <a:cxn ang="T112">
                  <a:pos x="T8" y="T9"/>
                </a:cxn>
                <a:cxn ang="T113">
                  <a:pos x="T10" y="T11"/>
                </a:cxn>
                <a:cxn ang="T114">
                  <a:pos x="T12" y="T13"/>
                </a:cxn>
                <a:cxn ang="T115">
                  <a:pos x="T14" y="T15"/>
                </a:cxn>
                <a:cxn ang="T116">
                  <a:pos x="T16" y="T17"/>
                </a:cxn>
                <a:cxn ang="T117">
                  <a:pos x="T18" y="T19"/>
                </a:cxn>
                <a:cxn ang="T118">
                  <a:pos x="T20" y="T21"/>
                </a:cxn>
                <a:cxn ang="T119">
                  <a:pos x="T22" y="T23"/>
                </a:cxn>
                <a:cxn ang="T120">
                  <a:pos x="T24" y="T25"/>
                </a:cxn>
                <a:cxn ang="T121">
                  <a:pos x="T26" y="T27"/>
                </a:cxn>
                <a:cxn ang="T122">
                  <a:pos x="T28" y="T29"/>
                </a:cxn>
                <a:cxn ang="T123">
                  <a:pos x="T30" y="T31"/>
                </a:cxn>
                <a:cxn ang="T124">
                  <a:pos x="T32" y="T33"/>
                </a:cxn>
                <a:cxn ang="T125">
                  <a:pos x="T34" y="T35"/>
                </a:cxn>
                <a:cxn ang="T126">
                  <a:pos x="T36" y="T37"/>
                </a:cxn>
                <a:cxn ang="T127">
                  <a:pos x="T38" y="T39"/>
                </a:cxn>
                <a:cxn ang="T128">
                  <a:pos x="T40" y="T41"/>
                </a:cxn>
                <a:cxn ang="T129">
                  <a:pos x="T42" y="T43"/>
                </a:cxn>
                <a:cxn ang="T130">
                  <a:pos x="T44" y="T45"/>
                </a:cxn>
                <a:cxn ang="T131">
                  <a:pos x="T46" y="T47"/>
                </a:cxn>
                <a:cxn ang="T132">
                  <a:pos x="T48" y="T49"/>
                </a:cxn>
                <a:cxn ang="T133">
                  <a:pos x="T50" y="T51"/>
                </a:cxn>
                <a:cxn ang="T134">
                  <a:pos x="T52" y="T53"/>
                </a:cxn>
                <a:cxn ang="T135">
                  <a:pos x="T54" y="T55"/>
                </a:cxn>
                <a:cxn ang="T136">
                  <a:pos x="T56" y="T57"/>
                </a:cxn>
                <a:cxn ang="T137">
                  <a:pos x="T58" y="T59"/>
                </a:cxn>
                <a:cxn ang="T138">
                  <a:pos x="T60" y="T61"/>
                </a:cxn>
                <a:cxn ang="T139">
                  <a:pos x="T62" y="T63"/>
                </a:cxn>
                <a:cxn ang="T140">
                  <a:pos x="T64" y="T65"/>
                </a:cxn>
                <a:cxn ang="T141">
                  <a:pos x="T66" y="T67"/>
                </a:cxn>
                <a:cxn ang="T142">
                  <a:pos x="T68" y="T69"/>
                </a:cxn>
                <a:cxn ang="T143">
                  <a:pos x="T70" y="T71"/>
                </a:cxn>
                <a:cxn ang="T144">
                  <a:pos x="T72" y="T73"/>
                </a:cxn>
                <a:cxn ang="T145">
                  <a:pos x="T74" y="T75"/>
                </a:cxn>
                <a:cxn ang="T146">
                  <a:pos x="T76" y="T77"/>
                </a:cxn>
                <a:cxn ang="T147">
                  <a:pos x="T78" y="T79"/>
                </a:cxn>
                <a:cxn ang="T148">
                  <a:pos x="T80" y="T81"/>
                </a:cxn>
                <a:cxn ang="T149">
                  <a:pos x="T82" y="T83"/>
                </a:cxn>
                <a:cxn ang="T150">
                  <a:pos x="T84" y="T85"/>
                </a:cxn>
                <a:cxn ang="T151">
                  <a:pos x="T86" y="T87"/>
                </a:cxn>
                <a:cxn ang="T152">
                  <a:pos x="T88" y="T89"/>
                </a:cxn>
                <a:cxn ang="T153">
                  <a:pos x="T90" y="T91"/>
                </a:cxn>
                <a:cxn ang="T154">
                  <a:pos x="T92" y="T93"/>
                </a:cxn>
                <a:cxn ang="T155">
                  <a:pos x="T94" y="T95"/>
                </a:cxn>
                <a:cxn ang="T156">
                  <a:pos x="T96" y="T97"/>
                </a:cxn>
                <a:cxn ang="T157">
                  <a:pos x="T98" y="T99"/>
                </a:cxn>
                <a:cxn ang="T158">
                  <a:pos x="T100" y="T101"/>
                </a:cxn>
                <a:cxn ang="T159">
                  <a:pos x="T102" y="T103"/>
                </a:cxn>
                <a:cxn ang="T160">
                  <a:pos x="T104" y="T105"/>
                </a:cxn>
                <a:cxn ang="T161">
                  <a:pos x="T106" y="T107"/>
                </a:cxn>
              </a:cxnLst>
              <a:rect l="T162" t="T163" r="T164" b="T165"/>
              <a:pathLst>
                <a:path w="1383567" h="1079500">
                  <a:moveTo>
                    <a:pt x="207216" y="61574"/>
                  </a:moveTo>
                  <a:lnTo>
                    <a:pt x="249449" y="39095"/>
                  </a:lnTo>
                  <a:lnTo>
                    <a:pt x="296833" y="30298"/>
                  </a:lnTo>
                  <a:lnTo>
                    <a:pt x="343701" y="16615"/>
                  </a:lnTo>
                  <a:lnTo>
                    <a:pt x="395720" y="7819"/>
                  </a:lnTo>
                  <a:lnTo>
                    <a:pt x="457010" y="16615"/>
                  </a:lnTo>
                  <a:lnTo>
                    <a:pt x="513149" y="52778"/>
                  </a:lnTo>
                  <a:lnTo>
                    <a:pt x="508514" y="110442"/>
                  </a:lnTo>
                  <a:lnTo>
                    <a:pt x="569804" y="115329"/>
                  </a:lnTo>
                  <a:lnTo>
                    <a:pt x="626458" y="101646"/>
                  </a:lnTo>
                  <a:lnTo>
                    <a:pt x="664056" y="88452"/>
                  </a:lnTo>
                  <a:lnTo>
                    <a:pt x="725346" y="97248"/>
                  </a:lnTo>
                  <a:lnTo>
                    <a:pt x="753673" y="128524"/>
                  </a:lnTo>
                  <a:lnTo>
                    <a:pt x="795906" y="146605"/>
                  </a:lnTo>
                  <a:lnTo>
                    <a:pt x="838140" y="151003"/>
                  </a:lnTo>
                  <a:lnTo>
                    <a:pt x="875738" y="164197"/>
                  </a:lnTo>
                  <a:lnTo>
                    <a:pt x="927757" y="137320"/>
                  </a:lnTo>
                  <a:lnTo>
                    <a:pt x="965354" y="106044"/>
                  </a:lnTo>
                  <a:lnTo>
                    <a:pt x="1026644" y="92850"/>
                  </a:lnTo>
                  <a:lnTo>
                    <a:pt x="1083299" y="97248"/>
                  </a:lnTo>
                  <a:lnTo>
                    <a:pt x="1111626" y="132922"/>
                  </a:lnTo>
                  <a:lnTo>
                    <a:pt x="1134803" y="182279"/>
                  </a:lnTo>
                  <a:lnTo>
                    <a:pt x="1177551" y="177880"/>
                  </a:lnTo>
                  <a:lnTo>
                    <a:pt x="1224420" y="182279"/>
                  </a:lnTo>
                  <a:lnTo>
                    <a:pt x="1278499" y="203292"/>
                  </a:lnTo>
                  <a:lnTo>
                    <a:pt x="1290345" y="249228"/>
                  </a:lnTo>
                  <a:lnTo>
                    <a:pt x="1285709" y="280504"/>
                  </a:lnTo>
                  <a:lnTo>
                    <a:pt x="1309401" y="316178"/>
                  </a:lnTo>
                  <a:lnTo>
                    <a:pt x="1346999" y="298096"/>
                  </a:lnTo>
                  <a:lnTo>
                    <a:pt x="1383567" y="334748"/>
                  </a:lnTo>
                  <a:lnTo>
                    <a:pt x="1290345" y="378729"/>
                  </a:lnTo>
                  <a:lnTo>
                    <a:pt x="1299615" y="428086"/>
                  </a:lnTo>
                  <a:lnTo>
                    <a:pt x="1301676" y="454964"/>
                  </a:lnTo>
                  <a:lnTo>
                    <a:pt x="1276439" y="481352"/>
                  </a:lnTo>
                  <a:lnTo>
                    <a:pt x="1243476" y="490637"/>
                  </a:lnTo>
                  <a:lnTo>
                    <a:pt x="1243476" y="520936"/>
                  </a:lnTo>
                  <a:lnTo>
                    <a:pt x="1229055" y="561985"/>
                  </a:lnTo>
                  <a:lnTo>
                    <a:pt x="1233690" y="588863"/>
                  </a:lnTo>
                  <a:lnTo>
                    <a:pt x="1257382" y="606455"/>
                  </a:lnTo>
                  <a:lnTo>
                    <a:pt x="1281074" y="633333"/>
                  </a:lnTo>
                  <a:lnTo>
                    <a:pt x="1291890" y="648482"/>
                  </a:lnTo>
                  <a:lnTo>
                    <a:pt x="1242961" y="681712"/>
                  </a:lnTo>
                  <a:lnTo>
                    <a:pt x="1208968" y="715431"/>
                  </a:lnTo>
                  <a:lnTo>
                    <a:pt x="1140468" y="731558"/>
                  </a:lnTo>
                  <a:lnTo>
                    <a:pt x="1083814" y="734979"/>
                  </a:lnTo>
                  <a:lnTo>
                    <a:pt x="1057032" y="762345"/>
                  </a:lnTo>
                  <a:lnTo>
                    <a:pt x="1046731" y="789222"/>
                  </a:lnTo>
                  <a:lnTo>
                    <a:pt x="1001922" y="746218"/>
                  </a:lnTo>
                  <a:lnTo>
                    <a:pt x="955569" y="750617"/>
                  </a:lnTo>
                  <a:lnTo>
                    <a:pt x="929302" y="730581"/>
                  </a:lnTo>
                  <a:lnTo>
                    <a:pt x="868527" y="721784"/>
                  </a:lnTo>
                  <a:lnTo>
                    <a:pt x="882948" y="760879"/>
                  </a:lnTo>
                  <a:lnTo>
                    <a:pt x="907670" y="782870"/>
                  </a:lnTo>
                  <a:lnTo>
                    <a:pt x="910760" y="831249"/>
                  </a:lnTo>
                  <a:lnTo>
                    <a:pt x="935482" y="863502"/>
                  </a:lnTo>
                  <a:lnTo>
                    <a:pt x="937027" y="895755"/>
                  </a:lnTo>
                  <a:lnTo>
                    <a:pt x="984411" y="903086"/>
                  </a:lnTo>
                  <a:lnTo>
                    <a:pt x="970505" y="928497"/>
                  </a:lnTo>
                  <a:lnTo>
                    <a:pt x="939602" y="952931"/>
                  </a:lnTo>
                  <a:lnTo>
                    <a:pt x="911790" y="993003"/>
                  </a:lnTo>
                  <a:lnTo>
                    <a:pt x="848955" y="1012062"/>
                  </a:lnTo>
                  <a:lnTo>
                    <a:pt x="815993" y="1039917"/>
                  </a:lnTo>
                  <a:lnTo>
                    <a:pt x="788181" y="1079500"/>
                  </a:lnTo>
                  <a:lnTo>
                    <a:pt x="778910" y="1056043"/>
                  </a:lnTo>
                  <a:lnTo>
                    <a:pt x="755733" y="1039428"/>
                  </a:lnTo>
                  <a:lnTo>
                    <a:pt x="718650" y="1067283"/>
                  </a:lnTo>
                  <a:lnTo>
                    <a:pt x="615642" y="1026722"/>
                  </a:lnTo>
                  <a:lnTo>
                    <a:pt x="629841" y="981721"/>
                  </a:lnTo>
                  <a:lnTo>
                    <a:pt x="629841" y="949574"/>
                  </a:lnTo>
                  <a:lnTo>
                    <a:pt x="601266" y="924571"/>
                  </a:lnTo>
                  <a:lnTo>
                    <a:pt x="579834" y="891233"/>
                  </a:lnTo>
                  <a:lnTo>
                    <a:pt x="550069" y="855515"/>
                  </a:lnTo>
                  <a:lnTo>
                    <a:pt x="554868" y="826851"/>
                  </a:lnTo>
                  <a:lnTo>
                    <a:pt x="579834" y="799555"/>
                  </a:lnTo>
                  <a:lnTo>
                    <a:pt x="570309" y="770980"/>
                  </a:lnTo>
                  <a:lnTo>
                    <a:pt x="538162" y="741215"/>
                  </a:lnTo>
                  <a:lnTo>
                    <a:pt x="540961" y="705658"/>
                  </a:lnTo>
                  <a:lnTo>
                    <a:pt x="535781" y="655490"/>
                  </a:lnTo>
                  <a:lnTo>
                    <a:pt x="540961" y="597170"/>
                  </a:lnTo>
                  <a:lnTo>
                    <a:pt x="569119" y="541190"/>
                  </a:lnTo>
                  <a:lnTo>
                    <a:pt x="541734" y="529283"/>
                  </a:lnTo>
                  <a:lnTo>
                    <a:pt x="492033" y="531198"/>
                  </a:lnTo>
                  <a:lnTo>
                    <a:pt x="390525" y="542380"/>
                  </a:lnTo>
                  <a:lnTo>
                    <a:pt x="350044" y="504280"/>
                  </a:lnTo>
                  <a:lnTo>
                    <a:pt x="314325" y="456655"/>
                  </a:lnTo>
                  <a:lnTo>
                    <a:pt x="265509" y="437605"/>
                  </a:lnTo>
                  <a:lnTo>
                    <a:pt x="205978" y="445940"/>
                  </a:lnTo>
                  <a:lnTo>
                    <a:pt x="102394" y="443558"/>
                  </a:lnTo>
                  <a:lnTo>
                    <a:pt x="76200" y="412602"/>
                  </a:lnTo>
                  <a:lnTo>
                    <a:pt x="58341" y="368549"/>
                  </a:lnTo>
                  <a:lnTo>
                    <a:pt x="78581" y="334021"/>
                  </a:lnTo>
                  <a:lnTo>
                    <a:pt x="45244" y="275680"/>
                  </a:lnTo>
                  <a:lnTo>
                    <a:pt x="0" y="237580"/>
                  </a:lnTo>
                  <a:lnTo>
                    <a:pt x="1191" y="186383"/>
                  </a:lnTo>
                  <a:lnTo>
                    <a:pt x="28575" y="122090"/>
                  </a:lnTo>
                  <a:lnTo>
                    <a:pt x="80962" y="38746"/>
                  </a:lnTo>
                  <a:lnTo>
                    <a:pt x="132020" y="0"/>
                  </a:lnTo>
                  <a:lnTo>
                    <a:pt x="141290" y="57176"/>
                  </a:lnTo>
                  <a:lnTo>
                    <a:pt x="164982" y="84053"/>
                  </a:lnTo>
                  <a:lnTo>
                    <a:pt x="141290" y="124125"/>
                  </a:lnTo>
                  <a:lnTo>
                    <a:pt x="109873" y="170550"/>
                  </a:lnTo>
                  <a:lnTo>
                    <a:pt x="136655" y="222351"/>
                  </a:lnTo>
                  <a:lnTo>
                    <a:pt x="169618" y="240432"/>
                  </a:lnTo>
                  <a:lnTo>
                    <a:pt x="216486" y="240432"/>
                  </a:lnTo>
                  <a:lnTo>
                    <a:pt x="226272" y="204269"/>
                  </a:lnTo>
                  <a:lnTo>
                    <a:pt x="230907" y="177880"/>
                  </a:lnTo>
                  <a:lnTo>
                    <a:pt x="211851" y="146605"/>
                  </a:lnTo>
                  <a:lnTo>
                    <a:pt x="179918" y="105067"/>
                  </a:lnTo>
                  <a:lnTo>
                    <a:pt x="207216" y="61574"/>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25" name="Freeform 213">
              <a:extLst>
                <a:ext uri="{FF2B5EF4-FFF2-40B4-BE49-F238E27FC236}">
                  <a16:creationId xmlns:a16="http://schemas.microsoft.com/office/drawing/2014/main" id="{4A2BFD6C-78AA-4407-9E54-F94E215E7C1A}"/>
                </a:ext>
              </a:extLst>
            </p:cNvPr>
            <p:cNvSpPr>
              <a:spLocks/>
            </p:cNvSpPr>
            <p:nvPr/>
          </p:nvSpPr>
          <p:spPr bwMode="auto">
            <a:xfrm>
              <a:off x="3090255" y="3745695"/>
              <a:ext cx="685574" cy="713685"/>
            </a:xfrm>
            <a:custGeom>
              <a:avLst/>
              <a:gdLst>
                <a:gd name="T0" fmla="*/ 445 w 4081463"/>
                <a:gd name="T1" fmla="*/ 104 h 4249737"/>
                <a:gd name="T2" fmla="*/ 468 w 4081463"/>
                <a:gd name="T3" fmla="*/ 108 h 4249737"/>
                <a:gd name="T4" fmla="*/ 517 w 4081463"/>
                <a:gd name="T5" fmla="*/ 116 h 4249737"/>
                <a:gd name="T6" fmla="*/ 583 w 4081463"/>
                <a:gd name="T7" fmla="*/ 146 h 4249737"/>
                <a:gd name="T8" fmla="*/ 588 w 4081463"/>
                <a:gd name="T9" fmla="*/ 199 h 4249737"/>
                <a:gd name="T10" fmla="*/ 564 w 4081463"/>
                <a:gd name="T11" fmla="*/ 225 h 4249737"/>
                <a:gd name="T12" fmla="*/ 536 w 4081463"/>
                <a:gd name="T13" fmla="*/ 255 h 4249737"/>
                <a:gd name="T14" fmla="*/ 535 w 4081463"/>
                <a:gd name="T15" fmla="*/ 301 h 4249737"/>
                <a:gd name="T16" fmla="*/ 525 w 4081463"/>
                <a:gd name="T17" fmla="*/ 338 h 4249737"/>
                <a:gd name="T18" fmla="*/ 519 w 4081463"/>
                <a:gd name="T19" fmla="*/ 367 h 4249737"/>
                <a:gd name="T20" fmla="*/ 510 w 4081463"/>
                <a:gd name="T21" fmla="*/ 400 h 4249737"/>
                <a:gd name="T22" fmla="*/ 491 w 4081463"/>
                <a:gd name="T23" fmla="*/ 423 h 4249737"/>
                <a:gd name="T24" fmla="*/ 451 w 4081463"/>
                <a:gd name="T25" fmla="*/ 432 h 4249737"/>
                <a:gd name="T26" fmla="*/ 413 w 4081463"/>
                <a:gd name="T27" fmla="*/ 454 h 4249737"/>
                <a:gd name="T28" fmla="*/ 388 w 4081463"/>
                <a:gd name="T29" fmla="*/ 490 h 4249737"/>
                <a:gd name="T30" fmla="*/ 385 w 4081463"/>
                <a:gd name="T31" fmla="*/ 521 h 4249737"/>
                <a:gd name="T32" fmla="*/ 366 w 4081463"/>
                <a:gd name="T33" fmla="*/ 547 h 4249737"/>
                <a:gd name="T34" fmla="*/ 352 w 4081463"/>
                <a:gd name="T35" fmla="*/ 572 h 4249737"/>
                <a:gd name="T36" fmla="*/ 316 w 4081463"/>
                <a:gd name="T37" fmla="*/ 610 h 4249737"/>
                <a:gd name="T38" fmla="*/ 276 w 4081463"/>
                <a:gd name="T39" fmla="*/ 571 h 4249737"/>
                <a:gd name="T40" fmla="*/ 260 w 4081463"/>
                <a:gd name="T41" fmla="*/ 540 h 4249737"/>
                <a:gd name="T42" fmla="*/ 301 w 4081463"/>
                <a:gd name="T43" fmla="*/ 501 h 4249737"/>
                <a:gd name="T44" fmla="*/ 296 w 4081463"/>
                <a:gd name="T45" fmla="*/ 466 h 4249737"/>
                <a:gd name="T46" fmla="*/ 278 w 4081463"/>
                <a:gd name="T47" fmla="*/ 444 h 4249737"/>
                <a:gd name="T48" fmla="*/ 240 w 4081463"/>
                <a:gd name="T49" fmla="*/ 395 h 4249737"/>
                <a:gd name="T50" fmla="*/ 252 w 4081463"/>
                <a:gd name="T51" fmla="*/ 354 h 4249737"/>
                <a:gd name="T52" fmla="*/ 242 w 4081463"/>
                <a:gd name="T53" fmla="*/ 317 h 4249737"/>
                <a:gd name="T54" fmla="*/ 215 w 4081463"/>
                <a:gd name="T55" fmla="*/ 303 h 4249737"/>
                <a:gd name="T56" fmla="*/ 193 w 4081463"/>
                <a:gd name="T57" fmla="*/ 268 h 4249737"/>
                <a:gd name="T58" fmla="*/ 160 w 4081463"/>
                <a:gd name="T59" fmla="*/ 252 h 4249737"/>
                <a:gd name="T60" fmla="*/ 132 w 4081463"/>
                <a:gd name="T61" fmla="*/ 230 h 4249737"/>
                <a:gd name="T62" fmla="*/ 108 w 4081463"/>
                <a:gd name="T63" fmla="*/ 216 h 4249737"/>
                <a:gd name="T64" fmla="*/ 75 w 4081463"/>
                <a:gd name="T65" fmla="*/ 229 h 4249737"/>
                <a:gd name="T66" fmla="*/ 49 w 4081463"/>
                <a:gd name="T67" fmla="*/ 212 h 4249737"/>
                <a:gd name="T68" fmla="*/ 16 w 4081463"/>
                <a:gd name="T69" fmla="*/ 200 h 4249737"/>
                <a:gd name="T70" fmla="*/ 11 w 4081463"/>
                <a:gd name="T71" fmla="*/ 166 h 4249737"/>
                <a:gd name="T72" fmla="*/ 30 w 4081463"/>
                <a:gd name="T73" fmla="*/ 137 h 4249737"/>
                <a:gd name="T74" fmla="*/ 62 w 4081463"/>
                <a:gd name="T75" fmla="*/ 122 h 4249737"/>
                <a:gd name="T76" fmla="*/ 64 w 4081463"/>
                <a:gd name="T77" fmla="*/ 80 h 4249737"/>
                <a:gd name="T78" fmla="*/ 73 w 4081463"/>
                <a:gd name="T79" fmla="*/ 59 h 4249737"/>
                <a:gd name="T80" fmla="*/ 69 w 4081463"/>
                <a:gd name="T81" fmla="*/ 50 h 4249737"/>
                <a:gd name="T82" fmla="*/ 105 w 4081463"/>
                <a:gd name="T83" fmla="*/ 51 h 4249737"/>
                <a:gd name="T84" fmla="*/ 128 w 4081463"/>
                <a:gd name="T85" fmla="*/ 64 h 4249737"/>
                <a:gd name="T86" fmla="*/ 157 w 4081463"/>
                <a:gd name="T87" fmla="*/ 39 h 4249737"/>
                <a:gd name="T88" fmla="*/ 140 w 4081463"/>
                <a:gd name="T89" fmla="*/ 13 h 4249737"/>
                <a:gd name="T90" fmla="*/ 171 w 4081463"/>
                <a:gd name="T91" fmla="*/ 14 h 4249737"/>
                <a:gd name="T92" fmla="*/ 210 w 4081463"/>
                <a:gd name="T93" fmla="*/ 8 h 4249737"/>
                <a:gd name="T94" fmla="*/ 214 w 4081463"/>
                <a:gd name="T95" fmla="*/ 43 h 4249737"/>
                <a:gd name="T96" fmla="*/ 244 w 4081463"/>
                <a:gd name="T97" fmla="*/ 50 h 4249737"/>
                <a:gd name="T98" fmla="*/ 271 w 4081463"/>
                <a:gd name="T99" fmla="*/ 43 h 4249737"/>
                <a:gd name="T100" fmla="*/ 296 w 4081463"/>
                <a:gd name="T101" fmla="*/ 42 h 4249737"/>
                <a:gd name="T102" fmla="*/ 327 w 4081463"/>
                <a:gd name="T103" fmla="*/ 30 h 4249737"/>
                <a:gd name="T104" fmla="*/ 346 w 4081463"/>
                <a:gd name="T105" fmla="*/ 29 h 4249737"/>
                <a:gd name="T106" fmla="*/ 354 w 4081463"/>
                <a:gd name="T107" fmla="*/ 64 h 4249737"/>
                <a:gd name="T108" fmla="*/ 355 w 4081463"/>
                <a:gd name="T109" fmla="*/ 82 h 4249737"/>
                <a:gd name="T110" fmla="*/ 386 w 4081463"/>
                <a:gd name="T111" fmla="*/ 82 h 4249737"/>
                <a:gd name="T112" fmla="*/ 357 w 4081463"/>
                <a:gd name="T113" fmla="*/ 99 h 4249737"/>
                <a:gd name="T114" fmla="*/ 386 w 4081463"/>
                <a:gd name="T115" fmla="*/ 95 h 4249737"/>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w 4081463"/>
                <a:gd name="T175" fmla="*/ 0 h 4249737"/>
                <a:gd name="T176" fmla="*/ 4081463 w 4081463"/>
                <a:gd name="T177" fmla="*/ 4249737 h 4249737"/>
              </a:gdLst>
              <a:ahLst/>
              <a:cxnLst>
                <a:cxn ang="T116">
                  <a:pos x="T0" y="T1"/>
                </a:cxn>
                <a:cxn ang="T117">
                  <a:pos x="T2" y="T3"/>
                </a:cxn>
                <a:cxn ang="T118">
                  <a:pos x="T4" y="T5"/>
                </a:cxn>
                <a:cxn ang="T119">
                  <a:pos x="T6" y="T7"/>
                </a:cxn>
                <a:cxn ang="T120">
                  <a:pos x="T8" y="T9"/>
                </a:cxn>
                <a:cxn ang="T121">
                  <a:pos x="T10" y="T11"/>
                </a:cxn>
                <a:cxn ang="T122">
                  <a:pos x="T12" y="T13"/>
                </a:cxn>
                <a:cxn ang="T123">
                  <a:pos x="T14" y="T15"/>
                </a:cxn>
                <a:cxn ang="T124">
                  <a:pos x="T16" y="T17"/>
                </a:cxn>
                <a:cxn ang="T125">
                  <a:pos x="T18" y="T19"/>
                </a:cxn>
                <a:cxn ang="T126">
                  <a:pos x="T20" y="T21"/>
                </a:cxn>
                <a:cxn ang="T127">
                  <a:pos x="T22" y="T23"/>
                </a:cxn>
                <a:cxn ang="T128">
                  <a:pos x="T24" y="T25"/>
                </a:cxn>
                <a:cxn ang="T129">
                  <a:pos x="T26" y="T27"/>
                </a:cxn>
                <a:cxn ang="T130">
                  <a:pos x="T28" y="T29"/>
                </a:cxn>
                <a:cxn ang="T131">
                  <a:pos x="T30" y="T31"/>
                </a:cxn>
                <a:cxn ang="T132">
                  <a:pos x="T32" y="T33"/>
                </a:cxn>
                <a:cxn ang="T133">
                  <a:pos x="T34" y="T35"/>
                </a:cxn>
                <a:cxn ang="T134">
                  <a:pos x="T36" y="T37"/>
                </a:cxn>
                <a:cxn ang="T135">
                  <a:pos x="T38" y="T39"/>
                </a:cxn>
                <a:cxn ang="T136">
                  <a:pos x="T40" y="T41"/>
                </a:cxn>
                <a:cxn ang="T137">
                  <a:pos x="T42" y="T43"/>
                </a:cxn>
                <a:cxn ang="T138">
                  <a:pos x="T44" y="T45"/>
                </a:cxn>
                <a:cxn ang="T139">
                  <a:pos x="T46" y="T47"/>
                </a:cxn>
                <a:cxn ang="T140">
                  <a:pos x="T48" y="T49"/>
                </a:cxn>
                <a:cxn ang="T141">
                  <a:pos x="T50" y="T51"/>
                </a:cxn>
                <a:cxn ang="T142">
                  <a:pos x="T52" y="T53"/>
                </a:cxn>
                <a:cxn ang="T143">
                  <a:pos x="T54" y="T55"/>
                </a:cxn>
                <a:cxn ang="T144">
                  <a:pos x="T56" y="T57"/>
                </a:cxn>
                <a:cxn ang="T145">
                  <a:pos x="T58" y="T59"/>
                </a:cxn>
                <a:cxn ang="T146">
                  <a:pos x="T60" y="T61"/>
                </a:cxn>
                <a:cxn ang="T147">
                  <a:pos x="T62" y="T63"/>
                </a:cxn>
                <a:cxn ang="T148">
                  <a:pos x="T64" y="T65"/>
                </a:cxn>
                <a:cxn ang="T149">
                  <a:pos x="T66" y="T67"/>
                </a:cxn>
                <a:cxn ang="T150">
                  <a:pos x="T68" y="T69"/>
                </a:cxn>
                <a:cxn ang="T151">
                  <a:pos x="T70" y="T71"/>
                </a:cxn>
                <a:cxn ang="T152">
                  <a:pos x="T72" y="T73"/>
                </a:cxn>
                <a:cxn ang="T153">
                  <a:pos x="T74" y="T75"/>
                </a:cxn>
                <a:cxn ang="T154">
                  <a:pos x="T76" y="T77"/>
                </a:cxn>
                <a:cxn ang="T155">
                  <a:pos x="T78" y="T79"/>
                </a:cxn>
                <a:cxn ang="T156">
                  <a:pos x="T80" y="T81"/>
                </a:cxn>
                <a:cxn ang="T157">
                  <a:pos x="T82" y="T83"/>
                </a:cxn>
                <a:cxn ang="T158">
                  <a:pos x="T84" y="T85"/>
                </a:cxn>
                <a:cxn ang="T159">
                  <a:pos x="T86" y="T87"/>
                </a:cxn>
                <a:cxn ang="T160">
                  <a:pos x="T88" y="T89"/>
                </a:cxn>
                <a:cxn ang="T161">
                  <a:pos x="T90" y="T91"/>
                </a:cxn>
                <a:cxn ang="T162">
                  <a:pos x="T92" y="T93"/>
                </a:cxn>
                <a:cxn ang="T163">
                  <a:pos x="T94" y="T95"/>
                </a:cxn>
                <a:cxn ang="T164">
                  <a:pos x="T96" y="T97"/>
                </a:cxn>
                <a:cxn ang="T165">
                  <a:pos x="T98" y="T99"/>
                </a:cxn>
                <a:cxn ang="T166">
                  <a:pos x="T100" y="T101"/>
                </a:cxn>
                <a:cxn ang="T167">
                  <a:pos x="T102" y="T103"/>
                </a:cxn>
                <a:cxn ang="T168">
                  <a:pos x="T104" y="T105"/>
                </a:cxn>
                <a:cxn ang="T169">
                  <a:pos x="T106" y="T107"/>
                </a:cxn>
                <a:cxn ang="T170">
                  <a:pos x="T108" y="T109"/>
                </a:cxn>
                <a:cxn ang="T171">
                  <a:pos x="T110" y="T111"/>
                </a:cxn>
                <a:cxn ang="T172">
                  <a:pos x="T112" y="T113"/>
                </a:cxn>
                <a:cxn ang="T173">
                  <a:pos x="T114" y="T115"/>
                </a:cxn>
              </a:cxnLst>
              <a:rect l="T174" t="T175" r="T176" b="T177"/>
              <a:pathLst>
                <a:path w="4081463" h="4249737">
                  <a:moveTo>
                    <a:pt x="2779713" y="577850"/>
                  </a:moveTo>
                  <a:lnTo>
                    <a:pt x="2844800" y="598487"/>
                  </a:lnTo>
                  <a:lnTo>
                    <a:pt x="2906713" y="611187"/>
                  </a:lnTo>
                  <a:lnTo>
                    <a:pt x="2952750" y="638175"/>
                  </a:lnTo>
                  <a:lnTo>
                    <a:pt x="3022600" y="681037"/>
                  </a:lnTo>
                  <a:lnTo>
                    <a:pt x="3068638" y="719137"/>
                  </a:lnTo>
                  <a:lnTo>
                    <a:pt x="3049588" y="766762"/>
                  </a:lnTo>
                  <a:lnTo>
                    <a:pt x="3046413" y="801687"/>
                  </a:lnTo>
                  <a:lnTo>
                    <a:pt x="3076575" y="817562"/>
                  </a:lnTo>
                  <a:lnTo>
                    <a:pt x="3116263" y="779462"/>
                  </a:lnTo>
                  <a:lnTo>
                    <a:pt x="3170238" y="742950"/>
                  </a:lnTo>
                  <a:lnTo>
                    <a:pt x="3221038" y="747712"/>
                  </a:lnTo>
                  <a:lnTo>
                    <a:pt x="3270250" y="769937"/>
                  </a:lnTo>
                  <a:lnTo>
                    <a:pt x="3309938" y="790575"/>
                  </a:lnTo>
                  <a:lnTo>
                    <a:pt x="3338513" y="766762"/>
                  </a:lnTo>
                  <a:lnTo>
                    <a:pt x="3376613" y="798512"/>
                  </a:lnTo>
                  <a:lnTo>
                    <a:pt x="3513138" y="792162"/>
                  </a:lnTo>
                  <a:lnTo>
                    <a:pt x="3559175" y="798512"/>
                  </a:lnTo>
                  <a:lnTo>
                    <a:pt x="3627438" y="830262"/>
                  </a:lnTo>
                  <a:lnTo>
                    <a:pt x="3690938" y="876300"/>
                  </a:lnTo>
                  <a:lnTo>
                    <a:pt x="3851275" y="996950"/>
                  </a:lnTo>
                  <a:lnTo>
                    <a:pt x="3908425" y="1008062"/>
                  </a:lnTo>
                  <a:lnTo>
                    <a:pt x="3973513" y="993775"/>
                  </a:lnTo>
                  <a:lnTo>
                    <a:pt x="4017963" y="1009650"/>
                  </a:lnTo>
                  <a:lnTo>
                    <a:pt x="4037013" y="1057275"/>
                  </a:lnTo>
                  <a:lnTo>
                    <a:pt x="4073525" y="1114425"/>
                  </a:lnTo>
                  <a:lnTo>
                    <a:pt x="4081463" y="1184275"/>
                  </a:lnTo>
                  <a:lnTo>
                    <a:pt x="4075113" y="1306512"/>
                  </a:lnTo>
                  <a:lnTo>
                    <a:pt x="4068763" y="1346200"/>
                  </a:lnTo>
                  <a:lnTo>
                    <a:pt x="4052888" y="1373187"/>
                  </a:lnTo>
                  <a:lnTo>
                    <a:pt x="4037013" y="1416050"/>
                  </a:lnTo>
                  <a:lnTo>
                    <a:pt x="3998913" y="1447800"/>
                  </a:lnTo>
                  <a:lnTo>
                    <a:pt x="3970338" y="1482725"/>
                  </a:lnTo>
                  <a:lnTo>
                    <a:pt x="3941763" y="1528762"/>
                  </a:lnTo>
                  <a:lnTo>
                    <a:pt x="3900488" y="1533525"/>
                  </a:lnTo>
                  <a:lnTo>
                    <a:pt x="3884613" y="1552575"/>
                  </a:lnTo>
                  <a:lnTo>
                    <a:pt x="3844925" y="1608137"/>
                  </a:lnTo>
                  <a:lnTo>
                    <a:pt x="3821113" y="1662112"/>
                  </a:lnTo>
                  <a:lnTo>
                    <a:pt x="3776663" y="1709737"/>
                  </a:lnTo>
                  <a:lnTo>
                    <a:pt x="3763963" y="1752600"/>
                  </a:lnTo>
                  <a:lnTo>
                    <a:pt x="3722688" y="1741487"/>
                  </a:lnTo>
                  <a:lnTo>
                    <a:pt x="3690938" y="1760537"/>
                  </a:lnTo>
                  <a:lnTo>
                    <a:pt x="3681413" y="1817687"/>
                  </a:lnTo>
                  <a:lnTo>
                    <a:pt x="3668713" y="1862137"/>
                  </a:lnTo>
                  <a:lnTo>
                    <a:pt x="3663950" y="1901825"/>
                  </a:lnTo>
                  <a:lnTo>
                    <a:pt x="3663950" y="1968500"/>
                  </a:lnTo>
                  <a:lnTo>
                    <a:pt x="3673475" y="2022475"/>
                  </a:lnTo>
                  <a:lnTo>
                    <a:pt x="3684588" y="2076450"/>
                  </a:lnTo>
                  <a:lnTo>
                    <a:pt x="3676650" y="2127250"/>
                  </a:lnTo>
                  <a:lnTo>
                    <a:pt x="3663950" y="2174875"/>
                  </a:lnTo>
                  <a:lnTo>
                    <a:pt x="3656013" y="2222500"/>
                  </a:lnTo>
                  <a:lnTo>
                    <a:pt x="3668713" y="2268537"/>
                  </a:lnTo>
                  <a:lnTo>
                    <a:pt x="3635375" y="2287587"/>
                  </a:lnTo>
                  <a:lnTo>
                    <a:pt x="3616325" y="2327275"/>
                  </a:lnTo>
                  <a:lnTo>
                    <a:pt x="3619500" y="2370137"/>
                  </a:lnTo>
                  <a:lnTo>
                    <a:pt x="3627438" y="2405062"/>
                  </a:lnTo>
                  <a:lnTo>
                    <a:pt x="3632200" y="2433637"/>
                  </a:lnTo>
                  <a:lnTo>
                    <a:pt x="3603625" y="2463800"/>
                  </a:lnTo>
                  <a:lnTo>
                    <a:pt x="3587750" y="2490787"/>
                  </a:lnTo>
                  <a:lnTo>
                    <a:pt x="3573463" y="2532062"/>
                  </a:lnTo>
                  <a:lnTo>
                    <a:pt x="3584575" y="2571750"/>
                  </a:lnTo>
                  <a:lnTo>
                    <a:pt x="3571875" y="2611437"/>
                  </a:lnTo>
                  <a:lnTo>
                    <a:pt x="3562350" y="2647950"/>
                  </a:lnTo>
                  <a:lnTo>
                    <a:pt x="3556000" y="2681287"/>
                  </a:lnTo>
                  <a:lnTo>
                    <a:pt x="3536950" y="2714625"/>
                  </a:lnTo>
                  <a:lnTo>
                    <a:pt x="3513138" y="2759075"/>
                  </a:lnTo>
                  <a:lnTo>
                    <a:pt x="3455988" y="2768600"/>
                  </a:lnTo>
                  <a:lnTo>
                    <a:pt x="3462338" y="2800350"/>
                  </a:lnTo>
                  <a:lnTo>
                    <a:pt x="3479800" y="2835275"/>
                  </a:lnTo>
                  <a:lnTo>
                    <a:pt x="3462338" y="2871787"/>
                  </a:lnTo>
                  <a:lnTo>
                    <a:pt x="3419475" y="2901950"/>
                  </a:lnTo>
                  <a:lnTo>
                    <a:pt x="3381375" y="2916237"/>
                  </a:lnTo>
                  <a:lnTo>
                    <a:pt x="3371850" y="2944812"/>
                  </a:lnTo>
                  <a:lnTo>
                    <a:pt x="3348038" y="2976562"/>
                  </a:lnTo>
                  <a:lnTo>
                    <a:pt x="3314700" y="2995612"/>
                  </a:lnTo>
                  <a:lnTo>
                    <a:pt x="3246438" y="2990850"/>
                  </a:lnTo>
                  <a:lnTo>
                    <a:pt x="3190875" y="2997200"/>
                  </a:lnTo>
                  <a:lnTo>
                    <a:pt x="3109913" y="2982912"/>
                  </a:lnTo>
                  <a:lnTo>
                    <a:pt x="3060700" y="3019425"/>
                  </a:lnTo>
                  <a:lnTo>
                    <a:pt x="3024188" y="3040062"/>
                  </a:lnTo>
                  <a:lnTo>
                    <a:pt x="2979738" y="3063875"/>
                  </a:lnTo>
                  <a:lnTo>
                    <a:pt x="2936875" y="3082925"/>
                  </a:lnTo>
                  <a:lnTo>
                    <a:pt x="2889250" y="3105150"/>
                  </a:lnTo>
                  <a:lnTo>
                    <a:pt x="2847975" y="3130550"/>
                  </a:lnTo>
                  <a:lnTo>
                    <a:pt x="2813050" y="3163887"/>
                  </a:lnTo>
                  <a:lnTo>
                    <a:pt x="2779713" y="3209925"/>
                  </a:lnTo>
                  <a:lnTo>
                    <a:pt x="2767013" y="3243262"/>
                  </a:lnTo>
                  <a:lnTo>
                    <a:pt x="2724150" y="3262312"/>
                  </a:lnTo>
                  <a:lnTo>
                    <a:pt x="2684463" y="3306762"/>
                  </a:lnTo>
                  <a:lnTo>
                    <a:pt x="2670175" y="3378200"/>
                  </a:lnTo>
                  <a:lnTo>
                    <a:pt x="2681288" y="3424237"/>
                  </a:lnTo>
                  <a:lnTo>
                    <a:pt x="2720975" y="3446462"/>
                  </a:lnTo>
                  <a:lnTo>
                    <a:pt x="2703513" y="3481387"/>
                  </a:lnTo>
                  <a:lnTo>
                    <a:pt x="2687638" y="3516312"/>
                  </a:lnTo>
                  <a:lnTo>
                    <a:pt x="2667000" y="3559175"/>
                  </a:lnTo>
                  <a:lnTo>
                    <a:pt x="2651125" y="3594100"/>
                  </a:lnTo>
                  <a:lnTo>
                    <a:pt x="2638425" y="3633787"/>
                  </a:lnTo>
                  <a:lnTo>
                    <a:pt x="2614613" y="3603625"/>
                  </a:lnTo>
                  <a:lnTo>
                    <a:pt x="2576513" y="3606800"/>
                  </a:lnTo>
                  <a:lnTo>
                    <a:pt x="2593975" y="3683000"/>
                  </a:lnTo>
                  <a:lnTo>
                    <a:pt x="2557463" y="3719512"/>
                  </a:lnTo>
                  <a:lnTo>
                    <a:pt x="2519363" y="3773487"/>
                  </a:lnTo>
                  <a:lnTo>
                    <a:pt x="2473325" y="3770312"/>
                  </a:lnTo>
                  <a:lnTo>
                    <a:pt x="2470150" y="3810000"/>
                  </a:lnTo>
                  <a:lnTo>
                    <a:pt x="2457450" y="3846512"/>
                  </a:lnTo>
                  <a:lnTo>
                    <a:pt x="2460625" y="3878262"/>
                  </a:lnTo>
                  <a:lnTo>
                    <a:pt x="2443163" y="3916362"/>
                  </a:lnTo>
                  <a:lnTo>
                    <a:pt x="2425700" y="3946525"/>
                  </a:lnTo>
                  <a:lnTo>
                    <a:pt x="2400300" y="3975100"/>
                  </a:lnTo>
                  <a:lnTo>
                    <a:pt x="2366963" y="3994150"/>
                  </a:lnTo>
                  <a:lnTo>
                    <a:pt x="2308225" y="4081462"/>
                  </a:lnTo>
                  <a:lnTo>
                    <a:pt x="2257425" y="4216400"/>
                  </a:lnTo>
                  <a:lnTo>
                    <a:pt x="2209800" y="4249737"/>
                  </a:lnTo>
                  <a:lnTo>
                    <a:pt x="2179638" y="4205287"/>
                  </a:lnTo>
                  <a:lnTo>
                    <a:pt x="2209800" y="4116387"/>
                  </a:lnTo>
                  <a:lnTo>
                    <a:pt x="2151063" y="4064000"/>
                  </a:lnTo>
                  <a:lnTo>
                    <a:pt x="2105025" y="4029075"/>
                  </a:lnTo>
                  <a:lnTo>
                    <a:pt x="2032000" y="4005262"/>
                  </a:lnTo>
                  <a:lnTo>
                    <a:pt x="1960563" y="3938587"/>
                  </a:lnTo>
                  <a:lnTo>
                    <a:pt x="1900238" y="3935412"/>
                  </a:lnTo>
                  <a:lnTo>
                    <a:pt x="1884363" y="3910012"/>
                  </a:lnTo>
                  <a:lnTo>
                    <a:pt x="1828800" y="3876675"/>
                  </a:lnTo>
                  <a:lnTo>
                    <a:pt x="1808163" y="3833812"/>
                  </a:lnTo>
                  <a:lnTo>
                    <a:pt x="1743075" y="3805237"/>
                  </a:lnTo>
                  <a:lnTo>
                    <a:pt x="1755775" y="3762375"/>
                  </a:lnTo>
                  <a:lnTo>
                    <a:pt x="1789113" y="3725862"/>
                  </a:lnTo>
                  <a:lnTo>
                    <a:pt x="1814513" y="3683000"/>
                  </a:lnTo>
                  <a:lnTo>
                    <a:pt x="1884363" y="3625850"/>
                  </a:lnTo>
                  <a:lnTo>
                    <a:pt x="1890652" y="3581649"/>
                  </a:lnTo>
                  <a:lnTo>
                    <a:pt x="1971614" y="3517355"/>
                  </a:lnTo>
                  <a:lnTo>
                    <a:pt x="2036763" y="3463925"/>
                  </a:lnTo>
                  <a:lnTo>
                    <a:pt x="2074008" y="3455443"/>
                  </a:lnTo>
                  <a:lnTo>
                    <a:pt x="2105025" y="3425825"/>
                  </a:lnTo>
                  <a:lnTo>
                    <a:pt x="2083533" y="3338762"/>
                  </a:lnTo>
                  <a:lnTo>
                    <a:pt x="2065674" y="3289946"/>
                  </a:lnTo>
                  <a:lnTo>
                    <a:pt x="2034717" y="3278040"/>
                  </a:lnTo>
                  <a:lnTo>
                    <a:pt x="2007333" y="3279230"/>
                  </a:lnTo>
                  <a:lnTo>
                    <a:pt x="2036763" y="3214687"/>
                  </a:lnTo>
                  <a:lnTo>
                    <a:pt x="2028825" y="3167062"/>
                  </a:lnTo>
                  <a:lnTo>
                    <a:pt x="2038350" y="3121025"/>
                  </a:lnTo>
                  <a:lnTo>
                    <a:pt x="2027238" y="3081337"/>
                  </a:lnTo>
                  <a:lnTo>
                    <a:pt x="1981200" y="3068637"/>
                  </a:lnTo>
                  <a:lnTo>
                    <a:pt x="1936750" y="3082925"/>
                  </a:lnTo>
                  <a:lnTo>
                    <a:pt x="1912938" y="3059112"/>
                  </a:lnTo>
                  <a:lnTo>
                    <a:pt x="1893033" y="2966096"/>
                  </a:lnTo>
                  <a:lnTo>
                    <a:pt x="1843088" y="2897187"/>
                  </a:lnTo>
                  <a:lnTo>
                    <a:pt x="1715630" y="2876799"/>
                  </a:lnTo>
                  <a:lnTo>
                    <a:pt x="1674813" y="2887662"/>
                  </a:lnTo>
                  <a:lnTo>
                    <a:pt x="1662113" y="2792412"/>
                  </a:lnTo>
                  <a:lnTo>
                    <a:pt x="1655763" y="2724150"/>
                  </a:lnTo>
                  <a:lnTo>
                    <a:pt x="1657350" y="2643187"/>
                  </a:lnTo>
                  <a:lnTo>
                    <a:pt x="1677530" y="2614862"/>
                  </a:lnTo>
                  <a:lnTo>
                    <a:pt x="1685925" y="2578100"/>
                  </a:lnTo>
                  <a:lnTo>
                    <a:pt x="1711325" y="2511425"/>
                  </a:lnTo>
                  <a:lnTo>
                    <a:pt x="1714500" y="2484437"/>
                  </a:lnTo>
                  <a:lnTo>
                    <a:pt x="1735138" y="2439987"/>
                  </a:lnTo>
                  <a:lnTo>
                    <a:pt x="1752600" y="2382837"/>
                  </a:lnTo>
                  <a:lnTo>
                    <a:pt x="1760538" y="2335212"/>
                  </a:lnTo>
                  <a:lnTo>
                    <a:pt x="1762064" y="2302918"/>
                  </a:lnTo>
                  <a:lnTo>
                    <a:pt x="1745395" y="2262437"/>
                  </a:lnTo>
                  <a:lnTo>
                    <a:pt x="1677530" y="2216002"/>
                  </a:lnTo>
                  <a:lnTo>
                    <a:pt x="1666875" y="2185987"/>
                  </a:lnTo>
                  <a:lnTo>
                    <a:pt x="1671577" y="2133849"/>
                  </a:lnTo>
                  <a:lnTo>
                    <a:pt x="1643063" y="2127250"/>
                  </a:lnTo>
                  <a:lnTo>
                    <a:pt x="1594186" y="2130277"/>
                  </a:lnTo>
                  <a:lnTo>
                    <a:pt x="1513224" y="2130277"/>
                  </a:lnTo>
                  <a:lnTo>
                    <a:pt x="1485839" y="2117180"/>
                  </a:lnTo>
                  <a:lnTo>
                    <a:pt x="1479886" y="2088605"/>
                  </a:lnTo>
                  <a:lnTo>
                    <a:pt x="1463217" y="2049315"/>
                  </a:lnTo>
                  <a:lnTo>
                    <a:pt x="1466789" y="1995737"/>
                  </a:lnTo>
                  <a:lnTo>
                    <a:pt x="1451311" y="1945730"/>
                  </a:lnTo>
                  <a:lnTo>
                    <a:pt x="1422736" y="1876674"/>
                  </a:lnTo>
                  <a:lnTo>
                    <a:pt x="1381064" y="1844527"/>
                  </a:lnTo>
                  <a:lnTo>
                    <a:pt x="1332249" y="1846908"/>
                  </a:lnTo>
                  <a:lnTo>
                    <a:pt x="1287005" y="1831430"/>
                  </a:lnTo>
                  <a:lnTo>
                    <a:pt x="1265238" y="1803400"/>
                  </a:lnTo>
                  <a:lnTo>
                    <a:pt x="1216758" y="1798093"/>
                  </a:lnTo>
                  <a:lnTo>
                    <a:pt x="1179849" y="1774280"/>
                  </a:lnTo>
                  <a:lnTo>
                    <a:pt x="1145320" y="1751658"/>
                  </a:lnTo>
                  <a:lnTo>
                    <a:pt x="1100077" y="1737371"/>
                  </a:lnTo>
                  <a:lnTo>
                    <a:pt x="1058405" y="1744515"/>
                  </a:lnTo>
                  <a:lnTo>
                    <a:pt x="1009589" y="1730227"/>
                  </a:lnTo>
                  <a:lnTo>
                    <a:pt x="976252" y="1706415"/>
                  </a:lnTo>
                  <a:lnTo>
                    <a:pt x="941724" y="1670696"/>
                  </a:lnTo>
                  <a:lnTo>
                    <a:pt x="910767" y="1621880"/>
                  </a:lnTo>
                  <a:lnTo>
                    <a:pt x="908050" y="1589087"/>
                  </a:lnTo>
                  <a:lnTo>
                    <a:pt x="903288" y="1538287"/>
                  </a:lnTo>
                  <a:lnTo>
                    <a:pt x="914339" y="1467099"/>
                  </a:lnTo>
                  <a:lnTo>
                    <a:pt x="883383" y="1465908"/>
                  </a:lnTo>
                  <a:lnTo>
                    <a:pt x="829805" y="1458765"/>
                  </a:lnTo>
                  <a:lnTo>
                    <a:pt x="786942" y="1474243"/>
                  </a:lnTo>
                  <a:lnTo>
                    <a:pt x="744538" y="1490662"/>
                  </a:lnTo>
                  <a:lnTo>
                    <a:pt x="698836" y="1514724"/>
                  </a:lnTo>
                  <a:lnTo>
                    <a:pt x="657164" y="1556396"/>
                  </a:lnTo>
                  <a:lnTo>
                    <a:pt x="619064" y="1580208"/>
                  </a:lnTo>
                  <a:lnTo>
                    <a:pt x="578583" y="1594496"/>
                  </a:lnTo>
                  <a:lnTo>
                    <a:pt x="554770" y="1590924"/>
                  </a:lnTo>
                  <a:lnTo>
                    <a:pt x="514289" y="1582590"/>
                  </a:lnTo>
                  <a:lnTo>
                    <a:pt x="480952" y="1581399"/>
                  </a:lnTo>
                  <a:lnTo>
                    <a:pt x="425450" y="1579562"/>
                  </a:lnTo>
                  <a:lnTo>
                    <a:pt x="379413" y="1600200"/>
                  </a:lnTo>
                  <a:lnTo>
                    <a:pt x="361950" y="1573212"/>
                  </a:lnTo>
                  <a:lnTo>
                    <a:pt x="361950" y="1509712"/>
                  </a:lnTo>
                  <a:lnTo>
                    <a:pt x="338138" y="1458912"/>
                  </a:lnTo>
                  <a:lnTo>
                    <a:pt x="304800" y="1487487"/>
                  </a:lnTo>
                  <a:lnTo>
                    <a:pt x="255588" y="1493837"/>
                  </a:lnTo>
                  <a:lnTo>
                    <a:pt x="207108" y="1479005"/>
                  </a:lnTo>
                  <a:lnTo>
                    <a:pt x="180975" y="1450975"/>
                  </a:lnTo>
                  <a:lnTo>
                    <a:pt x="123825" y="1427162"/>
                  </a:lnTo>
                  <a:lnTo>
                    <a:pt x="111125" y="1381125"/>
                  </a:lnTo>
                  <a:lnTo>
                    <a:pt x="65088" y="1349375"/>
                  </a:lnTo>
                  <a:lnTo>
                    <a:pt x="33338" y="1311275"/>
                  </a:lnTo>
                  <a:lnTo>
                    <a:pt x="7938" y="1271587"/>
                  </a:lnTo>
                  <a:lnTo>
                    <a:pt x="0" y="1220787"/>
                  </a:lnTo>
                  <a:lnTo>
                    <a:pt x="36513" y="1184275"/>
                  </a:lnTo>
                  <a:lnTo>
                    <a:pt x="73025" y="1143000"/>
                  </a:lnTo>
                  <a:lnTo>
                    <a:pt x="82550" y="1092200"/>
                  </a:lnTo>
                  <a:lnTo>
                    <a:pt x="92075" y="1058862"/>
                  </a:lnTo>
                  <a:lnTo>
                    <a:pt x="103188" y="1028700"/>
                  </a:lnTo>
                  <a:lnTo>
                    <a:pt x="131763" y="1001712"/>
                  </a:lnTo>
                  <a:lnTo>
                    <a:pt x="173038" y="969962"/>
                  </a:lnTo>
                  <a:lnTo>
                    <a:pt x="209550" y="942975"/>
                  </a:lnTo>
                  <a:lnTo>
                    <a:pt x="255588" y="942975"/>
                  </a:lnTo>
                  <a:lnTo>
                    <a:pt x="304800" y="930275"/>
                  </a:lnTo>
                  <a:lnTo>
                    <a:pt x="346075" y="906462"/>
                  </a:lnTo>
                  <a:lnTo>
                    <a:pt x="396417" y="919412"/>
                  </a:lnTo>
                  <a:lnTo>
                    <a:pt x="432136" y="888455"/>
                  </a:lnTo>
                  <a:lnTo>
                    <a:pt x="425450" y="844550"/>
                  </a:lnTo>
                  <a:lnTo>
                    <a:pt x="436563" y="790575"/>
                  </a:lnTo>
                  <a:lnTo>
                    <a:pt x="446088" y="742950"/>
                  </a:lnTo>
                  <a:lnTo>
                    <a:pt x="446088" y="679450"/>
                  </a:lnTo>
                  <a:lnTo>
                    <a:pt x="467855" y="632471"/>
                  </a:lnTo>
                  <a:lnTo>
                    <a:pt x="457200" y="593725"/>
                  </a:lnTo>
                  <a:lnTo>
                    <a:pt x="441325" y="550862"/>
                  </a:lnTo>
                  <a:lnTo>
                    <a:pt x="390464" y="514599"/>
                  </a:lnTo>
                  <a:lnTo>
                    <a:pt x="389274" y="482452"/>
                  </a:lnTo>
                  <a:lnTo>
                    <a:pt x="404813" y="449262"/>
                  </a:lnTo>
                  <a:lnTo>
                    <a:pt x="446088" y="441325"/>
                  </a:lnTo>
                  <a:lnTo>
                    <a:pt x="492858" y="443162"/>
                  </a:lnTo>
                  <a:lnTo>
                    <a:pt x="503238" y="406400"/>
                  </a:lnTo>
                  <a:lnTo>
                    <a:pt x="474663" y="411162"/>
                  </a:lnTo>
                  <a:lnTo>
                    <a:pt x="449995" y="402680"/>
                  </a:lnTo>
                  <a:lnTo>
                    <a:pt x="436899" y="388393"/>
                  </a:lnTo>
                  <a:lnTo>
                    <a:pt x="425450" y="363537"/>
                  </a:lnTo>
                  <a:lnTo>
                    <a:pt x="425450" y="334962"/>
                  </a:lnTo>
                  <a:lnTo>
                    <a:pt x="477838" y="344487"/>
                  </a:lnTo>
                  <a:lnTo>
                    <a:pt x="529767" y="326480"/>
                  </a:lnTo>
                  <a:lnTo>
                    <a:pt x="565150" y="339725"/>
                  </a:lnTo>
                  <a:lnTo>
                    <a:pt x="600014" y="320527"/>
                  </a:lnTo>
                  <a:lnTo>
                    <a:pt x="661927" y="299096"/>
                  </a:lnTo>
                  <a:lnTo>
                    <a:pt x="687388" y="317500"/>
                  </a:lnTo>
                  <a:lnTo>
                    <a:pt x="722313" y="349250"/>
                  </a:lnTo>
                  <a:lnTo>
                    <a:pt x="709613" y="390525"/>
                  </a:lnTo>
                  <a:lnTo>
                    <a:pt x="753605" y="409824"/>
                  </a:lnTo>
                  <a:lnTo>
                    <a:pt x="809564" y="430065"/>
                  </a:lnTo>
                  <a:lnTo>
                    <a:pt x="849313" y="403225"/>
                  </a:lnTo>
                  <a:lnTo>
                    <a:pt x="871477" y="419349"/>
                  </a:lnTo>
                  <a:lnTo>
                    <a:pt x="881002" y="444352"/>
                  </a:lnTo>
                  <a:lnTo>
                    <a:pt x="911225" y="403225"/>
                  </a:lnTo>
                  <a:lnTo>
                    <a:pt x="944563" y="374650"/>
                  </a:lnTo>
                  <a:lnTo>
                    <a:pt x="1004888" y="355600"/>
                  </a:lnTo>
                  <a:lnTo>
                    <a:pt x="1035050" y="317500"/>
                  </a:lnTo>
                  <a:lnTo>
                    <a:pt x="1063625" y="293687"/>
                  </a:lnTo>
                  <a:lnTo>
                    <a:pt x="1081088" y="266700"/>
                  </a:lnTo>
                  <a:lnTo>
                    <a:pt x="1031875" y="258762"/>
                  </a:lnTo>
                  <a:lnTo>
                    <a:pt x="1027449" y="227658"/>
                  </a:lnTo>
                  <a:lnTo>
                    <a:pt x="1004888" y="196850"/>
                  </a:lnTo>
                  <a:lnTo>
                    <a:pt x="1001713" y="146050"/>
                  </a:lnTo>
                  <a:lnTo>
                    <a:pt x="976313" y="123825"/>
                  </a:lnTo>
                  <a:lnTo>
                    <a:pt x="964345" y="88355"/>
                  </a:lnTo>
                  <a:lnTo>
                    <a:pt x="1023938" y="95250"/>
                  </a:lnTo>
                  <a:lnTo>
                    <a:pt x="1048880" y="113358"/>
                  </a:lnTo>
                  <a:lnTo>
                    <a:pt x="1094124" y="110977"/>
                  </a:lnTo>
                  <a:lnTo>
                    <a:pt x="1139367" y="153840"/>
                  </a:lnTo>
                  <a:lnTo>
                    <a:pt x="1152525" y="123825"/>
                  </a:lnTo>
                  <a:lnTo>
                    <a:pt x="1179513" y="96837"/>
                  </a:lnTo>
                  <a:lnTo>
                    <a:pt x="1236663" y="95250"/>
                  </a:lnTo>
                  <a:lnTo>
                    <a:pt x="1301750" y="77787"/>
                  </a:lnTo>
                  <a:lnTo>
                    <a:pt x="1339850" y="42862"/>
                  </a:lnTo>
                  <a:lnTo>
                    <a:pt x="1385888" y="11112"/>
                  </a:lnTo>
                  <a:lnTo>
                    <a:pt x="1430338" y="0"/>
                  </a:lnTo>
                  <a:lnTo>
                    <a:pt x="1443038" y="55562"/>
                  </a:lnTo>
                  <a:lnTo>
                    <a:pt x="1512888" y="77787"/>
                  </a:lnTo>
                  <a:lnTo>
                    <a:pt x="1482725" y="128587"/>
                  </a:lnTo>
                  <a:lnTo>
                    <a:pt x="1458913" y="160337"/>
                  </a:lnTo>
                  <a:lnTo>
                    <a:pt x="1450975" y="231775"/>
                  </a:lnTo>
                  <a:lnTo>
                    <a:pt x="1450975" y="273050"/>
                  </a:lnTo>
                  <a:lnTo>
                    <a:pt x="1471613" y="293687"/>
                  </a:lnTo>
                  <a:lnTo>
                    <a:pt x="1474788" y="328612"/>
                  </a:lnTo>
                  <a:lnTo>
                    <a:pt x="1509713" y="355600"/>
                  </a:lnTo>
                  <a:lnTo>
                    <a:pt x="1550988" y="379412"/>
                  </a:lnTo>
                  <a:lnTo>
                    <a:pt x="1595438" y="371475"/>
                  </a:lnTo>
                  <a:lnTo>
                    <a:pt x="1627524" y="338387"/>
                  </a:lnTo>
                  <a:lnTo>
                    <a:pt x="1678720" y="341958"/>
                  </a:lnTo>
                  <a:lnTo>
                    <a:pt x="1723964" y="325290"/>
                  </a:lnTo>
                  <a:lnTo>
                    <a:pt x="1762064" y="314574"/>
                  </a:lnTo>
                  <a:lnTo>
                    <a:pt x="1806575" y="312737"/>
                  </a:lnTo>
                  <a:lnTo>
                    <a:pt x="1858963" y="323850"/>
                  </a:lnTo>
                  <a:lnTo>
                    <a:pt x="1897063" y="312737"/>
                  </a:lnTo>
                  <a:lnTo>
                    <a:pt x="1868488" y="298450"/>
                  </a:lnTo>
                  <a:lnTo>
                    <a:pt x="1858963" y="273050"/>
                  </a:lnTo>
                  <a:lnTo>
                    <a:pt x="1905000" y="254000"/>
                  </a:lnTo>
                  <a:lnTo>
                    <a:pt x="1944688" y="258762"/>
                  </a:lnTo>
                  <a:lnTo>
                    <a:pt x="1974850" y="254000"/>
                  </a:lnTo>
                  <a:lnTo>
                    <a:pt x="2000250" y="269875"/>
                  </a:lnTo>
                  <a:lnTo>
                    <a:pt x="2041525" y="288925"/>
                  </a:lnTo>
                  <a:lnTo>
                    <a:pt x="2097088" y="277812"/>
                  </a:lnTo>
                  <a:lnTo>
                    <a:pt x="2124075" y="287337"/>
                  </a:lnTo>
                  <a:lnTo>
                    <a:pt x="2160588" y="277812"/>
                  </a:lnTo>
                  <a:lnTo>
                    <a:pt x="2189163" y="277812"/>
                  </a:lnTo>
                  <a:lnTo>
                    <a:pt x="2222500" y="249237"/>
                  </a:lnTo>
                  <a:lnTo>
                    <a:pt x="2251075" y="203200"/>
                  </a:lnTo>
                  <a:lnTo>
                    <a:pt x="2274888" y="168275"/>
                  </a:lnTo>
                  <a:lnTo>
                    <a:pt x="2300288" y="136525"/>
                  </a:lnTo>
                  <a:lnTo>
                    <a:pt x="2325688" y="106362"/>
                  </a:lnTo>
                  <a:lnTo>
                    <a:pt x="2362200" y="82550"/>
                  </a:lnTo>
                  <a:lnTo>
                    <a:pt x="2378075" y="131762"/>
                  </a:lnTo>
                  <a:lnTo>
                    <a:pt x="2382838" y="196850"/>
                  </a:lnTo>
                  <a:lnTo>
                    <a:pt x="2411413" y="249237"/>
                  </a:lnTo>
                  <a:lnTo>
                    <a:pt x="2439988" y="320675"/>
                  </a:lnTo>
                  <a:lnTo>
                    <a:pt x="2482850" y="334962"/>
                  </a:lnTo>
                  <a:lnTo>
                    <a:pt x="2501900" y="368300"/>
                  </a:lnTo>
                  <a:lnTo>
                    <a:pt x="2470150" y="414337"/>
                  </a:lnTo>
                  <a:lnTo>
                    <a:pt x="2436813" y="438150"/>
                  </a:lnTo>
                  <a:lnTo>
                    <a:pt x="2406650" y="461962"/>
                  </a:lnTo>
                  <a:lnTo>
                    <a:pt x="2382838" y="500062"/>
                  </a:lnTo>
                  <a:lnTo>
                    <a:pt x="2354263" y="539750"/>
                  </a:lnTo>
                  <a:lnTo>
                    <a:pt x="2374900" y="555625"/>
                  </a:lnTo>
                  <a:lnTo>
                    <a:pt x="2406650" y="563562"/>
                  </a:lnTo>
                  <a:lnTo>
                    <a:pt x="2444750" y="566737"/>
                  </a:lnTo>
                  <a:lnTo>
                    <a:pt x="2454275" y="527050"/>
                  </a:lnTo>
                  <a:lnTo>
                    <a:pt x="2493963" y="520700"/>
                  </a:lnTo>
                  <a:lnTo>
                    <a:pt x="2547938" y="531812"/>
                  </a:lnTo>
                  <a:lnTo>
                    <a:pt x="2601913" y="528637"/>
                  </a:lnTo>
                  <a:lnTo>
                    <a:pt x="2646363" y="536575"/>
                  </a:lnTo>
                  <a:lnTo>
                    <a:pt x="2659063" y="566737"/>
                  </a:lnTo>
                  <a:lnTo>
                    <a:pt x="2638425" y="587375"/>
                  </a:lnTo>
                  <a:lnTo>
                    <a:pt x="2622550" y="614362"/>
                  </a:lnTo>
                  <a:lnTo>
                    <a:pt x="2587625" y="638175"/>
                  </a:lnTo>
                  <a:lnTo>
                    <a:pt x="2555875" y="661987"/>
                  </a:lnTo>
                  <a:lnTo>
                    <a:pt x="2506663" y="661987"/>
                  </a:lnTo>
                  <a:lnTo>
                    <a:pt x="2457450" y="684212"/>
                  </a:lnTo>
                  <a:lnTo>
                    <a:pt x="2486025" y="708025"/>
                  </a:lnTo>
                  <a:lnTo>
                    <a:pt x="2543175" y="688975"/>
                  </a:lnTo>
                  <a:lnTo>
                    <a:pt x="2568575" y="719137"/>
                  </a:lnTo>
                  <a:lnTo>
                    <a:pt x="2598738" y="692150"/>
                  </a:lnTo>
                  <a:lnTo>
                    <a:pt x="2638425" y="668337"/>
                  </a:lnTo>
                  <a:lnTo>
                    <a:pt x="2659063" y="652462"/>
                  </a:lnTo>
                  <a:lnTo>
                    <a:pt x="2684463" y="617537"/>
                  </a:lnTo>
                  <a:lnTo>
                    <a:pt x="2708275" y="582612"/>
                  </a:lnTo>
                  <a:lnTo>
                    <a:pt x="2741613" y="563562"/>
                  </a:lnTo>
                  <a:lnTo>
                    <a:pt x="2779713" y="577850"/>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b="1" kern="0">
                <a:solidFill>
                  <a:srgbClr val="000000"/>
                </a:solidFill>
                <a:ea typeface="黑体" panose="02010609060101010101" pitchFamily="49" charset="-122"/>
              </a:endParaRPr>
            </a:p>
          </p:txBody>
        </p:sp>
        <p:sp>
          <p:nvSpPr>
            <p:cNvPr id="226" name="Freeform 214">
              <a:extLst>
                <a:ext uri="{FF2B5EF4-FFF2-40B4-BE49-F238E27FC236}">
                  <a16:creationId xmlns:a16="http://schemas.microsoft.com/office/drawing/2014/main" id="{96EE2453-F530-4231-97F0-4B4E2C0E5845}"/>
                </a:ext>
              </a:extLst>
            </p:cNvPr>
            <p:cNvSpPr>
              <a:spLocks/>
            </p:cNvSpPr>
            <p:nvPr/>
          </p:nvSpPr>
          <p:spPr bwMode="auto">
            <a:xfrm>
              <a:off x="3313574" y="3694160"/>
              <a:ext cx="73399" cy="115564"/>
            </a:xfrm>
            <a:custGeom>
              <a:avLst/>
              <a:gdLst>
                <a:gd name="T0" fmla="*/ 10 w 440592"/>
                <a:gd name="T1" fmla="*/ 18 h 680493"/>
                <a:gd name="T2" fmla="*/ 10 w 440592"/>
                <a:gd name="T3" fmla="*/ 13 h 680493"/>
                <a:gd name="T4" fmla="*/ 8 w 440592"/>
                <a:gd name="T5" fmla="*/ 7 h 680493"/>
                <a:gd name="T6" fmla="*/ 22 w 440592"/>
                <a:gd name="T7" fmla="*/ 1 h 680493"/>
                <a:gd name="T8" fmla="*/ 25 w 440592"/>
                <a:gd name="T9" fmla="*/ 0 h 680493"/>
                <a:gd name="T10" fmla="*/ 30 w 440592"/>
                <a:gd name="T11" fmla="*/ 1 h 680493"/>
                <a:gd name="T12" fmla="*/ 35 w 440592"/>
                <a:gd name="T13" fmla="*/ 5 h 680493"/>
                <a:gd name="T14" fmla="*/ 38 w 440592"/>
                <a:gd name="T15" fmla="*/ 9 h 680493"/>
                <a:gd name="T16" fmla="*/ 42 w 440592"/>
                <a:gd name="T17" fmla="*/ 12 h 680493"/>
                <a:gd name="T18" fmla="*/ 42 w 440592"/>
                <a:gd name="T19" fmla="*/ 20 h 680493"/>
                <a:gd name="T20" fmla="*/ 47 w 440592"/>
                <a:gd name="T21" fmla="*/ 22 h 680493"/>
                <a:gd name="T22" fmla="*/ 51 w 440592"/>
                <a:gd name="T23" fmla="*/ 25 h 680493"/>
                <a:gd name="T24" fmla="*/ 55 w 440592"/>
                <a:gd name="T25" fmla="*/ 28 h 680493"/>
                <a:gd name="T26" fmla="*/ 58 w 440592"/>
                <a:gd name="T27" fmla="*/ 31 h 680493"/>
                <a:gd name="T28" fmla="*/ 61 w 440592"/>
                <a:gd name="T29" fmla="*/ 36 h 680493"/>
                <a:gd name="T30" fmla="*/ 59 w 440592"/>
                <a:gd name="T31" fmla="*/ 39 h 680493"/>
                <a:gd name="T32" fmla="*/ 58 w 440592"/>
                <a:gd name="T33" fmla="*/ 43 h 680493"/>
                <a:gd name="T34" fmla="*/ 57 w 440592"/>
                <a:gd name="T35" fmla="*/ 46 h 680493"/>
                <a:gd name="T36" fmla="*/ 53 w 440592"/>
                <a:gd name="T37" fmla="*/ 48 h 680493"/>
                <a:gd name="T38" fmla="*/ 49 w 440592"/>
                <a:gd name="T39" fmla="*/ 48 h 680493"/>
                <a:gd name="T40" fmla="*/ 48 w 440592"/>
                <a:gd name="T41" fmla="*/ 57 h 680493"/>
                <a:gd name="T42" fmla="*/ 49 w 440592"/>
                <a:gd name="T43" fmla="*/ 65 h 680493"/>
                <a:gd name="T44" fmla="*/ 53 w 440592"/>
                <a:gd name="T45" fmla="*/ 71 h 680493"/>
                <a:gd name="T46" fmla="*/ 56 w 440592"/>
                <a:gd name="T47" fmla="*/ 73 h 680493"/>
                <a:gd name="T48" fmla="*/ 58 w 440592"/>
                <a:gd name="T49" fmla="*/ 81 h 680493"/>
                <a:gd name="T50" fmla="*/ 61 w 440592"/>
                <a:gd name="T51" fmla="*/ 87 h 680493"/>
                <a:gd name="T52" fmla="*/ 61 w 440592"/>
                <a:gd name="T53" fmla="*/ 94 h 680493"/>
                <a:gd name="T54" fmla="*/ 56 w 440592"/>
                <a:gd name="T55" fmla="*/ 96 h 680493"/>
                <a:gd name="T56" fmla="*/ 50 w 440592"/>
                <a:gd name="T57" fmla="*/ 99 h 680493"/>
                <a:gd name="T58" fmla="*/ 43 w 440592"/>
                <a:gd name="T59" fmla="*/ 98 h 680493"/>
                <a:gd name="T60" fmla="*/ 38 w 440592"/>
                <a:gd name="T61" fmla="*/ 103 h 680493"/>
                <a:gd name="T62" fmla="*/ 32 w 440592"/>
                <a:gd name="T63" fmla="*/ 104 h 680493"/>
                <a:gd name="T64" fmla="*/ 26 w 440592"/>
                <a:gd name="T65" fmla="*/ 101 h 680493"/>
                <a:gd name="T66" fmla="*/ 21 w 440592"/>
                <a:gd name="T67" fmla="*/ 97 h 680493"/>
                <a:gd name="T68" fmla="*/ 21 w 440592"/>
                <a:gd name="T69" fmla="*/ 91 h 680493"/>
                <a:gd name="T70" fmla="*/ 18 w 440592"/>
                <a:gd name="T71" fmla="*/ 88 h 680493"/>
                <a:gd name="T72" fmla="*/ 18 w 440592"/>
                <a:gd name="T73" fmla="*/ 80 h 680493"/>
                <a:gd name="T74" fmla="*/ 19 w 440592"/>
                <a:gd name="T75" fmla="*/ 70 h 680493"/>
                <a:gd name="T76" fmla="*/ 23 w 440592"/>
                <a:gd name="T77" fmla="*/ 65 h 680493"/>
                <a:gd name="T78" fmla="*/ 27 w 440592"/>
                <a:gd name="T79" fmla="*/ 58 h 680493"/>
                <a:gd name="T80" fmla="*/ 17 w 440592"/>
                <a:gd name="T81" fmla="*/ 55 h 680493"/>
                <a:gd name="T82" fmla="*/ 15 w 440592"/>
                <a:gd name="T83" fmla="*/ 46 h 680493"/>
                <a:gd name="T84" fmla="*/ 9 w 440592"/>
                <a:gd name="T85" fmla="*/ 48 h 680493"/>
                <a:gd name="T86" fmla="*/ 4 w 440592"/>
                <a:gd name="T87" fmla="*/ 43 h 680493"/>
                <a:gd name="T88" fmla="*/ 1 w 440592"/>
                <a:gd name="T89" fmla="*/ 39 h 680493"/>
                <a:gd name="T90" fmla="*/ 0 w 440592"/>
                <a:gd name="T91" fmla="*/ 35 h 680493"/>
                <a:gd name="T92" fmla="*/ 2 w 440592"/>
                <a:gd name="T93" fmla="*/ 30 h 680493"/>
                <a:gd name="T94" fmla="*/ 2 w 440592"/>
                <a:gd name="T95" fmla="*/ 24 h 680493"/>
                <a:gd name="T96" fmla="*/ 7 w 440592"/>
                <a:gd name="T97" fmla="*/ 22 h 680493"/>
                <a:gd name="T98" fmla="*/ 10 w 440592"/>
                <a:gd name="T99" fmla="*/ 18 h 680493"/>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w 440592"/>
                <a:gd name="T151" fmla="*/ 0 h 680493"/>
                <a:gd name="T152" fmla="*/ 440592 w 440592"/>
                <a:gd name="T153" fmla="*/ 680493 h 680493"/>
              </a:gdLst>
              <a:ahLst/>
              <a:cxnLst>
                <a:cxn ang="T100">
                  <a:pos x="T0" y="T1"/>
                </a:cxn>
                <a:cxn ang="T101">
                  <a:pos x="T2" y="T3"/>
                </a:cxn>
                <a:cxn ang="T102">
                  <a:pos x="T4" y="T5"/>
                </a:cxn>
                <a:cxn ang="T103">
                  <a:pos x="T6" y="T7"/>
                </a:cxn>
                <a:cxn ang="T104">
                  <a:pos x="T8" y="T9"/>
                </a:cxn>
                <a:cxn ang="T105">
                  <a:pos x="T10" y="T11"/>
                </a:cxn>
                <a:cxn ang="T106">
                  <a:pos x="T12" y="T13"/>
                </a:cxn>
                <a:cxn ang="T107">
                  <a:pos x="T14" y="T15"/>
                </a:cxn>
                <a:cxn ang="T108">
                  <a:pos x="T16" y="T17"/>
                </a:cxn>
                <a:cxn ang="T109">
                  <a:pos x="T18" y="T19"/>
                </a:cxn>
                <a:cxn ang="T110">
                  <a:pos x="T20" y="T21"/>
                </a:cxn>
                <a:cxn ang="T111">
                  <a:pos x="T22" y="T23"/>
                </a:cxn>
                <a:cxn ang="T112">
                  <a:pos x="T24" y="T25"/>
                </a:cxn>
                <a:cxn ang="T113">
                  <a:pos x="T26" y="T27"/>
                </a:cxn>
                <a:cxn ang="T114">
                  <a:pos x="T28" y="T29"/>
                </a:cxn>
                <a:cxn ang="T115">
                  <a:pos x="T30" y="T31"/>
                </a:cxn>
                <a:cxn ang="T116">
                  <a:pos x="T32" y="T33"/>
                </a:cxn>
                <a:cxn ang="T117">
                  <a:pos x="T34" y="T35"/>
                </a:cxn>
                <a:cxn ang="T118">
                  <a:pos x="T36" y="T37"/>
                </a:cxn>
                <a:cxn ang="T119">
                  <a:pos x="T38" y="T39"/>
                </a:cxn>
                <a:cxn ang="T120">
                  <a:pos x="T40" y="T41"/>
                </a:cxn>
                <a:cxn ang="T121">
                  <a:pos x="T42" y="T43"/>
                </a:cxn>
                <a:cxn ang="T122">
                  <a:pos x="T44" y="T45"/>
                </a:cxn>
                <a:cxn ang="T123">
                  <a:pos x="T46" y="T47"/>
                </a:cxn>
                <a:cxn ang="T124">
                  <a:pos x="T48" y="T49"/>
                </a:cxn>
                <a:cxn ang="T125">
                  <a:pos x="T50" y="T51"/>
                </a:cxn>
                <a:cxn ang="T126">
                  <a:pos x="T52" y="T53"/>
                </a:cxn>
                <a:cxn ang="T127">
                  <a:pos x="T54" y="T55"/>
                </a:cxn>
                <a:cxn ang="T128">
                  <a:pos x="T56" y="T57"/>
                </a:cxn>
                <a:cxn ang="T129">
                  <a:pos x="T58" y="T59"/>
                </a:cxn>
                <a:cxn ang="T130">
                  <a:pos x="T60" y="T61"/>
                </a:cxn>
                <a:cxn ang="T131">
                  <a:pos x="T62" y="T63"/>
                </a:cxn>
                <a:cxn ang="T132">
                  <a:pos x="T64" y="T65"/>
                </a:cxn>
                <a:cxn ang="T133">
                  <a:pos x="T66" y="T67"/>
                </a:cxn>
                <a:cxn ang="T134">
                  <a:pos x="T68" y="T69"/>
                </a:cxn>
                <a:cxn ang="T135">
                  <a:pos x="T70" y="T71"/>
                </a:cxn>
                <a:cxn ang="T136">
                  <a:pos x="T72" y="T73"/>
                </a:cxn>
                <a:cxn ang="T137">
                  <a:pos x="T74" y="T75"/>
                </a:cxn>
                <a:cxn ang="T138">
                  <a:pos x="T76" y="T77"/>
                </a:cxn>
                <a:cxn ang="T139">
                  <a:pos x="T78" y="T79"/>
                </a:cxn>
                <a:cxn ang="T140">
                  <a:pos x="T80" y="T81"/>
                </a:cxn>
                <a:cxn ang="T141">
                  <a:pos x="T82" y="T83"/>
                </a:cxn>
                <a:cxn ang="T142">
                  <a:pos x="T84" y="T85"/>
                </a:cxn>
                <a:cxn ang="T143">
                  <a:pos x="T86" y="T87"/>
                </a:cxn>
                <a:cxn ang="T144">
                  <a:pos x="T88" y="T89"/>
                </a:cxn>
                <a:cxn ang="T145">
                  <a:pos x="T90" y="T91"/>
                </a:cxn>
                <a:cxn ang="T146">
                  <a:pos x="T92" y="T93"/>
                </a:cxn>
                <a:cxn ang="T147">
                  <a:pos x="T94" y="T95"/>
                </a:cxn>
                <a:cxn ang="T148">
                  <a:pos x="T96" y="T97"/>
                </a:cxn>
                <a:cxn ang="T149">
                  <a:pos x="T98" y="T99"/>
                </a:cxn>
              </a:cxnLst>
              <a:rect l="T150" t="T151" r="T152" b="T153"/>
              <a:pathLst>
                <a:path w="440592" h="680493">
                  <a:moveTo>
                    <a:pt x="72628" y="120899"/>
                  </a:moveTo>
                  <a:lnTo>
                    <a:pt x="69056" y="86371"/>
                  </a:lnTo>
                  <a:lnTo>
                    <a:pt x="60722" y="44699"/>
                  </a:lnTo>
                  <a:lnTo>
                    <a:pt x="157068" y="2877"/>
                  </a:lnTo>
                  <a:lnTo>
                    <a:pt x="181232" y="0"/>
                  </a:lnTo>
                  <a:lnTo>
                    <a:pt x="215061" y="8631"/>
                  </a:lnTo>
                  <a:lnTo>
                    <a:pt x="248891" y="34526"/>
                  </a:lnTo>
                  <a:lnTo>
                    <a:pt x="276277" y="57543"/>
                  </a:lnTo>
                  <a:lnTo>
                    <a:pt x="300441" y="80560"/>
                  </a:lnTo>
                  <a:lnTo>
                    <a:pt x="300441" y="132348"/>
                  </a:lnTo>
                  <a:lnTo>
                    <a:pt x="337492" y="146734"/>
                  </a:lnTo>
                  <a:lnTo>
                    <a:pt x="368100" y="163996"/>
                  </a:lnTo>
                  <a:lnTo>
                    <a:pt x="393875" y="182698"/>
                  </a:lnTo>
                  <a:lnTo>
                    <a:pt x="414817" y="202838"/>
                  </a:lnTo>
                  <a:lnTo>
                    <a:pt x="435759" y="231609"/>
                  </a:lnTo>
                  <a:lnTo>
                    <a:pt x="421261" y="254626"/>
                  </a:lnTo>
                  <a:lnTo>
                    <a:pt x="414817" y="277643"/>
                  </a:lnTo>
                  <a:lnTo>
                    <a:pt x="408373" y="300660"/>
                  </a:lnTo>
                  <a:lnTo>
                    <a:pt x="380987" y="315046"/>
                  </a:lnTo>
                  <a:lnTo>
                    <a:pt x="350380" y="315046"/>
                  </a:lnTo>
                  <a:lnTo>
                    <a:pt x="343936" y="372588"/>
                  </a:lnTo>
                  <a:lnTo>
                    <a:pt x="350380" y="421500"/>
                  </a:lnTo>
                  <a:lnTo>
                    <a:pt x="379377" y="461779"/>
                  </a:lnTo>
                  <a:lnTo>
                    <a:pt x="401930" y="479042"/>
                  </a:lnTo>
                  <a:lnTo>
                    <a:pt x="414817" y="526515"/>
                  </a:lnTo>
                  <a:lnTo>
                    <a:pt x="438981" y="569672"/>
                  </a:lnTo>
                  <a:lnTo>
                    <a:pt x="440592" y="615706"/>
                  </a:lnTo>
                  <a:lnTo>
                    <a:pt x="405151" y="624337"/>
                  </a:lnTo>
                  <a:lnTo>
                    <a:pt x="356823" y="645916"/>
                  </a:lnTo>
                  <a:lnTo>
                    <a:pt x="306885" y="640161"/>
                  </a:lnTo>
                  <a:lnTo>
                    <a:pt x="276225" y="672158"/>
                  </a:lnTo>
                  <a:lnTo>
                    <a:pt x="230981" y="680493"/>
                  </a:lnTo>
                  <a:lnTo>
                    <a:pt x="187675" y="658863"/>
                  </a:lnTo>
                  <a:lnTo>
                    <a:pt x="153591" y="632868"/>
                  </a:lnTo>
                  <a:lnTo>
                    <a:pt x="150019" y="595958"/>
                  </a:lnTo>
                  <a:lnTo>
                    <a:pt x="130969" y="574527"/>
                  </a:lnTo>
                  <a:lnTo>
                    <a:pt x="131293" y="520761"/>
                  </a:lnTo>
                  <a:lnTo>
                    <a:pt x="139347" y="457464"/>
                  </a:lnTo>
                  <a:lnTo>
                    <a:pt x="165122" y="425815"/>
                  </a:lnTo>
                  <a:lnTo>
                    <a:pt x="192508" y="378343"/>
                  </a:lnTo>
                  <a:lnTo>
                    <a:pt x="122634" y="357833"/>
                  </a:lnTo>
                  <a:lnTo>
                    <a:pt x="110351" y="300660"/>
                  </a:lnTo>
                  <a:lnTo>
                    <a:pt x="63103" y="312590"/>
                  </a:lnTo>
                  <a:lnTo>
                    <a:pt x="32147" y="279252"/>
                  </a:lnTo>
                  <a:lnTo>
                    <a:pt x="4029" y="254626"/>
                  </a:lnTo>
                  <a:lnTo>
                    <a:pt x="0" y="229246"/>
                  </a:lnTo>
                  <a:lnTo>
                    <a:pt x="13695" y="192768"/>
                  </a:lnTo>
                  <a:lnTo>
                    <a:pt x="14287" y="157808"/>
                  </a:lnTo>
                  <a:lnTo>
                    <a:pt x="52357" y="146734"/>
                  </a:lnTo>
                  <a:lnTo>
                    <a:pt x="72628" y="120899"/>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27" name="Freeform 215">
              <a:extLst>
                <a:ext uri="{FF2B5EF4-FFF2-40B4-BE49-F238E27FC236}">
                  <a16:creationId xmlns:a16="http://schemas.microsoft.com/office/drawing/2014/main" id="{A1BECCBB-2DD4-44EA-A772-ADBB766BD03C}"/>
                </a:ext>
              </a:extLst>
            </p:cNvPr>
            <p:cNvSpPr>
              <a:spLocks/>
            </p:cNvSpPr>
            <p:nvPr/>
          </p:nvSpPr>
          <p:spPr bwMode="auto">
            <a:xfrm>
              <a:off x="3371357" y="3730079"/>
              <a:ext cx="67151" cy="70275"/>
            </a:xfrm>
            <a:custGeom>
              <a:avLst/>
              <a:gdLst>
                <a:gd name="T0" fmla="*/ 33 w 404812"/>
                <a:gd name="T1" fmla="*/ 3 h 412750"/>
                <a:gd name="T2" fmla="*/ 37 w 404812"/>
                <a:gd name="T3" fmla="*/ 1 h 412750"/>
                <a:gd name="T4" fmla="*/ 43 w 404812"/>
                <a:gd name="T5" fmla="*/ 0 h 412750"/>
                <a:gd name="T6" fmla="*/ 50 w 404812"/>
                <a:gd name="T7" fmla="*/ 1 h 412750"/>
                <a:gd name="T8" fmla="*/ 55 w 404812"/>
                <a:gd name="T9" fmla="*/ 3 h 412750"/>
                <a:gd name="T10" fmla="*/ 53 w 404812"/>
                <a:gd name="T11" fmla="*/ 11 h 412750"/>
                <a:gd name="T12" fmla="*/ 48 w 404812"/>
                <a:gd name="T13" fmla="*/ 15 h 412750"/>
                <a:gd name="T14" fmla="*/ 49 w 404812"/>
                <a:gd name="T15" fmla="*/ 24 h 412750"/>
                <a:gd name="T16" fmla="*/ 51 w 404812"/>
                <a:gd name="T17" fmla="*/ 27 h 412750"/>
                <a:gd name="T18" fmla="*/ 52 w 404812"/>
                <a:gd name="T19" fmla="*/ 35 h 412750"/>
                <a:gd name="T20" fmla="*/ 54 w 404812"/>
                <a:gd name="T21" fmla="*/ 41 h 412750"/>
                <a:gd name="T22" fmla="*/ 52 w 404812"/>
                <a:gd name="T23" fmla="*/ 51 h 412750"/>
                <a:gd name="T24" fmla="*/ 51 w 404812"/>
                <a:gd name="T25" fmla="*/ 58 h 412750"/>
                <a:gd name="T26" fmla="*/ 46 w 404812"/>
                <a:gd name="T27" fmla="*/ 56 h 412750"/>
                <a:gd name="T28" fmla="*/ 42 w 404812"/>
                <a:gd name="T29" fmla="*/ 53 h 412750"/>
                <a:gd name="T30" fmla="*/ 38 w 404812"/>
                <a:gd name="T31" fmla="*/ 54 h 412750"/>
                <a:gd name="T32" fmla="*/ 33 w 404812"/>
                <a:gd name="T33" fmla="*/ 53 h 412750"/>
                <a:gd name="T34" fmla="*/ 26 w 404812"/>
                <a:gd name="T35" fmla="*/ 56 h 412750"/>
                <a:gd name="T36" fmla="*/ 27 w 404812"/>
                <a:gd name="T37" fmla="*/ 60 h 412750"/>
                <a:gd name="T38" fmla="*/ 32 w 404812"/>
                <a:gd name="T39" fmla="*/ 62 h 412750"/>
                <a:gd name="T40" fmla="*/ 26 w 404812"/>
                <a:gd name="T41" fmla="*/ 64 h 412750"/>
                <a:gd name="T42" fmla="*/ 19 w 404812"/>
                <a:gd name="T43" fmla="*/ 62 h 412750"/>
                <a:gd name="T44" fmla="*/ 13 w 404812"/>
                <a:gd name="T45" fmla="*/ 62 h 412750"/>
                <a:gd name="T46" fmla="*/ 13 w 404812"/>
                <a:gd name="T47" fmla="*/ 56 h 412750"/>
                <a:gd name="T48" fmla="*/ 10 w 404812"/>
                <a:gd name="T49" fmla="*/ 49 h 412750"/>
                <a:gd name="T50" fmla="*/ 8 w 404812"/>
                <a:gd name="T51" fmla="*/ 42 h 412750"/>
                <a:gd name="T52" fmla="*/ 5 w 404812"/>
                <a:gd name="T53" fmla="*/ 39 h 412750"/>
                <a:gd name="T54" fmla="*/ 1 w 404812"/>
                <a:gd name="T55" fmla="*/ 33 h 412750"/>
                <a:gd name="T56" fmla="*/ 0 w 404812"/>
                <a:gd name="T57" fmla="*/ 25 h 412750"/>
                <a:gd name="T58" fmla="*/ 1 w 404812"/>
                <a:gd name="T59" fmla="*/ 16 h 412750"/>
                <a:gd name="T60" fmla="*/ 5 w 404812"/>
                <a:gd name="T61" fmla="*/ 16 h 412750"/>
                <a:gd name="T62" fmla="*/ 9 w 404812"/>
                <a:gd name="T63" fmla="*/ 13 h 412750"/>
                <a:gd name="T64" fmla="*/ 11 w 404812"/>
                <a:gd name="T65" fmla="*/ 6 h 412750"/>
                <a:gd name="T66" fmla="*/ 13 w 404812"/>
                <a:gd name="T67" fmla="*/ 2 h 412750"/>
                <a:gd name="T68" fmla="*/ 16 w 404812"/>
                <a:gd name="T69" fmla="*/ 1 h 412750"/>
                <a:gd name="T70" fmla="*/ 24 w 404812"/>
                <a:gd name="T71" fmla="*/ 2 h 412750"/>
                <a:gd name="T72" fmla="*/ 28 w 404812"/>
                <a:gd name="T73" fmla="*/ 5 h 412750"/>
                <a:gd name="T74" fmla="*/ 33 w 404812"/>
                <a:gd name="T75" fmla="*/ 3 h 412750"/>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w 404812"/>
                <a:gd name="T115" fmla="*/ 0 h 412750"/>
                <a:gd name="T116" fmla="*/ 404812 w 404812"/>
                <a:gd name="T117" fmla="*/ 412750 h 412750"/>
              </a:gdLst>
              <a:ahLst/>
              <a:cxnLst>
                <a:cxn ang="T76">
                  <a:pos x="T0" y="T1"/>
                </a:cxn>
                <a:cxn ang="T77">
                  <a:pos x="T2" y="T3"/>
                </a:cxn>
                <a:cxn ang="T78">
                  <a:pos x="T4" y="T5"/>
                </a:cxn>
                <a:cxn ang="T79">
                  <a:pos x="T6" y="T7"/>
                </a:cxn>
                <a:cxn ang="T80">
                  <a:pos x="T8" y="T9"/>
                </a:cxn>
                <a:cxn ang="T81">
                  <a:pos x="T10" y="T11"/>
                </a:cxn>
                <a:cxn ang="T82">
                  <a:pos x="T12" y="T13"/>
                </a:cxn>
                <a:cxn ang="T83">
                  <a:pos x="T14" y="T15"/>
                </a:cxn>
                <a:cxn ang="T84">
                  <a:pos x="T16" y="T17"/>
                </a:cxn>
                <a:cxn ang="T85">
                  <a:pos x="T18" y="T19"/>
                </a:cxn>
                <a:cxn ang="T86">
                  <a:pos x="T20" y="T21"/>
                </a:cxn>
                <a:cxn ang="T87">
                  <a:pos x="T22" y="T23"/>
                </a:cxn>
                <a:cxn ang="T88">
                  <a:pos x="T24" y="T25"/>
                </a:cxn>
                <a:cxn ang="T89">
                  <a:pos x="T26" y="T27"/>
                </a:cxn>
                <a:cxn ang="T90">
                  <a:pos x="T28" y="T29"/>
                </a:cxn>
                <a:cxn ang="T91">
                  <a:pos x="T30" y="T31"/>
                </a:cxn>
                <a:cxn ang="T92">
                  <a:pos x="T32" y="T33"/>
                </a:cxn>
                <a:cxn ang="T93">
                  <a:pos x="T34" y="T35"/>
                </a:cxn>
                <a:cxn ang="T94">
                  <a:pos x="T36" y="T37"/>
                </a:cxn>
                <a:cxn ang="T95">
                  <a:pos x="T38" y="T39"/>
                </a:cxn>
                <a:cxn ang="T96">
                  <a:pos x="T40" y="T41"/>
                </a:cxn>
                <a:cxn ang="T97">
                  <a:pos x="T42" y="T43"/>
                </a:cxn>
                <a:cxn ang="T98">
                  <a:pos x="T44" y="T45"/>
                </a:cxn>
                <a:cxn ang="T99">
                  <a:pos x="T46" y="T47"/>
                </a:cxn>
                <a:cxn ang="T100">
                  <a:pos x="T48" y="T49"/>
                </a:cxn>
                <a:cxn ang="T101">
                  <a:pos x="T50" y="T51"/>
                </a:cxn>
                <a:cxn ang="T102">
                  <a:pos x="T52" y="T53"/>
                </a:cxn>
                <a:cxn ang="T103">
                  <a:pos x="T54" y="T55"/>
                </a:cxn>
                <a:cxn ang="T104">
                  <a:pos x="T56" y="T57"/>
                </a:cxn>
                <a:cxn ang="T105">
                  <a:pos x="T58" y="T59"/>
                </a:cxn>
                <a:cxn ang="T106">
                  <a:pos x="T60" y="T61"/>
                </a:cxn>
                <a:cxn ang="T107">
                  <a:pos x="T62" y="T63"/>
                </a:cxn>
                <a:cxn ang="T108">
                  <a:pos x="T64" y="T65"/>
                </a:cxn>
                <a:cxn ang="T109">
                  <a:pos x="T66" y="T67"/>
                </a:cxn>
                <a:cxn ang="T110">
                  <a:pos x="T68" y="T69"/>
                </a:cxn>
                <a:cxn ang="T111">
                  <a:pos x="T70" y="T71"/>
                </a:cxn>
                <a:cxn ang="T112">
                  <a:pos x="T72" y="T73"/>
                </a:cxn>
                <a:cxn ang="T113">
                  <a:pos x="T74" y="T75"/>
                </a:cxn>
              </a:cxnLst>
              <a:rect l="T114" t="T115" r="T116" b="T117"/>
              <a:pathLst>
                <a:path w="404812" h="412750">
                  <a:moveTo>
                    <a:pt x="239583" y="19608"/>
                  </a:moveTo>
                  <a:lnTo>
                    <a:pt x="268498" y="3922"/>
                  </a:lnTo>
                  <a:lnTo>
                    <a:pt x="318067" y="0"/>
                  </a:lnTo>
                  <a:lnTo>
                    <a:pt x="363505" y="7843"/>
                  </a:lnTo>
                  <a:lnTo>
                    <a:pt x="404812" y="19608"/>
                  </a:lnTo>
                  <a:lnTo>
                    <a:pt x="392420" y="70589"/>
                  </a:lnTo>
                  <a:lnTo>
                    <a:pt x="355243" y="94119"/>
                  </a:lnTo>
                  <a:lnTo>
                    <a:pt x="359374" y="152943"/>
                  </a:lnTo>
                  <a:lnTo>
                    <a:pt x="375381" y="175982"/>
                  </a:lnTo>
                  <a:lnTo>
                    <a:pt x="384158" y="227454"/>
                  </a:lnTo>
                  <a:lnTo>
                    <a:pt x="398616" y="263729"/>
                  </a:lnTo>
                  <a:lnTo>
                    <a:pt x="384158" y="325494"/>
                  </a:lnTo>
                  <a:lnTo>
                    <a:pt x="376413" y="376965"/>
                  </a:lnTo>
                  <a:lnTo>
                    <a:pt x="336139" y="357847"/>
                  </a:lnTo>
                  <a:lnTo>
                    <a:pt x="309805" y="342161"/>
                  </a:lnTo>
                  <a:lnTo>
                    <a:pt x="279857" y="346083"/>
                  </a:lnTo>
                  <a:lnTo>
                    <a:pt x="242681" y="340690"/>
                  </a:lnTo>
                  <a:lnTo>
                    <a:pt x="194661" y="361279"/>
                  </a:lnTo>
                  <a:lnTo>
                    <a:pt x="201373" y="384808"/>
                  </a:lnTo>
                  <a:lnTo>
                    <a:pt x="230805" y="400495"/>
                  </a:lnTo>
                  <a:lnTo>
                    <a:pt x="194661" y="412750"/>
                  </a:lnTo>
                  <a:lnTo>
                    <a:pt x="141994" y="399515"/>
                  </a:lnTo>
                  <a:lnTo>
                    <a:pt x="93999" y="400696"/>
                  </a:lnTo>
                  <a:lnTo>
                    <a:pt x="95523" y="359808"/>
                  </a:lnTo>
                  <a:lnTo>
                    <a:pt x="70739" y="315690"/>
                  </a:lnTo>
                  <a:lnTo>
                    <a:pt x="58863" y="268140"/>
                  </a:lnTo>
                  <a:lnTo>
                    <a:pt x="35111" y="250983"/>
                  </a:lnTo>
                  <a:lnTo>
                    <a:pt x="6196" y="210787"/>
                  </a:lnTo>
                  <a:lnTo>
                    <a:pt x="0" y="161276"/>
                  </a:lnTo>
                  <a:lnTo>
                    <a:pt x="6196" y="100491"/>
                  </a:lnTo>
                  <a:lnTo>
                    <a:pt x="38209" y="100982"/>
                  </a:lnTo>
                  <a:lnTo>
                    <a:pt x="64543" y="86276"/>
                  </a:lnTo>
                  <a:lnTo>
                    <a:pt x="77451" y="40197"/>
                  </a:lnTo>
                  <a:lnTo>
                    <a:pt x="92942" y="15686"/>
                  </a:lnTo>
                  <a:lnTo>
                    <a:pt x="119791" y="7843"/>
                  </a:lnTo>
                  <a:lnTo>
                    <a:pt x="176073" y="11275"/>
                  </a:lnTo>
                  <a:lnTo>
                    <a:pt x="202406" y="31373"/>
                  </a:lnTo>
                  <a:lnTo>
                    <a:pt x="239583" y="19608"/>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28" name="Freeform 216">
              <a:extLst>
                <a:ext uri="{FF2B5EF4-FFF2-40B4-BE49-F238E27FC236}">
                  <a16:creationId xmlns:a16="http://schemas.microsoft.com/office/drawing/2014/main" id="{A5231AC1-B3E6-49AA-A7B9-E3B21A2085F0}"/>
                </a:ext>
              </a:extLst>
            </p:cNvPr>
            <p:cNvSpPr>
              <a:spLocks/>
            </p:cNvSpPr>
            <p:nvPr/>
          </p:nvSpPr>
          <p:spPr bwMode="auto">
            <a:xfrm>
              <a:off x="3430700" y="3734763"/>
              <a:ext cx="57781" cy="59344"/>
            </a:xfrm>
            <a:custGeom>
              <a:avLst/>
              <a:gdLst>
                <a:gd name="T0" fmla="*/ 26 w 340458"/>
                <a:gd name="T1" fmla="*/ 7 h 351880"/>
                <a:gd name="T2" fmla="*/ 31 w 340458"/>
                <a:gd name="T3" fmla="*/ 9 h 351880"/>
                <a:gd name="T4" fmla="*/ 35 w 340458"/>
                <a:gd name="T5" fmla="*/ 12 h 351880"/>
                <a:gd name="T6" fmla="*/ 38 w 340458"/>
                <a:gd name="T7" fmla="*/ 16 h 351880"/>
                <a:gd name="T8" fmla="*/ 41 w 340458"/>
                <a:gd name="T9" fmla="*/ 18 h 351880"/>
                <a:gd name="T10" fmla="*/ 44 w 340458"/>
                <a:gd name="T11" fmla="*/ 20 h 351880"/>
                <a:gd name="T12" fmla="*/ 46 w 340458"/>
                <a:gd name="T13" fmla="*/ 22 h 351880"/>
                <a:gd name="T14" fmla="*/ 52 w 340458"/>
                <a:gd name="T15" fmla="*/ 21 h 351880"/>
                <a:gd name="T16" fmla="*/ 46 w 340458"/>
                <a:gd name="T17" fmla="*/ 26 h 351880"/>
                <a:gd name="T18" fmla="*/ 38 w 340458"/>
                <a:gd name="T19" fmla="*/ 34 h 351880"/>
                <a:gd name="T20" fmla="*/ 34 w 340458"/>
                <a:gd name="T21" fmla="*/ 40 h 351880"/>
                <a:gd name="T22" fmla="*/ 30 w 340458"/>
                <a:gd name="T23" fmla="*/ 46 h 351880"/>
                <a:gd name="T24" fmla="*/ 26 w 340458"/>
                <a:gd name="T25" fmla="*/ 51 h 351880"/>
                <a:gd name="T26" fmla="*/ 21 w 340458"/>
                <a:gd name="T27" fmla="*/ 51 h 351880"/>
                <a:gd name="T28" fmla="*/ 15 w 340458"/>
                <a:gd name="T29" fmla="*/ 52 h 351880"/>
                <a:gd name="T30" fmla="*/ 11 w 340458"/>
                <a:gd name="T31" fmla="*/ 50 h 351880"/>
                <a:gd name="T32" fmla="*/ 3 w 340458"/>
                <a:gd name="T33" fmla="*/ 52 h 351880"/>
                <a:gd name="T34" fmla="*/ 4 w 340458"/>
                <a:gd name="T35" fmla="*/ 44 h 351880"/>
                <a:gd name="T36" fmla="*/ 6 w 340458"/>
                <a:gd name="T37" fmla="*/ 35 h 351880"/>
                <a:gd name="T38" fmla="*/ 4 w 340458"/>
                <a:gd name="T39" fmla="*/ 30 h 351880"/>
                <a:gd name="T40" fmla="*/ 3 w 340458"/>
                <a:gd name="T41" fmla="*/ 22 h 351880"/>
                <a:gd name="T42" fmla="*/ 1 w 340458"/>
                <a:gd name="T43" fmla="*/ 19 h 351880"/>
                <a:gd name="T44" fmla="*/ 0 w 340458"/>
                <a:gd name="T45" fmla="*/ 11 h 351880"/>
                <a:gd name="T46" fmla="*/ 5 w 340458"/>
                <a:gd name="T47" fmla="*/ 7 h 351880"/>
                <a:gd name="T48" fmla="*/ 7 w 340458"/>
                <a:gd name="T49" fmla="*/ 0 h 351880"/>
                <a:gd name="T50" fmla="*/ 11 w 340458"/>
                <a:gd name="T51" fmla="*/ 4 h 351880"/>
                <a:gd name="T52" fmla="*/ 14 w 340458"/>
                <a:gd name="T53" fmla="*/ 3 h 351880"/>
                <a:gd name="T54" fmla="*/ 17 w 340458"/>
                <a:gd name="T55" fmla="*/ 5 h 351880"/>
                <a:gd name="T56" fmla="*/ 20 w 340458"/>
                <a:gd name="T57" fmla="*/ 6 h 351880"/>
                <a:gd name="T58" fmla="*/ 24 w 340458"/>
                <a:gd name="T59" fmla="*/ 7 h 351880"/>
                <a:gd name="T60" fmla="*/ 26 w 340458"/>
                <a:gd name="T61" fmla="*/ 7 h 351880"/>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w 340458"/>
                <a:gd name="T94" fmla="*/ 0 h 351880"/>
                <a:gd name="T95" fmla="*/ 340458 w 340458"/>
                <a:gd name="T96" fmla="*/ 351880 h 351880"/>
              </a:gdLst>
              <a:ahLst/>
              <a:cxnLst>
                <a:cxn ang="T62">
                  <a:pos x="T0" y="T1"/>
                </a:cxn>
                <a:cxn ang="T63">
                  <a:pos x="T2" y="T3"/>
                </a:cxn>
                <a:cxn ang="T64">
                  <a:pos x="T4" y="T5"/>
                </a:cxn>
                <a:cxn ang="T65">
                  <a:pos x="T6" y="T7"/>
                </a:cxn>
                <a:cxn ang="T66">
                  <a:pos x="T8" y="T9"/>
                </a:cxn>
                <a:cxn ang="T67">
                  <a:pos x="T10" y="T11"/>
                </a:cxn>
                <a:cxn ang="T68">
                  <a:pos x="T12" y="T13"/>
                </a:cxn>
                <a:cxn ang="T69">
                  <a:pos x="T14" y="T15"/>
                </a:cxn>
                <a:cxn ang="T70">
                  <a:pos x="T16" y="T17"/>
                </a:cxn>
                <a:cxn ang="T71">
                  <a:pos x="T18" y="T19"/>
                </a:cxn>
                <a:cxn ang="T72">
                  <a:pos x="T20" y="T21"/>
                </a:cxn>
                <a:cxn ang="T73">
                  <a:pos x="T22" y="T23"/>
                </a:cxn>
                <a:cxn ang="T74">
                  <a:pos x="T24" y="T25"/>
                </a:cxn>
                <a:cxn ang="T75">
                  <a:pos x="T26" y="T27"/>
                </a:cxn>
                <a:cxn ang="T76">
                  <a:pos x="T28" y="T29"/>
                </a:cxn>
                <a:cxn ang="T77">
                  <a:pos x="T30" y="T31"/>
                </a:cxn>
                <a:cxn ang="T78">
                  <a:pos x="T32" y="T33"/>
                </a:cxn>
                <a:cxn ang="T79">
                  <a:pos x="T34" y="T35"/>
                </a:cxn>
                <a:cxn ang="T80">
                  <a:pos x="T36" y="T37"/>
                </a:cxn>
                <a:cxn ang="T81">
                  <a:pos x="T38" y="T39"/>
                </a:cxn>
                <a:cxn ang="T82">
                  <a:pos x="T40" y="T41"/>
                </a:cxn>
                <a:cxn ang="T83">
                  <a:pos x="T42" y="T43"/>
                </a:cxn>
                <a:cxn ang="T84">
                  <a:pos x="T44" y="T45"/>
                </a:cxn>
                <a:cxn ang="T85">
                  <a:pos x="T46" y="T47"/>
                </a:cxn>
                <a:cxn ang="T86">
                  <a:pos x="T48" y="T49"/>
                </a:cxn>
                <a:cxn ang="T87">
                  <a:pos x="T50" y="T51"/>
                </a:cxn>
                <a:cxn ang="T88">
                  <a:pos x="T52" y="T53"/>
                </a:cxn>
                <a:cxn ang="T89">
                  <a:pos x="T54" y="T55"/>
                </a:cxn>
                <a:cxn ang="T90">
                  <a:pos x="T56" y="T57"/>
                </a:cxn>
                <a:cxn ang="T91">
                  <a:pos x="T58" y="T59"/>
                </a:cxn>
                <a:cxn ang="T92">
                  <a:pos x="T60" y="T61"/>
                </a:cxn>
              </a:cxnLst>
              <a:rect l="T93" t="T94" r="T95" b="T96"/>
              <a:pathLst>
                <a:path w="340458" h="351880">
                  <a:moveTo>
                    <a:pt x="171693" y="47494"/>
                  </a:moveTo>
                  <a:lnTo>
                    <a:pt x="199725" y="60927"/>
                  </a:lnTo>
                  <a:lnTo>
                    <a:pt x="227756" y="80116"/>
                  </a:lnTo>
                  <a:lnTo>
                    <a:pt x="247779" y="106982"/>
                  </a:lnTo>
                  <a:lnTo>
                    <a:pt x="269803" y="124252"/>
                  </a:lnTo>
                  <a:lnTo>
                    <a:pt x="287824" y="133847"/>
                  </a:lnTo>
                  <a:lnTo>
                    <a:pt x="303842" y="146320"/>
                  </a:lnTo>
                  <a:lnTo>
                    <a:pt x="340458" y="144712"/>
                  </a:lnTo>
                  <a:lnTo>
                    <a:pt x="298787" y="172096"/>
                  </a:lnTo>
                  <a:lnTo>
                    <a:pt x="251162" y="231627"/>
                  </a:lnTo>
                  <a:lnTo>
                    <a:pt x="223777" y="269727"/>
                  </a:lnTo>
                  <a:lnTo>
                    <a:pt x="196393" y="313780"/>
                  </a:lnTo>
                  <a:lnTo>
                    <a:pt x="166627" y="343546"/>
                  </a:lnTo>
                  <a:lnTo>
                    <a:pt x="134480" y="343546"/>
                  </a:lnTo>
                  <a:lnTo>
                    <a:pt x="98762" y="350690"/>
                  </a:lnTo>
                  <a:lnTo>
                    <a:pt x="71377" y="339974"/>
                  </a:lnTo>
                  <a:lnTo>
                    <a:pt x="20180" y="351880"/>
                  </a:lnTo>
                  <a:lnTo>
                    <a:pt x="28532" y="297918"/>
                  </a:lnTo>
                  <a:lnTo>
                    <a:pt x="41046" y="236991"/>
                  </a:lnTo>
                  <a:lnTo>
                    <a:pt x="27531" y="202450"/>
                  </a:lnTo>
                  <a:lnTo>
                    <a:pt x="18521" y="152077"/>
                  </a:lnTo>
                  <a:lnTo>
                    <a:pt x="3504" y="130489"/>
                  </a:lnTo>
                  <a:lnTo>
                    <a:pt x="0" y="71961"/>
                  </a:lnTo>
                  <a:lnTo>
                    <a:pt x="35039" y="48933"/>
                  </a:lnTo>
                  <a:lnTo>
                    <a:pt x="46552" y="0"/>
                  </a:lnTo>
                  <a:lnTo>
                    <a:pt x="71581" y="24467"/>
                  </a:lnTo>
                  <a:lnTo>
                    <a:pt x="93605" y="22548"/>
                  </a:lnTo>
                  <a:lnTo>
                    <a:pt x="113628" y="34061"/>
                  </a:lnTo>
                  <a:lnTo>
                    <a:pt x="131648" y="39818"/>
                  </a:lnTo>
                  <a:lnTo>
                    <a:pt x="159680" y="49413"/>
                  </a:lnTo>
                  <a:lnTo>
                    <a:pt x="171693" y="47494"/>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29" name="Freeform 217">
              <a:extLst>
                <a:ext uri="{FF2B5EF4-FFF2-40B4-BE49-F238E27FC236}">
                  <a16:creationId xmlns:a16="http://schemas.microsoft.com/office/drawing/2014/main" id="{C953CE22-FA43-454B-A1E8-A2749DD21D83}"/>
                </a:ext>
              </a:extLst>
            </p:cNvPr>
            <p:cNvSpPr>
              <a:spLocks/>
            </p:cNvSpPr>
            <p:nvPr/>
          </p:nvSpPr>
          <p:spPr bwMode="auto">
            <a:xfrm>
              <a:off x="3102749" y="4222006"/>
              <a:ext cx="342006" cy="701192"/>
            </a:xfrm>
            <a:custGeom>
              <a:avLst/>
              <a:gdLst>
                <a:gd name="T0" fmla="*/ 121 w 2035175"/>
                <a:gd name="T1" fmla="*/ 2 h 4171950"/>
                <a:gd name="T2" fmla="*/ 141 w 2035175"/>
                <a:gd name="T3" fmla="*/ 4 h 4171950"/>
                <a:gd name="T4" fmla="*/ 164 w 2035175"/>
                <a:gd name="T5" fmla="*/ 12 h 4171950"/>
                <a:gd name="T6" fmla="*/ 184 w 2035175"/>
                <a:gd name="T7" fmla="*/ 33 h 4171950"/>
                <a:gd name="T8" fmla="*/ 212 w 2035175"/>
                <a:gd name="T9" fmla="*/ 48 h 4171950"/>
                <a:gd name="T10" fmla="*/ 236 w 2035175"/>
                <a:gd name="T11" fmla="*/ 63 h 4171950"/>
                <a:gd name="T12" fmla="*/ 225 w 2035175"/>
                <a:gd name="T13" fmla="*/ 83 h 4171950"/>
                <a:gd name="T14" fmla="*/ 239 w 2035175"/>
                <a:gd name="T15" fmla="*/ 93 h 4171950"/>
                <a:gd name="T16" fmla="*/ 265 w 2035175"/>
                <a:gd name="T17" fmla="*/ 90 h 4171950"/>
                <a:gd name="T18" fmla="*/ 281 w 2035175"/>
                <a:gd name="T19" fmla="*/ 74 h 4171950"/>
                <a:gd name="T20" fmla="*/ 290 w 2035175"/>
                <a:gd name="T21" fmla="*/ 65 h 4171950"/>
                <a:gd name="T22" fmla="*/ 296 w 2035175"/>
                <a:gd name="T23" fmla="*/ 85 h 4171950"/>
                <a:gd name="T24" fmla="*/ 276 w 2035175"/>
                <a:gd name="T25" fmla="*/ 99 h 4171950"/>
                <a:gd name="T26" fmla="*/ 258 w 2035175"/>
                <a:gd name="T27" fmla="*/ 119 h 4171950"/>
                <a:gd name="T28" fmla="*/ 245 w 2035175"/>
                <a:gd name="T29" fmla="*/ 134 h 4171950"/>
                <a:gd name="T30" fmla="*/ 236 w 2035175"/>
                <a:gd name="T31" fmla="*/ 163 h 4171950"/>
                <a:gd name="T32" fmla="*/ 232 w 2035175"/>
                <a:gd name="T33" fmla="*/ 196 h 4171950"/>
                <a:gd name="T34" fmla="*/ 227 w 2035175"/>
                <a:gd name="T35" fmla="*/ 223 h 4171950"/>
                <a:gd name="T36" fmla="*/ 243 w 2035175"/>
                <a:gd name="T37" fmla="*/ 253 h 4171950"/>
                <a:gd name="T38" fmla="*/ 256 w 2035175"/>
                <a:gd name="T39" fmla="*/ 270 h 4171950"/>
                <a:gd name="T40" fmla="*/ 239 w 2035175"/>
                <a:gd name="T41" fmla="*/ 293 h 4171950"/>
                <a:gd name="T42" fmla="*/ 223 w 2035175"/>
                <a:gd name="T43" fmla="*/ 308 h 4171950"/>
                <a:gd name="T44" fmla="*/ 203 w 2035175"/>
                <a:gd name="T45" fmla="*/ 321 h 4171950"/>
                <a:gd name="T46" fmla="*/ 182 w 2035175"/>
                <a:gd name="T47" fmla="*/ 325 h 4171950"/>
                <a:gd name="T48" fmla="*/ 167 w 2035175"/>
                <a:gd name="T49" fmla="*/ 337 h 4171950"/>
                <a:gd name="T50" fmla="*/ 154 w 2035175"/>
                <a:gd name="T51" fmla="*/ 357 h 4171950"/>
                <a:gd name="T52" fmla="*/ 126 w 2035175"/>
                <a:gd name="T53" fmla="*/ 350 h 4171950"/>
                <a:gd name="T54" fmla="*/ 129 w 2035175"/>
                <a:gd name="T55" fmla="*/ 378 h 4171950"/>
                <a:gd name="T56" fmla="*/ 124 w 2035175"/>
                <a:gd name="T57" fmla="*/ 404 h 4171950"/>
                <a:gd name="T58" fmla="*/ 115 w 2035175"/>
                <a:gd name="T59" fmla="*/ 436 h 4171950"/>
                <a:gd name="T60" fmla="*/ 88 w 2035175"/>
                <a:gd name="T61" fmla="*/ 455 h 4171950"/>
                <a:gd name="T62" fmla="*/ 105 w 2035175"/>
                <a:gd name="T63" fmla="*/ 481 h 4171950"/>
                <a:gd name="T64" fmla="*/ 111 w 2035175"/>
                <a:gd name="T65" fmla="*/ 505 h 4171950"/>
                <a:gd name="T66" fmla="*/ 95 w 2035175"/>
                <a:gd name="T67" fmla="*/ 519 h 4171950"/>
                <a:gd name="T68" fmla="*/ 79 w 2035175"/>
                <a:gd name="T69" fmla="*/ 549 h 4171950"/>
                <a:gd name="T70" fmla="*/ 60 w 2035175"/>
                <a:gd name="T71" fmla="*/ 578 h 4171950"/>
                <a:gd name="T72" fmla="*/ 72 w 2035175"/>
                <a:gd name="T73" fmla="*/ 601 h 4171950"/>
                <a:gd name="T74" fmla="*/ 51 w 2035175"/>
                <a:gd name="T75" fmla="*/ 598 h 4171950"/>
                <a:gd name="T76" fmla="*/ 21 w 2035175"/>
                <a:gd name="T77" fmla="*/ 591 h 4171950"/>
                <a:gd name="T78" fmla="*/ 2 w 2035175"/>
                <a:gd name="T79" fmla="*/ 564 h 4171950"/>
                <a:gd name="T80" fmla="*/ 6 w 2035175"/>
                <a:gd name="T81" fmla="*/ 526 h 4171950"/>
                <a:gd name="T82" fmla="*/ 18 w 2035175"/>
                <a:gd name="T83" fmla="*/ 485 h 4171950"/>
                <a:gd name="T84" fmla="*/ 24 w 2035175"/>
                <a:gd name="T85" fmla="*/ 445 h 4171950"/>
                <a:gd name="T86" fmla="*/ 23 w 2035175"/>
                <a:gd name="T87" fmla="*/ 404 h 4171950"/>
                <a:gd name="T88" fmla="*/ 23 w 2035175"/>
                <a:gd name="T89" fmla="*/ 373 h 4171950"/>
                <a:gd name="T90" fmla="*/ 22 w 2035175"/>
                <a:gd name="T91" fmla="*/ 335 h 4171950"/>
                <a:gd name="T92" fmla="*/ 29 w 2035175"/>
                <a:gd name="T93" fmla="*/ 307 h 4171950"/>
                <a:gd name="T94" fmla="*/ 33 w 2035175"/>
                <a:gd name="T95" fmla="*/ 287 h 4171950"/>
                <a:gd name="T96" fmla="*/ 40 w 2035175"/>
                <a:gd name="T97" fmla="*/ 259 h 4171950"/>
                <a:gd name="T98" fmla="*/ 46 w 2035175"/>
                <a:gd name="T99" fmla="*/ 232 h 4171950"/>
                <a:gd name="T100" fmla="*/ 49 w 2035175"/>
                <a:gd name="T101" fmla="*/ 198 h 4171950"/>
                <a:gd name="T102" fmla="*/ 42 w 2035175"/>
                <a:gd name="T103" fmla="*/ 171 h 4171950"/>
                <a:gd name="T104" fmla="*/ 52 w 2035175"/>
                <a:gd name="T105" fmla="*/ 151 h 4171950"/>
                <a:gd name="T106" fmla="*/ 54 w 2035175"/>
                <a:gd name="T107" fmla="*/ 133 h 4171950"/>
                <a:gd name="T108" fmla="*/ 63 w 2035175"/>
                <a:gd name="T109" fmla="*/ 117 h 4171950"/>
                <a:gd name="T110" fmla="*/ 70 w 2035175"/>
                <a:gd name="T111" fmla="*/ 101 h 4171950"/>
                <a:gd name="T112" fmla="*/ 74 w 2035175"/>
                <a:gd name="T113" fmla="*/ 81 h 4171950"/>
                <a:gd name="T114" fmla="*/ 71 w 2035175"/>
                <a:gd name="T115" fmla="*/ 52 h 4171950"/>
                <a:gd name="T116" fmla="*/ 91 w 2035175"/>
                <a:gd name="T117" fmla="*/ 40 h 4171950"/>
                <a:gd name="T118" fmla="*/ 89 w 2035175"/>
                <a:gd name="T119" fmla="*/ 21 h 4171950"/>
                <a:gd name="T120" fmla="*/ 101 w 2035175"/>
                <a:gd name="T121" fmla="*/ 6 h 4171950"/>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60000 65536"/>
                <a:gd name="T175" fmla="*/ 0 60000 65536"/>
                <a:gd name="T176" fmla="*/ 0 60000 65536"/>
                <a:gd name="T177" fmla="*/ 0 60000 65536"/>
                <a:gd name="T178" fmla="*/ 0 60000 65536"/>
                <a:gd name="T179" fmla="*/ 0 60000 65536"/>
                <a:gd name="T180" fmla="*/ 0 60000 65536"/>
                <a:gd name="T181" fmla="*/ 0 60000 65536"/>
                <a:gd name="T182" fmla="*/ 0 60000 65536"/>
                <a:gd name="T183" fmla="*/ 0 w 2035175"/>
                <a:gd name="T184" fmla="*/ 0 h 4171950"/>
                <a:gd name="T185" fmla="*/ 2035175 w 2035175"/>
                <a:gd name="T186" fmla="*/ 4171950 h 4171950"/>
              </a:gdLst>
              <a:ahLst/>
              <a:cxnLst>
                <a:cxn ang="T122">
                  <a:pos x="T0" y="T1"/>
                </a:cxn>
                <a:cxn ang="T123">
                  <a:pos x="T2" y="T3"/>
                </a:cxn>
                <a:cxn ang="T124">
                  <a:pos x="T4" y="T5"/>
                </a:cxn>
                <a:cxn ang="T125">
                  <a:pos x="T6" y="T7"/>
                </a:cxn>
                <a:cxn ang="T126">
                  <a:pos x="T8" y="T9"/>
                </a:cxn>
                <a:cxn ang="T127">
                  <a:pos x="T10" y="T11"/>
                </a:cxn>
                <a:cxn ang="T128">
                  <a:pos x="T12" y="T13"/>
                </a:cxn>
                <a:cxn ang="T129">
                  <a:pos x="T14" y="T15"/>
                </a:cxn>
                <a:cxn ang="T130">
                  <a:pos x="T16" y="T17"/>
                </a:cxn>
                <a:cxn ang="T131">
                  <a:pos x="T18" y="T19"/>
                </a:cxn>
                <a:cxn ang="T132">
                  <a:pos x="T20" y="T21"/>
                </a:cxn>
                <a:cxn ang="T133">
                  <a:pos x="T22" y="T23"/>
                </a:cxn>
                <a:cxn ang="T134">
                  <a:pos x="T24" y="T25"/>
                </a:cxn>
                <a:cxn ang="T135">
                  <a:pos x="T26" y="T27"/>
                </a:cxn>
                <a:cxn ang="T136">
                  <a:pos x="T28" y="T29"/>
                </a:cxn>
                <a:cxn ang="T137">
                  <a:pos x="T30" y="T31"/>
                </a:cxn>
                <a:cxn ang="T138">
                  <a:pos x="T32" y="T33"/>
                </a:cxn>
                <a:cxn ang="T139">
                  <a:pos x="T34" y="T35"/>
                </a:cxn>
                <a:cxn ang="T140">
                  <a:pos x="T36" y="T37"/>
                </a:cxn>
                <a:cxn ang="T141">
                  <a:pos x="T38" y="T39"/>
                </a:cxn>
                <a:cxn ang="T142">
                  <a:pos x="T40" y="T41"/>
                </a:cxn>
                <a:cxn ang="T143">
                  <a:pos x="T42" y="T43"/>
                </a:cxn>
                <a:cxn ang="T144">
                  <a:pos x="T44" y="T45"/>
                </a:cxn>
                <a:cxn ang="T145">
                  <a:pos x="T46" y="T47"/>
                </a:cxn>
                <a:cxn ang="T146">
                  <a:pos x="T48" y="T49"/>
                </a:cxn>
                <a:cxn ang="T147">
                  <a:pos x="T50" y="T51"/>
                </a:cxn>
                <a:cxn ang="T148">
                  <a:pos x="T52" y="T53"/>
                </a:cxn>
                <a:cxn ang="T149">
                  <a:pos x="T54" y="T55"/>
                </a:cxn>
                <a:cxn ang="T150">
                  <a:pos x="T56" y="T57"/>
                </a:cxn>
                <a:cxn ang="T151">
                  <a:pos x="T58" y="T59"/>
                </a:cxn>
                <a:cxn ang="T152">
                  <a:pos x="T60" y="T61"/>
                </a:cxn>
                <a:cxn ang="T153">
                  <a:pos x="T62" y="T63"/>
                </a:cxn>
                <a:cxn ang="T154">
                  <a:pos x="T64" y="T65"/>
                </a:cxn>
                <a:cxn ang="T155">
                  <a:pos x="T66" y="T67"/>
                </a:cxn>
                <a:cxn ang="T156">
                  <a:pos x="T68" y="T69"/>
                </a:cxn>
                <a:cxn ang="T157">
                  <a:pos x="T70" y="T71"/>
                </a:cxn>
                <a:cxn ang="T158">
                  <a:pos x="T72" y="T73"/>
                </a:cxn>
                <a:cxn ang="T159">
                  <a:pos x="T74" y="T75"/>
                </a:cxn>
                <a:cxn ang="T160">
                  <a:pos x="T76" y="T77"/>
                </a:cxn>
                <a:cxn ang="T161">
                  <a:pos x="T78" y="T79"/>
                </a:cxn>
                <a:cxn ang="T162">
                  <a:pos x="T80" y="T81"/>
                </a:cxn>
                <a:cxn ang="T163">
                  <a:pos x="T82" y="T83"/>
                </a:cxn>
                <a:cxn ang="T164">
                  <a:pos x="T84" y="T85"/>
                </a:cxn>
                <a:cxn ang="T165">
                  <a:pos x="T86" y="T87"/>
                </a:cxn>
                <a:cxn ang="T166">
                  <a:pos x="T88" y="T89"/>
                </a:cxn>
                <a:cxn ang="T167">
                  <a:pos x="T90" y="T91"/>
                </a:cxn>
                <a:cxn ang="T168">
                  <a:pos x="T92" y="T93"/>
                </a:cxn>
                <a:cxn ang="T169">
                  <a:pos x="T94" y="T95"/>
                </a:cxn>
                <a:cxn ang="T170">
                  <a:pos x="T96" y="T97"/>
                </a:cxn>
                <a:cxn ang="T171">
                  <a:pos x="T98" y="T99"/>
                </a:cxn>
                <a:cxn ang="T172">
                  <a:pos x="T100" y="T101"/>
                </a:cxn>
                <a:cxn ang="T173">
                  <a:pos x="T102" y="T103"/>
                </a:cxn>
                <a:cxn ang="T174">
                  <a:pos x="T104" y="T105"/>
                </a:cxn>
                <a:cxn ang="T175">
                  <a:pos x="T106" y="T107"/>
                </a:cxn>
                <a:cxn ang="T176">
                  <a:pos x="T108" y="T109"/>
                </a:cxn>
                <a:cxn ang="T177">
                  <a:pos x="T110" y="T111"/>
                </a:cxn>
                <a:cxn ang="T178">
                  <a:pos x="T112" y="T113"/>
                </a:cxn>
                <a:cxn ang="T179">
                  <a:pos x="T114" y="T115"/>
                </a:cxn>
                <a:cxn ang="T180">
                  <a:pos x="T116" y="T117"/>
                </a:cxn>
                <a:cxn ang="T181">
                  <a:pos x="T118" y="T119"/>
                </a:cxn>
                <a:cxn ang="T182">
                  <a:pos x="T120" y="T121"/>
                </a:cxn>
              </a:cxnLst>
              <a:rect l="T183" t="T184" r="T185" b="T186"/>
              <a:pathLst>
                <a:path w="2035175" h="4171950">
                  <a:moveTo>
                    <a:pt x="719138" y="15875"/>
                  </a:moveTo>
                  <a:lnTo>
                    <a:pt x="773113" y="0"/>
                  </a:lnTo>
                  <a:lnTo>
                    <a:pt x="835025" y="11113"/>
                  </a:lnTo>
                  <a:lnTo>
                    <a:pt x="869492" y="41921"/>
                  </a:lnTo>
                  <a:lnTo>
                    <a:pt x="905211" y="63353"/>
                  </a:lnTo>
                  <a:lnTo>
                    <a:pt x="971886" y="30015"/>
                  </a:lnTo>
                  <a:lnTo>
                    <a:pt x="1030288" y="30163"/>
                  </a:lnTo>
                  <a:lnTo>
                    <a:pt x="1090613" y="34925"/>
                  </a:lnTo>
                  <a:lnTo>
                    <a:pt x="1128713" y="85725"/>
                  </a:lnTo>
                  <a:lnTo>
                    <a:pt x="1181100" y="133350"/>
                  </a:lnTo>
                  <a:lnTo>
                    <a:pt x="1238250" y="182563"/>
                  </a:lnTo>
                  <a:lnTo>
                    <a:pt x="1268413" y="230188"/>
                  </a:lnTo>
                  <a:lnTo>
                    <a:pt x="1328738" y="268288"/>
                  </a:lnTo>
                  <a:lnTo>
                    <a:pt x="1401763" y="292100"/>
                  </a:lnTo>
                  <a:lnTo>
                    <a:pt x="1458913" y="331788"/>
                  </a:lnTo>
                  <a:lnTo>
                    <a:pt x="1516063" y="371475"/>
                  </a:lnTo>
                  <a:lnTo>
                    <a:pt x="1611313" y="390525"/>
                  </a:lnTo>
                  <a:lnTo>
                    <a:pt x="1619250" y="433388"/>
                  </a:lnTo>
                  <a:lnTo>
                    <a:pt x="1590675" y="476250"/>
                  </a:lnTo>
                  <a:lnTo>
                    <a:pt x="1565275" y="523875"/>
                  </a:lnTo>
                  <a:lnTo>
                    <a:pt x="1544638" y="566738"/>
                  </a:lnTo>
                  <a:lnTo>
                    <a:pt x="1533525" y="617538"/>
                  </a:lnTo>
                  <a:lnTo>
                    <a:pt x="1585913" y="620713"/>
                  </a:lnTo>
                  <a:lnTo>
                    <a:pt x="1639888" y="636588"/>
                  </a:lnTo>
                  <a:lnTo>
                    <a:pt x="1697038" y="647700"/>
                  </a:lnTo>
                  <a:lnTo>
                    <a:pt x="1738313" y="636588"/>
                  </a:lnTo>
                  <a:lnTo>
                    <a:pt x="1824038" y="617538"/>
                  </a:lnTo>
                  <a:lnTo>
                    <a:pt x="1860550" y="590550"/>
                  </a:lnTo>
                  <a:lnTo>
                    <a:pt x="1901825" y="558800"/>
                  </a:lnTo>
                  <a:lnTo>
                    <a:pt x="1930400" y="511175"/>
                  </a:lnTo>
                  <a:lnTo>
                    <a:pt x="1935163" y="438150"/>
                  </a:lnTo>
                  <a:lnTo>
                    <a:pt x="1965325" y="433388"/>
                  </a:lnTo>
                  <a:lnTo>
                    <a:pt x="1995488" y="449263"/>
                  </a:lnTo>
                  <a:lnTo>
                    <a:pt x="2012950" y="490538"/>
                  </a:lnTo>
                  <a:lnTo>
                    <a:pt x="2024063" y="531813"/>
                  </a:lnTo>
                  <a:lnTo>
                    <a:pt x="2035175" y="582613"/>
                  </a:lnTo>
                  <a:lnTo>
                    <a:pt x="2003425" y="612775"/>
                  </a:lnTo>
                  <a:lnTo>
                    <a:pt x="1966913" y="622300"/>
                  </a:lnTo>
                  <a:lnTo>
                    <a:pt x="1893888" y="679450"/>
                  </a:lnTo>
                  <a:lnTo>
                    <a:pt x="1820863" y="738188"/>
                  </a:lnTo>
                  <a:lnTo>
                    <a:pt x="1813658" y="786062"/>
                  </a:lnTo>
                  <a:lnTo>
                    <a:pt x="1773238" y="814388"/>
                  </a:lnTo>
                  <a:lnTo>
                    <a:pt x="1742220" y="845593"/>
                  </a:lnTo>
                  <a:lnTo>
                    <a:pt x="1723170" y="878931"/>
                  </a:lnTo>
                  <a:lnTo>
                    <a:pt x="1686261" y="918221"/>
                  </a:lnTo>
                  <a:lnTo>
                    <a:pt x="1673225" y="958850"/>
                  </a:lnTo>
                  <a:lnTo>
                    <a:pt x="1643063" y="1028700"/>
                  </a:lnTo>
                  <a:lnTo>
                    <a:pt x="1620838" y="1120775"/>
                  </a:lnTo>
                  <a:lnTo>
                    <a:pt x="1604963" y="1195388"/>
                  </a:lnTo>
                  <a:lnTo>
                    <a:pt x="1577975" y="1249363"/>
                  </a:lnTo>
                  <a:lnTo>
                    <a:pt x="1597025" y="1349375"/>
                  </a:lnTo>
                  <a:lnTo>
                    <a:pt x="1601788" y="1414463"/>
                  </a:lnTo>
                  <a:lnTo>
                    <a:pt x="1595438" y="1471613"/>
                  </a:lnTo>
                  <a:lnTo>
                    <a:pt x="1557338" y="1533525"/>
                  </a:lnTo>
                  <a:lnTo>
                    <a:pt x="1662113" y="1614488"/>
                  </a:lnTo>
                  <a:lnTo>
                    <a:pt x="1685925" y="1676400"/>
                  </a:lnTo>
                  <a:lnTo>
                    <a:pt x="1671638" y="1738313"/>
                  </a:lnTo>
                  <a:lnTo>
                    <a:pt x="1739900" y="1773238"/>
                  </a:lnTo>
                  <a:lnTo>
                    <a:pt x="1768475" y="1806575"/>
                  </a:lnTo>
                  <a:lnTo>
                    <a:pt x="1757363" y="1852613"/>
                  </a:lnTo>
                  <a:lnTo>
                    <a:pt x="1746250" y="1895475"/>
                  </a:lnTo>
                  <a:lnTo>
                    <a:pt x="1676400" y="1927225"/>
                  </a:lnTo>
                  <a:lnTo>
                    <a:pt x="1639888" y="2014538"/>
                  </a:lnTo>
                  <a:lnTo>
                    <a:pt x="1600200" y="2062163"/>
                  </a:lnTo>
                  <a:lnTo>
                    <a:pt x="1563688" y="2076450"/>
                  </a:lnTo>
                  <a:lnTo>
                    <a:pt x="1533525" y="2116138"/>
                  </a:lnTo>
                  <a:lnTo>
                    <a:pt x="1449388" y="2143125"/>
                  </a:lnTo>
                  <a:lnTo>
                    <a:pt x="1414463" y="2170113"/>
                  </a:lnTo>
                  <a:lnTo>
                    <a:pt x="1397000" y="2205038"/>
                  </a:lnTo>
                  <a:lnTo>
                    <a:pt x="1360488" y="2236788"/>
                  </a:lnTo>
                  <a:lnTo>
                    <a:pt x="1308100" y="2244725"/>
                  </a:lnTo>
                  <a:lnTo>
                    <a:pt x="1254125" y="2232025"/>
                  </a:lnTo>
                  <a:lnTo>
                    <a:pt x="1230313" y="2271713"/>
                  </a:lnTo>
                  <a:lnTo>
                    <a:pt x="1182688" y="2287588"/>
                  </a:lnTo>
                  <a:lnTo>
                    <a:pt x="1147763" y="2311400"/>
                  </a:lnTo>
                  <a:lnTo>
                    <a:pt x="1160463" y="2362200"/>
                  </a:lnTo>
                  <a:lnTo>
                    <a:pt x="1135063" y="2420938"/>
                  </a:lnTo>
                  <a:lnTo>
                    <a:pt x="1058863" y="2449513"/>
                  </a:lnTo>
                  <a:lnTo>
                    <a:pt x="976313" y="2420938"/>
                  </a:lnTo>
                  <a:lnTo>
                    <a:pt x="933450" y="2373313"/>
                  </a:lnTo>
                  <a:lnTo>
                    <a:pt x="866775" y="2405063"/>
                  </a:lnTo>
                  <a:lnTo>
                    <a:pt x="876300" y="2473325"/>
                  </a:lnTo>
                  <a:lnTo>
                    <a:pt x="904875" y="2552700"/>
                  </a:lnTo>
                  <a:lnTo>
                    <a:pt x="890588" y="2595563"/>
                  </a:lnTo>
                  <a:lnTo>
                    <a:pt x="900113" y="2654300"/>
                  </a:lnTo>
                  <a:lnTo>
                    <a:pt x="915988" y="2716213"/>
                  </a:lnTo>
                  <a:lnTo>
                    <a:pt x="854075" y="2771775"/>
                  </a:lnTo>
                  <a:lnTo>
                    <a:pt x="839788" y="2857500"/>
                  </a:lnTo>
                  <a:lnTo>
                    <a:pt x="842963" y="2921000"/>
                  </a:lnTo>
                  <a:lnTo>
                    <a:pt x="790575" y="2995613"/>
                  </a:lnTo>
                  <a:lnTo>
                    <a:pt x="690563" y="3011488"/>
                  </a:lnTo>
                  <a:lnTo>
                    <a:pt x="644525" y="3071813"/>
                  </a:lnTo>
                  <a:lnTo>
                    <a:pt x="606425" y="3128963"/>
                  </a:lnTo>
                  <a:lnTo>
                    <a:pt x="590550" y="3201988"/>
                  </a:lnTo>
                  <a:lnTo>
                    <a:pt x="633413" y="3257550"/>
                  </a:lnTo>
                  <a:lnTo>
                    <a:pt x="723900" y="3302000"/>
                  </a:lnTo>
                  <a:lnTo>
                    <a:pt x="787400" y="3328988"/>
                  </a:lnTo>
                  <a:lnTo>
                    <a:pt x="785813" y="3390900"/>
                  </a:lnTo>
                  <a:lnTo>
                    <a:pt x="763588" y="3467100"/>
                  </a:lnTo>
                  <a:lnTo>
                    <a:pt x="725488" y="3554413"/>
                  </a:lnTo>
                  <a:lnTo>
                    <a:pt x="684213" y="3546475"/>
                  </a:lnTo>
                  <a:lnTo>
                    <a:pt x="652463" y="3562350"/>
                  </a:lnTo>
                  <a:lnTo>
                    <a:pt x="600075" y="3609975"/>
                  </a:lnTo>
                  <a:lnTo>
                    <a:pt x="595313" y="3671888"/>
                  </a:lnTo>
                  <a:lnTo>
                    <a:pt x="544513" y="3773488"/>
                  </a:lnTo>
                  <a:lnTo>
                    <a:pt x="447675" y="3849688"/>
                  </a:lnTo>
                  <a:lnTo>
                    <a:pt x="406400" y="3905250"/>
                  </a:lnTo>
                  <a:lnTo>
                    <a:pt x="409575" y="3971925"/>
                  </a:lnTo>
                  <a:lnTo>
                    <a:pt x="438150" y="4029075"/>
                  </a:lnTo>
                  <a:lnTo>
                    <a:pt x="471488" y="4086225"/>
                  </a:lnTo>
                  <a:lnTo>
                    <a:pt x="492125" y="4129088"/>
                  </a:lnTo>
                  <a:lnTo>
                    <a:pt x="495300" y="4164013"/>
                  </a:lnTo>
                  <a:lnTo>
                    <a:pt x="452438" y="4171950"/>
                  </a:lnTo>
                  <a:lnTo>
                    <a:pt x="347663" y="4110038"/>
                  </a:lnTo>
                  <a:lnTo>
                    <a:pt x="263525" y="4116388"/>
                  </a:lnTo>
                  <a:lnTo>
                    <a:pt x="163513" y="4116388"/>
                  </a:lnTo>
                  <a:lnTo>
                    <a:pt x="144463" y="4062413"/>
                  </a:lnTo>
                  <a:lnTo>
                    <a:pt x="111125" y="3957638"/>
                  </a:lnTo>
                  <a:lnTo>
                    <a:pt x="85725" y="3895725"/>
                  </a:lnTo>
                  <a:lnTo>
                    <a:pt x="15875" y="3876675"/>
                  </a:lnTo>
                  <a:lnTo>
                    <a:pt x="23813" y="3787775"/>
                  </a:lnTo>
                  <a:lnTo>
                    <a:pt x="0" y="3721100"/>
                  </a:lnTo>
                  <a:lnTo>
                    <a:pt x="39688" y="3611563"/>
                  </a:lnTo>
                  <a:lnTo>
                    <a:pt x="109538" y="3500438"/>
                  </a:lnTo>
                  <a:lnTo>
                    <a:pt x="95250" y="3402013"/>
                  </a:lnTo>
                  <a:lnTo>
                    <a:pt x="123825" y="3330575"/>
                  </a:lnTo>
                  <a:lnTo>
                    <a:pt x="171450" y="3249613"/>
                  </a:lnTo>
                  <a:lnTo>
                    <a:pt x="149225" y="3138488"/>
                  </a:lnTo>
                  <a:lnTo>
                    <a:pt x="166688" y="3057525"/>
                  </a:lnTo>
                  <a:lnTo>
                    <a:pt x="158750" y="2916238"/>
                  </a:lnTo>
                  <a:lnTo>
                    <a:pt x="163513" y="2867025"/>
                  </a:lnTo>
                  <a:lnTo>
                    <a:pt x="158750" y="2778125"/>
                  </a:lnTo>
                  <a:lnTo>
                    <a:pt x="153988" y="2686050"/>
                  </a:lnTo>
                  <a:lnTo>
                    <a:pt x="152400" y="2616200"/>
                  </a:lnTo>
                  <a:lnTo>
                    <a:pt x="158750" y="2563813"/>
                  </a:lnTo>
                  <a:lnTo>
                    <a:pt x="157163" y="2481263"/>
                  </a:lnTo>
                  <a:lnTo>
                    <a:pt x="152400" y="2411413"/>
                  </a:lnTo>
                  <a:lnTo>
                    <a:pt x="149225" y="2300288"/>
                  </a:lnTo>
                  <a:lnTo>
                    <a:pt x="158750" y="2220913"/>
                  </a:lnTo>
                  <a:lnTo>
                    <a:pt x="173038" y="2163763"/>
                  </a:lnTo>
                  <a:lnTo>
                    <a:pt x="196850" y="2111375"/>
                  </a:lnTo>
                  <a:lnTo>
                    <a:pt x="249238" y="2058988"/>
                  </a:lnTo>
                  <a:lnTo>
                    <a:pt x="249238" y="2006600"/>
                  </a:lnTo>
                  <a:lnTo>
                    <a:pt x="230188" y="1968500"/>
                  </a:lnTo>
                  <a:lnTo>
                    <a:pt x="196850" y="1890713"/>
                  </a:lnTo>
                  <a:lnTo>
                    <a:pt x="230188" y="1824038"/>
                  </a:lnTo>
                  <a:lnTo>
                    <a:pt x="273050" y="1781175"/>
                  </a:lnTo>
                  <a:lnTo>
                    <a:pt x="295275" y="1711325"/>
                  </a:lnTo>
                  <a:lnTo>
                    <a:pt x="282575" y="1635125"/>
                  </a:lnTo>
                  <a:lnTo>
                    <a:pt x="314325" y="1590675"/>
                  </a:lnTo>
                  <a:lnTo>
                    <a:pt x="352425" y="1514475"/>
                  </a:lnTo>
                  <a:lnTo>
                    <a:pt x="366713" y="1454150"/>
                  </a:lnTo>
                  <a:lnTo>
                    <a:pt x="333375" y="1357313"/>
                  </a:lnTo>
                  <a:lnTo>
                    <a:pt x="325438" y="1300163"/>
                  </a:lnTo>
                  <a:lnTo>
                    <a:pt x="301625" y="1235075"/>
                  </a:lnTo>
                  <a:lnTo>
                    <a:pt x="287338" y="1171575"/>
                  </a:lnTo>
                  <a:lnTo>
                    <a:pt x="296863" y="1114425"/>
                  </a:lnTo>
                  <a:lnTo>
                    <a:pt x="328613" y="1068388"/>
                  </a:lnTo>
                  <a:lnTo>
                    <a:pt x="358775" y="1035050"/>
                  </a:lnTo>
                  <a:lnTo>
                    <a:pt x="361950" y="996950"/>
                  </a:lnTo>
                  <a:lnTo>
                    <a:pt x="376238" y="954088"/>
                  </a:lnTo>
                  <a:lnTo>
                    <a:pt x="373063" y="915988"/>
                  </a:lnTo>
                  <a:lnTo>
                    <a:pt x="373063" y="857250"/>
                  </a:lnTo>
                  <a:lnTo>
                    <a:pt x="427038" y="836613"/>
                  </a:lnTo>
                  <a:lnTo>
                    <a:pt x="431800" y="801688"/>
                  </a:lnTo>
                  <a:lnTo>
                    <a:pt x="434975" y="769938"/>
                  </a:lnTo>
                  <a:lnTo>
                    <a:pt x="455613" y="738188"/>
                  </a:lnTo>
                  <a:lnTo>
                    <a:pt x="484188" y="692150"/>
                  </a:lnTo>
                  <a:lnTo>
                    <a:pt x="504825" y="636588"/>
                  </a:lnTo>
                  <a:lnTo>
                    <a:pt x="541338" y="596900"/>
                  </a:lnTo>
                  <a:lnTo>
                    <a:pt x="509588" y="554038"/>
                  </a:lnTo>
                  <a:lnTo>
                    <a:pt x="517525" y="508000"/>
                  </a:lnTo>
                  <a:lnTo>
                    <a:pt x="496888" y="428625"/>
                  </a:lnTo>
                  <a:lnTo>
                    <a:pt x="488950" y="355600"/>
                  </a:lnTo>
                  <a:lnTo>
                    <a:pt x="541338" y="312738"/>
                  </a:lnTo>
                  <a:lnTo>
                    <a:pt x="587375" y="288925"/>
                  </a:lnTo>
                  <a:lnTo>
                    <a:pt x="623888" y="273050"/>
                  </a:lnTo>
                  <a:lnTo>
                    <a:pt x="627063" y="217488"/>
                  </a:lnTo>
                  <a:lnTo>
                    <a:pt x="631825" y="174625"/>
                  </a:lnTo>
                  <a:lnTo>
                    <a:pt x="609936" y="144315"/>
                  </a:lnTo>
                  <a:lnTo>
                    <a:pt x="655638" y="96838"/>
                  </a:lnTo>
                  <a:lnTo>
                    <a:pt x="684213" y="77788"/>
                  </a:lnTo>
                  <a:lnTo>
                    <a:pt x="696852" y="43112"/>
                  </a:lnTo>
                  <a:lnTo>
                    <a:pt x="719138" y="15875"/>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30" name="Freeform 218">
              <a:extLst>
                <a:ext uri="{FF2B5EF4-FFF2-40B4-BE49-F238E27FC236}">
                  <a16:creationId xmlns:a16="http://schemas.microsoft.com/office/drawing/2014/main" id="{7E395F2A-A4A8-487D-87E8-B7475425E287}"/>
                </a:ext>
              </a:extLst>
            </p:cNvPr>
            <p:cNvSpPr>
              <a:spLocks/>
            </p:cNvSpPr>
            <p:nvPr/>
          </p:nvSpPr>
          <p:spPr bwMode="auto">
            <a:xfrm>
              <a:off x="3285464" y="4179841"/>
              <a:ext cx="148359" cy="151482"/>
            </a:xfrm>
            <a:custGeom>
              <a:avLst/>
              <a:gdLst>
                <a:gd name="T0" fmla="*/ 29 w 877551"/>
                <a:gd name="T1" fmla="*/ 1 h 907257"/>
                <a:gd name="T2" fmla="*/ 37 w 877551"/>
                <a:gd name="T3" fmla="*/ 0 h 907257"/>
                <a:gd name="T4" fmla="*/ 42 w 877551"/>
                <a:gd name="T5" fmla="*/ 1 h 907257"/>
                <a:gd name="T6" fmla="*/ 47 w 877551"/>
                <a:gd name="T7" fmla="*/ 1 h 907257"/>
                <a:gd name="T8" fmla="*/ 53 w 877551"/>
                <a:gd name="T9" fmla="*/ 3 h 907257"/>
                <a:gd name="T10" fmla="*/ 57 w 877551"/>
                <a:gd name="T11" fmla="*/ 5 h 907257"/>
                <a:gd name="T12" fmla="*/ 63 w 877551"/>
                <a:gd name="T13" fmla="*/ 4 h 907257"/>
                <a:gd name="T14" fmla="*/ 67 w 877551"/>
                <a:gd name="T15" fmla="*/ 6 h 907257"/>
                <a:gd name="T16" fmla="*/ 74 w 877551"/>
                <a:gd name="T17" fmla="*/ 8 h 907257"/>
                <a:gd name="T18" fmla="*/ 74 w 877551"/>
                <a:gd name="T19" fmla="*/ 18 h 907257"/>
                <a:gd name="T20" fmla="*/ 75 w 877551"/>
                <a:gd name="T21" fmla="*/ 25 h 907257"/>
                <a:gd name="T22" fmla="*/ 76 w 877551"/>
                <a:gd name="T23" fmla="*/ 36 h 907257"/>
                <a:gd name="T24" fmla="*/ 78 w 877551"/>
                <a:gd name="T25" fmla="*/ 43 h 907257"/>
                <a:gd name="T26" fmla="*/ 82 w 877551"/>
                <a:gd name="T27" fmla="*/ 41 h 907257"/>
                <a:gd name="T28" fmla="*/ 88 w 877551"/>
                <a:gd name="T29" fmla="*/ 42 h 907257"/>
                <a:gd name="T30" fmla="*/ 95 w 877551"/>
                <a:gd name="T31" fmla="*/ 43 h 907257"/>
                <a:gd name="T32" fmla="*/ 103 w 877551"/>
                <a:gd name="T33" fmla="*/ 45 h 907257"/>
                <a:gd name="T34" fmla="*/ 105 w 877551"/>
                <a:gd name="T35" fmla="*/ 48 h 907257"/>
                <a:gd name="T36" fmla="*/ 110 w 877551"/>
                <a:gd name="T37" fmla="*/ 53 h 907257"/>
                <a:gd name="T38" fmla="*/ 113 w 877551"/>
                <a:gd name="T39" fmla="*/ 67 h 907257"/>
                <a:gd name="T40" fmla="*/ 117 w 877551"/>
                <a:gd name="T41" fmla="*/ 70 h 907257"/>
                <a:gd name="T42" fmla="*/ 123 w 877551"/>
                <a:gd name="T43" fmla="*/ 68 h 907257"/>
                <a:gd name="T44" fmla="*/ 130 w 877551"/>
                <a:gd name="T45" fmla="*/ 70 h 907257"/>
                <a:gd name="T46" fmla="*/ 131 w 877551"/>
                <a:gd name="T47" fmla="*/ 76 h 907257"/>
                <a:gd name="T48" fmla="*/ 130 w 877551"/>
                <a:gd name="T49" fmla="*/ 82 h 907257"/>
                <a:gd name="T50" fmla="*/ 131 w 877551"/>
                <a:gd name="T51" fmla="*/ 86 h 907257"/>
                <a:gd name="T52" fmla="*/ 131 w 877551"/>
                <a:gd name="T53" fmla="*/ 89 h 907257"/>
                <a:gd name="T54" fmla="*/ 127 w 877551"/>
                <a:gd name="T55" fmla="*/ 98 h 907257"/>
                <a:gd name="T56" fmla="*/ 126 w 877551"/>
                <a:gd name="T57" fmla="*/ 108 h 907257"/>
                <a:gd name="T58" fmla="*/ 122 w 877551"/>
                <a:gd name="T59" fmla="*/ 115 h 907257"/>
                <a:gd name="T60" fmla="*/ 110 w 877551"/>
                <a:gd name="T61" fmla="*/ 123 h 907257"/>
                <a:gd name="T62" fmla="*/ 101 w 877551"/>
                <a:gd name="T63" fmla="*/ 125 h 907257"/>
                <a:gd name="T64" fmla="*/ 91 w 877551"/>
                <a:gd name="T65" fmla="*/ 128 h 907257"/>
                <a:gd name="T66" fmla="*/ 85 w 877551"/>
                <a:gd name="T67" fmla="*/ 127 h 907257"/>
                <a:gd name="T68" fmla="*/ 74 w 877551"/>
                <a:gd name="T69" fmla="*/ 124 h 907257"/>
                <a:gd name="T70" fmla="*/ 67 w 877551"/>
                <a:gd name="T71" fmla="*/ 124 h 907257"/>
                <a:gd name="T72" fmla="*/ 68 w 877551"/>
                <a:gd name="T73" fmla="*/ 116 h 907257"/>
                <a:gd name="T74" fmla="*/ 75 w 877551"/>
                <a:gd name="T75" fmla="*/ 104 h 907257"/>
                <a:gd name="T76" fmla="*/ 79 w 877551"/>
                <a:gd name="T77" fmla="*/ 98 h 907257"/>
                <a:gd name="T78" fmla="*/ 78 w 877551"/>
                <a:gd name="T79" fmla="*/ 92 h 907257"/>
                <a:gd name="T80" fmla="*/ 64 w 877551"/>
                <a:gd name="T81" fmla="*/ 89 h 907257"/>
                <a:gd name="T82" fmla="*/ 47 w 877551"/>
                <a:gd name="T83" fmla="*/ 78 h 907257"/>
                <a:gd name="T84" fmla="*/ 35 w 877551"/>
                <a:gd name="T85" fmla="*/ 74 h 907257"/>
                <a:gd name="T86" fmla="*/ 26 w 877551"/>
                <a:gd name="T87" fmla="*/ 69 h 907257"/>
                <a:gd name="T88" fmla="*/ 22 w 877551"/>
                <a:gd name="T89" fmla="*/ 62 h 907257"/>
                <a:gd name="T90" fmla="*/ 6 w 877551"/>
                <a:gd name="T91" fmla="*/ 49 h 907257"/>
                <a:gd name="T92" fmla="*/ 0 w 877551"/>
                <a:gd name="T93" fmla="*/ 41 h 907257"/>
                <a:gd name="T94" fmla="*/ 4 w 877551"/>
                <a:gd name="T95" fmla="*/ 34 h 907257"/>
                <a:gd name="T96" fmla="*/ 7 w 877551"/>
                <a:gd name="T97" fmla="*/ 30 h 907257"/>
                <a:gd name="T98" fmla="*/ 11 w 877551"/>
                <a:gd name="T99" fmla="*/ 26 h 907257"/>
                <a:gd name="T100" fmla="*/ 18 w 877551"/>
                <a:gd name="T101" fmla="*/ 23 h 907257"/>
                <a:gd name="T102" fmla="*/ 17 w 877551"/>
                <a:gd name="T103" fmla="*/ 15 h 907257"/>
                <a:gd name="T104" fmla="*/ 19 w 877551"/>
                <a:gd name="T105" fmla="*/ 8 h 907257"/>
                <a:gd name="T106" fmla="*/ 20 w 877551"/>
                <a:gd name="T107" fmla="*/ 4 h 907257"/>
                <a:gd name="T108" fmla="*/ 29 w 877551"/>
                <a:gd name="T109" fmla="*/ 1 h 907257"/>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w 877551"/>
                <a:gd name="T166" fmla="*/ 0 h 907257"/>
                <a:gd name="T167" fmla="*/ 877551 w 877551"/>
                <a:gd name="T168" fmla="*/ 907257 h 907257"/>
              </a:gdLst>
              <a:ahLst/>
              <a:cxnLst>
                <a:cxn ang="T110">
                  <a:pos x="T0" y="T1"/>
                </a:cxn>
                <a:cxn ang="T111">
                  <a:pos x="T2" y="T3"/>
                </a:cxn>
                <a:cxn ang="T112">
                  <a:pos x="T4" y="T5"/>
                </a:cxn>
                <a:cxn ang="T113">
                  <a:pos x="T6" y="T7"/>
                </a:cxn>
                <a:cxn ang="T114">
                  <a:pos x="T8" y="T9"/>
                </a:cxn>
                <a:cxn ang="T115">
                  <a:pos x="T10" y="T11"/>
                </a:cxn>
                <a:cxn ang="T116">
                  <a:pos x="T12" y="T13"/>
                </a:cxn>
                <a:cxn ang="T117">
                  <a:pos x="T14" y="T15"/>
                </a:cxn>
                <a:cxn ang="T118">
                  <a:pos x="T16" y="T17"/>
                </a:cxn>
                <a:cxn ang="T119">
                  <a:pos x="T18" y="T19"/>
                </a:cxn>
                <a:cxn ang="T120">
                  <a:pos x="T20" y="T21"/>
                </a:cxn>
                <a:cxn ang="T121">
                  <a:pos x="T22" y="T23"/>
                </a:cxn>
                <a:cxn ang="T122">
                  <a:pos x="T24" y="T25"/>
                </a:cxn>
                <a:cxn ang="T123">
                  <a:pos x="T26" y="T27"/>
                </a:cxn>
                <a:cxn ang="T124">
                  <a:pos x="T28" y="T29"/>
                </a:cxn>
                <a:cxn ang="T125">
                  <a:pos x="T30" y="T31"/>
                </a:cxn>
                <a:cxn ang="T126">
                  <a:pos x="T32" y="T33"/>
                </a:cxn>
                <a:cxn ang="T127">
                  <a:pos x="T34" y="T35"/>
                </a:cxn>
                <a:cxn ang="T128">
                  <a:pos x="T36" y="T37"/>
                </a:cxn>
                <a:cxn ang="T129">
                  <a:pos x="T38" y="T39"/>
                </a:cxn>
                <a:cxn ang="T130">
                  <a:pos x="T40" y="T41"/>
                </a:cxn>
                <a:cxn ang="T131">
                  <a:pos x="T42" y="T43"/>
                </a:cxn>
                <a:cxn ang="T132">
                  <a:pos x="T44" y="T45"/>
                </a:cxn>
                <a:cxn ang="T133">
                  <a:pos x="T46" y="T47"/>
                </a:cxn>
                <a:cxn ang="T134">
                  <a:pos x="T48" y="T49"/>
                </a:cxn>
                <a:cxn ang="T135">
                  <a:pos x="T50" y="T51"/>
                </a:cxn>
                <a:cxn ang="T136">
                  <a:pos x="T52" y="T53"/>
                </a:cxn>
                <a:cxn ang="T137">
                  <a:pos x="T54" y="T55"/>
                </a:cxn>
                <a:cxn ang="T138">
                  <a:pos x="T56" y="T57"/>
                </a:cxn>
                <a:cxn ang="T139">
                  <a:pos x="T58" y="T59"/>
                </a:cxn>
                <a:cxn ang="T140">
                  <a:pos x="T60" y="T61"/>
                </a:cxn>
                <a:cxn ang="T141">
                  <a:pos x="T62" y="T63"/>
                </a:cxn>
                <a:cxn ang="T142">
                  <a:pos x="T64" y="T65"/>
                </a:cxn>
                <a:cxn ang="T143">
                  <a:pos x="T66" y="T67"/>
                </a:cxn>
                <a:cxn ang="T144">
                  <a:pos x="T68" y="T69"/>
                </a:cxn>
                <a:cxn ang="T145">
                  <a:pos x="T70" y="T71"/>
                </a:cxn>
                <a:cxn ang="T146">
                  <a:pos x="T72" y="T73"/>
                </a:cxn>
                <a:cxn ang="T147">
                  <a:pos x="T74" y="T75"/>
                </a:cxn>
                <a:cxn ang="T148">
                  <a:pos x="T76" y="T77"/>
                </a:cxn>
                <a:cxn ang="T149">
                  <a:pos x="T78" y="T79"/>
                </a:cxn>
                <a:cxn ang="T150">
                  <a:pos x="T80" y="T81"/>
                </a:cxn>
                <a:cxn ang="T151">
                  <a:pos x="T82" y="T83"/>
                </a:cxn>
                <a:cxn ang="T152">
                  <a:pos x="T84" y="T85"/>
                </a:cxn>
                <a:cxn ang="T153">
                  <a:pos x="T86" y="T87"/>
                </a:cxn>
                <a:cxn ang="T154">
                  <a:pos x="T88" y="T89"/>
                </a:cxn>
                <a:cxn ang="T155">
                  <a:pos x="T90" y="T91"/>
                </a:cxn>
                <a:cxn ang="T156">
                  <a:pos x="T92" y="T93"/>
                </a:cxn>
                <a:cxn ang="T157">
                  <a:pos x="T94" y="T95"/>
                </a:cxn>
                <a:cxn ang="T158">
                  <a:pos x="T96" y="T97"/>
                </a:cxn>
                <a:cxn ang="T159">
                  <a:pos x="T98" y="T99"/>
                </a:cxn>
                <a:cxn ang="T160">
                  <a:pos x="T100" y="T101"/>
                </a:cxn>
                <a:cxn ang="T161">
                  <a:pos x="T102" y="T103"/>
                </a:cxn>
                <a:cxn ang="T162">
                  <a:pos x="T104" y="T105"/>
                </a:cxn>
                <a:cxn ang="T163">
                  <a:pos x="T106" y="T107"/>
                </a:cxn>
                <a:cxn ang="T164">
                  <a:pos x="T108" y="T109"/>
                </a:cxn>
              </a:cxnLst>
              <a:rect l="T165" t="T166" r="T167" b="T168"/>
              <a:pathLst>
                <a:path w="877551" h="907257">
                  <a:moveTo>
                    <a:pt x="193339" y="3720"/>
                  </a:moveTo>
                  <a:lnTo>
                    <a:pt x="244078" y="0"/>
                  </a:lnTo>
                  <a:lnTo>
                    <a:pt x="280651" y="3720"/>
                  </a:lnTo>
                  <a:lnTo>
                    <a:pt x="314325" y="7144"/>
                  </a:lnTo>
                  <a:lnTo>
                    <a:pt x="351234" y="21432"/>
                  </a:lnTo>
                  <a:lnTo>
                    <a:pt x="378618" y="33338"/>
                  </a:lnTo>
                  <a:lnTo>
                    <a:pt x="417909" y="30957"/>
                  </a:lnTo>
                  <a:lnTo>
                    <a:pt x="447339" y="44995"/>
                  </a:lnTo>
                  <a:lnTo>
                    <a:pt x="494109" y="58341"/>
                  </a:lnTo>
                  <a:lnTo>
                    <a:pt x="495300" y="126207"/>
                  </a:lnTo>
                  <a:lnTo>
                    <a:pt x="498871" y="179785"/>
                  </a:lnTo>
                  <a:lnTo>
                    <a:pt x="506076" y="254545"/>
                  </a:lnTo>
                  <a:lnTo>
                    <a:pt x="517189" y="303757"/>
                  </a:lnTo>
                  <a:lnTo>
                    <a:pt x="548878" y="294085"/>
                  </a:lnTo>
                  <a:lnTo>
                    <a:pt x="585451" y="295820"/>
                  </a:lnTo>
                  <a:lnTo>
                    <a:pt x="633076" y="303757"/>
                  </a:lnTo>
                  <a:lnTo>
                    <a:pt x="687051" y="316457"/>
                  </a:lnTo>
                  <a:lnTo>
                    <a:pt x="699751" y="338682"/>
                  </a:lnTo>
                  <a:lnTo>
                    <a:pt x="731501" y="379957"/>
                  </a:lnTo>
                  <a:lnTo>
                    <a:pt x="750551" y="476795"/>
                  </a:lnTo>
                  <a:lnTo>
                    <a:pt x="777539" y="499020"/>
                  </a:lnTo>
                  <a:lnTo>
                    <a:pt x="816768" y="484585"/>
                  </a:lnTo>
                  <a:lnTo>
                    <a:pt x="867965" y="497682"/>
                  </a:lnTo>
                  <a:lnTo>
                    <a:pt x="877551" y="540295"/>
                  </a:lnTo>
                  <a:lnTo>
                    <a:pt x="867965" y="585788"/>
                  </a:lnTo>
                  <a:lnTo>
                    <a:pt x="872789" y="608557"/>
                  </a:lnTo>
                  <a:lnTo>
                    <a:pt x="875109" y="631032"/>
                  </a:lnTo>
                  <a:lnTo>
                    <a:pt x="846534" y="697707"/>
                  </a:lnTo>
                  <a:lnTo>
                    <a:pt x="837864" y="768895"/>
                  </a:lnTo>
                  <a:lnTo>
                    <a:pt x="812006" y="819150"/>
                  </a:lnTo>
                  <a:lnTo>
                    <a:pt x="733425" y="876300"/>
                  </a:lnTo>
                  <a:lnTo>
                    <a:pt x="671176" y="889545"/>
                  </a:lnTo>
                  <a:lnTo>
                    <a:pt x="607218" y="907257"/>
                  </a:lnTo>
                  <a:lnTo>
                    <a:pt x="566401" y="899070"/>
                  </a:lnTo>
                  <a:lnTo>
                    <a:pt x="490537" y="878682"/>
                  </a:lnTo>
                  <a:lnTo>
                    <a:pt x="444164" y="878432"/>
                  </a:lnTo>
                  <a:lnTo>
                    <a:pt x="454818" y="823913"/>
                  </a:lnTo>
                  <a:lnTo>
                    <a:pt x="500062" y="738188"/>
                  </a:lnTo>
                  <a:lnTo>
                    <a:pt x="529828" y="692944"/>
                  </a:lnTo>
                  <a:lnTo>
                    <a:pt x="520303" y="651272"/>
                  </a:lnTo>
                  <a:lnTo>
                    <a:pt x="425114" y="630782"/>
                  </a:lnTo>
                  <a:lnTo>
                    <a:pt x="313989" y="551407"/>
                  </a:lnTo>
                  <a:lnTo>
                    <a:pt x="235743" y="527447"/>
                  </a:lnTo>
                  <a:lnTo>
                    <a:pt x="176212" y="491728"/>
                  </a:lnTo>
                  <a:lnTo>
                    <a:pt x="148828" y="442913"/>
                  </a:lnTo>
                  <a:lnTo>
                    <a:pt x="39290" y="347663"/>
                  </a:lnTo>
                  <a:lnTo>
                    <a:pt x="0" y="291703"/>
                  </a:lnTo>
                  <a:lnTo>
                    <a:pt x="28239" y="245020"/>
                  </a:lnTo>
                  <a:lnTo>
                    <a:pt x="48815" y="210741"/>
                  </a:lnTo>
                  <a:lnTo>
                    <a:pt x="71437" y="185738"/>
                  </a:lnTo>
                  <a:lnTo>
                    <a:pt x="119062" y="165497"/>
                  </a:lnTo>
                  <a:lnTo>
                    <a:pt x="115490" y="109538"/>
                  </a:lnTo>
                  <a:lnTo>
                    <a:pt x="128251" y="59282"/>
                  </a:lnTo>
                  <a:lnTo>
                    <a:pt x="135731" y="26194"/>
                  </a:lnTo>
                  <a:lnTo>
                    <a:pt x="193339" y="3720"/>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31" name="Freeform 219">
              <a:extLst>
                <a:ext uri="{FF2B5EF4-FFF2-40B4-BE49-F238E27FC236}">
                  <a16:creationId xmlns:a16="http://schemas.microsoft.com/office/drawing/2014/main" id="{96DC0F4A-126F-40FE-A843-ABD330996EF9}"/>
                </a:ext>
              </a:extLst>
            </p:cNvPr>
            <p:cNvSpPr>
              <a:spLocks/>
            </p:cNvSpPr>
            <p:nvPr/>
          </p:nvSpPr>
          <p:spPr bwMode="auto">
            <a:xfrm>
              <a:off x="3368233" y="4385982"/>
              <a:ext cx="95262" cy="106194"/>
            </a:xfrm>
            <a:custGeom>
              <a:avLst/>
              <a:gdLst>
                <a:gd name="T0" fmla="*/ 2147483647 w 307"/>
                <a:gd name="T1" fmla="*/ 2147483647 h 341"/>
                <a:gd name="T2" fmla="*/ 2147483647 w 307"/>
                <a:gd name="T3" fmla="*/ 2147483647 h 341"/>
                <a:gd name="T4" fmla="*/ 0 w 307"/>
                <a:gd name="T5" fmla="*/ 2147483647 h 341"/>
                <a:gd name="T6" fmla="*/ 2147483647 w 307"/>
                <a:gd name="T7" fmla="*/ 2147483647 h 341"/>
                <a:gd name="T8" fmla="*/ 2147483647 w 307"/>
                <a:gd name="T9" fmla="*/ 2147483647 h 341"/>
                <a:gd name="T10" fmla="*/ 2147483647 w 307"/>
                <a:gd name="T11" fmla="*/ 2147483647 h 341"/>
                <a:gd name="T12" fmla="*/ 2147483647 w 307"/>
                <a:gd name="T13" fmla="*/ 2147483647 h 341"/>
                <a:gd name="T14" fmla="*/ 2147483647 w 307"/>
                <a:gd name="T15" fmla="*/ 2147483647 h 341"/>
                <a:gd name="T16" fmla="*/ 2147483647 w 307"/>
                <a:gd name="T17" fmla="*/ 2147483647 h 341"/>
                <a:gd name="T18" fmla="*/ 2147483647 w 307"/>
                <a:gd name="T19" fmla="*/ 2147483647 h 341"/>
                <a:gd name="T20" fmla="*/ 2147483647 w 307"/>
                <a:gd name="T21" fmla="*/ 2147483647 h 341"/>
                <a:gd name="T22" fmla="*/ 2147483647 w 307"/>
                <a:gd name="T23" fmla="*/ 2147483647 h 341"/>
                <a:gd name="T24" fmla="*/ 2147483647 w 307"/>
                <a:gd name="T25" fmla="*/ 2147483647 h 341"/>
                <a:gd name="T26" fmla="*/ 2147483647 w 307"/>
                <a:gd name="T27" fmla="*/ 2147483647 h 341"/>
                <a:gd name="T28" fmla="*/ 2147483647 w 307"/>
                <a:gd name="T29" fmla="*/ 2147483647 h 341"/>
                <a:gd name="T30" fmla="*/ 2147483647 w 307"/>
                <a:gd name="T31" fmla="*/ 2147483647 h 341"/>
                <a:gd name="T32" fmla="*/ 2147483647 w 307"/>
                <a:gd name="T33" fmla="*/ 2147483647 h 341"/>
                <a:gd name="T34" fmla="*/ 2147483647 w 307"/>
                <a:gd name="T35" fmla="*/ 2147483647 h 341"/>
                <a:gd name="T36" fmla="*/ 2147483647 w 307"/>
                <a:gd name="T37" fmla="*/ 2147483647 h 341"/>
                <a:gd name="T38" fmla="*/ 2147483647 w 307"/>
                <a:gd name="T39" fmla="*/ 2147483647 h 341"/>
                <a:gd name="T40" fmla="*/ 2147483647 w 307"/>
                <a:gd name="T41" fmla="*/ 2147483647 h 341"/>
                <a:gd name="T42" fmla="*/ 2147483647 w 307"/>
                <a:gd name="T43" fmla="*/ 2147483647 h 341"/>
                <a:gd name="T44" fmla="*/ 2147483647 w 307"/>
                <a:gd name="T45" fmla="*/ 2147483647 h 341"/>
                <a:gd name="T46" fmla="*/ 2147483647 w 307"/>
                <a:gd name="T47" fmla="*/ 2147483647 h 341"/>
                <a:gd name="T48" fmla="*/ 2147483647 w 307"/>
                <a:gd name="T49" fmla="*/ 2147483647 h 341"/>
                <a:gd name="T50" fmla="*/ 2147483647 w 307"/>
                <a:gd name="T51" fmla="*/ 2147483647 h 341"/>
                <a:gd name="T52" fmla="*/ 2147483647 w 307"/>
                <a:gd name="T53" fmla="*/ 2147483647 h 341"/>
                <a:gd name="T54" fmla="*/ 2147483647 w 307"/>
                <a:gd name="T55" fmla="*/ 2147483647 h 341"/>
                <a:gd name="T56" fmla="*/ 2147483647 w 307"/>
                <a:gd name="T57" fmla="*/ 2147483647 h 341"/>
                <a:gd name="T58" fmla="*/ 2147483647 w 307"/>
                <a:gd name="T59" fmla="*/ 2147483647 h 341"/>
                <a:gd name="T60" fmla="*/ 2147483647 w 307"/>
                <a:gd name="T61" fmla="*/ 2147483647 h 341"/>
                <a:gd name="T62" fmla="*/ 2147483647 w 307"/>
                <a:gd name="T63" fmla="*/ 2147483647 h 341"/>
                <a:gd name="T64" fmla="*/ 2147483647 w 307"/>
                <a:gd name="T65" fmla="*/ 2147483647 h 341"/>
                <a:gd name="T66" fmla="*/ 2147483647 w 307"/>
                <a:gd name="T67" fmla="*/ 2147483647 h 341"/>
                <a:gd name="T68" fmla="*/ 2147483647 w 307"/>
                <a:gd name="T69" fmla="*/ 2147483647 h 341"/>
                <a:gd name="T70" fmla="*/ 2147483647 w 307"/>
                <a:gd name="T71" fmla="*/ 2147483647 h 341"/>
                <a:gd name="T72" fmla="*/ 2147483647 w 307"/>
                <a:gd name="T73" fmla="*/ 0 h 341"/>
                <a:gd name="T74" fmla="*/ 2147483647 w 307"/>
                <a:gd name="T75" fmla="*/ 2147483647 h 341"/>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w 307"/>
                <a:gd name="T115" fmla="*/ 0 h 341"/>
                <a:gd name="T116" fmla="*/ 307 w 307"/>
                <a:gd name="T117" fmla="*/ 341 h 341"/>
              </a:gdLst>
              <a:ahLst/>
              <a:cxnLst>
                <a:cxn ang="T76">
                  <a:pos x="T0" y="T1"/>
                </a:cxn>
                <a:cxn ang="T77">
                  <a:pos x="T2" y="T3"/>
                </a:cxn>
                <a:cxn ang="T78">
                  <a:pos x="T4" y="T5"/>
                </a:cxn>
                <a:cxn ang="T79">
                  <a:pos x="T6" y="T7"/>
                </a:cxn>
                <a:cxn ang="T80">
                  <a:pos x="T8" y="T9"/>
                </a:cxn>
                <a:cxn ang="T81">
                  <a:pos x="T10" y="T11"/>
                </a:cxn>
                <a:cxn ang="T82">
                  <a:pos x="T12" y="T13"/>
                </a:cxn>
                <a:cxn ang="T83">
                  <a:pos x="T14" y="T15"/>
                </a:cxn>
                <a:cxn ang="T84">
                  <a:pos x="T16" y="T17"/>
                </a:cxn>
                <a:cxn ang="T85">
                  <a:pos x="T18" y="T19"/>
                </a:cxn>
                <a:cxn ang="T86">
                  <a:pos x="T20" y="T21"/>
                </a:cxn>
                <a:cxn ang="T87">
                  <a:pos x="T22" y="T23"/>
                </a:cxn>
                <a:cxn ang="T88">
                  <a:pos x="T24" y="T25"/>
                </a:cxn>
                <a:cxn ang="T89">
                  <a:pos x="T26" y="T27"/>
                </a:cxn>
                <a:cxn ang="T90">
                  <a:pos x="T28" y="T29"/>
                </a:cxn>
                <a:cxn ang="T91">
                  <a:pos x="T30" y="T31"/>
                </a:cxn>
                <a:cxn ang="T92">
                  <a:pos x="T32" y="T33"/>
                </a:cxn>
                <a:cxn ang="T93">
                  <a:pos x="T34" y="T35"/>
                </a:cxn>
                <a:cxn ang="T94">
                  <a:pos x="T36" y="T37"/>
                </a:cxn>
                <a:cxn ang="T95">
                  <a:pos x="T38" y="T39"/>
                </a:cxn>
                <a:cxn ang="T96">
                  <a:pos x="T40" y="T41"/>
                </a:cxn>
                <a:cxn ang="T97">
                  <a:pos x="T42" y="T43"/>
                </a:cxn>
                <a:cxn ang="T98">
                  <a:pos x="T44" y="T45"/>
                </a:cxn>
                <a:cxn ang="T99">
                  <a:pos x="T46" y="T47"/>
                </a:cxn>
                <a:cxn ang="T100">
                  <a:pos x="T48" y="T49"/>
                </a:cxn>
                <a:cxn ang="T101">
                  <a:pos x="T50" y="T51"/>
                </a:cxn>
                <a:cxn ang="T102">
                  <a:pos x="T52" y="T53"/>
                </a:cxn>
                <a:cxn ang="T103">
                  <a:pos x="T54" y="T55"/>
                </a:cxn>
                <a:cxn ang="T104">
                  <a:pos x="T56" y="T57"/>
                </a:cxn>
                <a:cxn ang="T105">
                  <a:pos x="T58" y="T59"/>
                </a:cxn>
                <a:cxn ang="T106">
                  <a:pos x="T60" y="T61"/>
                </a:cxn>
                <a:cxn ang="T107">
                  <a:pos x="T62" y="T63"/>
                </a:cxn>
                <a:cxn ang="T108">
                  <a:pos x="T64" y="T65"/>
                </a:cxn>
                <a:cxn ang="T109">
                  <a:pos x="T66" y="T67"/>
                </a:cxn>
                <a:cxn ang="T110">
                  <a:pos x="T68" y="T69"/>
                </a:cxn>
                <a:cxn ang="T111">
                  <a:pos x="T70" y="T71"/>
                </a:cxn>
                <a:cxn ang="T112">
                  <a:pos x="T72" y="T73"/>
                </a:cxn>
                <a:cxn ang="T113">
                  <a:pos x="T74" y="T75"/>
                </a:cxn>
              </a:cxnLst>
              <a:rect l="T114" t="T115" r="T116" b="T117"/>
              <a:pathLst>
                <a:path w="307" h="341">
                  <a:moveTo>
                    <a:pt x="35" y="38"/>
                  </a:moveTo>
                  <a:lnTo>
                    <a:pt x="18" y="110"/>
                  </a:lnTo>
                  <a:lnTo>
                    <a:pt x="0" y="150"/>
                  </a:lnTo>
                  <a:lnTo>
                    <a:pt x="12" y="210"/>
                  </a:lnTo>
                  <a:lnTo>
                    <a:pt x="14" y="243"/>
                  </a:lnTo>
                  <a:lnTo>
                    <a:pt x="12" y="275"/>
                  </a:lnTo>
                  <a:lnTo>
                    <a:pt x="29" y="294"/>
                  </a:lnTo>
                  <a:lnTo>
                    <a:pt x="45" y="303"/>
                  </a:lnTo>
                  <a:lnTo>
                    <a:pt x="71" y="310"/>
                  </a:lnTo>
                  <a:lnTo>
                    <a:pt x="96" y="325"/>
                  </a:lnTo>
                  <a:lnTo>
                    <a:pt x="120" y="341"/>
                  </a:lnTo>
                  <a:lnTo>
                    <a:pt x="138" y="336"/>
                  </a:lnTo>
                  <a:lnTo>
                    <a:pt x="162" y="333"/>
                  </a:lnTo>
                  <a:lnTo>
                    <a:pt x="177" y="333"/>
                  </a:lnTo>
                  <a:lnTo>
                    <a:pt x="194" y="333"/>
                  </a:lnTo>
                  <a:lnTo>
                    <a:pt x="212" y="333"/>
                  </a:lnTo>
                  <a:lnTo>
                    <a:pt x="223" y="323"/>
                  </a:lnTo>
                  <a:lnTo>
                    <a:pt x="237" y="309"/>
                  </a:lnTo>
                  <a:lnTo>
                    <a:pt x="253" y="304"/>
                  </a:lnTo>
                  <a:lnTo>
                    <a:pt x="267" y="295"/>
                  </a:lnTo>
                  <a:lnTo>
                    <a:pt x="283" y="282"/>
                  </a:lnTo>
                  <a:lnTo>
                    <a:pt x="288" y="268"/>
                  </a:lnTo>
                  <a:lnTo>
                    <a:pt x="296" y="251"/>
                  </a:lnTo>
                  <a:lnTo>
                    <a:pt x="305" y="238"/>
                  </a:lnTo>
                  <a:lnTo>
                    <a:pt x="290" y="215"/>
                  </a:lnTo>
                  <a:lnTo>
                    <a:pt x="297" y="191"/>
                  </a:lnTo>
                  <a:lnTo>
                    <a:pt x="307" y="168"/>
                  </a:lnTo>
                  <a:lnTo>
                    <a:pt x="291" y="156"/>
                  </a:lnTo>
                  <a:lnTo>
                    <a:pt x="272" y="140"/>
                  </a:lnTo>
                  <a:lnTo>
                    <a:pt x="248" y="120"/>
                  </a:lnTo>
                  <a:lnTo>
                    <a:pt x="211" y="109"/>
                  </a:lnTo>
                  <a:lnTo>
                    <a:pt x="169" y="72"/>
                  </a:lnTo>
                  <a:lnTo>
                    <a:pt x="138" y="70"/>
                  </a:lnTo>
                  <a:lnTo>
                    <a:pt x="129" y="57"/>
                  </a:lnTo>
                  <a:lnTo>
                    <a:pt x="100" y="39"/>
                  </a:lnTo>
                  <a:lnTo>
                    <a:pt x="88" y="15"/>
                  </a:lnTo>
                  <a:lnTo>
                    <a:pt x="51" y="0"/>
                  </a:lnTo>
                  <a:lnTo>
                    <a:pt x="35" y="38"/>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32" name="Freeform 220">
              <a:extLst>
                <a:ext uri="{FF2B5EF4-FFF2-40B4-BE49-F238E27FC236}">
                  <a16:creationId xmlns:a16="http://schemas.microsoft.com/office/drawing/2014/main" id="{F0814724-E6A3-41F0-82E1-1F04309AB9EB}"/>
                </a:ext>
              </a:extLst>
            </p:cNvPr>
            <p:cNvSpPr>
              <a:spLocks/>
            </p:cNvSpPr>
            <p:nvPr/>
          </p:nvSpPr>
          <p:spPr bwMode="auto">
            <a:xfrm>
              <a:off x="3144913" y="4935692"/>
              <a:ext cx="51536" cy="71837"/>
            </a:xfrm>
            <a:custGeom>
              <a:avLst/>
              <a:gdLst>
                <a:gd name="T0" fmla="*/ 33 w 309562"/>
                <a:gd name="T1" fmla="*/ 10 h 426730"/>
                <a:gd name="T2" fmla="*/ 29 w 309562"/>
                <a:gd name="T3" fmla="*/ 2 h 426730"/>
                <a:gd name="T4" fmla="*/ 20 w 309562"/>
                <a:gd name="T5" fmla="*/ 0 h 426730"/>
                <a:gd name="T6" fmla="*/ 13 w 309562"/>
                <a:gd name="T7" fmla="*/ 5 h 426730"/>
                <a:gd name="T8" fmla="*/ 9 w 309562"/>
                <a:gd name="T9" fmla="*/ 14 h 426730"/>
                <a:gd name="T10" fmla="*/ 20 w 309562"/>
                <a:gd name="T11" fmla="*/ 12 h 426730"/>
                <a:gd name="T12" fmla="*/ 20 w 309562"/>
                <a:gd name="T13" fmla="*/ 21 h 426730"/>
                <a:gd name="T14" fmla="*/ 16 w 309562"/>
                <a:gd name="T15" fmla="*/ 24 h 426730"/>
                <a:gd name="T16" fmla="*/ 14 w 309562"/>
                <a:gd name="T17" fmla="*/ 27 h 426730"/>
                <a:gd name="T18" fmla="*/ 12 w 309562"/>
                <a:gd name="T19" fmla="*/ 30 h 426730"/>
                <a:gd name="T20" fmla="*/ 16 w 309562"/>
                <a:gd name="T21" fmla="*/ 33 h 426730"/>
                <a:gd name="T22" fmla="*/ 18 w 309562"/>
                <a:gd name="T23" fmla="*/ 36 h 426730"/>
                <a:gd name="T24" fmla="*/ 20 w 309562"/>
                <a:gd name="T25" fmla="*/ 39 h 426730"/>
                <a:gd name="T26" fmla="*/ 21 w 309562"/>
                <a:gd name="T27" fmla="*/ 43 h 426730"/>
                <a:gd name="T28" fmla="*/ 25 w 309562"/>
                <a:gd name="T29" fmla="*/ 48 h 426730"/>
                <a:gd name="T30" fmla="*/ 35 w 309562"/>
                <a:gd name="T31" fmla="*/ 52 h 426730"/>
                <a:gd name="T32" fmla="*/ 34 w 309562"/>
                <a:gd name="T33" fmla="*/ 54 h 426730"/>
                <a:gd name="T34" fmla="*/ 27 w 309562"/>
                <a:gd name="T35" fmla="*/ 52 h 426730"/>
                <a:gd name="T36" fmla="*/ 21 w 309562"/>
                <a:gd name="T37" fmla="*/ 56 h 426730"/>
                <a:gd name="T38" fmla="*/ 18 w 309562"/>
                <a:gd name="T39" fmla="*/ 53 h 426730"/>
                <a:gd name="T40" fmla="*/ 15 w 309562"/>
                <a:gd name="T41" fmla="*/ 55 h 426730"/>
                <a:gd name="T42" fmla="*/ 13 w 309562"/>
                <a:gd name="T43" fmla="*/ 52 h 426730"/>
                <a:gd name="T44" fmla="*/ 10 w 309562"/>
                <a:gd name="T45" fmla="*/ 56 h 426730"/>
                <a:gd name="T46" fmla="*/ 7 w 309562"/>
                <a:gd name="T47" fmla="*/ 56 h 426730"/>
                <a:gd name="T48" fmla="*/ 0 w 309562"/>
                <a:gd name="T49" fmla="*/ 59 h 426730"/>
                <a:gd name="T50" fmla="*/ 1 w 309562"/>
                <a:gd name="T51" fmla="*/ 61 h 426730"/>
                <a:gd name="T52" fmla="*/ 9 w 309562"/>
                <a:gd name="T53" fmla="*/ 61 h 426730"/>
                <a:gd name="T54" fmla="*/ 14 w 309562"/>
                <a:gd name="T55" fmla="*/ 63 h 426730"/>
                <a:gd name="T56" fmla="*/ 29 w 309562"/>
                <a:gd name="T57" fmla="*/ 60 h 426730"/>
                <a:gd name="T58" fmla="*/ 36 w 309562"/>
                <a:gd name="T59" fmla="*/ 60 h 426730"/>
                <a:gd name="T60" fmla="*/ 43 w 309562"/>
                <a:gd name="T61" fmla="*/ 56 h 426730"/>
                <a:gd name="T62" fmla="*/ 33 w 309562"/>
                <a:gd name="T63" fmla="*/ 10 h 426730"/>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w 309562"/>
                <a:gd name="T97" fmla="*/ 0 h 426730"/>
                <a:gd name="T98" fmla="*/ 309562 w 309562"/>
                <a:gd name="T99" fmla="*/ 426730 h 426730"/>
              </a:gdLst>
              <a:ahLst/>
              <a:cxnLst>
                <a:cxn ang="T64">
                  <a:pos x="T0" y="T1"/>
                </a:cxn>
                <a:cxn ang="T65">
                  <a:pos x="T2" y="T3"/>
                </a:cxn>
                <a:cxn ang="T66">
                  <a:pos x="T4" y="T5"/>
                </a:cxn>
                <a:cxn ang="T67">
                  <a:pos x="T6" y="T7"/>
                </a:cxn>
                <a:cxn ang="T68">
                  <a:pos x="T8" y="T9"/>
                </a:cxn>
                <a:cxn ang="T69">
                  <a:pos x="T10" y="T11"/>
                </a:cxn>
                <a:cxn ang="T70">
                  <a:pos x="T12" y="T13"/>
                </a:cxn>
                <a:cxn ang="T71">
                  <a:pos x="T14" y="T15"/>
                </a:cxn>
                <a:cxn ang="T72">
                  <a:pos x="T16" y="T17"/>
                </a:cxn>
                <a:cxn ang="T73">
                  <a:pos x="T18" y="T19"/>
                </a:cxn>
                <a:cxn ang="T74">
                  <a:pos x="T20" y="T21"/>
                </a:cxn>
                <a:cxn ang="T75">
                  <a:pos x="T22" y="T23"/>
                </a:cxn>
                <a:cxn ang="T76">
                  <a:pos x="T24" y="T25"/>
                </a:cxn>
                <a:cxn ang="T77">
                  <a:pos x="T26" y="T27"/>
                </a:cxn>
                <a:cxn ang="T78">
                  <a:pos x="T28" y="T29"/>
                </a:cxn>
                <a:cxn ang="T79">
                  <a:pos x="T30" y="T31"/>
                </a:cxn>
                <a:cxn ang="T80">
                  <a:pos x="T32" y="T33"/>
                </a:cxn>
                <a:cxn ang="T81">
                  <a:pos x="T34" y="T35"/>
                </a:cxn>
                <a:cxn ang="T82">
                  <a:pos x="T36" y="T37"/>
                </a:cxn>
                <a:cxn ang="T83">
                  <a:pos x="T38" y="T39"/>
                </a:cxn>
                <a:cxn ang="T84">
                  <a:pos x="T40" y="T41"/>
                </a:cxn>
                <a:cxn ang="T85">
                  <a:pos x="T42" y="T43"/>
                </a:cxn>
                <a:cxn ang="T86">
                  <a:pos x="T44" y="T45"/>
                </a:cxn>
                <a:cxn ang="T87">
                  <a:pos x="T46" y="T47"/>
                </a:cxn>
                <a:cxn ang="T88">
                  <a:pos x="T48" y="T49"/>
                </a:cxn>
                <a:cxn ang="T89">
                  <a:pos x="T50" y="T51"/>
                </a:cxn>
                <a:cxn ang="T90">
                  <a:pos x="T52" y="T53"/>
                </a:cxn>
                <a:cxn ang="T91">
                  <a:pos x="T54" y="T55"/>
                </a:cxn>
                <a:cxn ang="T92">
                  <a:pos x="T56" y="T57"/>
                </a:cxn>
                <a:cxn ang="T93">
                  <a:pos x="T58" y="T59"/>
                </a:cxn>
                <a:cxn ang="T94">
                  <a:pos x="T60" y="T61"/>
                </a:cxn>
                <a:cxn ang="T95">
                  <a:pos x="T62" y="T63"/>
                </a:cxn>
              </a:cxnLst>
              <a:rect l="T96" t="T97" r="T98" b="T99"/>
              <a:pathLst>
                <a:path w="309562" h="426730">
                  <a:moveTo>
                    <a:pt x="235916" y="69542"/>
                  </a:moveTo>
                  <a:lnTo>
                    <a:pt x="209998" y="11906"/>
                  </a:lnTo>
                  <a:lnTo>
                    <a:pt x="142133" y="0"/>
                  </a:lnTo>
                  <a:lnTo>
                    <a:pt x="89745" y="35718"/>
                  </a:lnTo>
                  <a:lnTo>
                    <a:pt x="68314" y="94059"/>
                  </a:lnTo>
                  <a:lnTo>
                    <a:pt x="146043" y="80942"/>
                  </a:lnTo>
                  <a:lnTo>
                    <a:pt x="146895" y="144065"/>
                  </a:lnTo>
                  <a:lnTo>
                    <a:pt x="114748" y="160734"/>
                  </a:lnTo>
                  <a:lnTo>
                    <a:pt x="99270" y="180975"/>
                  </a:lnTo>
                  <a:lnTo>
                    <a:pt x="86128" y="206337"/>
                  </a:lnTo>
                  <a:lnTo>
                    <a:pt x="116086" y="225337"/>
                  </a:lnTo>
                  <a:lnTo>
                    <a:pt x="130226" y="242887"/>
                  </a:lnTo>
                  <a:lnTo>
                    <a:pt x="146043" y="267135"/>
                  </a:lnTo>
                  <a:lnTo>
                    <a:pt x="148540" y="295001"/>
                  </a:lnTo>
                  <a:lnTo>
                    <a:pt x="178497" y="325400"/>
                  </a:lnTo>
                  <a:lnTo>
                    <a:pt x="249647" y="355799"/>
                  </a:lnTo>
                  <a:lnTo>
                    <a:pt x="242157" y="369732"/>
                  </a:lnTo>
                  <a:lnTo>
                    <a:pt x="194724" y="354532"/>
                  </a:lnTo>
                  <a:lnTo>
                    <a:pt x="153533" y="382398"/>
                  </a:lnTo>
                  <a:lnTo>
                    <a:pt x="129816" y="358332"/>
                  </a:lnTo>
                  <a:lnTo>
                    <a:pt x="108596" y="377332"/>
                  </a:lnTo>
                  <a:lnTo>
                    <a:pt x="92369" y="353266"/>
                  </a:lnTo>
                  <a:lnTo>
                    <a:pt x="74894" y="384931"/>
                  </a:lnTo>
                  <a:lnTo>
                    <a:pt x="52426" y="382398"/>
                  </a:lnTo>
                  <a:lnTo>
                    <a:pt x="0" y="401398"/>
                  </a:lnTo>
                  <a:lnTo>
                    <a:pt x="7489" y="419130"/>
                  </a:lnTo>
                  <a:lnTo>
                    <a:pt x="67405" y="419130"/>
                  </a:lnTo>
                  <a:lnTo>
                    <a:pt x="101107" y="426730"/>
                  </a:lnTo>
                  <a:lnTo>
                    <a:pt x="212200" y="408997"/>
                  </a:lnTo>
                  <a:lnTo>
                    <a:pt x="262129" y="410264"/>
                  </a:lnTo>
                  <a:lnTo>
                    <a:pt x="309562" y="381132"/>
                  </a:lnTo>
                  <a:lnTo>
                    <a:pt x="235916" y="69542"/>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33" name="Freeform 221">
              <a:extLst>
                <a:ext uri="{FF2B5EF4-FFF2-40B4-BE49-F238E27FC236}">
                  <a16:creationId xmlns:a16="http://schemas.microsoft.com/office/drawing/2014/main" id="{0F23B19F-DC92-424F-AD2C-13532C902BC5}"/>
                </a:ext>
              </a:extLst>
            </p:cNvPr>
            <p:cNvSpPr>
              <a:spLocks/>
            </p:cNvSpPr>
            <p:nvPr/>
          </p:nvSpPr>
          <p:spPr bwMode="auto">
            <a:xfrm>
              <a:off x="3183956" y="4948185"/>
              <a:ext cx="62467" cy="56220"/>
            </a:xfrm>
            <a:custGeom>
              <a:avLst/>
              <a:gdLst>
                <a:gd name="T0" fmla="*/ 0 w 372666"/>
                <a:gd name="T1" fmla="*/ 0 h 341710"/>
                <a:gd name="T2" fmla="*/ 9 w 372666"/>
                <a:gd name="T3" fmla="*/ 7 h 341710"/>
                <a:gd name="T4" fmla="*/ 19 w 372666"/>
                <a:gd name="T5" fmla="*/ 18 h 341710"/>
                <a:gd name="T6" fmla="*/ 27 w 372666"/>
                <a:gd name="T7" fmla="*/ 24 h 341710"/>
                <a:gd name="T8" fmla="*/ 33 w 372666"/>
                <a:gd name="T9" fmla="*/ 31 h 341710"/>
                <a:gd name="T10" fmla="*/ 44 w 372666"/>
                <a:gd name="T11" fmla="*/ 35 h 341710"/>
                <a:gd name="T12" fmla="*/ 50 w 372666"/>
                <a:gd name="T13" fmla="*/ 36 h 341710"/>
                <a:gd name="T14" fmla="*/ 54 w 372666"/>
                <a:gd name="T15" fmla="*/ 39 h 341710"/>
                <a:gd name="T16" fmla="*/ 46 w 372666"/>
                <a:gd name="T17" fmla="*/ 44 h 341710"/>
                <a:gd name="T18" fmla="*/ 36 w 372666"/>
                <a:gd name="T19" fmla="*/ 45 h 341710"/>
                <a:gd name="T20" fmla="*/ 28 w 372666"/>
                <a:gd name="T21" fmla="*/ 44 h 341710"/>
                <a:gd name="T22" fmla="*/ 23 w 372666"/>
                <a:gd name="T23" fmla="*/ 42 h 341710"/>
                <a:gd name="T24" fmla="*/ 11 w 372666"/>
                <a:gd name="T25" fmla="*/ 41 h 341710"/>
                <a:gd name="T26" fmla="*/ 0 w 372666"/>
                <a:gd name="T27" fmla="*/ 0 h 341710"/>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w 372666"/>
                <a:gd name="T43" fmla="*/ 0 h 341710"/>
                <a:gd name="T44" fmla="*/ 372666 w 372666"/>
                <a:gd name="T45" fmla="*/ 341710 h 341710"/>
              </a:gdLst>
              <a:ahLst/>
              <a:cxnLst>
                <a:cxn ang="T28">
                  <a:pos x="T0" y="T1"/>
                </a:cxn>
                <a:cxn ang="T29">
                  <a:pos x="T2" y="T3"/>
                </a:cxn>
                <a:cxn ang="T30">
                  <a:pos x="T4" y="T5"/>
                </a:cxn>
                <a:cxn ang="T31">
                  <a:pos x="T6" y="T7"/>
                </a:cxn>
                <a:cxn ang="T32">
                  <a:pos x="T8" y="T9"/>
                </a:cxn>
                <a:cxn ang="T33">
                  <a:pos x="T10" y="T11"/>
                </a:cxn>
                <a:cxn ang="T34">
                  <a:pos x="T12" y="T13"/>
                </a:cxn>
                <a:cxn ang="T35">
                  <a:pos x="T14" y="T15"/>
                </a:cxn>
                <a:cxn ang="T36">
                  <a:pos x="T16" y="T17"/>
                </a:cxn>
                <a:cxn ang="T37">
                  <a:pos x="T18" y="T19"/>
                </a:cxn>
                <a:cxn ang="T38">
                  <a:pos x="T20" y="T21"/>
                </a:cxn>
                <a:cxn ang="T39">
                  <a:pos x="T22" y="T23"/>
                </a:cxn>
                <a:cxn ang="T40">
                  <a:pos x="T24" y="T25"/>
                </a:cxn>
                <a:cxn ang="T41">
                  <a:pos x="T26" y="T27"/>
                </a:cxn>
              </a:cxnLst>
              <a:rect l="T42" t="T43" r="T44" b="T45"/>
              <a:pathLst>
                <a:path w="372666" h="341710">
                  <a:moveTo>
                    <a:pt x="0" y="0"/>
                  </a:moveTo>
                  <a:lnTo>
                    <a:pt x="59531" y="54769"/>
                  </a:lnTo>
                  <a:lnTo>
                    <a:pt x="129778" y="139303"/>
                  </a:lnTo>
                  <a:lnTo>
                    <a:pt x="185738" y="184547"/>
                  </a:lnTo>
                  <a:lnTo>
                    <a:pt x="232172" y="235744"/>
                  </a:lnTo>
                  <a:lnTo>
                    <a:pt x="305991" y="270272"/>
                  </a:lnTo>
                  <a:lnTo>
                    <a:pt x="346472" y="275035"/>
                  </a:lnTo>
                  <a:lnTo>
                    <a:pt x="372666" y="298847"/>
                  </a:lnTo>
                  <a:lnTo>
                    <a:pt x="321469" y="338138"/>
                  </a:lnTo>
                  <a:lnTo>
                    <a:pt x="253603" y="341710"/>
                  </a:lnTo>
                  <a:lnTo>
                    <a:pt x="195263" y="340519"/>
                  </a:lnTo>
                  <a:lnTo>
                    <a:pt x="157163" y="322660"/>
                  </a:lnTo>
                  <a:lnTo>
                    <a:pt x="73819" y="313135"/>
                  </a:lnTo>
                  <a:lnTo>
                    <a:pt x="0" y="0"/>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34" name="Freeform 222">
              <a:extLst>
                <a:ext uri="{FF2B5EF4-FFF2-40B4-BE49-F238E27FC236}">
                  <a16:creationId xmlns:a16="http://schemas.microsoft.com/office/drawing/2014/main" id="{7758FAF3-3ACC-46AF-9432-D1EB2B5E42F2}"/>
                </a:ext>
              </a:extLst>
            </p:cNvPr>
            <p:cNvSpPr>
              <a:spLocks/>
            </p:cNvSpPr>
            <p:nvPr/>
          </p:nvSpPr>
          <p:spPr bwMode="auto">
            <a:xfrm>
              <a:off x="3179270" y="5004405"/>
              <a:ext cx="28110" cy="15617"/>
            </a:xfrm>
            <a:custGeom>
              <a:avLst/>
              <a:gdLst>
                <a:gd name="T0" fmla="*/ 2147483647 w 139"/>
                <a:gd name="T1" fmla="*/ 2147483647 h 67"/>
                <a:gd name="T2" fmla="*/ 2147483647 w 139"/>
                <a:gd name="T3" fmla="*/ 2147483647 h 67"/>
                <a:gd name="T4" fmla="*/ 2147483647 w 139"/>
                <a:gd name="T5" fmla="*/ 2147483647 h 67"/>
                <a:gd name="T6" fmla="*/ 2147483647 w 139"/>
                <a:gd name="T7" fmla="*/ 2147483647 h 67"/>
                <a:gd name="T8" fmla="*/ 2147483647 w 139"/>
                <a:gd name="T9" fmla="*/ 2147483647 h 67"/>
                <a:gd name="T10" fmla="*/ 2147483647 w 139"/>
                <a:gd name="T11" fmla="*/ 2147483647 h 67"/>
                <a:gd name="T12" fmla="*/ 0 w 139"/>
                <a:gd name="T13" fmla="*/ 2147483647 h 67"/>
                <a:gd name="T14" fmla="*/ 2147483647 w 139"/>
                <a:gd name="T15" fmla="*/ 2147483647 h 67"/>
                <a:gd name="T16" fmla="*/ 2147483647 w 139"/>
                <a:gd name="T17" fmla="*/ 0 h 67"/>
                <a:gd name="T18" fmla="*/ 2147483647 w 139"/>
                <a:gd name="T19" fmla="*/ 2147483647 h 67"/>
                <a:gd name="T20" fmla="*/ 2147483647 w 139"/>
                <a:gd name="T21" fmla="*/ 2147483647 h 67"/>
                <a:gd name="T22" fmla="*/ 2147483647 w 139"/>
                <a:gd name="T23" fmla="*/ 2147483647 h 67"/>
                <a:gd name="T24" fmla="*/ 2147483647 w 139"/>
                <a:gd name="T25" fmla="*/ 2147483647 h 67"/>
                <a:gd name="T26" fmla="*/ 2147483647 w 139"/>
                <a:gd name="T27" fmla="*/ 2147483647 h 67"/>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w 139"/>
                <a:gd name="T43" fmla="*/ 0 h 67"/>
                <a:gd name="T44" fmla="*/ 139 w 139"/>
                <a:gd name="T45" fmla="*/ 67 h 67"/>
              </a:gdLst>
              <a:ahLst/>
              <a:cxnLst>
                <a:cxn ang="T28">
                  <a:pos x="T0" y="T1"/>
                </a:cxn>
                <a:cxn ang="T29">
                  <a:pos x="T2" y="T3"/>
                </a:cxn>
                <a:cxn ang="T30">
                  <a:pos x="T4" y="T5"/>
                </a:cxn>
                <a:cxn ang="T31">
                  <a:pos x="T6" y="T7"/>
                </a:cxn>
                <a:cxn ang="T32">
                  <a:pos x="T8" y="T9"/>
                </a:cxn>
                <a:cxn ang="T33">
                  <a:pos x="T10" y="T11"/>
                </a:cxn>
                <a:cxn ang="T34">
                  <a:pos x="T12" y="T13"/>
                </a:cxn>
                <a:cxn ang="T35">
                  <a:pos x="T14" y="T15"/>
                </a:cxn>
                <a:cxn ang="T36">
                  <a:pos x="T16" y="T17"/>
                </a:cxn>
                <a:cxn ang="T37">
                  <a:pos x="T18" y="T19"/>
                </a:cxn>
                <a:cxn ang="T38">
                  <a:pos x="T20" y="T21"/>
                </a:cxn>
                <a:cxn ang="T39">
                  <a:pos x="T22" y="T23"/>
                </a:cxn>
                <a:cxn ang="T40">
                  <a:pos x="T24" y="T25"/>
                </a:cxn>
                <a:cxn ang="T41">
                  <a:pos x="T26" y="T27"/>
                </a:cxn>
              </a:cxnLst>
              <a:rect l="T42" t="T43" r="T44" b="T45"/>
              <a:pathLst>
                <a:path w="139" h="67">
                  <a:moveTo>
                    <a:pt x="139" y="67"/>
                  </a:moveTo>
                  <a:lnTo>
                    <a:pt x="90" y="63"/>
                  </a:lnTo>
                  <a:lnTo>
                    <a:pt x="78" y="34"/>
                  </a:lnTo>
                  <a:lnTo>
                    <a:pt x="58" y="40"/>
                  </a:lnTo>
                  <a:lnTo>
                    <a:pt x="46" y="51"/>
                  </a:lnTo>
                  <a:lnTo>
                    <a:pt x="1" y="45"/>
                  </a:lnTo>
                  <a:lnTo>
                    <a:pt x="0" y="34"/>
                  </a:lnTo>
                  <a:lnTo>
                    <a:pt x="52" y="22"/>
                  </a:lnTo>
                  <a:lnTo>
                    <a:pt x="79" y="0"/>
                  </a:lnTo>
                  <a:lnTo>
                    <a:pt x="93" y="3"/>
                  </a:lnTo>
                  <a:lnTo>
                    <a:pt x="88" y="21"/>
                  </a:lnTo>
                  <a:lnTo>
                    <a:pt x="103" y="39"/>
                  </a:lnTo>
                  <a:lnTo>
                    <a:pt x="130" y="43"/>
                  </a:lnTo>
                  <a:lnTo>
                    <a:pt x="139" y="67"/>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35" name="Freeform 223">
              <a:extLst>
                <a:ext uri="{FF2B5EF4-FFF2-40B4-BE49-F238E27FC236}">
                  <a16:creationId xmlns:a16="http://schemas.microsoft.com/office/drawing/2014/main" id="{C273CE87-CCEF-48CF-9CB7-4EEA7DEE10F1}"/>
                </a:ext>
              </a:extLst>
            </p:cNvPr>
            <p:cNvSpPr>
              <a:spLocks/>
            </p:cNvSpPr>
            <p:nvPr/>
          </p:nvSpPr>
          <p:spPr bwMode="auto">
            <a:xfrm>
              <a:off x="3201134" y="5001282"/>
              <a:ext cx="15617" cy="9370"/>
            </a:xfrm>
            <a:custGeom>
              <a:avLst/>
              <a:gdLst>
                <a:gd name="T0" fmla="*/ 2147483647 w 168"/>
                <a:gd name="T1" fmla="*/ 2147483647 h 112"/>
                <a:gd name="T2" fmla="*/ 2147483647 w 168"/>
                <a:gd name="T3" fmla="*/ 2147483647 h 112"/>
                <a:gd name="T4" fmla="*/ 0 w 168"/>
                <a:gd name="T5" fmla="*/ 2147483647 h 112"/>
                <a:gd name="T6" fmla="*/ 0 w 168"/>
                <a:gd name="T7" fmla="*/ 2147483647 h 112"/>
                <a:gd name="T8" fmla="*/ 2147483647 w 168"/>
                <a:gd name="T9" fmla="*/ 0 h 112"/>
                <a:gd name="T10" fmla="*/ 2147483647 w 168"/>
                <a:gd name="T11" fmla="*/ 2147483647 h 112"/>
                <a:gd name="T12" fmla="*/ 2147483647 w 168"/>
                <a:gd name="T13" fmla="*/ 2147483647 h 112"/>
                <a:gd name="T14" fmla="*/ 2147483647 w 168"/>
                <a:gd name="T15" fmla="*/ 2147483647 h 112"/>
                <a:gd name="T16" fmla="*/ 0 60000 65536"/>
                <a:gd name="T17" fmla="*/ 0 60000 65536"/>
                <a:gd name="T18" fmla="*/ 0 60000 65536"/>
                <a:gd name="T19" fmla="*/ 0 60000 65536"/>
                <a:gd name="T20" fmla="*/ 0 60000 65536"/>
                <a:gd name="T21" fmla="*/ 0 60000 65536"/>
                <a:gd name="T22" fmla="*/ 0 60000 65536"/>
                <a:gd name="T23" fmla="*/ 0 60000 65536"/>
                <a:gd name="T24" fmla="*/ 0 w 168"/>
                <a:gd name="T25" fmla="*/ 0 h 112"/>
                <a:gd name="T26" fmla="*/ 168 w 168"/>
                <a:gd name="T27" fmla="*/ 112 h 112"/>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68" h="112">
                  <a:moveTo>
                    <a:pt x="156" y="112"/>
                  </a:moveTo>
                  <a:lnTo>
                    <a:pt x="71" y="104"/>
                  </a:lnTo>
                  <a:lnTo>
                    <a:pt x="0" y="78"/>
                  </a:lnTo>
                  <a:lnTo>
                    <a:pt x="0" y="42"/>
                  </a:lnTo>
                  <a:lnTo>
                    <a:pt x="25" y="0"/>
                  </a:lnTo>
                  <a:lnTo>
                    <a:pt x="103" y="8"/>
                  </a:lnTo>
                  <a:lnTo>
                    <a:pt x="168" y="45"/>
                  </a:lnTo>
                  <a:lnTo>
                    <a:pt x="156" y="112"/>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36" name="Freeform 224">
              <a:extLst>
                <a:ext uri="{FF2B5EF4-FFF2-40B4-BE49-F238E27FC236}">
                  <a16:creationId xmlns:a16="http://schemas.microsoft.com/office/drawing/2014/main" id="{15F6FAB5-066E-492A-839C-0A7A5C580E21}"/>
                </a:ext>
              </a:extLst>
            </p:cNvPr>
            <p:cNvSpPr>
              <a:spLocks/>
            </p:cNvSpPr>
            <p:nvPr/>
          </p:nvSpPr>
          <p:spPr bwMode="auto">
            <a:xfrm>
              <a:off x="3140229" y="4987226"/>
              <a:ext cx="17178" cy="9370"/>
            </a:xfrm>
            <a:custGeom>
              <a:avLst/>
              <a:gdLst>
                <a:gd name="T0" fmla="*/ 2147483647 w 91"/>
                <a:gd name="T1" fmla="*/ 2147483647 h 56"/>
                <a:gd name="T2" fmla="*/ 2147483647 w 91"/>
                <a:gd name="T3" fmla="*/ 2147483647 h 56"/>
                <a:gd name="T4" fmla="*/ 2147483647 w 91"/>
                <a:gd name="T5" fmla="*/ 2147483647 h 56"/>
                <a:gd name="T6" fmla="*/ 2147483647 w 91"/>
                <a:gd name="T7" fmla="*/ 2147483647 h 56"/>
                <a:gd name="T8" fmla="*/ 0 w 91"/>
                <a:gd name="T9" fmla="*/ 2147483647 h 56"/>
                <a:gd name="T10" fmla="*/ 2147483647 w 91"/>
                <a:gd name="T11" fmla="*/ 2147483647 h 56"/>
                <a:gd name="T12" fmla="*/ 2147483647 w 91"/>
                <a:gd name="T13" fmla="*/ 2147483647 h 56"/>
                <a:gd name="T14" fmla="*/ 2147483647 w 91"/>
                <a:gd name="T15" fmla="*/ 2147483647 h 56"/>
                <a:gd name="T16" fmla="*/ 2147483647 w 91"/>
                <a:gd name="T17" fmla="*/ 0 h 56"/>
                <a:gd name="T18" fmla="*/ 2147483647 w 91"/>
                <a:gd name="T19" fmla="*/ 2147483647 h 56"/>
                <a:gd name="T20" fmla="*/ 2147483647 w 91"/>
                <a:gd name="T21" fmla="*/ 2147483647 h 56"/>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91"/>
                <a:gd name="T34" fmla="*/ 0 h 56"/>
                <a:gd name="T35" fmla="*/ 91 w 91"/>
                <a:gd name="T36" fmla="*/ 56 h 56"/>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91" h="56">
                  <a:moveTo>
                    <a:pt x="91" y="41"/>
                  </a:moveTo>
                  <a:lnTo>
                    <a:pt x="60" y="44"/>
                  </a:lnTo>
                  <a:lnTo>
                    <a:pt x="36" y="56"/>
                  </a:lnTo>
                  <a:lnTo>
                    <a:pt x="13" y="53"/>
                  </a:lnTo>
                  <a:lnTo>
                    <a:pt x="0" y="38"/>
                  </a:lnTo>
                  <a:lnTo>
                    <a:pt x="10" y="11"/>
                  </a:lnTo>
                  <a:lnTo>
                    <a:pt x="25" y="5"/>
                  </a:lnTo>
                  <a:lnTo>
                    <a:pt x="48" y="20"/>
                  </a:lnTo>
                  <a:lnTo>
                    <a:pt x="63" y="0"/>
                  </a:lnTo>
                  <a:lnTo>
                    <a:pt x="72" y="24"/>
                  </a:lnTo>
                  <a:lnTo>
                    <a:pt x="91" y="41"/>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37" name="Freeform 225">
              <a:extLst>
                <a:ext uri="{FF2B5EF4-FFF2-40B4-BE49-F238E27FC236}">
                  <a16:creationId xmlns:a16="http://schemas.microsoft.com/office/drawing/2014/main" id="{2AA9DD8E-1A9B-403C-8E8C-8B180C630B61}"/>
                </a:ext>
              </a:extLst>
            </p:cNvPr>
            <p:cNvSpPr>
              <a:spLocks/>
            </p:cNvSpPr>
            <p:nvPr/>
          </p:nvSpPr>
          <p:spPr bwMode="auto">
            <a:xfrm>
              <a:off x="3158969" y="4979418"/>
              <a:ext cx="6247" cy="9370"/>
            </a:xfrm>
            <a:custGeom>
              <a:avLst/>
              <a:gdLst>
                <a:gd name="T0" fmla="*/ 2147483647 w 34"/>
                <a:gd name="T1" fmla="*/ 2147483647 h 50"/>
                <a:gd name="T2" fmla="*/ 0 w 34"/>
                <a:gd name="T3" fmla="*/ 2147483647 h 50"/>
                <a:gd name="T4" fmla="*/ 2147483647 w 34"/>
                <a:gd name="T5" fmla="*/ 0 h 50"/>
                <a:gd name="T6" fmla="*/ 2147483647 w 34"/>
                <a:gd name="T7" fmla="*/ 0 h 50"/>
                <a:gd name="T8" fmla="*/ 2147483647 w 34"/>
                <a:gd name="T9" fmla="*/ 2147483647 h 50"/>
                <a:gd name="T10" fmla="*/ 2147483647 w 34"/>
                <a:gd name="T11" fmla="*/ 2147483647 h 50"/>
                <a:gd name="T12" fmla="*/ 2147483647 w 34"/>
                <a:gd name="T13" fmla="*/ 2147483647 h 50"/>
                <a:gd name="T14" fmla="*/ 0 60000 65536"/>
                <a:gd name="T15" fmla="*/ 0 60000 65536"/>
                <a:gd name="T16" fmla="*/ 0 60000 65536"/>
                <a:gd name="T17" fmla="*/ 0 60000 65536"/>
                <a:gd name="T18" fmla="*/ 0 60000 65536"/>
                <a:gd name="T19" fmla="*/ 0 60000 65536"/>
                <a:gd name="T20" fmla="*/ 0 60000 65536"/>
                <a:gd name="T21" fmla="*/ 0 w 34"/>
                <a:gd name="T22" fmla="*/ 0 h 50"/>
                <a:gd name="T23" fmla="*/ 34 w 34"/>
                <a:gd name="T24" fmla="*/ 50 h 50"/>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34" h="50">
                  <a:moveTo>
                    <a:pt x="15" y="50"/>
                  </a:moveTo>
                  <a:lnTo>
                    <a:pt x="0" y="26"/>
                  </a:lnTo>
                  <a:lnTo>
                    <a:pt x="3" y="0"/>
                  </a:lnTo>
                  <a:lnTo>
                    <a:pt x="19" y="0"/>
                  </a:lnTo>
                  <a:lnTo>
                    <a:pt x="34" y="29"/>
                  </a:lnTo>
                  <a:lnTo>
                    <a:pt x="33" y="50"/>
                  </a:lnTo>
                  <a:lnTo>
                    <a:pt x="15" y="5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38" name="Freeform 226">
              <a:extLst>
                <a:ext uri="{FF2B5EF4-FFF2-40B4-BE49-F238E27FC236}">
                  <a16:creationId xmlns:a16="http://schemas.microsoft.com/office/drawing/2014/main" id="{1E62B27E-C251-4324-838E-4D7BE105184C}"/>
                </a:ext>
              </a:extLst>
            </p:cNvPr>
            <p:cNvSpPr>
              <a:spLocks/>
            </p:cNvSpPr>
            <p:nvPr/>
          </p:nvSpPr>
          <p:spPr bwMode="auto">
            <a:xfrm>
              <a:off x="3140229" y="4963802"/>
              <a:ext cx="14055" cy="17178"/>
            </a:xfrm>
            <a:custGeom>
              <a:avLst/>
              <a:gdLst>
                <a:gd name="T0" fmla="*/ 2147483647 w 183"/>
                <a:gd name="T1" fmla="*/ 0 h 211"/>
                <a:gd name="T2" fmla="*/ 0 w 183"/>
                <a:gd name="T3" fmla="*/ 2147483647 h 211"/>
                <a:gd name="T4" fmla="*/ 2147483647 w 183"/>
                <a:gd name="T5" fmla="*/ 2147483647 h 211"/>
                <a:gd name="T6" fmla="*/ 2147483647 w 183"/>
                <a:gd name="T7" fmla="*/ 2147483647 h 211"/>
                <a:gd name="T8" fmla="*/ 2147483647 w 183"/>
                <a:gd name="T9" fmla="*/ 2147483647 h 211"/>
                <a:gd name="T10" fmla="*/ 2147483647 w 183"/>
                <a:gd name="T11" fmla="*/ 0 h 211"/>
                <a:gd name="T12" fmla="*/ 2147483647 w 183"/>
                <a:gd name="T13" fmla="*/ 0 h 211"/>
                <a:gd name="T14" fmla="*/ 0 60000 65536"/>
                <a:gd name="T15" fmla="*/ 0 60000 65536"/>
                <a:gd name="T16" fmla="*/ 0 60000 65536"/>
                <a:gd name="T17" fmla="*/ 0 60000 65536"/>
                <a:gd name="T18" fmla="*/ 0 60000 65536"/>
                <a:gd name="T19" fmla="*/ 0 60000 65536"/>
                <a:gd name="T20" fmla="*/ 0 60000 65536"/>
                <a:gd name="T21" fmla="*/ 0 w 183"/>
                <a:gd name="T22" fmla="*/ 0 h 211"/>
                <a:gd name="T23" fmla="*/ 183 w 183"/>
                <a:gd name="T24" fmla="*/ 211 h 211"/>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183" h="211">
                  <a:moveTo>
                    <a:pt x="28" y="0"/>
                  </a:moveTo>
                  <a:lnTo>
                    <a:pt x="0" y="92"/>
                  </a:lnTo>
                  <a:lnTo>
                    <a:pt x="55" y="211"/>
                  </a:lnTo>
                  <a:lnTo>
                    <a:pt x="165" y="174"/>
                  </a:lnTo>
                  <a:lnTo>
                    <a:pt x="183" y="119"/>
                  </a:lnTo>
                  <a:lnTo>
                    <a:pt x="128" y="0"/>
                  </a:lnTo>
                  <a:lnTo>
                    <a:pt x="28" y="0"/>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39" name="Freeform 227">
              <a:extLst>
                <a:ext uri="{FF2B5EF4-FFF2-40B4-BE49-F238E27FC236}">
                  <a16:creationId xmlns:a16="http://schemas.microsoft.com/office/drawing/2014/main" id="{72F27243-DB63-40E0-B25B-E0A9B159690D}"/>
                </a:ext>
              </a:extLst>
            </p:cNvPr>
            <p:cNvSpPr>
              <a:spLocks/>
            </p:cNvSpPr>
            <p:nvPr/>
          </p:nvSpPr>
          <p:spPr bwMode="auto">
            <a:xfrm>
              <a:off x="3337000" y="4890403"/>
              <a:ext cx="37480" cy="31233"/>
            </a:xfrm>
            <a:custGeom>
              <a:avLst/>
              <a:gdLst>
                <a:gd name="T0" fmla="*/ 0 w 167"/>
                <a:gd name="T1" fmla="*/ 2147483647 h 135"/>
                <a:gd name="T2" fmla="*/ 2147483647 w 167"/>
                <a:gd name="T3" fmla="*/ 2147483647 h 135"/>
                <a:gd name="T4" fmla="*/ 2147483647 w 167"/>
                <a:gd name="T5" fmla="*/ 2147483647 h 135"/>
                <a:gd name="T6" fmla="*/ 2147483647 w 167"/>
                <a:gd name="T7" fmla="*/ 2147483647 h 135"/>
                <a:gd name="T8" fmla="*/ 2147483647 w 167"/>
                <a:gd name="T9" fmla="*/ 2147483647 h 135"/>
                <a:gd name="T10" fmla="*/ 2147483647 w 167"/>
                <a:gd name="T11" fmla="*/ 2147483647 h 135"/>
                <a:gd name="T12" fmla="*/ 2147483647 w 167"/>
                <a:gd name="T13" fmla="*/ 2147483647 h 135"/>
                <a:gd name="T14" fmla="*/ 2147483647 w 167"/>
                <a:gd name="T15" fmla="*/ 2147483647 h 135"/>
                <a:gd name="T16" fmla="*/ 2147483647 w 167"/>
                <a:gd name="T17" fmla="*/ 2147483647 h 135"/>
                <a:gd name="T18" fmla="*/ 2147483647 w 167"/>
                <a:gd name="T19" fmla="*/ 2147483647 h 135"/>
                <a:gd name="T20" fmla="*/ 2147483647 w 167"/>
                <a:gd name="T21" fmla="*/ 2147483647 h 135"/>
                <a:gd name="T22" fmla="*/ 2147483647 w 167"/>
                <a:gd name="T23" fmla="*/ 2147483647 h 135"/>
                <a:gd name="T24" fmla="*/ 2147483647 w 167"/>
                <a:gd name="T25" fmla="*/ 2147483647 h 135"/>
                <a:gd name="T26" fmla="*/ 2147483647 w 167"/>
                <a:gd name="T27" fmla="*/ 0 h 135"/>
                <a:gd name="T28" fmla="*/ 2147483647 w 167"/>
                <a:gd name="T29" fmla="*/ 2147483647 h 135"/>
                <a:gd name="T30" fmla="*/ 2147483647 w 167"/>
                <a:gd name="T31" fmla="*/ 2147483647 h 135"/>
                <a:gd name="T32" fmla="*/ 2147483647 w 167"/>
                <a:gd name="T33" fmla="*/ 2147483647 h 135"/>
                <a:gd name="T34" fmla="*/ 2147483647 w 167"/>
                <a:gd name="T35" fmla="*/ 2147483647 h 135"/>
                <a:gd name="T36" fmla="*/ 0 w 167"/>
                <a:gd name="T37" fmla="*/ 2147483647 h 135"/>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w 167"/>
                <a:gd name="T58" fmla="*/ 0 h 135"/>
                <a:gd name="T59" fmla="*/ 167 w 167"/>
                <a:gd name="T60" fmla="*/ 135 h 135"/>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T57" t="T58" r="T59" b="T60"/>
              <a:pathLst>
                <a:path w="167" h="135">
                  <a:moveTo>
                    <a:pt x="0" y="116"/>
                  </a:moveTo>
                  <a:lnTo>
                    <a:pt x="11" y="135"/>
                  </a:lnTo>
                  <a:lnTo>
                    <a:pt x="33" y="119"/>
                  </a:lnTo>
                  <a:lnTo>
                    <a:pt x="56" y="129"/>
                  </a:lnTo>
                  <a:lnTo>
                    <a:pt x="47" y="99"/>
                  </a:lnTo>
                  <a:lnTo>
                    <a:pt x="86" y="111"/>
                  </a:lnTo>
                  <a:lnTo>
                    <a:pt x="83" y="87"/>
                  </a:lnTo>
                  <a:lnTo>
                    <a:pt x="120" y="90"/>
                  </a:lnTo>
                  <a:lnTo>
                    <a:pt x="167" y="69"/>
                  </a:lnTo>
                  <a:lnTo>
                    <a:pt x="152" y="54"/>
                  </a:lnTo>
                  <a:lnTo>
                    <a:pt x="134" y="54"/>
                  </a:lnTo>
                  <a:lnTo>
                    <a:pt x="111" y="27"/>
                  </a:lnTo>
                  <a:lnTo>
                    <a:pt x="119" y="6"/>
                  </a:lnTo>
                  <a:lnTo>
                    <a:pt x="77" y="0"/>
                  </a:lnTo>
                  <a:lnTo>
                    <a:pt x="57" y="32"/>
                  </a:lnTo>
                  <a:lnTo>
                    <a:pt x="65" y="66"/>
                  </a:lnTo>
                  <a:lnTo>
                    <a:pt x="39" y="62"/>
                  </a:lnTo>
                  <a:lnTo>
                    <a:pt x="17" y="82"/>
                  </a:lnTo>
                  <a:lnTo>
                    <a:pt x="0" y="116"/>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40" name="Freeform 228">
              <a:extLst>
                <a:ext uri="{FF2B5EF4-FFF2-40B4-BE49-F238E27FC236}">
                  <a16:creationId xmlns:a16="http://schemas.microsoft.com/office/drawing/2014/main" id="{CA7DD8D9-BF7A-49E2-BA1E-096CF94B830F}"/>
                </a:ext>
              </a:extLst>
            </p:cNvPr>
            <p:cNvSpPr>
              <a:spLocks/>
            </p:cNvSpPr>
            <p:nvPr/>
          </p:nvSpPr>
          <p:spPr bwMode="auto">
            <a:xfrm>
              <a:off x="3310451" y="4888841"/>
              <a:ext cx="34357" cy="29671"/>
            </a:xfrm>
            <a:custGeom>
              <a:avLst/>
              <a:gdLst>
                <a:gd name="T0" fmla="*/ 0 w 152"/>
                <a:gd name="T1" fmla="*/ 2147483647 h 129"/>
                <a:gd name="T2" fmla="*/ 2147483647 w 152"/>
                <a:gd name="T3" fmla="*/ 2147483647 h 129"/>
                <a:gd name="T4" fmla="*/ 2147483647 w 152"/>
                <a:gd name="T5" fmla="*/ 2147483647 h 129"/>
                <a:gd name="T6" fmla="*/ 2147483647 w 152"/>
                <a:gd name="T7" fmla="*/ 2147483647 h 129"/>
                <a:gd name="T8" fmla="*/ 2147483647 w 152"/>
                <a:gd name="T9" fmla="*/ 2147483647 h 129"/>
                <a:gd name="T10" fmla="*/ 2147483647 w 152"/>
                <a:gd name="T11" fmla="*/ 2147483647 h 129"/>
                <a:gd name="T12" fmla="*/ 2147483647 w 152"/>
                <a:gd name="T13" fmla="*/ 2147483647 h 129"/>
                <a:gd name="T14" fmla="*/ 2147483647 w 152"/>
                <a:gd name="T15" fmla="*/ 2147483647 h 129"/>
                <a:gd name="T16" fmla="*/ 2147483647 w 152"/>
                <a:gd name="T17" fmla="*/ 2147483647 h 129"/>
                <a:gd name="T18" fmla="*/ 2147483647 w 152"/>
                <a:gd name="T19" fmla="*/ 2147483647 h 129"/>
                <a:gd name="T20" fmla="*/ 2147483647 w 152"/>
                <a:gd name="T21" fmla="*/ 2147483647 h 129"/>
                <a:gd name="T22" fmla="*/ 2147483647 w 152"/>
                <a:gd name="T23" fmla="*/ 0 h 129"/>
                <a:gd name="T24" fmla="*/ 2147483647 w 152"/>
                <a:gd name="T25" fmla="*/ 2147483647 h 129"/>
                <a:gd name="T26" fmla="*/ 2147483647 w 152"/>
                <a:gd name="T27" fmla="*/ 2147483647 h 129"/>
                <a:gd name="T28" fmla="*/ 2147483647 w 152"/>
                <a:gd name="T29" fmla="*/ 2147483647 h 129"/>
                <a:gd name="T30" fmla="*/ 2147483647 w 152"/>
                <a:gd name="T31" fmla="*/ 2147483647 h 129"/>
                <a:gd name="T32" fmla="*/ 2147483647 w 152"/>
                <a:gd name="T33" fmla="*/ 2147483647 h 129"/>
                <a:gd name="T34" fmla="*/ 2147483647 w 152"/>
                <a:gd name="T35" fmla="*/ 2147483647 h 129"/>
                <a:gd name="T36" fmla="*/ 2147483647 w 152"/>
                <a:gd name="T37" fmla="*/ 2147483647 h 129"/>
                <a:gd name="T38" fmla="*/ 0 w 152"/>
                <a:gd name="T39" fmla="*/ 2147483647 h 129"/>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w 152"/>
                <a:gd name="T61" fmla="*/ 0 h 129"/>
                <a:gd name="T62" fmla="*/ 152 w 152"/>
                <a:gd name="T63" fmla="*/ 129 h 129"/>
              </a:gdLst>
              <a:ahLst/>
              <a:cxnLst>
                <a:cxn ang="T40">
                  <a:pos x="T0" y="T1"/>
                </a:cxn>
                <a:cxn ang="T41">
                  <a:pos x="T2" y="T3"/>
                </a:cxn>
                <a:cxn ang="T42">
                  <a:pos x="T4" y="T5"/>
                </a:cxn>
                <a:cxn ang="T43">
                  <a:pos x="T6" y="T7"/>
                </a:cxn>
                <a:cxn ang="T44">
                  <a:pos x="T8" y="T9"/>
                </a:cxn>
                <a:cxn ang="T45">
                  <a:pos x="T10" y="T11"/>
                </a:cxn>
                <a:cxn ang="T46">
                  <a:pos x="T12" y="T13"/>
                </a:cxn>
                <a:cxn ang="T47">
                  <a:pos x="T14" y="T15"/>
                </a:cxn>
                <a:cxn ang="T48">
                  <a:pos x="T16" y="T17"/>
                </a:cxn>
                <a:cxn ang="T49">
                  <a:pos x="T18" y="T19"/>
                </a:cxn>
                <a:cxn ang="T50">
                  <a:pos x="T20" y="T21"/>
                </a:cxn>
                <a:cxn ang="T51">
                  <a:pos x="T22" y="T23"/>
                </a:cxn>
                <a:cxn ang="T52">
                  <a:pos x="T24" y="T25"/>
                </a:cxn>
                <a:cxn ang="T53">
                  <a:pos x="T26" y="T27"/>
                </a:cxn>
                <a:cxn ang="T54">
                  <a:pos x="T28" y="T29"/>
                </a:cxn>
                <a:cxn ang="T55">
                  <a:pos x="T30" y="T31"/>
                </a:cxn>
                <a:cxn ang="T56">
                  <a:pos x="T32" y="T33"/>
                </a:cxn>
                <a:cxn ang="T57">
                  <a:pos x="T34" y="T35"/>
                </a:cxn>
                <a:cxn ang="T58">
                  <a:pos x="T36" y="T37"/>
                </a:cxn>
                <a:cxn ang="T59">
                  <a:pos x="T38" y="T39"/>
                </a:cxn>
              </a:cxnLst>
              <a:rect l="T60" t="T61" r="T62" b="T63"/>
              <a:pathLst>
                <a:path w="152" h="129">
                  <a:moveTo>
                    <a:pt x="0" y="120"/>
                  </a:moveTo>
                  <a:lnTo>
                    <a:pt x="11" y="106"/>
                  </a:lnTo>
                  <a:lnTo>
                    <a:pt x="18" y="85"/>
                  </a:lnTo>
                  <a:lnTo>
                    <a:pt x="37" y="86"/>
                  </a:lnTo>
                  <a:lnTo>
                    <a:pt x="47" y="60"/>
                  </a:lnTo>
                  <a:lnTo>
                    <a:pt x="68" y="67"/>
                  </a:lnTo>
                  <a:lnTo>
                    <a:pt x="83" y="41"/>
                  </a:lnTo>
                  <a:lnTo>
                    <a:pt x="37" y="41"/>
                  </a:lnTo>
                  <a:lnTo>
                    <a:pt x="42" y="18"/>
                  </a:lnTo>
                  <a:lnTo>
                    <a:pt x="72" y="22"/>
                  </a:lnTo>
                  <a:lnTo>
                    <a:pt x="78" y="4"/>
                  </a:lnTo>
                  <a:lnTo>
                    <a:pt x="93" y="0"/>
                  </a:lnTo>
                  <a:lnTo>
                    <a:pt x="102" y="16"/>
                  </a:lnTo>
                  <a:lnTo>
                    <a:pt x="117" y="10"/>
                  </a:lnTo>
                  <a:lnTo>
                    <a:pt x="132" y="22"/>
                  </a:lnTo>
                  <a:lnTo>
                    <a:pt x="152" y="19"/>
                  </a:lnTo>
                  <a:lnTo>
                    <a:pt x="137" y="64"/>
                  </a:lnTo>
                  <a:lnTo>
                    <a:pt x="92" y="102"/>
                  </a:lnTo>
                  <a:lnTo>
                    <a:pt x="44" y="129"/>
                  </a:lnTo>
                  <a:lnTo>
                    <a:pt x="0" y="120"/>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41" name="Freeform 229">
              <a:extLst>
                <a:ext uri="{FF2B5EF4-FFF2-40B4-BE49-F238E27FC236}">
                  <a16:creationId xmlns:a16="http://schemas.microsoft.com/office/drawing/2014/main" id="{45E8E28C-5DC8-4F52-AC2B-B5E290061E0A}"/>
                </a:ext>
              </a:extLst>
            </p:cNvPr>
            <p:cNvSpPr>
              <a:spLocks/>
            </p:cNvSpPr>
            <p:nvPr/>
          </p:nvSpPr>
          <p:spPr bwMode="auto">
            <a:xfrm>
              <a:off x="3363548" y="4893526"/>
              <a:ext cx="14056" cy="7809"/>
            </a:xfrm>
            <a:custGeom>
              <a:avLst/>
              <a:gdLst>
                <a:gd name="T0" fmla="*/ 2147483647 w 57"/>
                <a:gd name="T1" fmla="*/ 2147483647 h 37"/>
                <a:gd name="T2" fmla="*/ 2147483647 w 57"/>
                <a:gd name="T3" fmla="*/ 2147483647 h 37"/>
                <a:gd name="T4" fmla="*/ 2147483647 w 57"/>
                <a:gd name="T5" fmla="*/ 2147483647 h 37"/>
                <a:gd name="T6" fmla="*/ 0 w 57"/>
                <a:gd name="T7" fmla="*/ 2147483647 h 37"/>
                <a:gd name="T8" fmla="*/ 2147483647 w 57"/>
                <a:gd name="T9" fmla="*/ 0 h 37"/>
                <a:gd name="T10" fmla="*/ 2147483647 w 57"/>
                <a:gd name="T11" fmla="*/ 2147483647 h 37"/>
                <a:gd name="T12" fmla="*/ 2147483647 w 57"/>
                <a:gd name="T13" fmla="*/ 2147483647 h 37"/>
                <a:gd name="T14" fmla="*/ 0 60000 65536"/>
                <a:gd name="T15" fmla="*/ 0 60000 65536"/>
                <a:gd name="T16" fmla="*/ 0 60000 65536"/>
                <a:gd name="T17" fmla="*/ 0 60000 65536"/>
                <a:gd name="T18" fmla="*/ 0 60000 65536"/>
                <a:gd name="T19" fmla="*/ 0 60000 65536"/>
                <a:gd name="T20" fmla="*/ 0 60000 65536"/>
                <a:gd name="T21" fmla="*/ 0 w 57"/>
                <a:gd name="T22" fmla="*/ 0 h 37"/>
                <a:gd name="T23" fmla="*/ 57 w 57"/>
                <a:gd name="T24" fmla="*/ 37 h 37"/>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7" h="37">
                  <a:moveTo>
                    <a:pt x="57" y="16"/>
                  </a:moveTo>
                  <a:lnTo>
                    <a:pt x="45" y="37"/>
                  </a:lnTo>
                  <a:lnTo>
                    <a:pt x="16" y="34"/>
                  </a:lnTo>
                  <a:lnTo>
                    <a:pt x="0" y="13"/>
                  </a:lnTo>
                  <a:lnTo>
                    <a:pt x="22" y="0"/>
                  </a:lnTo>
                  <a:lnTo>
                    <a:pt x="51" y="4"/>
                  </a:lnTo>
                  <a:lnTo>
                    <a:pt x="57" y="16"/>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42" name="Freeform 230">
              <a:extLst>
                <a:ext uri="{FF2B5EF4-FFF2-40B4-BE49-F238E27FC236}">
                  <a16:creationId xmlns:a16="http://schemas.microsoft.com/office/drawing/2014/main" id="{7789B402-5DAF-4E3B-A915-00D638D9B2A0}"/>
                </a:ext>
              </a:extLst>
            </p:cNvPr>
            <p:cNvSpPr>
              <a:spLocks/>
            </p:cNvSpPr>
            <p:nvPr/>
          </p:nvSpPr>
          <p:spPr bwMode="auto">
            <a:xfrm>
              <a:off x="3060583" y="4148608"/>
              <a:ext cx="148359" cy="819879"/>
            </a:xfrm>
            <a:custGeom>
              <a:avLst/>
              <a:gdLst>
                <a:gd name="T0" fmla="*/ 84 w 883780"/>
                <a:gd name="T1" fmla="*/ 43 h 4887663"/>
                <a:gd name="T2" fmla="*/ 76 w 883780"/>
                <a:gd name="T3" fmla="*/ 88 h 4887663"/>
                <a:gd name="T4" fmla="*/ 71 w 883780"/>
                <a:gd name="T5" fmla="*/ 162 h 4887663"/>
                <a:gd name="T6" fmla="*/ 58 w 883780"/>
                <a:gd name="T7" fmla="*/ 213 h 4887663"/>
                <a:gd name="T8" fmla="*/ 59 w 883780"/>
                <a:gd name="T9" fmla="*/ 269 h 4887663"/>
                <a:gd name="T10" fmla="*/ 38 w 883780"/>
                <a:gd name="T11" fmla="*/ 332 h 4887663"/>
                <a:gd name="T12" fmla="*/ 36 w 883780"/>
                <a:gd name="T13" fmla="*/ 379 h 4887663"/>
                <a:gd name="T14" fmla="*/ 25 w 883780"/>
                <a:gd name="T15" fmla="*/ 419 h 4887663"/>
                <a:gd name="T16" fmla="*/ 31 w 883780"/>
                <a:gd name="T17" fmla="*/ 456 h 4887663"/>
                <a:gd name="T18" fmla="*/ 43 w 883780"/>
                <a:gd name="T19" fmla="*/ 424 h 4887663"/>
                <a:gd name="T20" fmla="*/ 39 w 883780"/>
                <a:gd name="T21" fmla="*/ 489 h 4887663"/>
                <a:gd name="T22" fmla="*/ 20 w 883780"/>
                <a:gd name="T23" fmla="*/ 489 h 4887663"/>
                <a:gd name="T24" fmla="*/ 26 w 883780"/>
                <a:gd name="T25" fmla="*/ 518 h 4887663"/>
                <a:gd name="T26" fmla="*/ 4 w 883780"/>
                <a:gd name="T27" fmla="*/ 538 h 4887663"/>
                <a:gd name="T28" fmla="*/ 13 w 883780"/>
                <a:gd name="T29" fmla="*/ 550 h 4887663"/>
                <a:gd name="T30" fmla="*/ 8 w 883780"/>
                <a:gd name="T31" fmla="*/ 567 h 4887663"/>
                <a:gd name="T32" fmla="*/ 11 w 883780"/>
                <a:gd name="T33" fmla="*/ 606 h 4887663"/>
                <a:gd name="T34" fmla="*/ 8 w 883780"/>
                <a:gd name="T35" fmla="*/ 645 h 4887663"/>
                <a:gd name="T36" fmla="*/ 26 w 883780"/>
                <a:gd name="T37" fmla="*/ 666 h 4887663"/>
                <a:gd name="T38" fmla="*/ 33 w 883780"/>
                <a:gd name="T39" fmla="*/ 702 h 4887663"/>
                <a:gd name="T40" fmla="*/ 60 w 883780"/>
                <a:gd name="T41" fmla="*/ 684 h 4887663"/>
                <a:gd name="T42" fmla="*/ 90 w 883780"/>
                <a:gd name="T43" fmla="*/ 674 h 4887663"/>
                <a:gd name="T44" fmla="*/ 77 w 883780"/>
                <a:gd name="T45" fmla="*/ 657 h 4887663"/>
                <a:gd name="T46" fmla="*/ 49 w 883780"/>
                <a:gd name="T47" fmla="*/ 625 h 4887663"/>
                <a:gd name="T48" fmla="*/ 36 w 883780"/>
                <a:gd name="T49" fmla="*/ 601 h 4887663"/>
                <a:gd name="T50" fmla="*/ 52 w 883780"/>
                <a:gd name="T51" fmla="*/ 568 h 4887663"/>
                <a:gd name="T52" fmla="*/ 62 w 883780"/>
                <a:gd name="T53" fmla="*/ 533 h 4887663"/>
                <a:gd name="T54" fmla="*/ 60 w 883780"/>
                <a:gd name="T55" fmla="*/ 485 h 4887663"/>
                <a:gd name="T56" fmla="*/ 60 w 883780"/>
                <a:gd name="T57" fmla="*/ 433 h 4887663"/>
                <a:gd name="T58" fmla="*/ 59 w 883780"/>
                <a:gd name="T59" fmla="*/ 385 h 4887663"/>
                <a:gd name="T60" fmla="*/ 72 w 883780"/>
                <a:gd name="T61" fmla="*/ 361 h 4887663"/>
                <a:gd name="T62" fmla="*/ 70 w 883780"/>
                <a:gd name="T63" fmla="*/ 327 h 4887663"/>
                <a:gd name="T64" fmla="*/ 77 w 883780"/>
                <a:gd name="T65" fmla="*/ 300 h 4887663"/>
                <a:gd name="T66" fmla="*/ 90 w 883780"/>
                <a:gd name="T67" fmla="*/ 274 h 4887663"/>
                <a:gd name="T68" fmla="*/ 80 w 883780"/>
                <a:gd name="T69" fmla="*/ 241 h 4887663"/>
                <a:gd name="T70" fmla="*/ 83 w 883780"/>
                <a:gd name="T71" fmla="*/ 219 h 4887663"/>
                <a:gd name="T72" fmla="*/ 91 w 883780"/>
                <a:gd name="T73" fmla="*/ 201 h 4887663"/>
                <a:gd name="T74" fmla="*/ 98 w 883780"/>
                <a:gd name="T75" fmla="*/ 184 h 4887663"/>
                <a:gd name="T76" fmla="*/ 109 w 883780"/>
                <a:gd name="T77" fmla="*/ 156 h 4887663"/>
                <a:gd name="T78" fmla="*/ 111 w 883780"/>
                <a:gd name="T79" fmla="*/ 137 h 4887663"/>
                <a:gd name="T80" fmla="*/ 115 w 883780"/>
                <a:gd name="T81" fmla="*/ 109 h 4887663"/>
                <a:gd name="T82" fmla="*/ 124 w 883780"/>
                <a:gd name="T83" fmla="*/ 85 h 4887663"/>
                <a:gd name="T84" fmla="*/ 112 w 883780"/>
                <a:gd name="T85" fmla="*/ 57 h 4887663"/>
                <a:gd name="T86" fmla="*/ 106 w 883780"/>
                <a:gd name="T87" fmla="*/ 28 h 4887663"/>
                <a:gd name="T88" fmla="*/ 85 w 883780"/>
                <a:gd name="T89" fmla="*/ 0 h 4887663"/>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w 883780"/>
                <a:gd name="T136" fmla="*/ 0 h 4887663"/>
                <a:gd name="T137" fmla="*/ 883780 w 883780"/>
                <a:gd name="T138" fmla="*/ 4887663 h 4887663"/>
              </a:gdLst>
              <a:ahLst/>
              <a:cxnLst>
                <a:cxn ang="T90">
                  <a:pos x="T0" y="T1"/>
                </a:cxn>
                <a:cxn ang="T91">
                  <a:pos x="T2" y="T3"/>
                </a:cxn>
                <a:cxn ang="T92">
                  <a:pos x="T4" y="T5"/>
                </a:cxn>
                <a:cxn ang="T93">
                  <a:pos x="T6" y="T7"/>
                </a:cxn>
                <a:cxn ang="T94">
                  <a:pos x="T8" y="T9"/>
                </a:cxn>
                <a:cxn ang="T95">
                  <a:pos x="T10" y="T11"/>
                </a:cxn>
                <a:cxn ang="T96">
                  <a:pos x="T12" y="T13"/>
                </a:cxn>
                <a:cxn ang="T97">
                  <a:pos x="T14" y="T15"/>
                </a:cxn>
                <a:cxn ang="T98">
                  <a:pos x="T16" y="T17"/>
                </a:cxn>
                <a:cxn ang="T99">
                  <a:pos x="T18" y="T19"/>
                </a:cxn>
                <a:cxn ang="T100">
                  <a:pos x="T20" y="T21"/>
                </a:cxn>
                <a:cxn ang="T101">
                  <a:pos x="T22" y="T23"/>
                </a:cxn>
                <a:cxn ang="T102">
                  <a:pos x="T24" y="T25"/>
                </a:cxn>
                <a:cxn ang="T103">
                  <a:pos x="T26" y="T27"/>
                </a:cxn>
                <a:cxn ang="T104">
                  <a:pos x="T28" y="T29"/>
                </a:cxn>
                <a:cxn ang="T105">
                  <a:pos x="T30" y="T31"/>
                </a:cxn>
                <a:cxn ang="T106">
                  <a:pos x="T32" y="T33"/>
                </a:cxn>
                <a:cxn ang="T107">
                  <a:pos x="T34" y="T35"/>
                </a:cxn>
                <a:cxn ang="T108">
                  <a:pos x="T36" y="T37"/>
                </a:cxn>
                <a:cxn ang="T109">
                  <a:pos x="T38" y="T39"/>
                </a:cxn>
                <a:cxn ang="T110">
                  <a:pos x="T40" y="T41"/>
                </a:cxn>
                <a:cxn ang="T111">
                  <a:pos x="T42" y="T43"/>
                </a:cxn>
                <a:cxn ang="T112">
                  <a:pos x="T44" y="T45"/>
                </a:cxn>
                <a:cxn ang="T113">
                  <a:pos x="T46" y="T47"/>
                </a:cxn>
                <a:cxn ang="T114">
                  <a:pos x="T48" y="T49"/>
                </a:cxn>
                <a:cxn ang="T115">
                  <a:pos x="T50" y="T51"/>
                </a:cxn>
                <a:cxn ang="T116">
                  <a:pos x="T52" y="T53"/>
                </a:cxn>
                <a:cxn ang="T117">
                  <a:pos x="T54" y="T55"/>
                </a:cxn>
                <a:cxn ang="T118">
                  <a:pos x="T56" y="T57"/>
                </a:cxn>
                <a:cxn ang="T119">
                  <a:pos x="T58" y="T59"/>
                </a:cxn>
                <a:cxn ang="T120">
                  <a:pos x="T60" y="T61"/>
                </a:cxn>
                <a:cxn ang="T121">
                  <a:pos x="T62" y="T63"/>
                </a:cxn>
                <a:cxn ang="T122">
                  <a:pos x="T64" y="T65"/>
                </a:cxn>
                <a:cxn ang="T123">
                  <a:pos x="T66" y="T67"/>
                </a:cxn>
                <a:cxn ang="T124">
                  <a:pos x="T68" y="T69"/>
                </a:cxn>
                <a:cxn ang="T125">
                  <a:pos x="T70" y="T71"/>
                </a:cxn>
                <a:cxn ang="T126">
                  <a:pos x="T72" y="T73"/>
                </a:cxn>
                <a:cxn ang="T127">
                  <a:pos x="T74" y="T75"/>
                </a:cxn>
                <a:cxn ang="T128">
                  <a:pos x="T76" y="T77"/>
                </a:cxn>
                <a:cxn ang="T129">
                  <a:pos x="T78" y="T79"/>
                </a:cxn>
                <a:cxn ang="T130">
                  <a:pos x="T80" y="T81"/>
                </a:cxn>
                <a:cxn ang="T131">
                  <a:pos x="T82" y="T83"/>
                </a:cxn>
                <a:cxn ang="T132">
                  <a:pos x="T84" y="T85"/>
                </a:cxn>
                <a:cxn ang="T133">
                  <a:pos x="T86" y="T87"/>
                </a:cxn>
                <a:cxn ang="T134">
                  <a:pos x="T88" y="T89"/>
                </a:cxn>
              </a:cxnLst>
              <a:rect l="T135" t="T136" r="T137" b="T138"/>
              <a:pathLst>
                <a:path w="883780" h="4887663">
                  <a:moveTo>
                    <a:pt x="488493" y="34528"/>
                  </a:moveTo>
                  <a:lnTo>
                    <a:pt x="577850" y="153738"/>
                  </a:lnTo>
                  <a:lnTo>
                    <a:pt x="581025" y="296613"/>
                  </a:lnTo>
                  <a:lnTo>
                    <a:pt x="565150" y="388688"/>
                  </a:lnTo>
                  <a:lnTo>
                    <a:pt x="565150" y="563313"/>
                  </a:lnTo>
                  <a:lnTo>
                    <a:pt x="523875" y="614113"/>
                  </a:lnTo>
                  <a:lnTo>
                    <a:pt x="520700" y="734763"/>
                  </a:lnTo>
                  <a:lnTo>
                    <a:pt x="523875" y="953838"/>
                  </a:lnTo>
                  <a:lnTo>
                    <a:pt x="492125" y="1125288"/>
                  </a:lnTo>
                  <a:lnTo>
                    <a:pt x="431800" y="1249113"/>
                  </a:lnTo>
                  <a:lnTo>
                    <a:pt x="444500" y="1401513"/>
                  </a:lnTo>
                  <a:lnTo>
                    <a:pt x="396875" y="1474538"/>
                  </a:lnTo>
                  <a:lnTo>
                    <a:pt x="415925" y="1623763"/>
                  </a:lnTo>
                  <a:lnTo>
                    <a:pt x="431800" y="1747588"/>
                  </a:lnTo>
                  <a:lnTo>
                    <a:pt x="409575" y="1868238"/>
                  </a:lnTo>
                  <a:lnTo>
                    <a:pt x="355600" y="1979363"/>
                  </a:lnTo>
                  <a:lnTo>
                    <a:pt x="292100" y="2100013"/>
                  </a:lnTo>
                  <a:lnTo>
                    <a:pt x="260350" y="2303213"/>
                  </a:lnTo>
                  <a:lnTo>
                    <a:pt x="203200" y="2357188"/>
                  </a:lnTo>
                  <a:lnTo>
                    <a:pt x="212725" y="2493713"/>
                  </a:lnTo>
                  <a:lnTo>
                    <a:pt x="250825" y="2630238"/>
                  </a:lnTo>
                  <a:lnTo>
                    <a:pt x="174625" y="2722313"/>
                  </a:lnTo>
                  <a:lnTo>
                    <a:pt x="165100" y="2820738"/>
                  </a:lnTo>
                  <a:lnTo>
                    <a:pt x="174625" y="2903288"/>
                  </a:lnTo>
                  <a:lnTo>
                    <a:pt x="130175" y="3027113"/>
                  </a:lnTo>
                  <a:lnTo>
                    <a:pt x="120650" y="3185863"/>
                  </a:lnTo>
                  <a:lnTo>
                    <a:pt x="212725" y="3163638"/>
                  </a:lnTo>
                  <a:lnTo>
                    <a:pt x="209550" y="3058863"/>
                  </a:lnTo>
                  <a:lnTo>
                    <a:pt x="238125" y="2954088"/>
                  </a:lnTo>
                  <a:lnTo>
                    <a:pt x="298450" y="2938213"/>
                  </a:lnTo>
                  <a:lnTo>
                    <a:pt x="295275" y="3157288"/>
                  </a:lnTo>
                  <a:lnTo>
                    <a:pt x="254000" y="3293813"/>
                  </a:lnTo>
                  <a:lnTo>
                    <a:pt x="266700" y="3389063"/>
                  </a:lnTo>
                  <a:lnTo>
                    <a:pt x="228600" y="3414463"/>
                  </a:lnTo>
                  <a:lnTo>
                    <a:pt x="171450" y="3341438"/>
                  </a:lnTo>
                  <a:lnTo>
                    <a:pt x="139700" y="3392238"/>
                  </a:lnTo>
                  <a:lnTo>
                    <a:pt x="193675" y="3484313"/>
                  </a:lnTo>
                  <a:lnTo>
                    <a:pt x="222250" y="3531938"/>
                  </a:lnTo>
                  <a:lnTo>
                    <a:pt x="180975" y="3592263"/>
                  </a:lnTo>
                  <a:lnTo>
                    <a:pt x="127000" y="3503363"/>
                  </a:lnTo>
                  <a:lnTo>
                    <a:pt x="0" y="3665288"/>
                  </a:lnTo>
                  <a:lnTo>
                    <a:pt x="28575" y="3728788"/>
                  </a:lnTo>
                  <a:lnTo>
                    <a:pt x="95250" y="3697038"/>
                  </a:lnTo>
                  <a:lnTo>
                    <a:pt x="149225" y="3731963"/>
                  </a:lnTo>
                  <a:lnTo>
                    <a:pt x="92075" y="3817688"/>
                  </a:lnTo>
                  <a:lnTo>
                    <a:pt x="152400" y="3951038"/>
                  </a:lnTo>
                  <a:lnTo>
                    <a:pt x="107950" y="4036763"/>
                  </a:lnTo>
                  <a:lnTo>
                    <a:pt x="53975" y="3935163"/>
                  </a:lnTo>
                  <a:lnTo>
                    <a:pt x="15875" y="4001838"/>
                  </a:lnTo>
                  <a:lnTo>
                    <a:pt x="28575" y="4100263"/>
                  </a:lnTo>
                  <a:lnTo>
                    <a:pt x="73025" y="4201863"/>
                  </a:lnTo>
                  <a:lnTo>
                    <a:pt x="92075" y="4284413"/>
                  </a:lnTo>
                  <a:lnTo>
                    <a:pt x="98425" y="4357438"/>
                  </a:lnTo>
                  <a:lnTo>
                    <a:pt x="53975" y="4471738"/>
                  </a:lnTo>
                  <a:lnTo>
                    <a:pt x="149225" y="4471738"/>
                  </a:lnTo>
                  <a:lnTo>
                    <a:pt x="193675" y="4528888"/>
                  </a:lnTo>
                  <a:lnTo>
                    <a:pt x="180975" y="4617788"/>
                  </a:lnTo>
                  <a:lnTo>
                    <a:pt x="215900" y="4655888"/>
                  </a:lnTo>
                  <a:lnTo>
                    <a:pt x="193675" y="4725738"/>
                  </a:lnTo>
                  <a:lnTo>
                    <a:pt x="225425" y="4868613"/>
                  </a:lnTo>
                  <a:lnTo>
                    <a:pt x="431800" y="4887663"/>
                  </a:lnTo>
                  <a:lnTo>
                    <a:pt x="482600" y="4747963"/>
                  </a:lnTo>
                  <a:lnTo>
                    <a:pt x="412750" y="4744788"/>
                  </a:lnTo>
                  <a:lnTo>
                    <a:pt x="450850" y="4681288"/>
                  </a:lnTo>
                  <a:lnTo>
                    <a:pt x="555625" y="4671763"/>
                  </a:lnTo>
                  <a:lnTo>
                    <a:pt x="622300" y="4674938"/>
                  </a:lnTo>
                  <a:lnTo>
                    <a:pt x="650875" y="4582863"/>
                  </a:lnTo>
                  <a:lnTo>
                    <a:pt x="599221" y="4552950"/>
                  </a:lnTo>
                  <a:lnTo>
                    <a:pt x="533737" y="4557713"/>
                  </a:lnTo>
                  <a:lnTo>
                    <a:pt x="414674" y="4558903"/>
                  </a:lnTo>
                  <a:lnTo>
                    <a:pt x="365858" y="4410075"/>
                  </a:lnTo>
                  <a:lnTo>
                    <a:pt x="339665" y="4338638"/>
                  </a:lnTo>
                  <a:lnTo>
                    <a:pt x="267037" y="4318397"/>
                  </a:lnTo>
                  <a:lnTo>
                    <a:pt x="277752" y="4229100"/>
                  </a:lnTo>
                  <a:lnTo>
                    <a:pt x="251558" y="4165997"/>
                  </a:lnTo>
                  <a:lnTo>
                    <a:pt x="293230" y="4050506"/>
                  </a:lnTo>
                  <a:lnTo>
                    <a:pt x="342900" y="3973263"/>
                  </a:lnTo>
                  <a:lnTo>
                    <a:pt x="362287" y="3938588"/>
                  </a:lnTo>
                  <a:lnTo>
                    <a:pt x="346808" y="3843338"/>
                  </a:lnTo>
                  <a:lnTo>
                    <a:pt x="377765" y="3770709"/>
                  </a:lnTo>
                  <a:lnTo>
                    <a:pt x="425390" y="3693319"/>
                  </a:lnTo>
                  <a:lnTo>
                    <a:pt x="401577" y="3580209"/>
                  </a:lnTo>
                  <a:lnTo>
                    <a:pt x="419437" y="3498056"/>
                  </a:lnTo>
                  <a:lnTo>
                    <a:pt x="411102" y="3365897"/>
                  </a:lnTo>
                  <a:lnTo>
                    <a:pt x="415865" y="3311128"/>
                  </a:lnTo>
                  <a:lnTo>
                    <a:pt x="405149" y="3058716"/>
                  </a:lnTo>
                  <a:lnTo>
                    <a:pt x="411102" y="3000375"/>
                  </a:lnTo>
                  <a:lnTo>
                    <a:pt x="406340" y="2880122"/>
                  </a:lnTo>
                  <a:lnTo>
                    <a:pt x="401638" y="2763588"/>
                  </a:lnTo>
                  <a:lnTo>
                    <a:pt x="408721" y="2667000"/>
                  </a:lnTo>
                  <a:lnTo>
                    <a:pt x="424199" y="2609850"/>
                  </a:lnTo>
                  <a:lnTo>
                    <a:pt x="449202" y="2555081"/>
                  </a:lnTo>
                  <a:lnTo>
                    <a:pt x="500399" y="2505075"/>
                  </a:lnTo>
                  <a:lnTo>
                    <a:pt x="500399" y="2449116"/>
                  </a:lnTo>
                  <a:lnTo>
                    <a:pt x="448012" y="2333625"/>
                  </a:lnTo>
                  <a:lnTo>
                    <a:pt x="482540" y="2266950"/>
                  </a:lnTo>
                  <a:lnTo>
                    <a:pt x="525402" y="2226469"/>
                  </a:lnTo>
                  <a:lnTo>
                    <a:pt x="548024" y="2152650"/>
                  </a:lnTo>
                  <a:lnTo>
                    <a:pt x="534988" y="2077788"/>
                  </a:lnTo>
                  <a:lnTo>
                    <a:pt x="569455" y="2032397"/>
                  </a:lnTo>
                  <a:lnTo>
                    <a:pt x="603983" y="1958578"/>
                  </a:lnTo>
                  <a:lnTo>
                    <a:pt x="619462" y="1896666"/>
                  </a:lnTo>
                  <a:lnTo>
                    <a:pt x="587315" y="1804988"/>
                  </a:lnTo>
                  <a:lnTo>
                    <a:pt x="578980" y="1745456"/>
                  </a:lnTo>
                  <a:lnTo>
                    <a:pt x="550405" y="1671638"/>
                  </a:lnTo>
                  <a:lnTo>
                    <a:pt x="539690" y="1614488"/>
                  </a:lnTo>
                  <a:lnTo>
                    <a:pt x="547688" y="1561851"/>
                  </a:lnTo>
                  <a:lnTo>
                    <a:pt x="575408" y="1520428"/>
                  </a:lnTo>
                  <a:lnTo>
                    <a:pt x="611188" y="1477713"/>
                  </a:lnTo>
                  <a:lnTo>
                    <a:pt x="613508" y="1440656"/>
                  </a:lnTo>
                  <a:lnTo>
                    <a:pt x="630177" y="1394222"/>
                  </a:lnTo>
                  <a:lnTo>
                    <a:pt x="624224" y="1359694"/>
                  </a:lnTo>
                  <a:lnTo>
                    <a:pt x="624224" y="1301353"/>
                  </a:lnTo>
                  <a:lnTo>
                    <a:pt x="678993" y="1278731"/>
                  </a:lnTo>
                  <a:lnTo>
                    <a:pt x="687327" y="1210866"/>
                  </a:lnTo>
                  <a:lnTo>
                    <a:pt x="734952" y="1137047"/>
                  </a:lnTo>
                  <a:lnTo>
                    <a:pt x="755193" y="1083469"/>
                  </a:lnTo>
                  <a:lnTo>
                    <a:pt x="792102" y="1039416"/>
                  </a:lnTo>
                  <a:lnTo>
                    <a:pt x="759955" y="995363"/>
                  </a:lnTo>
                  <a:lnTo>
                    <a:pt x="769480" y="951309"/>
                  </a:lnTo>
                  <a:lnTo>
                    <a:pt x="749240" y="871538"/>
                  </a:lnTo>
                  <a:lnTo>
                    <a:pt x="740905" y="798909"/>
                  </a:lnTo>
                  <a:lnTo>
                    <a:pt x="794483" y="754856"/>
                  </a:lnTo>
                  <a:lnTo>
                    <a:pt x="874255" y="716756"/>
                  </a:lnTo>
                  <a:lnTo>
                    <a:pt x="883780" y="617934"/>
                  </a:lnTo>
                  <a:lnTo>
                    <a:pt x="859968" y="586978"/>
                  </a:lnTo>
                  <a:lnTo>
                    <a:pt x="811152" y="521494"/>
                  </a:lnTo>
                  <a:lnTo>
                    <a:pt x="781387" y="464344"/>
                  </a:lnTo>
                  <a:lnTo>
                    <a:pt x="771862" y="397669"/>
                  </a:lnTo>
                  <a:lnTo>
                    <a:pt x="756383" y="364331"/>
                  </a:lnTo>
                  <a:lnTo>
                    <a:pt x="720665" y="265509"/>
                  </a:lnTo>
                  <a:lnTo>
                    <a:pt x="732571" y="191691"/>
                  </a:lnTo>
                  <a:lnTo>
                    <a:pt x="734952" y="96441"/>
                  </a:lnTo>
                  <a:lnTo>
                    <a:pt x="675421" y="48816"/>
                  </a:lnTo>
                  <a:lnTo>
                    <a:pt x="589696" y="0"/>
                  </a:lnTo>
                  <a:lnTo>
                    <a:pt x="569455" y="30956"/>
                  </a:lnTo>
                  <a:lnTo>
                    <a:pt x="488493" y="34528"/>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43" name="Freeform 231">
              <a:extLst>
                <a:ext uri="{FF2B5EF4-FFF2-40B4-BE49-F238E27FC236}">
                  <a16:creationId xmlns:a16="http://schemas.microsoft.com/office/drawing/2014/main" id="{B6512C72-489D-4288-919C-DD6D73A1045F}"/>
                </a:ext>
              </a:extLst>
            </p:cNvPr>
            <p:cNvSpPr>
              <a:spLocks/>
            </p:cNvSpPr>
            <p:nvPr/>
          </p:nvSpPr>
          <p:spPr bwMode="auto">
            <a:xfrm>
              <a:off x="7483242" y="4485929"/>
              <a:ext cx="99947" cy="154605"/>
            </a:xfrm>
            <a:custGeom>
              <a:avLst/>
              <a:gdLst>
                <a:gd name="T0" fmla="*/ 41 w 594000"/>
                <a:gd name="T1" fmla="*/ 132 h 922950"/>
                <a:gd name="T2" fmla="*/ 47 w 594000"/>
                <a:gd name="T3" fmla="*/ 127 h 922950"/>
                <a:gd name="T4" fmla="*/ 56 w 594000"/>
                <a:gd name="T5" fmla="*/ 113 h 922950"/>
                <a:gd name="T6" fmla="*/ 66 w 594000"/>
                <a:gd name="T7" fmla="*/ 98 h 922950"/>
                <a:gd name="T8" fmla="*/ 63 w 594000"/>
                <a:gd name="T9" fmla="*/ 88 h 922950"/>
                <a:gd name="T10" fmla="*/ 73 w 594000"/>
                <a:gd name="T11" fmla="*/ 88 h 922950"/>
                <a:gd name="T12" fmla="*/ 81 w 594000"/>
                <a:gd name="T13" fmla="*/ 77 h 922950"/>
                <a:gd name="T14" fmla="*/ 87 w 594000"/>
                <a:gd name="T15" fmla="*/ 67 h 922950"/>
                <a:gd name="T16" fmla="*/ 87 w 594000"/>
                <a:gd name="T17" fmla="*/ 54 h 922950"/>
                <a:gd name="T18" fmla="*/ 74 w 594000"/>
                <a:gd name="T19" fmla="*/ 57 h 922950"/>
                <a:gd name="T20" fmla="*/ 69 w 594000"/>
                <a:gd name="T21" fmla="*/ 67 h 922950"/>
                <a:gd name="T22" fmla="*/ 53 w 594000"/>
                <a:gd name="T23" fmla="*/ 57 h 922950"/>
                <a:gd name="T24" fmla="*/ 45 w 594000"/>
                <a:gd name="T25" fmla="*/ 34 h 922950"/>
                <a:gd name="T26" fmla="*/ 37 w 594000"/>
                <a:gd name="T27" fmla="*/ 41 h 922950"/>
                <a:gd name="T28" fmla="*/ 31 w 594000"/>
                <a:gd name="T29" fmla="*/ 31 h 922950"/>
                <a:gd name="T30" fmla="*/ 26 w 594000"/>
                <a:gd name="T31" fmla="*/ 23 h 922950"/>
                <a:gd name="T32" fmla="*/ 24 w 594000"/>
                <a:gd name="T33" fmla="*/ 10 h 922950"/>
                <a:gd name="T34" fmla="*/ 8 w 594000"/>
                <a:gd name="T35" fmla="*/ 0 h 922950"/>
                <a:gd name="T36" fmla="*/ 0 w 594000"/>
                <a:gd name="T37" fmla="*/ 8 h 922950"/>
                <a:gd name="T38" fmla="*/ 5 w 594000"/>
                <a:gd name="T39" fmla="*/ 15 h 922950"/>
                <a:gd name="T40" fmla="*/ 11 w 594000"/>
                <a:gd name="T41" fmla="*/ 28 h 922950"/>
                <a:gd name="T42" fmla="*/ 18 w 594000"/>
                <a:gd name="T43" fmla="*/ 41 h 922950"/>
                <a:gd name="T44" fmla="*/ 29 w 594000"/>
                <a:gd name="T45" fmla="*/ 52 h 922950"/>
                <a:gd name="T46" fmla="*/ 26 w 594000"/>
                <a:gd name="T47" fmla="*/ 59 h 922950"/>
                <a:gd name="T48" fmla="*/ 26 w 594000"/>
                <a:gd name="T49" fmla="*/ 70 h 922950"/>
                <a:gd name="T50" fmla="*/ 24 w 594000"/>
                <a:gd name="T51" fmla="*/ 80 h 922950"/>
                <a:gd name="T52" fmla="*/ 13 w 594000"/>
                <a:gd name="T53" fmla="*/ 82 h 922950"/>
                <a:gd name="T54" fmla="*/ 11 w 594000"/>
                <a:gd name="T55" fmla="*/ 93 h 922950"/>
                <a:gd name="T56" fmla="*/ 19 w 594000"/>
                <a:gd name="T57" fmla="*/ 96 h 922950"/>
                <a:gd name="T58" fmla="*/ 26 w 594000"/>
                <a:gd name="T59" fmla="*/ 98 h 922950"/>
                <a:gd name="T60" fmla="*/ 32 w 594000"/>
                <a:gd name="T61" fmla="*/ 103 h 922950"/>
                <a:gd name="T62" fmla="*/ 34 w 594000"/>
                <a:gd name="T63" fmla="*/ 106 h 922950"/>
                <a:gd name="T64" fmla="*/ 33 w 594000"/>
                <a:gd name="T65" fmla="*/ 116 h 922950"/>
                <a:gd name="T66" fmla="*/ 29 w 594000"/>
                <a:gd name="T67" fmla="*/ 121 h 922950"/>
                <a:gd name="T68" fmla="*/ 29 w 594000"/>
                <a:gd name="T69" fmla="*/ 126 h 922950"/>
                <a:gd name="T70" fmla="*/ 31 w 594000"/>
                <a:gd name="T71" fmla="*/ 132 h 922950"/>
                <a:gd name="T72" fmla="*/ 41 w 594000"/>
                <a:gd name="T73" fmla="*/ 132 h 922950"/>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w 594000"/>
                <a:gd name="T112" fmla="*/ 0 h 922950"/>
                <a:gd name="T113" fmla="*/ 594000 w 594000"/>
                <a:gd name="T114" fmla="*/ 922950 h 922950"/>
              </a:gdLst>
              <a:ahLst/>
              <a:cxnLst>
                <a:cxn ang="T74">
                  <a:pos x="T0" y="T1"/>
                </a:cxn>
                <a:cxn ang="T75">
                  <a:pos x="T2" y="T3"/>
                </a:cxn>
                <a:cxn ang="T76">
                  <a:pos x="T4" y="T5"/>
                </a:cxn>
                <a:cxn ang="T77">
                  <a:pos x="T6" y="T7"/>
                </a:cxn>
                <a:cxn ang="T78">
                  <a:pos x="T8" y="T9"/>
                </a:cxn>
                <a:cxn ang="T79">
                  <a:pos x="T10" y="T11"/>
                </a:cxn>
                <a:cxn ang="T80">
                  <a:pos x="T12" y="T13"/>
                </a:cxn>
                <a:cxn ang="T81">
                  <a:pos x="T14" y="T15"/>
                </a:cxn>
                <a:cxn ang="T82">
                  <a:pos x="T16" y="T17"/>
                </a:cxn>
                <a:cxn ang="T83">
                  <a:pos x="T18" y="T19"/>
                </a:cxn>
                <a:cxn ang="T84">
                  <a:pos x="T20" y="T21"/>
                </a:cxn>
                <a:cxn ang="T85">
                  <a:pos x="T22" y="T23"/>
                </a:cxn>
                <a:cxn ang="T86">
                  <a:pos x="T24" y="T25"/>
                </a:cxn>
                <a:cxn ang="T87">
                  <a:pos x="T26" y="T27"/>
                </a:cxn>
                <a:cxn ang="T88">
                  <a:pos x="T28" y="T29"/>
                </a:cxn>
                <a:cxn ang="T89">
                  <a:pos x="T30" y="T31"/>
                </a:cxn>
                <a:cxn ang="T90">
                  <a:pos x="T32" y="T33"/>
                </a:cxn>
                <a:cxn ang="T91">
                  <a:pos x="T34" y="T35"/>
                </a:cxn>
                <a:cxn ang="T92">
                  <a:pos x="T36" y="T37"/>
                </a:cxn>
                <a:cxn ang="T93">
                  <a:pos x="T38" y="T39"/>
                </a:cxn>
                <a:cxn ang="T94">
                  <a:pos x="T40" y="T41"/>
                </a:cxn>
                <a:cxn ang="T95">
                  <a:pos x="T42" y="T43"/>
                </a:cxn>
                <a:cxn ang="T96">
                  <a:pos x="T44" y="T45"/>
                </a:cxn>
                <a:cxn ang="T97">
                  <a:pos x="T46" y="T47"/>
                </a:cxn>
                <a:cxn ang="T98">
                  <a:pos x="T48" y="T49"/>
                </a:cxn>
                <a:cxn ang="T99">
                  <a:pos x="T50" y="T51"/>
                </a:cxn>
                <a:cxn ang="T100">
                  <a:pos x="T52" y="T53"/>
                </a:cxn>
                <a:cxn ang="T101">
                  <a:pos x="T54" y="T55"/>
                </a:cxn>
                <a:cxn ang="T102">
                  <a:pos x="T56" y="T57"/>
                </a:cxn>
                <a:cxn ang="T103">
                  <a:pos x="T58" y="T59"/>
                </a:cxn>
                <a:cxn ang="T104">
                  <a:pos x="T60" y="T61"/>
                </a:cxn>
                <a:cxn ang="T105">
                  <a:pos x="T62" y="T63"/>
                </a:cxn>
                <a:cxn ang="T106">
                  <a:pos x="T64" y="T65"/>
                </a:cxn>
                <a:cxn ang="T107">
                  <a:pos x="T66" y="T67"/>
                </a:cxn>
                <a:cxn ang="T108">
                  <a:pos x="T68" y="T69"/>
                </a:cxn>
                <a:cxn ang="T109">
                  <a:pos x="T70" y="T71"/>
                </a:cxn>
                <a:cxn ang="T110">
                  <a:pos x="T72" y="T73"/>
                </a:cxn>
              </a:cxnLst>
              <a:rect l="T111" t="T112" r="T113" b="T114"/>
              <a:pathLst>
                <a:path w="594000" h="922950">
                  <a:moveTo>
                    <a:pt x="279900" y="922950"/>
                  </a:moveTo>
                  <a:lnTo>
                    <a:pt x="320381" y="889613"/>
                  </a:lnTo>
                  <a:lnTo>
                    <a:pt x="379913" y="789600"/>
                  </a:lnTo>
                  <a:lnTo>
                    <a:pt x="450000" y="684000"/>
                  </a:lnTo>
                  <a:lnTo>
                    <a:pt x="432000" y="612000"/>
                  </a:lnTo>
                  <a:lnTo>
                    <a:pt x="498975" y="615769"/>
                  </a:lnTo>
                  <a:lnTo>
                    <a:pt x="556125" y="539569"/>
                  </a:lnTo>
                  <a:lnTo>
                    <a:pt x="591844" y="468131"/>
                  </a:lnTo>
                  <a:lnTo>
                    <a:pt x="594000" y="378000"/>
                  </a:lnTo>
                  <a:lnTo>
                    <a:pt x="504000" y="396000"/>
                  </a:lnTo>
                  <a:lnTo>
                    <a:pt x="468000" y="468000"/>
                  </a:lnTo>
                  <a:lnTo>
                    <a:pt x="360000" y="396000"/>
                  </a:lnTo>
                  <a:lnTo>
                    <a:pt x="306000" y="234000"/>
                  </a:lnTo>
                  <a:lnTo>
                    <a:pt x="252000" y="288000"/>
                  </a:lnTo>
                  <a:lnTo>
                    <a:pt x="213225" y="218100"/>
                  </a:lnTo>
                  <a:lnTo>
                    <a:pt x="180000" y="162000"/>
                  </a:lnTo>
                  <a:lnTo>
                    <a:pt x="162000" y="72000"/>
                  </a:lnTo>
                  <a:lnTo>
                    <a:pt x="54000" y="0"/>
                  </a:lnTo>
                  <a:lnTo>
                    <a:pt x="0" y="54000"/>
                  </a:lnTo>
                  <a:lnTo>
                    <a:pt x="36000" y="108000"/>
                  </a:lnTo>
                  <a:lnTo>
                    <a:pt x="72000" y="198000"/>
                  </a:lnTo>
                  <a:lnTo>
                    <a:pt x="126000" y="288000"/>
                  </a:lnTo>
                  <a:lnTo>
                    <a:pt x="198000" y="360000"/>
                  </a:lnTo>
                  <a:lnTo>
                    <a:pt x="180000" y="414000"/>
                  </a:lnTo>
                  <a:lnTo>
                    <a:pt x="180000" y="486000"/>
                  </a:lnTo>
                  <a:lnTo>
                    <a:pt x="162000" y="558000"/>
                  </a:lnTo>
                  <a:lnTo>
                    <a:pt x="90000" y="576000"/>
                  </a:lnTo>
                  <a:lnTo>
                    <a:pt x="72000" y="648000"/>
                  </a:lnTo>
                  <a:lnTo>
                    <a:pt x="127500" y="670538"/>
                  </a:lnTo>
                  <a:lnTo>
                    <a:pt x="180000" y="684000"/>
                  </a:lnTo>
                  <a:lnTo>
                    <a:pt x="216000" y="720000"/>
                  </a:lnTo>
                  <a:lnTo>
                    <a:pt x="234000" y="738000"/>
                  </a:lnTo>
                  <a:lnTo>
                    <a:pt x="227513" y="813413"/>
                  </a:lnTo>
                  <a:lnTo>
                    <a:pt x="198000" y="846000"/>
                  </a:lnTo>
                  <a:lnTo>
                    <a:pt x="198000" y="882000"/>
                  </a:lnTo>
                  <a:lnTo>
                    <a:pt x="213225" y="920569"/>
                  </a:lnTo>
                  <a:lnTo>
                    <a:pt x="279900" y="922950"/>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44" name="Freeform 232">
              <a:extLst>
                <a:ext uri="{FF2B5EF4-FFF2-40B4-BE49-F238E27FC236}">
                  <a16:creationId xmlns:a16="http://schemas.microsoft.com/office/drawing/2014/main" id="{ABBD09C0-7696-42AC-BD1B-F341F559977D}"/>
                </a:ext>
              </a:extLst>
            </p:cNvPr>
            <p:cNvSpPr>
              <a:spLocks/>
            </p:cNvSpPr>
            <p:nvPr/>
          </p:nvSpPr>
          <p:spPr bwMode="auto">
            <a:xfrm>
              <a:off x="4600393" y="2621290"/>
              <a:ext cx="32796" cy="53097"/>
            </a:xfrm>
            <a:custGeom>
              <a:avLst/>
              <a:gdLst>
                <a:gd name="T0" fmla="*/ 27 w 195263"/>
                <a:gd name="T1" fmla="*/ 27 h 309563"/>
                <a:gd name="T2" fmla="*/ 23 w 195263"/>
                <a:gd name="T3" fmla="*/ 31 h 309563"/>
                <a:gd name="T4" fmla="*/ 18 w 195263"/>
                <a:gd name="T5" fmla="*/ 33 h 309563"/>
                <a:gd name="T6" fmla="*/ 18 w 195263"/>
                <a:gd name="T7" fmla="*/ 38 h 309563"/>
                <a:gd name="T8" fmla="*/ 13 w 195263"/>
                <a:gd name="T9" fmla="*/ 47 h 309563"/>
                <a:gd name="T10" fmla="*/ 7 w 195263"/>
                <a:gd name="T11" fmla="*/ 50 h 309563"/>
                <a:gd name="T12" fmla="*/ 4 w 195263"/>
                <a:gd name="T13" fmla="*/ 50 h 309563"/>
                <a:gd name="T14" fmla="*/ 0 w 195263"/>
                <a:gd name="T15" fmla="*/ 44 h 309563"/>
                <a:gd name="T16" fmla="*/ 1 w 195263"/>
                <a:gd name="T17" fmla="*/ 39 h 309563"/>
                <a:gd name="T18" fmla="*/ 4 w 195263"/>
                <a:gd name="T19" fmla="*/ 40 h 309563"/>
                <a:gd name="T20" fmla="*/ 11 w 195263"/>
                <a:gd name="T21" fmla="*/ 37 h 309563"/>
                <a:gd name="T22" fmla="*/ 12 w 195263"/>
                <a:gd name="T23" fmla="*/ 31 h 309563"/>
                <a:gd name="T24" fmla="*/ 9 w 195263"/>
                <a:gd name="T25" fmla="*/ 23 h 309563"/>
                <a:gd name="T26" fmla="*/ 2 w 195263"/>
                <a:gd name="T27" fmla="*/ 18 h 309563"/>
                <a:gd name="T28" fmla="*/ 4 w 195263"/>
                <a:gd name="T29" fmla="*/ 12 h 309563"/>
                <a:gd name="T30" fmla="*/ 10 w 195263"/>
                <a:gd name="T31" fmla="*/ 13 h 309563"/>
                <a:gd name="T32" fmla="*/ 17 w 195263"/>
                <a:gd name="T33" fmla="*/ 9 h 309563"/>
                <a:gd name="T34" fmla="*/ 20 w 195263"/>
                <a:gd name="T35" fmla="*/ 0 h 309563"/>
                <a:gd name="T36" fmla="*/ 25 w 195263"/>
                <a:gd name="T37" fmla="*/ 6 h 309563"/>
                <a:gd name="T38" fmla="*/ 28 w 195263"/>
                <a:gd name="T39" fmla="*/ 15 h 309563"/>
                <a:gd name="T40" fmla="*/ 27 w 195263"/>
                <a:gd name="T41" fmla="*/ 27 h 309563"/>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195263"/>
                <a:gd name="T64" fmla="*/ 0 h 309563"/>
                <a:gd name="T65" fmla="*/ 195263 w 195263"/>
                <a:gd name="T66" fmla="*/ 309563 h 309563"/>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195263" h="309563">
                  <a:moveTo>
                    <a:pt x="187425" y="169219"/>
                  </a:moveTo>
                  <a:lnTo>
                    <a:pt x="157163" y="190500"/>
                  </a:lnTo>
                  <a:lnTo>
                    <a:pt x="121444" y="204788"/>
                  </a:lnTo>
                  <a:lnTo>
                    <a:pt x="121444" y="238125"/>
                  </a:lnTo>
                  <a:lnTo>
                    <a:pt x="88106" y="292894"/>
                  </a:lnTo>
                  <a:lnTo>
                    <a:pt x="50006" y="309563"/>
                  </a:lnTo>
                  <a:lnTo>
                    <a:pt x="26194" y="309563"/>
                  </a:lnTo>
                  <a:lnTo>
                    <a:pt x="0" y="273844"/>
                  </a:lnTo>
                  <a:lnTo>
                    <a:pt x="4763" y="242888"/>
                  </a:lnTo>
                  <a:lnTo>
                    <a:pt x="30956" y="245269"/>
                  </a:lnTo>
                  <a:lnTo>
                    <a:pt x="76200" y="230982"/>
                  </a:lnTo>
                  <a:lnTo>
                    <a:pt x="80963" y="195263"/>
                  </a:lnTo>
                  <a:lnTo>
                    <a:pt x="59531" y="145257"/>
                  </a:lnTo>
                  <a:lnTo>
                    <a:pt x="16669" y="111919"/>
                  </a:lnTo>
                  <a:lnTo>
                    <a:pt x="28575" y="71438"/>
                  </a:lnTo>
                  <a:lnTo>
                    <a:pt x="66675" y="78582"/>
                  </a:lnTo>
                  <a:lnTo>
                    <a:pt x="114300" y="54769"/>
                  </a:lnTo>
                  <a:lnTo>
                    <a:pt x="135731" y="0"/>
                  </a:lnTo>
                  <a:lnTo>
                    <a:pt x="171450" y="35719"/>
                  </a:lnTo>
                  <a:lnTo>
                    <a:pt x="195263" y="95250"/>
                  </a:lnTo>
                  <a:lnTo>
                    <a:pt x="187425" y="169219"/>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45" name="Freeform 233">
              <a:extLst>
                <a:ext uri="{FF2B5EF4-FFF2-40B4-BE49-F238E27FC236}">
                  <a16:creationId xmlns:a16="http://schemas.microsoft.com/office/drawing/2014/main" id="{12E86254-132C-49C4-9C36-B55E42064C82}"/>
                </a:ext>
              </a:extLst>
            </p:cNvPr>
            <p:cNvSpPr>
              <a:spLocks/>
            </p:cNvSpPr>
            <p:nvPr/>
          </p:nvSpPr>
          <p:spPr bwMode="auto">
            <a:xfrm>
              <a:off x="1648830" y="2544767"/>
              <a:ext cx="51536" cy="56220"/>
            </a:xfrm>
            <a:custGeom>
              <a:avLst/>
              <a:gdLst>
                <a:gd name="T0" fmla="*/ 19 w 305812"/>
                <a:gd name="T1" fmla="*/ 45 h 342000"/>
                <a:gd name="T2" fmla="*/ 30 w 305812"/>
                <a:gd name="T3" fmla="*/ 30 h 342000"/>
                <a:gd name="T4" fmla="*/ 42 w 305812"/>
                <a:gd name="T5" fmla="*/ 28 h 342000"/>
                <a:gd name="T6" fmla="*/ 39 w 305812"/>
                <a:gd name="T7" fmla="*/ 15 h 342000"/>
                <a:gd name="T8" fmla="*/ 45 w 305812"/>
                <a:gd name="T9" fmla="*/ 2 h 342000"/>
                <a:gd name="T10" fmla="*/ 37 w 305812"/>
                <a:gd name="T11" fmla="*/ 0 h 342000"/>
                <a:gd name="T12" fmla="*/ 29 w 305812"/>
                <a:gd name="T13" fmla="*/ 4 h 342000"/>
                <a:gd name="T14" fmla="*/ 24 w 305812"/>
                <a:gd name="T15" fmla="*/ 13 h 342000"/>
                <a:gd name="T16" fmla="*/ 16 w 305812"/>
                <a:gd name="T17" fmla="*/ 14 h 342000"/>
                <a:gd name="T18" fmla="*/ 3 w 305812"/>
                <a:gd name="T19" fmla="*/ 26 h 342000"/>
                <a:gd name="T20" fmla="*/ 0 w 305812"/>
                <a:gd name="T21" fmla="*/ 31 h 342000"/>
                <a:gd name="T22" fmla="*/ 3 w 305812"/>
                <a:gd name="T23" fmla="*/ 35 h 342000"/>
                <a:gd name="T24" fmla="*/ 8 w 305812"/>
                <a:gd name="T25" fmla="*/ 40 h 342000"/>
                <a:gd name="T26" fmla="*/ 19 w 305812"/>
                <a:gd name="T27" fmla="*/ 45 h 342000"/>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w 305812"/>
                <a:gd name="T43" fmla="*/ 0 h 342000"/>
                <a:gd name="T44" fmla="*/ 305812 w 305812"/>
                <a:gd name="T45" fmla="*/ 342000 h 342000"/>
              </a:gdLst>
              <a:ahLst/>
              <a:cxnLst>
                <a:cxn ang="T28">
                  <a:pos x="T0" y="T1"/>
                </a:cxn>
                <a:cxn ang="T29">
                  <a:pos x="T2" y="T3"/>
                </a:cxn>
                <a:cxn ang="T30">
                  <a:pos x="T4" y="T5"/>
                </a:cxn>
                <a:cxn ang="T31">
                  <a:pos x="T6" y="T7"/>
                </a:cxn>
                <a:cxn ang="T32">
                  <a:pos x="T8" y="T9"/>
                </a:cxn>
                <a:cxn ang="T33">
                  <a:pos x="T10" y="T11"/>
                </a:cxn>
                <a:cxn ang="T34">
                  <a:pos x="T12" y="T13"/>
                </a:cxn>
                <a:cxn ang="T35">
                  <a:pos x="T14" y="T15"/>
                </a:cxn>
                <a:cxn ang="T36">
                  <a:pos x="T16" y="T17"/>
                </a:cxn>
                <a:cxn ang="T37">
                  <a:pos x="T18" y="T19"/>
                </a:cxn>
                <a:cxn ang="T38">
                  <a:pos x="T20" y="T21"/>
                </a:cxn>
                <a:cxn ang="T39">
                  <a:pos x="T22" y="T23"/>
                </a:cxn>
                <a:cxn ang="T40">
                  <a:pos x="T24" y="T25"/>
                </a:cxn>
                <a:cxn ang="T41">
                  <a:pos x="T26" y="T27"/>
                </a:cxn>
              </a:cxnLst>
              <a:rect l="T42" t="T43" r="T44" b="T45"/>
              <a:pathLst>
                <a:path w="305812" h="342000">
                  <a:moveTo>
                    <a:pt x="125812" y="342000"/>
                  </a:moveTo>
                  <a:lnTo>
                    <a:pt x="204787" y="232181"/>
                  </a:lnTo>
                  <a:lnTo>
                    <a:pt x="287812" y="216000"/>
                  </a:lnTo>
                  <a:lnTo>
                    <a:pt x="261937" y="115500"/>
                  </a:lnTo>
                  <a:lnTo>
                    <a:pt x="305812" y="18000"/>
                  </a:lnTo>
                  <a:lnTo>
                    <a:pt x="251812" y="0"/>
                  </a:lnTo>
                  <a:lnTo>
                    <a:pt x="197643" y="32156"/>
                  </a:lnTo>
                  <a:lnTo>
                    <a:pt x="164306" y="101213"/>
                  </a:lnTo>
                  <a:lnTo>
                    <a:pt x="107812" y="108000"/>
                  </a:lnTo>
                  <a:lnTo>
                    <a:pt x="17812" y="198000"/>
                  </a:lnTo>
                  <a:lnTo>
                    <a:pt x="0" y="236944"/>
                  </a:lnTo>
                  <a:lnTo>
                    <a:pt x="17812" y="270000"/>
                  </a:lnTo>
                  <a:lnTo>
                    <a:pt x="52387" y="308381"/>
                  </a:lnTo>
                  <a:lnTo>
                    <a:pt x="125812" y="34200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46" name="Freeform 234">
              <a:extLst>
                <a:ext uri="{FF2B5EF4-FFF2-40B4-BE49-F238E27FC236}">
                  <a16:creationId xmlns:a16="http://schemas.microsoft.com/office/drawing/2014/main" id="{586F5E45-C46C-4779-8E08-77CA885086D3}"/>
                </a:ext>
              </a:extLst>
            </p:cNvPr>
            <p:cNvSpPr>
              <a:spLocks/>
            </p:cNvSpPr>
            <p:nvPr/>
          </p:nvSpPr>
          <p:spPr bwMode="auto">
            <a:xfrm>
              <a:off x="4509816" y="2802444"/>
              <a:ext cx="7809" cy="10931"/>
            </a:xfrm>
            <a:custGeom>
              <a:avLst/>
              <a:gdLst>
                <a:gd name="T0" fmla="*/ 10 w 41671"/>
                <a:gd name="T1" fmla="*/ 7 h 61913"/>
                <a:gd name="T2" fmla="*/ 7 w 41671"/>
                <a:gd name="T3" fmla="*/ 11 h 61913"/>
                <a:gd name="T4" fmla="*/ 3 w 41671"/>
                <a:gd name="T5" fmla="*/ 11 h 61913"/>
                <a:gd name="T6" fmla="*/ 0 w 41671"/>
                <a:gd name="T7" fmla="*/ 10 h 61913"/>
                <a:gd name="T8" fmla="*/ 0 w 41671"/>
                <a:gd name="T9" fmla="*/ 7 h 61913"/>
                <a:gd name="T10" fmla="*/ 0 w 41671"/>
                <a:gd name="T11" fmla="*/ 5 h 61913"/>
                <a:gd name="T12" fmla="*/ 2 w 41671"/>
                <a:gd name="T13" fmla="*/ 1 h 61913"/>
                <a:gd name="T14" fmla="*/ 5 w 41671"/>
                <a:gd name="T15" fmla="*/ 0 h 61913"/>
                <a:gd name="T16" fmla="*/ 7 w 41671"/>
                <a:gd name="T17" fmla="*/ 4 h 61913"/>
                <a:gd name="T18" fmla="*/ 10 w 41671"/>
                <a:gd name="T19" fmla="*/ 7 h 61913"/>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41671"/>
                <a:gd name="T31" fmla="*/ 0 h 61913"/>
                <a:gd name="T32" fmla="*/ 41671 w 41671"/>
                <a:gd name="T33" fmla="*/ 61913 h 61913"/>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41671" h="61913">
                  <a:moveTo>
                    <a:pt x="41671" y="38100"/>
                  </a:moveTo>
                  <a:lnTo>
                    <a:pt x="27384" y="58341"/>
                  </a:lnTo>
                  <a:lnTo>
                    <a:pt x="13096" y="61913"/>
                  </a:lnTo>
                  <a:lnTo>
                    <a:pt x="1190" y="53579"/>
                  </a:lnTo>
                  <a:lnTo>
                    <a:pt x="1190" y="39291"/>
                  </a:lnTo>
                  <a:lnTo>
                    <a:pt x="0" y="26194"/>
                  </a:lnTo>
                  <a:lnTo>
                    <a:pt x="7143" y="3572"/>
                  </a:lnTo>
                  <a:lnTo>
                    <a:pt x="21431" y="0"/>
                  </a:lnTo>
                  <a:lnTo>
                    <a:pt x="28575" y="23813"/>
                  </a:lnTo>
                  <a:lnTo>
                    <a:pt x="41671" y="3810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47" name="Freeform 239">
              <a:extLst>
                <a:ext uri="{FF2B5EF4-FFF2-40B4-BE49-F238E27FC236}">
                  <a16:creationId xmlns:a16="http://schemas.microsoft.com/office/drawing/2014/main" id="{C1D60900-1660-4DB4-9DD3-01B479A018DE}"/>
                </a:ext>
              </a:extLst>
            </p:cNvPr>
            <p:cNvSpPr>
              <a:spLocks/>
            </p:cNvSpPr>
            <p:nvPr/>
          </p:nvSpPr>
          <p:spPr bwMode="auto">
            <a:xfrm>
              <a:off x="5328133" y="3378701"/>
              <a:ext cx="17179" cy="17179"/>
            </a:xfrm>
            <a:custGeom>
              <a:avLst/>
              <a:gdLst>
                <a:gd name="T0" fmla="*/ 2147483647 w 65"/>
                <a:gd name="T1" fmla="*/ 2147483647 h 64"/>
                <a:gd name="T2" fmla="*/ 2147483647 w 65"/>
                <a:gd name="T3" fmla="*/ 2147483647 h 64"/>
                <a:gd name="T4" fmla="*/ 2147483647 w 65"/>
                <a:gd name="T5" fmla="*/ 0 h 64"/>
                <a:gd name="T6" fmla="*/ 2147483647 w 65"/>
                <a:gd name="T7" fmla="*/ 0 h 64"/>
                <a:gd name="T8" fmla="*/ 2147483647 w 65"/>
                <a:gd name="T9" fmla="*/ 2147483647 h 64"/>
                <a:gd name="T10" fmla="*/ 2147483647 w 65"/>
                <a:gd name="T11" fmla="*/ 2147483647 h 64"/>
                <a:gd name="T12" fmla="*/ 2147483647 w 65"/>
                <a:gd name="T13" fmla="*/ 2147483647 h 64"/>
                <a:gd name="T14" fmla="*/ 2147483647 w 65"/>
                <a:gd name="T15" fmla="*/ 2147483647 h 64"/>
                <a:gd name="T16" fmla="*/ 0 w 65"/>
                <a:gd name="T17" fmla="*/ 2147483647 h 64"/>
                <a:gd name="T18" fmla="*/ 2147483647 w 65"/>
                <a:gd name="T19" fmla="*/ 2147483647 h 64"/>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65"/>
                <a:gd name="T31" fmla="*/ 0 h 64"/>
                <a:gd name="T32" fmla="*/ 65 w 65"/>
                <a:gd name="T33" fmla="*/ 64 h 64"/>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65" h="64">
                  <a:moveTo>
                    <a:pt x="13" y="19"/>
                  </a:moveTo>
                  <a:lnTo>
                    <a:pt x="33" y="19"/>
                  </a:lnTo>
                  <a:lnTo>
                    <a:pt x="33" y="0"/>
                  </a:lnTo>
                  <a:lnTo>
                    <a:pt x="52" y="0"/>
                  </a:lnTo>
                  <a:lnTo>
                    <a:pt x="65" y="23"/>
                  </a:lnTo>
                  <a:lnTo>
                    <a:pt x="62" y="39"/>
                  </a:lnTo>
                  <a:lnTo>
                    <a:pt x="54" y="53"/>
                  </a:lnTo>
                  <a:lnTo>
                    <a:pt x="3" y="64"/>
                  </a:lnTo>
                  <a:lnTo>
                    <a:pt x="0" y="46"/>
                  </a:lnTo>
                  <a:lnTo>
                    <a:pt x="13" y="19"/>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48" name="Freeform 240">
              <a:extLst>
                <a:ext uri="{FF2B5EF4-FFF2-40B4-BE49-F238E27FC236}">
                  <a16:creationId xmlns:a16="http://schemas.microsoft.com/office/drawing/2014/main" id="{3D52395E-AB53-46E5-AB97-CBD5A4D4FE5A}"/>
                </a:ext>
              </a:extLst>
            </p:cNvPr>
            <p:cNvSpPr>
              <a:spLocks/>
            </p:cNvSpPr>
            <p:nvPr/>
          </p:nvSpPr>
          <p:spPr bwMode="auto">
            <a:xfrm>
              <a:off x="4442665" y="2978913"/>
              <a:ext cx="7808" cy="4686"/>
            </a:xfrm>
            <a:custGeom>
              <a:avLst/>
              <a:gdLst>
                <a:gd name="T0" fmla="*/ 0 w 23"/>
                <a:gd name="T1" fmla="*/ 2147483647 h 16"/>
                <a:gd name="T2" fmla="*/ 2147483647 w 23"/>
                <a:gd name="T3" fmla="*/ 0 h 16"/>
                <a:gd name="T4" fmla="*/ 2147483647 w 23"/>
                <a:gd name="T5" fmla="*/ 2147483647 h 16"/>
                <a:gd name="T6" fmla="*/ 2147483647 w 23"/>
                <a:gd name="T7" fmla="*/ 2147483647 h 16"/>
                <a:gd name="T8" fmla="*/ 2147483647 w 23"/>
                <a:gd name="T9" fmla="*/ 2147483647 h 16"/>
                <a:gd name="T10" fmla="*/ 0 w 23"/>
                <a:gd name="T11" fmla="*/ 2147483647 h 16"/>
                <a:gd name="T12" fmla="*/ 0 60000 65536"/>
                <a:gd name="T13" fmla="*/ 0 60000 65536"/>
                <a:gd name="T14" fmla="*/ 0 60000 65536"/>
                <a:gd name="T15" fmla="*/ 0 60000 65536"/>
                <a:gd name="T16" fmla="*/ 0 60000 65536"/>
                <a:gd name="T17" fmla="*/ 0 60000 65536"/>
                <a:gd name="T18" fmla="*/ 0 w 23"/>
                <a:gd name="T19" fmla="*/ 0 h 16"/>
                <a:gd name="T20" fmla="*/ 23 w 23"/>
                <a:gd name="T21" fmla="*/ 16 h 16"/>
              </a:gdLst>
              <a:ahLst/>
              <a:cxnLst>
                <a:cxn ang="T12">
                  <a:pos x="T0" y="T1"/>
                </a:cxn>
                <a:cxn ang="T13">
                  <a:pos x="T2" y="T3"/>
                </a:cxn>
                <a:cxn ang="T14">
                  <a:pos x="T4" y="T5"/>
                </a:cxn>
                <a:cxn ang="T15">
                  <a:pos x="T6" y="T7"/>
                </a:cxn>
                <a:cxn ang="T16">
                  <a:pos x="T8" y="T9"/>
                </a:cxn>
                <a:cxn ang="T17">
                  <a:pos x="T10" y="T11"/>
                </a:cxn>
              </a:cxnLst>
              <a:rect l="T18" t="T19" r="T20" b="T21"/>
              <a:pathLst>
                <a:path w="23" h="16">
                  <a:moveTo>
                    <a:pt x="0" y="4"/>
                  </a:moveTo>
                  <a:lnTo>
                    <a:pt x="12" y="0"/>
                  </a:lnTo>
                  <a:lnTo>
                    <a:pt x="23" y="4"/>
                  </a:lnTo>
                  <a:lnTo>
                    <a:pt x="12" y="13"/>
                  </a:lnTo>
                  <a:lnTo>
                    <a:pt x="3" y="16"/>
                  </a:lnTo>
                  <a:lnTo>
                    <a:pt x="0" y="4"/>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49" name="Freeform 241">
              <a:extLst>
                <a:ext uri="{FF2B5EF4-FFF2-40B4-BE49-F238E27FC236}">
                  <a16:creationId xmlns:a16="http://schemas.microsoft.com/office/drawing/2014/main" id="{F6E2755D-4B9F-45C4-B511-A019FEB7CC32}"/>
                </a:ext>
              </a:extLst>
            </p:cNvPr>
            <p:cNvSpPr>
              <a:spLocks/>
            </p:cNvSpPr>
            <p:nvPr/>
          </p:nvSpPr>
          <p:spPr bwMode="auto">
            <a:xfrm>
              <a:off x="5012675" y="3236590"/>
              <a:ext cx="12493" cy="12493"/>
            </a:xfrm>
            <a:custGeom>
              <a:avLst/>
              <a:gdLst>
                <a:gd name="T0" fmla="*/ 2147483647 w 36"/>
                <a:gd name="T1" fmla="*/ 0 h 42"/>
                <a:gd name="T2" fmla="*/ 2147483647 w 36"/>
                <a:gd name="T3" fmla="*/ 2147483647 h 42"/>
                <a:gd name="T4" fmla="*/ 2147483647 w 36"/>
                <a:gd name="T5" fmla="*/ 2147483647 h 42"/>
                <a:gd name="T6" fmla="*/ 2147483647 w 36"/>
                <a:gd name="T7" fmla="*/ 2147483647 h 42"/>
                <a:gd name="T8" fmla="*/ 0 w 36"/>
                <a:gd name="T9" fmla="*/ 2147483647 h 42"/>
                <a:gd name="T10" fmla="*/ 2147483647 w 36"/>
                <a:gd name="T11" fmla="*/ 0 h 42"/>
                <a:gd name="T12" fmla="*/ 0 60000 65536"/>
                <a:gd name="T13" fmla="*/ 0 60000 65536"/>
                <a:gd name="T14" fmla="*/ 0 60000 65536"/>
                <a:gd name="T15" fmla="*/ 0 60000 65536"/>
                <a:gd name="T16" fmla="*/ 0 60000 65536"/>
                <a:gd name="T17" fmla="*/ 0 60000 65536"/>
                <a:gd name="T18" fmla="*/ 0 w 36"/>
                <a:gd name="T19" fmla="*/ 0 h 42"/>
                <a:gd name="T20" fmla="*/ 36 w 36"/>
                <a:gd name="T21" fmla="*/ 42 h 42"/>
              </a:gdLst>
              <a:ahLst/>
              <a:cxnLst>
                <a:cxn ang="T12">
                  <a:pos x="T0" y="T1"/>
                </a:cxn>
                <a:cxn ang="T13">
                  <a:pos x="T2" y="T3"/>
                </a:cxn>
                <a:cxn ang="T14">
                  <a:pos x="T4" y="T5"/>
                </a:cxn>
                <a:cxn ang="T15">
                  <a:pos x="T6" y="T7"/>
                </a:cxn>
                <a:cxn ang="T16">
                  <a:pos x="T8" y="T9"/>
                </a:cxn>
                <a:cxn ang="T17">
                  <a:pos x="T10" y="T11"/>
                </a:cxn>
              </a:cxnLst>
              <a:rect l="T18" t="T19" r="T20" b="T21"/>
              <a:pathLst>
                <a:path w="36" h="42">
                  <a:moveTo>
                    <a:pt x="25" y="0"/>
                  </a:moveTo>
                  <a:lnTo>
                    <a:pt x="36" y="11"/>
                  </a:lnTo>
                  <a:lnTo>
                    <a:pt x="21" y="26"/>
                  </a:lnTo>
                  <a:lnTo>
                    <a:pt x="10" y="42"/>
                  </a:lnTo>
                  <a:lnTo>
                    <a:pt x="0" y="29"/>
                  </a:lnTo>
                  <a:lnTo>
                    <a:pt x="25" y="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grpSp>
          <p:nvGrpSpPr>
            <p:cNvPr id="250" name="Group 242">
              <a:extLst>
                <a:ext uri="{FF2B5EF4-FFF2-40B4-BE49-F238E27FC236}">
                  <a16:creationId xmlns:a16="http://schemas.microsoft.com/office/drawing/2014/main" id="{77FD5282-C506-4447-B936-A8EB07F6CAE6}"/>
                </a:ext>
              </a:extLst>
            </p:cNvPr>
            <p:cNvGrpSpPr>
              <a:grpSpLocks noChangeAspect="1"/>
            </p:cNvGrpSpPr>
            <p:nvPr/>
          </p:nvGrpSpPr>
          <p:grpSpPr bwMode="auto">
            <a:xfrm>
              <a:off x="7551956" y="4072085"/>
              <a:ext cx="84330" cy="70276"/>
              <a:chOff x="2864" y="2525"/>
              <a:chExt cx="248" cy="206"/>
            </a:xfrm>
            <a:grpFill/>
          </p:grpSpPr>
          <p:sp>
            <p:nvSpPr>
              <p:cNvPr id="315" name="Freeform 243">
                <a:extLst>
                  <a:ext uri="{FF2B5EF4-FFF2-40B4-BE49-F238E27FC236}">
                    <a16:creationId xmlns:a16="http://schemas.microsoft.com/office/drawing/2014/main" id="{C9AD4FDF-285D-423F-9879-A49E33CB9D71}"/>
                  </a:ext>
                </a:extLst>
              </p:cNvPr>
              <p:cNvSpPr>
                <a:spLocks noChangeAspect="1"/>
              </p:cNvSpPr>
              <p:nvPr/>
            </p:nvSpPr>
            <p:spPr bwMode="auto">
              <a:xfrm>
                <a:off x="2864" y="2632"/>
                <a:ext cx="131" cy="99"/>
              </a:xfrm>
              <a:custGeom>
                <a:avLst/>
                <a:gdLst>
                  <a:gd name="T0" fmla="*/ 0 w 656"/>
                  <a:gd name="T1" fmla="*/ 0 h 499"/>
                  <a:gd name="T2" fmla="*/ 0 w 656"/>
                  <a:gd name="T3" fmla="*/ 0 h 499"/>
                  <a:gd name="T4" fmla="*/ 0 w 656"/>
                  <a:gd name="T5" fmla="*/ 0 h 499"/>
                  <a:gd name="T6" fmla="*/ 0 w 656"/>
                  <a:gd name="T7" fmla="*/ 0 h 499"/>
                  <a:gd name="T8" fmla="*/ 0 w 656"/>
                  <a:gd name="T9" fmla="*/ 0 h 499"/>
                  <a:gd name="T10" fmla="*/ 0 w 656"/>
                  <a:gd name="T11" fmla="*/ 0 h 499"/>
                  <a:gd name="T12" fmla="*/ 0 w 656"/>
                  <a:gd name="T13" fmla="*/ 0 h 499"/>
                  <a:gd name="T14" fmla="*/ 0 w 656"/>
                  <a:gd name="T15" fmla="*/ 0 h 499"/>
                  <a:gd name="T16" fmla="*/ 0 w 656"/>
                  <a:gd name="T17" fmla="*/ 0 h 499"/>
                  <a:gd name="T18" fmla="*/ 0 w 656"/>
                  <a:gd name="T19" fmla="*/ 0 h 499"/>
                  <a:gd name="T20" fmla="*/ 0 w 656"/>
                  <a:gd name="T21" fmla="*/ 0 h 499"/>
                  <a:gd name="T22" fmla="*/ 0 w 656"/>
                  <a:gd name="T23" fmla="*/ 0 h 499"/>
                  <a:gd name="T24" fmla="*/ 0 w 656"/>
                  <a:gd name="T25" fmla="*/ 0 h 499"/>
                  <a:gd name="T26" fmla="*/ 0 w 656"/>
                  <a:gd name="T27" fmla="*/ 0 h 499"/>
                  <a:gd name="T28" fmla="*/ 0 w 656"/>
                  <a:gd name="T29" fmla="*/ 0 h 499"/>
                  <a:gd name="T30" fmla="*/ 0 w 656"/>
                  <a:gd name="T31" fmla="*/ 0 h 499"/>
                  <a:gd name="T32" fmla="*/ 0 w 656"/>
                  <a:gd name="T33" fmla="*/ 0 h 499"/>
                  <a:gd name="T34" fmla="*/ 0 w 656"/>
                  <a:gd name="T35" fmla="*/ 0 h 499"/>
                  <a:gd name="T36" fmla="*/ 0 w 656"/>
                  <a:gd name="T37" fmla="*/ 0 h 499"/>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w 656"/>
                  <a:gd name="T58" fmla="*/ 0 h 499"/>
                  <a:gd name="T59" fmla="*/ 656 w 656"/>
                  <a:gd name="T60" fmla="*/ 499 h 499"/>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T57" t="T58" r="T59" b="T60"/>
                <a:pathLst>
                  <a:path w="656" h="499">
                    <a:moveTo>
                      <a:pt x="354" y="499"/>
                    </a:moveTo>
                    <a:lnTo>
                      <a:pt x="224" y="480"/>
                    </a:lnTo>
                    <a:lnTo>
                      <a:pt x="104" y="432"/>
                    </a:lnTo>
                    <a:lnTo>
                      <a:pt x="0" y="384"/>
                    </a:lnTo>
                    <a:lnTo>
                      <a:pt x="8" y="272"/>
                    </a:lnTo>
                    <a:lnTo>
                      <a:pt x="80" y="216"/>
                    </a:lnTo>
                    <a:lnTo>
                      <a:pt x="80" y="136"/>
                    </a:lnTo>
                    <a:lnTo>
                      <a:pt x="173" y="91"/>
                    </a:lnTo>
                    <a:lnTo>
                      <a:pt x="224" y="16"/>
                    </a:lnTo>
                    <a:lnTo>
                      <a:pt x="336" y="24"/>
                    </a:lnTo>
                    <a:lnTo>
                      <a:pt x="445" y="0"/>
                    </a:lnTo>
                    <a:lnTo>
                      <a:pt x="512" y="88"/>
                    </a:lnTo>
                    <a:lnTo>
                      <a:pt x="608" y="176"/>
                    </a:lnTo>
                    <a:lnTo>
                      <a:pt x="624" y="272"/>
                    </a:lnTo>
                    <a:lnTo>
                      <a:pt x="656" y="360"/>
                    </a:lnTo>
                    <a:lnTo>
                      <a:pt x="592" y="392"/>
                    </a:lnTo>
                    <a:lnTo>
                      <a:pt x="520" y="424"/>
                    </a:lnTo>
                    <a:lnTo>
                      <a:pt x="424" y="472"/>
                    </a:lnTo>
                    <a:lnTo>
                      <a:pt x="354" y="499"/>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316" name="Freeform 244">
                <a:extLst>
                  <a:ext uri="{FF2B5EF4-FFF2-40B4-BE49-F238E27FC236}">
                    <a16:creationId xmlns:a16="http://schemas.microsoft.com/office/drawing/2014/main" id="{15953846-9F6C-4DFD-B3C7-BC8D1873F8B7}"/>
                  </a:ext>
                </a:extLst>
              </p:cNvPr>
              <p:cNvSpPr>
                <a:spLocks noChangeAspect="1"/>
              </p:cNvSpPr>
              <p:nvPr/>
            </p:nvSpPr>
            <p:spPr bwMode="auto">
              <a:xfrm>
                <a:off x="2980" y="2525"/>
                <a:ext cx="132" cy="83"/>
              </a:xfrm>
              <a:custGeom>
                <a:avLst/>
                <a:gdLst>
                  <a:gd name="T0" fmla="*/ 0 w 661"/>
                  <a:gd name="T1" fmla="*/ 0 h 413"/>
                  <a:gd name="T2" fmla="*/ 0 w 661"/>
                  <a:gd name="T3" fmla="*/ 0 h 413"/>
                  <a:gd name="T4" fmla="*/ 0 w 661"/>
                  <a:gd name="T5" fmla="*/ 0 h 413"/>
                  <a:gd name="T6" fmla="*/ 0 w 661"/>
                  <a:gd name="T7" fmla="*/ 0 h 413"/>
                  <a:gd name="T8" fmla="*/ 0 w 661"/>
                  <a:gd name="T9" fmla="*/ 0 h 413"/>
                  <a:gd name="T10" fmla="*/ 0 w 661"/>
                  <a:gd name="T11" fmla="*/ 0 h 413"/>
                  <a:gd name="T12" fmla="*/ 0 w 661"/>
                  <a:gd name="T13" fmla="*/ 0 h 413"/>
                  <a:gd name="T14" fmla="*/ 0 w 661"/>
                  <a:gd name="T15" fmla="*/ 0 h 413"/>
                  <a:gd name="T16" fmla="*/ 0 w 661"/>
                  <a:gd name="T17" fmla="*/ 0 h 413"/>
                  <a:gd name="T18" fmla="*/ 0 w 661"/>
                  <a:gd name="T19" fmla="*/ 0 h 413"/>
                  <a:gd name="T20" fmla="*/ 0 w 661"/>
                  <a:gd name="T21" fmla="*/ 0 h 413"/>
                  <a:gd name="T22" fmla="*/ 0 w 661"/>
                  <a:gd name="T23" fmla="*/ 0 h 413"/>
                  <a:gd name="T24" fmla="*/ 0 w 661"/>
                  <a:gd name="T25" fmla="*/ 0 h 413"/>
                  <a:gd name="T26" fmla="*/ 0 w 661"/>
                  <a:gd name="T27" fmla="*/ 0 h 413"/>
                  <a:gd name="T28" fmla="*/ 0 w 661"/>
                  <a:gd name="T29" fmla="*/ 0 h 413"/>
                  <a:gd name="T30" fmla="*/ 0 w 661"/>
                  <a:gd name="T31" fmla="*/ 0 h 413"/>
                  <a:gd name="T32" fmla="*/ 0 w 661"/>
                  <a:gd name="T33" fmla="*/ 0 h 413"/>
                  <a:gd name="T34" fmla="*/ 0 w 661"/>
                  <a:gd name="T35" fmla="*/ 0 h 413"/>
                  <a:gd name="T36" fmla="*/ 0 w 661"/>
                  <a:gd name="T37" fmla="*/ 0 h 413"/>
                  <a:gd name="T38" fmla="*/ 0 w 661"/>
                  <a:gd name="T39" fmla="*/ 0 h 413"/>
                  <a:gd name="T40" fmla="*/ 0 w 661"/>
                  <a:gd name="T41" fmla="*/ 0 h 413"/>
                  <a:gd name="T42" fmla="*/ 0 w 661"/>
                  <a:gd name="T43" fmla="*/ 0 h 413"/>
                  <a:gd name="T44" fmla="*/ 0 w 661"/>
                  <a:gd name="T45" fmla="*/ 0 h 413"/>
                  <a:gd name="T46" fmla="*/ 0 w 661"/>
                  <a:gd name="T47" fmla="*/ 0 h 413"/>
                  <a:gd name="T48" fmla="*/ 0 w 661"/>
                  <a:gd name="T49" fmla="*/ 0 h 413"/>
                  <a:gd name="T50" fmla="*/ 0 w 661"/>
                  <a:gd name="T51" fmla="*/ 0 h 413"/>
                  <a:gd name="T52" fmla="*/ 0 w 661"/>
                  <a:gd name="T53" fmla="*/ 0 h 413"/>
                  <a:gd name="T54" fmla="*/ 0 w 661"/>
                  <a:gd name="T55" fmla="*/ 0 h 413"/>
                  <a:gd name="T56" fmla="*/ 0 w 661"/>
                  <a:gd name="T57" fmla="*/ 0 h 413"/>
                  <a:gd name="T58" fmla="*/ 0 w 661"/>
                  <a:gd name="T59" fmla="*/ 0 h 413"/>
                  <a:gd name="T60" fmla="*/ 0 w 661"/>
                  <a:gd name="T61" fmla="*/ 0 h 413"/>
                  <a:gd name="T62" fmla="*/ 0 w 661"/>
                  <a:gd name="T63" fmla="*/ 0 h 413"/>
                  <a:gd name="T64" fmla="*/ 0 w 661"/>
                  <a:gd name="T65" fmla="*/ 0 h 413"/>
                  <a:gd name="T66" fmla="*/ 0 w 661"/>
                  <a:gd name="T67" fmla="*/ 0 h 413"/>
                  <a:gd name="T68" fmla="*/ 0 w 661"/>
                  <a:gd name="T69" fmla="*/ 0 h 413"/>
                  <a:gd name="T70" fmla="*/ 0 w 661"/>
                  <a:gd name="T71" fmla="*/ 0 h 413"/>
                  <a:gd name="T72" fmla="*/ 0 w 661"/>
                  <a:gd name="T73" fmla="*/ 0 h 413"/>
                  <a:gd name="T74" fmla="*/ 0 w 661"/>
                  <a:gd name="T75" fmla="*/ 0 h 413"/>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w 661"/>
                  <a:gd name="T115" fmla="*/ 0 h 413"/>
                  <a:gd name="T116" fmla="*/ 661 w 661"/>
                  <a:gd name="T117" fmla="*/ 413 h 413"/>
                </a:gdLst>
                <a:ahLst/>
                <a:cxnLst>
                  <a:cxn ang="T76">
                    <a:pos x="T0" y="T1"/>
                  </a:cxn>
                  <a:cxn ang="T77">
                    <a:pos x="T2" y="T3"/>
                  </a:cxn>
                  <a:cxn ang="T78">
                    <a:pos x="T4" y="T5"/>
                  </a:cxn>
                  <a:cxn ang="T79">
                    <a:pos x="T6" y="T7"/>
                  </a:cxn>
                  <a:cxn ang="T80">
                    <a:pos x="T8" y="T9"/>
                  </a:cxn>
                  <a:cxn ang="T81">
                    <a:pos x="T10" y="T11"/>
                  </a:cxn>
                  <a:cxn ang="T82">
                    <a:pos x="T12" y="T13"/>
                  </a:cxn>
                  <a:cxn ang="T83">
                    <a:pos x="T14" y="T15"/>
                  </a:cxn>
                  <a:cxn ang="T84">
                    <a:pos x="T16" y="T17"/>
                  </a:cxn>
                  <a:cxn ang="T85">
                    <a:pos x="T18" y="T19"/>
                  </a:cxn>
                  <a:cxn ang="T86">
                    <a:pos x="T20" y="T21"/>
                  </a:cxn>
                  <a:cxn ang="T87">
                    <a:pos x="T22" y="T23"/>
                  </a:cxn>
                  <a:cxn ang="T88">
                    <a:pos x="T24" y="T25"/>
                  </a:cxn>
                  <a:cxn ang="T89">
                    <a:pos x="T26" y="T27"/>
                  </a:cxn>
                  <a:cxn ang="T90">
                    <a:pos x="T28" y="T29"/>
                  </a:cxn>
                  <a:cxn ang="T91">
                    <a:pos x="T30" y="T31"/>
                  </a:cxn>
                  <a:cxn ang="T92">
                    <a:pos x="T32" y="T33"/>
                  </a:cxn>
                  <a:cxn ang="T93">
                    <a:pos x="T34" y="T35"/>
                  </a:cxn>
                  <a:cxn ang="T94">
                    <a:pos x="T36" y="T37"/>
                  </a:cxn>
                  <a:cxn ang="T95">
                    <a:pos x="T38" y="T39"/>
                  </a:cxn>
                  <a:cxn ang="T96">
                    <a:pos x="T40" y="T41"/>
                  </a:cxn>
                  <a:cxn ang="T97">
                    <a:pos x="T42" y="T43"/>
                  </a:cxn>
                  <a:cxn ang="T98">
                    <a:pos x="T44" y="T45"/>
                  </a:cxn>
                  <a:cxn ang="T99">
                    <a:pos x="T46" y="T47"/>
                  </a:cxn>
                  <a:cxn ang="T100">
                    <a:pos x="T48" y="T49"/>
                  </a:cxn>
                  <a:cxn ang="T101">
                    <a:pos x="T50" y="T51"/>
                  </a:cxn>
                  <a:cxn ang="T102">
                    <a:pos x="T52" y="T53"/>
                  </a:cxn>
                  <a:cxn ang="T103">
                    <a:pos x="T54" y="T55"/>
                  </a:cxn>
                  <a:cxn ang="T104">
                    <a:pos x="T56" y="T57"/>
                  </a:cxn>
                  <a:cxn ang="T105">
                    <a:pos x="T58" y="T59"/>
                  </a:cxn>
                  <a:cxn ang="T106">
                    <a:pos x="T60" y="T61"/>
                  </a:cxn>
                  <a:cxn ang="T107">
                    <a:pos x="T62" y="T63"/>
                  </a:cxn>
                  <a:cxn ang="T108">
                    <a:pos x="T64" y="T65"/>
                  </a:cxn>
                  <a:cxn ang="T109">
                    <a:pos x="T66" y="T67"/>
                  </a:cxn>
                  <a:cxn ang="T110">
                    <a:pos x="T68" y="T69"/>
                  </a:cxn>
                  <a:cxn ang="T111">
                    <a:pos x="T70" y="T71"/>
                  </a:cxn>
                  <a:cxn ang="T112">
                    <a:pos x="T72" y="T73"/>
                  </a:cxn>
                  <a:cxn ang="T113">
                    <a:pos x="T74" y="T75"/>
                  </a:cxn>
                </a:cxnLst>
                <a:rect l="T114" t="T115" r="T116" b="T117"/>
                <a:pathLst>
                  <a:path w="661" h="413">
                    <a:moveTo>
                      <a:pt x="109" y="413"/>
                    </a:moveTo>
                    <a:lnTo>
                      <a:pt x="61" y="379"/>
                    </a:lnTo>
                    <a:lnTo>
                      <a:pt x="27" y="326"/>
                    </a:lnTo>
                    <a:lnTo>
                      <a:pt x="0" y="304"/>
                    </a:lnTo>
                    <a:lnTo>
                      <a:pt x="45" y="214"/>
                    </a:lnTo>
                    <a:lnTo>
                      <a:pt x="85" y="221"/>
                    </a:lnTo>
                    <a:lnTo>
                      <a:pt x="133" y="187"/>
                    </a:lnTo>
                    <a:lnTo>
                      <a:pt x="176" y="163"/>
                    </a:lnTo>
                    <a:lnTo>
                      <a:pt x="272" y="123"/>
                    </a:lnTo>
                    <a:lnTo>
                      <a:pt x="320" y="115"/>
                    </a:lnTo>
                    <a:lnTo>
                      <a:pt x="373" y="96"/>
                    </a:lnTo>
                    <a:lnTo>
                      <a:pt x="430" y="62"/>
                    </a:lnTo>
                    <a:lnTo>
                      <a:pt x="499" y="32"/>
                    </a:lnTo>
                    <a:lnTo>
                      <a:pt x="541" y="19"/>
                    </a:lnTo>
                    <a:lnTo>
                      <a:pt x="613" y="0"/>
                    </a:lnTo>
                    <a:lnTo>
                      <a:pt x="661" y="0"/>
                    </a:lnTo>
                    <a:lnTo>
                      <a:pt x="613" y="62"/>
                    </a:lnTo>
                    <a:lnTo>
                      <a:pt x="544" y="123"/>
                    </a:lnTo>
                    <a:lnTo>
                      <a:pt x="493" y="187"/>
                    </a:lnTo>
                    <a:lnTo>
                      <a:pt x="445" y="235"/>
                    </a:lnTo>
                    <a:lnTo>
                      <a:pt x="440" y="283"/>
                    </a:lnTo>
                    <a:lnTo>
                      <a:pt x="497" y="269"/>
                    </a:lnTo>
                    <a:lnTo>
                      <a:pt x="536" y="225"/>
                    </a:lnTo>
                    <a:lnTo>
                      <a:pt x="598" y="187"/>
                    </a:lnTo>
                    <a:lnTo>
                      <a:pt x="637" y="158"/>
                    </a:lnTo>
                    <a:lnTo>
                      <a:pt x="641" y="187"/>
                    </a:lnTo>
                    <a:lnTo>
                      <a:pt x="584" y="245"/>
                    </a:lnTo>
                    <a:lnTo>
                      <a:pt x="541" y="273"/>
                    </a:lnTo>
                    <a:lnTo>
                      <a:pt x="502" y="293"/>
                    </a:lnTo>
                    <a:lnTo>
                      <a:pt x="445" y="321"/>
                    </a:lnTo>
                    <a:lnTo>
                      <a:pt x="377" y="317"/>
                    </a:lnTo>
                    <a:lnTo>
                      <a:pt x="353" y="264"/>
                    </a:lnTo>
                    <a:lnTo>
                      <a:pt x="305" y="264"/>
                    </a:lnTo>
                    <a:lnTo>
                      <a:pt x="243" y="302"/>
                    </a:lnTo>
                    <a:lnTo>
                      <a:pt x="227" y="350"/>
                    </a:lnTo>
                    <a:lnTo>
                      <a:pt x="161" y="326"/>
                    </a:lnTo>
                    <a:lnTo>
                      <a:pt x="104" y="374"/>
                    </a:lnTo>
                    <a:lnTo>
                      <a:pt x="109" y="413"/>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grpSp>
        <p:grpSp>
          <p:nvGrpSpPr>
            <p:cNvPr id="251" name="Group 245">
              <a:extLst>
                <a:ext uri="{FF2B5EF4-FFF2-40B4-BE49-F238E27FC236}">
                  <a16:creationId xmlns:a16="http://schemas.microsoft.com/office/drawing/2014/main" id="{213806E5-1DE2-41E1-8671-B93ACE97C66B}"/>
                </a:ext>
              </a:extLst>
            </p:cNvPr>
            <p:cNvGrpSpPr>
              <a:grpSpLocks noChangeAspect="1"/>
            </p:cNvGrpSpPr>
            <p:nvPr/>
          </p:nvGrpSpPr>
          <p:grpSpPr bwMode="auto">
            <a:xfrm>
              <a:off x="4647249" y="3147565"/>
              <a:ext cx="12494" cy="10931"/>
              <a:chOff x="9952" y="13024"/>
              <a:chExt cx="1640" cy="1406"/>
            </a:xfrm>
            <a:grpFill/>
          </p:grpSpPr>
          <p:sp>
            <p:nvSpPr>
              <p:cNvPr id="313" name="Freeform 246">
                <a:extLst>
                  <a:ext uri="{FF2B5EF4-FFF2-40B4-BE49-F238E27FC236}">
                    <a16:creationId xmlns:a16="http://schemas.microsoft.com/office/drawing/2014/main" id="{A7FB776C-A426-414D-9D0D-57D722E08335}"/>
                  </a:ext>
                </a:extLst>
              </p:cNvPr>
              <p:cNvSpPr>
                <a:spLocks noChangeAspect="1"/>
              </p:cNvSpPr>
              <p:nvPr/>
            </p:nvSpPr>
            <p:spPr bwMode="auto">
              <a:xfrm>
                <a:off x="10536" y="13424"/>
                <a:ext cx="1056" cy="1006"/>
              </a:xfrm>
              <a:custGeom>
                <a:avLst/>
                <a:gdLst>
                  <a:gd name="T0" fmla="*/ 600 w 1056"/>
                  <a:gd name="T1" fmla="*/ 961 h 1006"/>
                  <a:gd name="T2" fmla="*/ 512 w 1056"/>
                  <a:gd name="T3" fmla="*/ 992 h 1006"/>
                  <a:gd name="T4" fmla="*/ 456 w 1056"/>
                  <a:gd name="T5" fmla="*/ 912 h 1006"/>
                  <a:gd name="T6" fmla="*/ 384 w 1056"/>
                  <a:gd name="T7" fmla="*/ 848 h 1006"/>
                  <a:gd name="T8" fmla="*/ 208 w 1056"/>
                  <a:gd name="T9" fmla="*/ 744 h 1006"/>
                  <a:gd name="T10" fmla="*/ 64 w 1056"/>
                  <a:gd name="T11" fmla="*/ 672 h 1006"/>
                  <a:gd name="T12" fmla="*/ 32 w 1056"/>
                  <a:gd name="T13" fmla="*/ 496 h 1006"/>
                  <a:gd name="T14" fmla="*/ 48 w 1056"/>
                  <a:gd name="T15" fmla="*/ 368 h 1006"/>
                  <a:gd name="T16" fmla="*/ 56 w 1056"/>
                  <a:gd name="T17" fmla="*/ 200 h 1006"/>
                  <a:gd name="T18" fmla="*/ 0 w 1056"/>
                  <a:gd name="T19" fmla="*/ 104 h 1006"/>
                  <a:gd name="T20" fmla="*/ 64 w 1056"/>
                  <a:gd name="T21" fmla="*/ 48 h 1006"/>
                  <a:gd name="T22" fmla="*/ 176 w 1056"/>
                  <a:gd name="T23" fmla="*/ 0 h 1006"/>
                  <a:gd name="T24" fmla="*/ 248 w 1056"/>
                  <a:gd name="T25" fmla="*/ 64 h 1006"/>
                  <a:gd name="T26" fmla="*/ 128 w 1056"/>
                  <a:gd name="T27" fmla="*/ 144 h 1006"/>
                  <a:gd name="T28" fmla="*/ 232 w 1056"/>
                  <a:gd name="T29" fmla="*/ 176 h 1006"/>
                  <a:gd name="T30" fmla="*/ 320 w 1056"/>
                  <a:gd name="T31" fmla="*/ 176 h 1006"/>
                  <a:gd name="T32" fmla="*/ 416 w 1056"/>
                  <a:gd name="T33" fmla="*/ 176 h 1006"/>
                  <a:gd name="T34" fmla="*/ 472 w 1056"/>
                  <a:gd name="T35" fmla="*/ 216 h 1006"/>
                  <a:gd name="T36" fmla="*/ 536 w 1056"/>
                  <a:gd name="T37" fmla="*/ 280 h 1006"/>
                  <a:gd name="T38" fmla="*/ 616 w 1056"/>
                  <a:gd name="T39" fmla="*/ 328 h 1006"/>
                  <a:gd name="T40" fmla="*/ 680 w 1056"/>
                  <a:gd name="T41" fmla="*/ 344 h 1006"/>
                  <a:gd name="T42" fmla="*/ 760 w 1056"/>
                  <a:gd name="T43" fmla="*/ 440 h 1006"/>
                  <a:gd name="T44" fmla="*/ 864 w 1056"/>
                  <a:gd name="T45" fmla="*/ 512 h 1006"/>
                  <a:gd name="T46" fmla="*/ 936 w 1056"/>
                  <a:gd name="T47" fmla="*/ 560 h 1006"/>
                  <a:gd name="T48" fmla="*/ 992 w 1056"/>
                  <a:gd name="T49" fmla="*/ 608 h 1006"/>
                  <a:gd name="T50" fmla="*/ 1056 w 1056"/>
                  <a:gd name="T51" fmla="*/ 720 h 1006"/>
                  <a:gd name="T52" fmla="*/ 1056 w 1056"/>
                  <a:gd name="T53" fmla="*/ 840 h 1006"/>
                  <a:gd name="T54" fmla="*/ 992 w 1056"/>
                  <a:gd name="T55" fmla="*/ 944 h 1006"/>
                  <a:gd name="T56" fmla="*/ 918 w 1056"/>
                  <a:gd name="T57" fmla="*/ 1006 h 1006"/>
                  <a:gd name="T58" fmla="*/ 720 w 1056"/>
                  <a:gd name="T59" fmla="*/ 968 h 1006"/>
                  <a:gd name="T60" fmla="*/ 600 w 1056"/>
                  <a:gd name="T61" fmla="*/ 961 h 100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w 1056"/>
                  <a:gd name="T94" fmla="*/ 0 h 1006"/>
                  <a:gd name="T95" fmla="*/ 1056 w 1056"/>
                  <a:gd name="T96" fmla="*/ 1006 h 1006"/>
                </a:gdLst>
                <a:ahLst/>
                <a:cxnLst>
                  <a:cxn ang="T62">
                    <a:pos x="T0" y="T1"/>
                  </a:cxn>
                  <a:cxn ang="T63">
                    <a:pos x="T2" y="T3"/>
                  </a:cxn>
                  <a:cxn ang="T64">
                    <a:pos x="T4" y="T5"/>
                  </a:cxn>
                  <a:cxn ang="T65">
                    <a:pos x="T6" y="T7"/>
                  </a:cxn>
                  <a:cxn ang="T66">
                    <a:pos x="T8" y="T9"/>
                  </a:cxn>
                  <a:cxn ang="T67">
                    <a:pos x="T10" y="T11"/>
                  </a:cxn>
                  <a:cxn ang="T68">
                    <a:pos x="T12" y="T13"/>
                  </a:cxn>
                  <a:cxn ang="T69">
                    <a:pos x="T14" y="T15"/>
                  </a:cxn>
                  <a:cxn ang="T70">
                    <a:pos x="T16" y="T17"/>
                  </a:cxn>
                  <a:cxn ang="T71">
                    <a:pos x="T18" y="T19"/>
                  </a:cxn>
                  <a:cxn ang="T72">
                    <a:pos x="T20" y="T21"/>
                  </a:cxn>
                  <a:cxn ang="T73">
                    <a:pos x="T22" y="T23"/>
                  </a:cxn>
                  <a:cxn ang="T74">
                    <a:pos x="T24" y="T25"/>
                  </a:cxn>
                  <a:cxn ang="T75">
                    <a:pos x="T26" y="T27"/>
                  </a:cxn>
                  <a:cxn ang="T76">
                    <a:pos x="T28" y="T29"/>
                  </a:cxn>
                  <a:cxn ang="T77">
                    <a:pos x="T30" y="T31"/>
                  </a:cxn>
                  <a:cxn ang="T78">
                    <a:pos x="T32" y="T33"/>
                  </a:cxn>
                  <a:cxn ang="T79">
                    <a:pos x="T34" y="T35"/>
                  </a:cxn>
                  <a:cxn ang="T80">
                    <a:pos x="T36" y="T37"/>
                  </a:cxn>
                  <a:cxn ang="T81">
                    <a:pos x="T38" y="T39"/>
                  </a:cxn>
                  <a:cxn ang="T82">
                    <a:pos x="T40" y="T41"/>
                  </a:cxn>
                  <a:cxn ang="T83">
                    <a:pos x="T42" y="T43"/>
                  </a:cxn>
                  <a:cxn ang="T84">
                    <a:pos x="T44" y="T45"/>
                  </a:cxn>
                  <a:cxn ang="T85">
                    <a:pos x="T46" y="T47"/>
                  </a:cxn>
                  <a:cxn ang="T86">
                    <a:pos x="T48" y="T49"/>
                  </a:cxn>
                  <a:cxn ang="T87">
                    <a:pos x="T50" y="T51"/>
                  </a:cxn>
                  <a:cxn ang="T88">
                    <a:pos x="T52" y="T53"/>
                  </a:cxn>
                  <a:cxn ang="T89">
                    <a:pos x="T54" y="T55"/>
                  </a:cxn>
                  <a:cxn ang="T90">
                    <a:pos x="T56" y="T57"/>
                  </a:cxn>
                  <a:cxn ang="T91">
                    <a:pos x="T58" y="T59"/>
                  </a:cxn>
                  <a:cxn ang="T92">
                    <a:pos x="T60" y="T61"/>
                  </a:cxn>
                </a:cxnLst>
                <a:rect l="T93" t="T94" r="T95" b="T96"/>
                <a:pathLst>
                  <a:path w="1056" h="1006">
                    <a:moveTo>
                      <a:pt x="600" y="961"/>
                    </a:moveTo>
                    <a:lnTo>
                      <a:pt x="512" y="992"/>
                    </a:lnTo>
                    <a:lnTo>
                      <a:pt x="456" y="912"/>
                    </a:lnTo>
                    <a:lnTo>
                      <a:pt x="384" y="848"/>
                    </a:lnTo>
                    <a:lnTo>
                      <a:pt x="208" y="744"/>
                    </a:lnTo>
                    <a:lnTo>
                      <a:pt x="64" y="672"/>
                    </a:lnTo>
                    <a:lnTo>
                      <a:pt x="32" y="496"/>
                    </a:lnTo>
                    <a:lnTo>
                      <a:pt x="48" y="368"/>
                    </a:lnTo>
                    <a:lnTo>
                      <a:pt x="56" y="200"/>
                    </a:lnTo>
                    <a:lnTo>
                      <a:pt x="0" y="104"/>
                    </a:lnTo>
                    <a:lnTo>
                      <a:pt x="64" y="48"/>
                    </a:lnTo>
                    <a:lnTo>
                      <a:pt x="176" y="0"/>
                    </a:lnTo>
                    <a:lnTo>
                      <a:pt x="248" y="64"/>
                    </a:lnTo>
                    <a:lnTo>
                      <a:pt x="128" y="144"/>
                    </a:lnTo>
                    <a:lnTo>
                      <a:pt x="232" y="176"/>
                    </a:lnTo>
                    <a:lnTo>
                      <a:pt x="320" y="176"/>
                    </a:lnTo>
                    <a:lnTo>
                      <a:pt x="416" y="176"/>
                    </a:lnTo>
                    <a:lnTo>
                      <a:pt x="472" y="216"/>
                    </a:lnTo>
                    <a:lnTo>
                      <a:pt x="536" y="280"/>
                    </a:lnTo>
                    <a:lnTo>
                      <a:pt x="616" y="328"/>
                    </a:lnTo>
                    <a:lnTo>
                      <a:pt x="680" y="344"/>
                    </a:lnTo>
                    <a:lnTo>
                      <a:pt x="760" y="440"/>
                    </a:lnTo>
                    <a:lnTo>
                      <a:pt x="864" y="512"/>
                    </a:lnTo>
                    <a:lnTo>
                      <a:pt x="936" y="560"/>
                    </a:lnTo>
                    <a:lnTo>
                      <a:pt x="992" y="608"/>
                    </a:lnTo>
                    <a:lnTo>
                      <a:pt x="1056" y="720"/>
                    </a:lnTo>
                    <a:lnTo>
                      <a:pt x="1056" y="840"/>
                    </a:lnTo>
                    <a:lnTo>
                      <a:pt x="992" y="944"/>
                    </a:lnTo>
                    <a:lnTo>
                      <a:pt x="918" y="1006"/>
                    </a:lnTo>
                    <a:lnTo>
                      <a:pt x="720" y="968"/>
                    </a:lnTo>
                    <a:lnTo>
                      <a:pt x="600" y="961"/>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314" name="Freeform 247">
                <a:extLst>
                  <a:ext uri="{FF2B5EF4-FFF2-40B4-BE49-F238E27FC236}">
                    <a16:creationId xmlns:a16="http://schemas.microsoft.com/office/drawing/2014/main" id="{DE7D2E47-9CBA-4EA4-991C-DAC2A8D09D12}"/>
                  </a:ext>
                </a:extLst>
              </p:cNvPr>
              <p:cNvSpPr>
                <a:spLocks noChangeAspect="1"/>
              </p:cNvSpPr>
              <p:nvPr/>
            </p:nvSpPr>
            <p:spPr bwMode="auto">
              <a:xfrm>
                <a:off x="9952" y="13024"/>
                <a:ext cx="656" cy="328"/>
              </a:xfrm>
              <a:custGeom>
                <a:avLst/>
                <a:gdLst>
                  <a:gd name="T0" fmla="*/ 168 w 656"/>
                  <a:gd name="T1" fmla="*/ 288 h 328"/>
                  <a:gd name="T2" fmla="*/ 80 w 656"/>
                  <a:gd name="T3" fmla="*/ 224 h 328"/>
                  <a:gd name="T4" fmla="*/ 64 w 656"/>
                  <a:gd name="T5" fmla="*/ 144 h 328"/>
                  <a:gd name="T6" fmla="*/ 0 w 656"/>
                  <a:gd name="T7" fmla="*/ 40 h 328"/>
                  <a:gd name="T8" fmla="*/ 96 w 656"/>
                  <a:gd name="T9" fmla="*/ 8 h 328"/>
                  <a:gd name="T10" fmla="*/ 277 w 656"/>
                  <a:gd name="T11" fmla="*/ 0 h 328"/>
                  <a:gd name="T12" fmla="*/ 384 w 656"/>
                  <a:gd name="T13" fmla="*/ 64 h 328"/>
                  <a:gd name="T14" fmla="*/ 456 w 656"/>
                  <a:gd name="T15" fmla="*/ 96 h 328"/>
                  <a:gd name="T16" fmla="*/ 560 w 656"/>
                  <a:gd name="T17" fmla="*/ 96 h 328"/>
                  <a:gd name="T18" fmla="*/ 656 w 656"/>
                  <a:gd name="T19" fmla="*/ 200 h 328"/>
                  <a:gd name="T20" fmla="*/ 552 w 656"/>
                  <a:gd name="T21" fmla="*/ 288 h 328"/>
                  <a:gd name="T22" fmla="*/ 456 w 656"/>
                  <a:gd name="T23" fmla="*/ 320 h 328"/>
                  <a:gd name="T24" fmla="*/ 352 w 656"/>
                  <a:gd name="T25" fmla="*/ 328 h 328"/>
                  <a:gd name="T26" fmla="*/ 272 w 656"/>
                  <a:gd name="T27" fmla="*/ 296 h 328"/>
                  <a:gd name="T28" fmla="*/ 168 w 656"/>
                  <a:gd name="T29" fmla="*/ 288 h 328"/>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w 656"/>
                  <a:gd name="T46" fmla="*/ 0 h 328"/>
                  <a:gd name="T47" fmla="*/ 656 w 656"/>
                  <a:gd name="T48" fmla="*/ 328 h 328"/>
                </a:gdLst>
                <a:ahLst/>
                <a:cxnLst>
                  <a:cxn ang="T30">
                    <a:pos x="T0" y="T1"/>
                  </a:cxn>
                  <a:cxn ang="T31">
                    <a:pos x="T2" y="T3"/>
                  </a:cxn>
                  <a:cxn ang="T32">
                    <a:pos x="T4" y="T5"/>
                  </a:cxn>
                  <a:cxn ang="T33">
                    <a:pos x="T6" y="T7"/>
                  </a:cxn>
                  <a:cxn ang="T34">
                    <a:pos x="T8" y="T9"/>
                  </a:cxn>
                  <a:cxn ang="T35">
                    <a:pos x="T10" y="T11"/>
                  </a:cxn>
                  <a:cxn ang="T36">
                    <a:pos x="T12" y="T13"/>
                  </a:cxn>
                  <a:cxn ang="T37">
                    <a:pos x="T14" y="T15"/>
                  </a:cxn>
                  <a:cxn ang="T38">
                    <a:pos x="T16" y="T17"/>
                  </a:cxn>
                  <a:cxn ang="T39">
                    <a:pos x="T18" y="T19"/>
                  </a:cxn>
                  <a:cxn ang="T40">
                    <a:pos x="T20" y="T21"/>
                  </a:cxn>
                  <a:cxn ang="T41">
                    <a:pos x="T22" y="T23"/>
                  </a:cxn>
                  <a:cxn ang="T42">
                    <a:pos x="T24" y="T25"/>
                  </a:cxn>
                  <a:cxn ang="T43">
                    <a:pos x="T26" y="T27"/>
                  </a:cxn>
                  <a:cxn ang="T44">
                    <a:pos x="T28" y="T29"/>
                  </a:cxn>
                </a:cxnLst>
                <a:rect l="T45" t="T46" r="T47" b="T48"/>
                <a:pathLst>
                  <a:path w="656" h="328">
                    <a:moveTo>
                      <a:pt x="168" y="288"/>
                    </a:moveTo>
                    <a:lnTo>
                      <a:pt x="80" y="224"/>
                    </a:lnTo>
                    <a:lnTo>
                      <a:pt x="64" y="144"/>
                    </a:lnTo>
                    <a:lnTo>
                      <a:pt x="0" y="40"/>
                    </a:lnTo>
                    <a:lnTo>
                      <a:pt x="96" y="8"/>
                    </a:lnTo>
                    <a:lnTo>
                      <a:pt x="277" y="0"/>
                    </a:lnTo>
                    <a:lnTo>
                      <a:pt x="384" y="64"/>
                    </a:lnTo>
                    <a:lnTo>
                      <a:pt x="456" y="96"/>
                    </a:lnTo>
                    <a:lnTo>
                      <a:pt x="560" y="96"/>
                    </a:lnTo>
                    <a:lnTo>
                      <a:pt x="656" y="200"/>
                    </a:lnTo>
                    <a:lnTo>
                      <a:pt x="552" y="288"/>
                    </a:lnTo>
                    <a:lnTo>
                      <a:pt x="456" y="320"/>
                    </a:lnTo>
                    <a:lnTo>
                      <a:pt x="352" y="328"/>
                    </a:lnTo>
                    <a:lnTo>
                      <a:pt x="272" y="296"/>
                    </a:lnTo>
                    <a:lnTo>
                      <a:pt x="168" y="288"/>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grpSp>
        <p:sp>
          <p:nvSpPr>
            <p:cNvPr id="252" name="Freeform 248">
              <a:extLst>
                <a:ext uri="{FF2B5EF4-FFF2-40B4-BE49-F238E27FC236}">
                  <a16:creationId xmlns:a16="http://schemas.microsoft.com/office/drawing/2014/main" id="{97152614-EED1-4078-BE3D-7076FBA7BF56}"/>
                </a:ext>
              </a:extLst>
            </p:cNvPr>
            <p:cNvSpPr>
              <a:spLocks/>
            </p:cNvSpPr>
            <p:nvPr/>
          </p:nvSpPr>
          <p:spPr bwMode="auto">
            <a:xfrm>
              <a:off x="4795603" y="3431798"/>
              <a:ext cx="296718" cy="243621"/>
            </a:xfrm>
            <a:custGeom>
              <a:avLst/>
              <a:gdLst>
                <a:gd name="T0" fmla="*/ 2147483647 w 950"/>
                <a:gd name="T1" fmla="*/ 2147483647 h 781"/>
                <a:gd name="T2" fmla="*/ 2147483647 w 950"/>
                <a:gd name="T3" fmla="*/ 2147483647 h 781"/>
                <a:gd name="T4" fmla="*/ 2147483647 w 950"/>
                <a:gd name="T5" fmla="*/ 2147483647 h 781"/>
                <a:gd name="T6" fmla="*/ 2147483647 w 950"/>
                <a:gd name="T7" fmla="*/ 2147483647 h 781"/>
                <a:gd name="T8" fmla="*/ 2147483647 w 950"/>
                <a:gd name="T9" fmla="*/ 2147483647 h 781"/>
                <a:gd name="T10" fmla="*/ 2147483647 w 950"/>
                <a:gd name="T11" fmla="*/ 2147483647 h 781"/>
                <a:gd name="T12" fmla="*/ 2147483647 w 950"/>
                <a:gd name="T13" fmla="*/ 2147483647 h 781"/>
                <a:gd name="T14" fmla="*/ 2147483647 w 950"/>
                <a:gd name="T15" fmla="*/ 2147483647 h 781"/>
                <a:gd name="T16" fmla="*/ 2147483647 w 950"/>
                <a:gd name="T17" fmla="*/ 2147483647 h 781"/>
                <a:gd name="T18" fmla="*/ 2147483647 w 950"/>
                <a:gd name="T19" fmla="*/ 2147483647 h 781"/>
                <a:gd name="T20" fmla="*/ 2147483647 w 950"/>
                <a:gd name="T21" fmla="*/ 2147483647 h 781"/>
                <a:gd name="T22" fmla="*/ 2147483647 w 950"/>
                <a:gd name="T23" fmla="*/ 2147483647 h 781"/>
                <a:gd name="T24" fmla="*/ 2147483647 w 950"/>
                <a:gd name="T25" fmla="*/ 2147483647 h 781"/>
                <a:gd name="T26" fmla="*/ 2147483647 w 950"/>
                <a:gd name="T27" fmla="*/ 2147483647 h 781"/>
                <a:gd name="T28" fmla="*/ 2147483647 w 950"/>
                <a:gd name="T29" fmla="*/ 2147483647 h 781"/>
                <a:gd name="T30" fmla="*/ 2147483647 w 950"/>
                <a:gd name="T31" fmla="*/ 2147483647 h 781"/>
                <a:gd name="T32" fmla="*/ 2147483647 w 950"/>
                <a:gd name="T33" fmla="*/ 2147483647 h 781"/>
                <a:gd name="T34" fmla="*/ 2147483647 w 950"/>
                <a:gd name="T35" fmla="*/ 2147483647 h 781"/>
                <a:gd name="T36" fmla="*/ 2147483647 w 950"/>
                <a:gd name="T37" fmla="*/ 2147483647 h 781"/>
                <a:gd name="T38" fmla="*/ 2147483647 w 950"/>
                <a:gd name="T39" fmla="*/ 2147483647 h 781"/>
                <a:gd name="T40" fmla="*/ 2147483647 w 950"/>
                <a:gd name="T41" fmla="*/ 2147483647 h 781"/>
                <a:gd name="T42" fmla="*/ 2147483647 w 950"/>
                <a:gd name="T43" fmla="*/ 2147483647 h 781"/>
                <a:gd name="T44" fmla="*/ 2147483647 w 950"/>
                <a:gd name="T45" fmla="*/ 2147483647 h 781"/>
                <a:gd name="T46" fmla="*/ 2147483647 w 950"/>
                <a:gd name="T47" fmla="*/ 2147483647 h 781"/>
                <a:gd name="T48" fmla="*/ 2147483647 w 950"/>
                <a:gd name="T49" fmla="*/ 2147483647 h 781"/>
                <a:gd name="T50" fmla="*/ 2147483647 w 950"/>
                <a:gd name="T51" fmla="*/ 2147483647 h 781"/>
                <a:gd name="T52" fmla="*/ 2147483647 w 950"/>
                <a:gd name="T53" fmla="*/ 2147483647 h 781"/>
                <a:gd name="T54" fmla="*/ 2147483647 w 950"/>
                <a:gd name="T55" fmla="*/ 2147483647 h 781"/>
                <a:gd name="T56" fmla="*/ 2147483647 w 950"/>
                <a:gd name="T57" fmla="*/ 2147483647 h 781"/>
                <a:gd name="T58" fmla="*/ 2147483647 w 950"/>
                <a:gd name="T59" fmla="*/ 2147483647 h 781"/>
                <a:gd name="T60" fmla="*/ 2147483647 w 950"/>
                <a:gd name="T61" fmla="*/ 2147483647 h 781"/>
                <a:gd name="T62" fmla="*/ 2147483647 w 950"/>
                <a:gd name="T63" fmla="*/ 2147483647 h 781"/>
                <a:gd name="T64" fmla="*/ 0 w 950"/>
                <a:gd name="T65" fmla="*/ 2147483647 h 781"/>
                <a:gd name="T66" fmla="*/ 2147483647 w 950"/>
                <a:gd name="T67" fmla="*/ 2147483647 h 781"/>
                <a:gd name="T68" fmla="*/ 2147483647 w 950"/>
                <a:gd name="T69" fmla="*/ 2147483647 h 781"/>
                <a:gd name="T70" fmla="*/ 2147483647 w 950"/>
                <a:gd name="T71" fmla="*/ 2147483647 h 781"/>
                <a:gd name="T72" fmla="*/ 2147483647 w 950"/>
                <a:gd name="T73" fmla="*/ 2147483647 h 781"/>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w 950"/>
                <a:gd name="T112" fmla="*/ 0 h 781"/>
                <a:gd name="T113" fmla="*/ 950 w 950"/>
                <a:gd name="T114" fmla="*/ 781 h 781"/>
              </a:gdLst>
              <a:ahLst/>
              <a:cxnLst>
                <a:cxn ang="T74">
                  <a:pos x="T0" y="T1"/>
                </a:cxn>
                <a:cxn ang="T75">
                  <a:pos x="T2" y="T3"/>
                </a:cxn>
                <a:cxn ang="T76">
                  <a:pos x="T4" y="T5"/>
                </a:cxn>
                <a:cxn ang="T77">
                  <a:pos x="T6" y="T7"/>
                </a:cxn>
                <a:cxn ang="T78">
                  <a:pos x="T8" y="T9"/>
                </a:cxn>
                <a:cxn ang="T79">
                  <a:pos x="T10" y="T11"/>
                </a:cxn>
                <a:cxn ang="T80">
                  <a:pos x="T12" y="T13"/>
                </a:cxn>
                <a:cxn ang="T81">
                  <a:pos x="T14" y="T15"/>
                </a:cxn>
                <a:cxn ang="T82">
                  <a:pos x="T16" y="T17"/>
                </a:cxn>
                <a:cxn ang="T83">
                  <a:pos x="T18" y="T19"/>
                </a:cxn>
                <a:cxn ang="T84">
                  <a:pos x="T20" y="T21"/>
                </a:cxn>
                <a:cxn ang="T85">
                  <a:pos x="T22" y="T23"/>
                </a:cxn>
                <a:cxn ang="T86">
                  <a:pos x="T24" y="T25"/>
                </a:cxn>
                <a:cxn ang="T87">
                  <a:pos x="T26" y="T27"/>
                </a:cxn>
                <a:cxn ang="T88">
                  <a:pos x="T28" y="T29"/>
                </a:cxn>
                <a:cxn ang="T89">
                  <a:pos x="T30" y="T31"/>
                </a:cxn>
                <a:cxn ang="T90">
                  <a:pos x="T32" y="T33"/>
                </a:cxn>
                <a:cxn ang="T91">
                  <a:pos x="T34" y="T35"/>
                </a:cxn>
                <a:cxn ang="T92">
                  <a:pos x="T36" y="T37"/>
                </a:cxn>
                <a:cxn ang="T93">
                  <a:pos x="T38" y="T39"/>
                </a:cxn>
                <a:cxn ang="T94">
                  <a:pos x="T40" y="T41"/>
                </a:cxn>
                <a:cxn ang="T95">
                  <a:pos x="T42" y="T43"/>
                </a:cxn>
                <a:cxn ang="T96">
                  <a:pos x="T44" y="T45"/>
                </a:cxn>
                <a:cxn ang="T97">
                  <a:pos x="T46" y="T47"/>
                </a:cxn>
                <a:cxn ang="T98">
                  <a:pos x="T48" y="T49"/>
                </a:cxn>
                <a:cxn ang="T99">
                  <a:pos x="T50" y="T51"/>
                </a:cxn>
                <a:cxn ang="T100">
                  <a:pos x="T52" y="T53"/>
                </a:cxn>
                <a:cxn ang="T101">
                  <a:pos x="T54" y="T55"/>
                </a:cxn>
                <a:cxn ang="T102">
                  <a:pos x="T56" y="T57"/>
                </a:cxn>
                <a:cxn ang="T103">
                  <a:pos x="T58" y="T59"/>
                </a:cxn>
                <a:cxn ang="T104">
                  <a:pos x="T60" y="T61"/>
                </a:cxn>
                <a:cxn ang="T105">
                  <a:pos x="T62" y="T63"/>
                </a:cxn>
                <a:cxn ang="T106">
                  <a:pos x="T64" y="T65"/>
                </a:cxn>
                <a:cxn ang="T107">
                  <a:pos x="T66" y="T67"/>
                </a:cxn>
                <a:cxn ang="T108">
                  <a:pos x="T68" y="T69"/>
                </a:cxn>
                <a:cxn ang="T109">
                  <a:pos x="T70" y="T71"/>
                </a:cxn>
                <a:cxn ang="T110">
                  <a:pos x="T72" y="T73"/>
                </a:cxn>
              </a:cxnLst>
              <a:rect l="T111" t="T112" r="T113" b="T114"/>
              <a:pathLst>
                <a:path w="950" h="781">
                  <a:moveTo>
                    <a:pt x="686" y="1"/>
                  </a:moveTo>
                  <a:lnTo>
                    <a:pt x="768" y="5"/>
                  </a:lnTo>
                  <a:lnTo>
                    <a:pt x="839" y="0"/>
                  </a:lnTo>
                  <a:lnTo>
                    <a:pt x="859" y="36"/>
                  </a:lnTo>
                  <a:lnTo>
                    <a:pt x="876" y="74"/>
                  </a:lnTo>
                  <a:lnTo>
                    <a:pt x="880" y="115"/>
                  </a:lnTo>
                  <a:lnTo>
                    <a:pt x="885" y="143"/>
                  </a:lnTo>
                  <a:lnTo>
                    <a:pt x="890" y="169"/>
                  </a:lnTo>
                  <a:lnTo>
                    <a:pt x="922" y="218"/>
                  </a:lnTo>
                  <a:lnTo>
                    <a:pt x="950" y="247"/>
                  </a:lnTo>
                  <a:lnTo>
                    <a:pt x="896" y="278"/>
                  </a:lnTo>
                  <a:lnTo>
                    <a:pt x="853" y="319"/>
                  </a:lnTo>
                  <a:lnTo>
                    <a:pt x="842" y="362"/>
                  </a:lnTo>
                  <a:lnTo>
                    <a:pt x="832" y="438"/>
                  </a:lnTo>
                  <a:lnTo>
                    <a:pt x="821" y="499"/>
                  </a:lnTo>
                  <a:lnTo>
                    <a:pt x="800" y="536"/>
                  </a:lnTo>
                  <a:lnTo>
                    <a:pt x="775" y="588"/>
                  </a:lnTo>
                  <a:lnTo>
                    <a:pt x="749" y="640"/>
                  </a:lnTo>
                  <a:lnTo>
                    <a:pt x="723" y="670"/>
                  </a:lnTo>
                  <a:lnTo>
                    <a:pt x="696" y="680"/>
                  </a:lnTo>
                  <a:lnTo>
                    <a:pt x="659" y="677"/>
                  </a:lnTo>
                  <a:lnTo>
                    <a:pt x="635" y="692"/>
                  </a:lnTo>
                  <a:lnTo>
                    <a:pt x="616" y="671"/>
                  </a:lnTo>
                  <a:lnTo>
                    <a:pt x="590" y="655"/>
                  </a:lnTo>
                  <a:lnTo>
                    <a:pt x="596" y="637"/>
                  </a:lnTo>
                  <a:lnTo>
                    <a:pt x="598" y="608"/>
                  </a:lnTo>
                  <a:lnTo>
                    <a:pt x="598" y="583"/>
                  </a:lnTo>
                  <a:lnTo>
                    <a:pt x="580" y="581"/>
                  </a:lnTo>
                  <a:lnTo>
                    <a:pt x="569" y="595"/>
                  </a:lnTo>
                  <a:lnTo>
                    <a:pt x="556" y="602"/>
                  </a:lnTo>
                  <a:lnTo>
                    <a:pt x="556" y="616"/>
                  </a:lnTo>
                  <a:lnTo>
                    <a:pt x="557" y="632"/>
                  </a:lnTo>
                  <a:lnTo>
                    <a:pt x="550" y="652"/>
                  </a:lnTo>
                  <a:lnTo>
                    <a:pt x="541" y="664"/>
                  </a:lnTo>
                  <a:lnTo>
                    <a:pt x="527" y="676"/>
                  </a:lnTo>
                  <a:lnTo>
                    <a:pt x="523" y="697"/>
                  </a:lnTo>
                  <a:lnTo>
                    <a:pt x="509" y="704"/>
                  </a:lnTo>
                  <a:lnTo>
                    <a:pt x="488" y="710"/>
                  </a:lnTo>
                  <a:lnTo>
                    <a:pt x="467" y="709"/>
                  </a:lnTo>
                  <a:lnTo>
                    <a:pt x="443" y="692"/>
                  </a:lnTo>
                  <a:lnTo>
                    <a:pt x="425" y="691"/>
                  </a:lnTo>
                  <a:lnTo>
                    <a:pt x="409" y="700"/>
                  </a:lnTo>
                  <a:lnTo>
                    <a:pt x="398" y="713"/>
                  </a:lnTo>
                  <a:lnTo>
                    <a:pt x="377" y="725"/>
                  </a:lnTo>
                  <a:lnTo>
                    <a:pt x="374" y="739"/>
                  </a:lnTo>
                  <a:lnTo>
                    <a:pt x="331" y="733"/>
                  </a:lnTo>
                  <a:lnTo>
                    <a:pt x="311" y="715"/>
                  </a:lnTo>
                  <a:lnTo>
                    <a:pt x="283" y="725"/>
                  </a:lnTo>
                  <a:lnTo>
                    <a:pt x="248" y="724"/>
                  </a:lnTo>
                  <a:lnTo>
                    <a:pt x="236" y="704"/>
                  </a:lnTo>
                  <a:lnTo>
                    <a:pt x="229" y="685"/>
                  </a:lnTo>
                  <a:lnTo>
                    <a:pt x="209" y="679"/>
                  </a:lnTo>
                  <a:lnTo>
                    <a:pt x="187" y="683"/>
                  </a:lnTo>
                  <a:lnTo>
                    <a:pt x="179" y="695"/>
                  </a:lnTo>
                  <a:lnTo>
                    <a:pt x="170" y="712"/>
                  </a:lnTo>
                  <a:lnTo>
                    <a:pt x="161" y="734"/>
                  </a:lnTo>
                  <a:lnTo>
                    <a:pt x="154" y="746"/>
                  </a:lnTo>
                  <a:lnTo>
                    <a:pt x="157" y="763"/>
                  </a:lnTo>
                  <a:lnTo>
                    <a:pt x="148" y="773"/>
                  </a:lnTo>
                  <a:lnTo>
                    <a:pt x="128" y="781"/>
                  </a:lnTo>
                  <a:lnTo>
                    <a:pt x="88" y="780"/>
                  </a:lnTo>
                  <a:lnTo>
                    <a:pt x="96" y="725"/>
                  </a:lnTo>
                  <a:lnTo>
                    <a:pt x="83" y="693"/>
                  </a:lnTo>
                  <a:lnTo>
                    <a:pt x="44" y="643"/>
                  </a:lnTo>
                  <a:lnTo>
                    <a:pt x="44" y="574"/>
                  </a:lnTo>
                  <a:lnTo>
                    <a:pt x="0" y="540"/>
                  </a:lnTo>
                  <a:lnTo>
                    <a:pt x="10" y="493"/>
                  </a:lnTo>
                  <a:lnTo>
                    <a:pt x="32" y="451"/>
                  </a:lnTo>
                  <a:lnTo>
                    <a:pt x="63" y="399"/>
                  </a:lnTo>
                  <a:lnTo>
                    <a:pt x="114" y="369"/>
                  </a:lnTo>
                  <a:lnTo>
                    <a:pt x="110" y="134"/>
                  </a:lnTo>
                  <a:lnTo>
                    <a:pt x="170" y="129"/>
                  </a:lnTo>
                  <a:lnTo>
                    <a:pt x="163" y="8"/>
                  </a:lnTo>
                  <a:lnTo>
                    <a:pt x="686" y="1"/>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53" name="Freeform 249">
              <a:extLst>
                <a:ext uri="{FF2B5EF4-FFF2-40B4-BE49-F238E27FC236}">
                  <a16:creationId xmlns:a16="http://schemas.microsoft.com/office/drawing/2014/main" id="{40B7538A-522D-42FE-B7E5-CF4B1C161FFB}"/>
                </a:ext>
              </a:extLst>
            </p:cNvPr>
            <p:cNvSpPr>
              <a:spLocks/>
            </p:cNvSpPr>
            <p:nvPr/>
          </p:nvSpPr>
          <p:spPr bwMode="auto">
            <a:xfrm>
              <a:off x="4823713" y="3612953"/>
              <a:ext cx="210825" cy="156167"/>
            </a:xfrm>
            <a:custGeom>
              <a:avLst/>
              <a:gdLst>
                <a:gd name="T0" fmla="*/ 0 w 673"/>
                <a:gd name="T1" fmla="*/ 2147483647 h 504"/>
                <a:gd name="T2" fmla="*/ 2147483647 w 673"/>
                <a:gd name="T3" fmla="*/ 2147483647 h 504"/>
                <a:gd name="T4" fmla="*/ 2147483647 w 673"/>
                <a:gd name="T5" fmla="*/ 2147483647 h 504"/>
                <a:gd name="T6" fmla="*/ 2147483647 w 673"/>
                <a:gd name="T7" fmla="*/ 2147483647 h 504"/>
                <a:gd name="T8" fmla="*/ 2147483647 w 673"/>
                <a:gd name="T9" fmla="*/ 2147483647 h 504"/>
                <a:gd name="T10" fmla="*/ 2147483647 w 673"/>
                <a:gd name="T11" fmla="*/ 2147483647 h 504"/>
                <a:gd name="T12" fmla="*/ 2147483647 w 673"/>
                <a:gd name="T13" fmla="*/ 2147483647 h 504"/>
                <a:gd name="T14" fmla="*/ 2147483647 w 673"/>
                <a:gd name="T15" fmla="*/ 2147483647 h 504"/>
                <a:gd name="T16" fmla="*/ 2147483647 w 673"/>
                <a:gd name="T17" fmla="*/ 2147483647 h 504"/>
                <a:gd name="T18" fmla="*/ 2147483647 w 673"/>
                <a:gd name="T19" fmla="*/ 2147483647 h 504"/>
                <a:gd name="T20" fmla="*/ 2147483647 w 673"/>
                <a:gd name="T21" fmla="*/ 2147483647 h 504"/>
                <a:gd name="T22" fmla="*/ 2147483647 w 673"/>
                <a:gd name="T23" fmla="*/ 2147483647 h 504"/>
                <a:gd name="T24" fmla="*/ 2147483647 w 673"/>
                <a:gd name="T25" fmla="*/ 2147483647 h 504"/>
                <a:gd name="T26" fmla="*/ 2147483647 w 673"/>
                <a:gd name="T27" fmla="*/ 2147483647 h 504"/>
                <a:gd name="T28" fmla="*/ 2147483647 w 673"/>
                <a:gd name="T29" fmla="*/ 2147483647 h 504"/>
                <a:gd name="T30" fmla="*/ 2147483647 w 673"/>
                <a:gd name="T31" fmla="*/ 2147483647 h 504"/>
                <a:gd name="T32" fmla="*/ 2147483647 w 673"/>
                <a:gd name="T33" fmla="*/ 2147483647 h 504"/>
                <a:gd name="T34" fmla="*/ 2147483647 w 673"/>
                <a:gd name="T35" fmla="*/ 2147483647 h 504"/>
                <a:gd name="T36" fmla="*/ 2147483647 w 673"/>
                <a:gd name="T37" fmla="*/ 2147483647 h 504"/>
                <a:gd name="T38" fmla="*/ 2147483647 w 673"/>
                <a:gd name="T39" fmla="*/ 2147483647 h 504"/>
                <a:gd name="T40" fmla="*/ 2147483647 w 673"/>
                <a:gd name="T41" fmla="*/ 2147483647 h 504"/>
                <a:gd name="T42" fmla="*/ 2147483647 w 673"/>
                <a:gd name="T43" fmla="*/ 2147483647 h 504"/>
                <a:gd name="T44" fmla="*/ 2147483647 w 673"/>
                <a:gd name="T45" fmla="*/ 2147483647 h 504"/>
                <a:gd name="T46" fmla="*/ 2147483647 w 673"/>
                <a:gd name="T47" fmla="*/ 2147483647 h 504"/>
                <a:gd name="T48" fmla="*/ 2147483647 w 673"/>
                <a:gd name="T49" fmla="*/ 2147483647 h 504"/>
                <a:gd name="T50" fmla="*/ 2147483647 w 673"/>
                <a:gd name="T51" fmla="*/ 2147483647 h 504"/>
                <a:gd name="T52" fmla="*/ 2147483647 w 673"/>
                <a:gd name="T53" fmla="*/ 2147483647 h 504"/>
                <a:gd name="T54" fmla="*/ 2147483647 w 673"/>
                <a:gd name="T55" fmla="*/ 2147483647 h 504"/>
                <a:gd name="T56" fmla="*/ 2147483647 w 673"/>
                <a:gd name="T57" fmla="*/ 2147483647 h 504"/>
                <a:gd name="T58" fmla="*/ 2147483647 w 673"/>
                <a:gd name="T59" fmla="*/ 2147483647 h 504"/>
                <a:gd name="T60" fmla="*/ 2147483647 w 673"/>
                <a:gd name="T61" fmla="*/ 2147483647 h 504"/>
                <a:gd name="T62" fmla="*/ 2147483647 w 673"/>
                <a:gd name="T63" fmla="*/ 2147483647 h 504"/>
                <a:gd name="T64" fmla="*/ 2147483647 w 673"/>
                <a:gd name="T65" fmla="*/ 2147483647 h 504"/>
                <a:gd name="T66" fmla="*/ 2147483647 w 673"/>
                <a:gd name="T67" fmla="*/ 2147483647 h 504"/>
                <a:gd name="T68" fmla="*/ 2147483647 w 673"/>
                <a:gd name="T69" fmla="*/ 2147483647 h 504"/>
                <a:gd name="T70" fmla="*/ 2147483647 w 673"/>
                <a:gd name="T71" fmla="*/ 2147483647 h 504"/>
                <a:gd name="T72" fmla="*/ 2147483647 w 673"/>
                <a:gd name="T73" fmla="*/ 2147483647 h 504"/>
                <a:gd name="T74" fmla="*/ 2147483647 w 673"/>
                <a:gd name="T75" fmla="*/ 2147483647 h 504"/>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w 673"/>
                <a:gd name="T115" fmla="*/ 0 h 504"/>
                <a:gd name="T116" fmla="*/ 673 w 673"/>
                <a:gd name="T117" fmla="*/ 504 h 504"/>
              </a:gdLst>
              <a:ahLst/>
              <a:cxnLst>
                <a:cxn ang="T76">
                  <a:pos x="T0" y="T1"/>
                </a:cxn>
                <a:cxn ang="T77">
                  <a:pos x="T2" y="T3"/>
                </a:cxn>
                <a:cxn ang="T78">
                  <a:pos x="T4" y="T5"/>
                </a:cxn>
                <a:cxn ang="T79">
                  <a:pos x="T6" y="T7"/>
                </a:cxn>
                <a:cxn ang="T80">
                  <a:pos x="T8" y="T9"/>
                </a:cxn>
                <a:cxn ang="T81">
                  <a:pos x="T10" y="T11"/>
                </a:cxn>
                <a:cxn ang="T82">
                  <a:pos x="T12" y="T13"/>
                </a:cxn>
                <a:cxn ang="T83">
                  <a:pos x="T14" y="T15"/>
                </a:cxn>
                <a:cxn ang="T84">
                  <a:pos x="T16" y="T17"/>
                </a:cxn>
                <a:cxn ang="T85">
                  <a:pos x="T18" y="T19"/>
                </a:cxn>
                <a:cxn ang="T86">
                  <a:pos x="T20" y="T21"/>
                </a:cxn>
                <a:cxn ang="T87">
                  <a:pos x="T22" y="T23"/>
                </a:cxn>
                <a:cxn ang="T88">
                  <a:pos x="T24" y="T25"/>
                </a:cxn>
                <a:cxn ang="T89">
                  <a:pos x="T26" y="T27"/>
                </a:cxn>
                <a:cxn ang="T90">
                  <a:pos x="T28" y="T29"/>
                </a:cxn>
                <a:cxn ang="T91">
                  <a:pos x="T30" y="T31"/>
                </a:cxn>
                <a:cxn ang="T92">
                  <a:pos x="T32" y="T33"/>
                </a:cxn>
                <a:cxn ang="T93">
                  <a:pos x="T34" y="T35"/>
                </a:cxn>
                <a:cxn ang="T94">
                  <a:pos x="T36" y="T37"/>
                </a:cxn>
                <a:cxn ang="T95">
                  <a:pos x="T38" y="T39"/>
                </a:cxn>
                <a:cxn ang="T96">
                  <a:pos x="T40" y="T41"/>
                </a:cxn>
                <a:cxn ang="T97">
                  <a:pos x="T42" y="T43"/>
                </a:cxn>
                <a:cxn ang="T98">
                  <a:pos x="T44" y="T45"/>
                </a:cxn>
                <a:cxn ang="T99">
                  <a:pos x="T46" y="T47"/>
                </a:cxn>
                <a:cxn ang="T100">
                  <a:pos x="T48" y="T49"/>
                </a:cxn>
                <a:cxn ang="T101">
                  <a:pos x="T50" y="T51"/>
                </a:cxn>
                <a:cxn ang="T102">
                  <a:pos x="T52" y="T53"/>
                </a:cxn>
                <a:cxn ang="T103">
                  <a:pos x="T54" y="T55"/>
                </a:cxn>
                <a:cxn ang="T104">
                  <a:pos x="T56" y="T57"/>
                </a:cxn>
                <a:cxn ang="T105">
                  <a:pos x="T58" y="T59"/>
                </a:cxn>
                <a:cxn ang="T106">
                  <a:pos x="T60" y="T61"/>
                </a:cxn>
                <a:cxn ang="T107">
                  <a:pos x="T62" y="T63"/>
                </a:cxn>
                <a:cxn ang="T108">
                  <a:pos x="T64" y="T65"/>
                </a:cxn>
                <a:cxn ang="T109">
                  <a:pos x="T66" y="T67"/>
                </a:cxn>
                <a:cxn ang="T110">
                  <a:pos x="T68" y="T69"/>
                </a:cxn>
                <a:cxn ang="T111">
                  <a:pos x="T70" y="T71"/>
                </a:cxn>
                <a:cxn ang="T112">
                  <a:pos x="T72" y="T73"/>
                </a:cxn>
                <a:cxn ang="T113">
                  <a:pos x="T74" y="T75"/>
                </a:cxn>
              </a:cxnLst>
              <a:rect l="T114" t="T115" r="T116" b="T117"/>
              <a:pathLst>
                <a:path w="673" h="504">
                  <a:moveTo>
                    <a:pt x="38" y="200"/>
                  </a:moveTo>
                  <a:lnTo>
                    <a:pt x="0" y="204"/>
                  </a:lnTo>
                  <a:lnTo>
                    <a:pt x="33" y="234"/>
                  </a:lnTo>
                  <a:lnTo>
                    <a:pt x="95" y="258"/>
                  </a:lnTo>
                  <a:lnTo>
                    <a:pt x="119" y="292"/>
                  </a:lnTo>
                  <a:lnTo>
                    <a:pt x="137" y="310"/>
                  </a:lnTo>
                  <a:lnTo>
                    <a:pt x="154" y="336"/>
                  </a:lnTo>
                  <a:lnTo>
                    <a:pt x="194" y="387"/>
                  </a:lnTo>
                  <a:lnTo>
                    <a:pt x="211" y="422"/>
                  </a:lnTo>
                  <a:lnTo>
                    <a:pt x="225" y="444"/>
                  </a:lnTo>
                  <a:lnTo>
                    <a:pt x="253" y="450"/>
                  </a:lnTo>
                  <a:lnTo>
                    <a:pt x="275" y="436"/>
                  </a:lnTo>
                  <a:lnTo>
                    <a:pt x="309" y="452"/>
                  </a:lnTo>
                  <a:lnTo>
                    <a:pt x="341" y="454"/>
                  </a:lnTo>
                  <a:lnTo>
                    <a:pt x="365" y="440"/>
                  </a:lnTo>
                  <a:lnTo>
                    <a:pt x="403" y="476"/>
                  </a:lnTo>
                  <a:lnTo>
                    <a:pt x="425" y="504"/>
                  </a:lnTo>
                  <a:lnTo>
                    <a:pt x="459" y="492"/>
                  </a:lnTo>
                  <a:lnTo>
                    <a:pt x="515" y="478"/>
                  </a:lnTo>
                  <a:lnTo>
                    <a:pt x="575" y="466"/>
                  </a:lnTo>
                  <a:lnTo>
                    <a:pt x="609" y="446"/>
                  </a:lnTo>
                  <a:lnTo>
                    <a:pt x="635" y="434"/>
                  </a:lnTo>
                  <a:lnTo>
                    <a:pt x="673" y="428"/>
                  </a:lnTo>
                  <a:lnTo>
                    <a:pt x="673" y="376"/>
                  </a:lnTo>
                  <a:lnTo>
                    <a:pt x="649" y="374"/>
                  </a:lnTo>
                  <a:lnTo>
                    <a:pt x="631" y="352"/>
                  </a:lnTo>
                  <a:lnTo>
                    <a:pt x="617" y="316"/>
                  </a:lnTo>
                  <a:lnTo>
                    <a:pt x="587" y="276"/>
                  </a:lnTo>
                  <a:lnTo>
                    <a:pt x="555" y="236"/>
                  </a:lnTo>
                  <a:lnTo>
                    <a:pt x="513" y="218"/>
                  </a:lnTo>
                  <a:lnTo>
                    <a:pt x="515" y="194"/>
                  </a:lnTo>
                  <a:lnTo>
                    <a:pt x="507" y="176"/>
                  </a:lnTo>
                  <a:lnTo>
                    <a:pt x="533" y="156"/>
                  </a:lnTo>
                  <a:lnTo>
                    <a:pt x="531" y="128"/>
                  </a:lnTo>
                  <a:lnTo>
                    <a:pt x="545" y="112"/>
                  </a:lnTo>
                  <a:lnTo>
                    <a:pt x="518" y="89"/>
                  </a:lnTo>
                  <a:lnTo>
                    <a:pt x="500" y="78"/>
                  </a:lnTo>
                  <a:lnTo>
                    <a:pt x="504" y="56"/>
                  </a:lnTo>
                  <a:lnTo>
                    <a:pt x="504" y="28"/>
                  </a:lnTo>
                  <a:lnTo>
                    <a:pt x="504" y="4"/>
                  </a:lnTo>
                  <a:lnTo>
                    <a:pt x="488" y="0"/>
                  </a:lnTo>
                  <a:lnTo>
                    <a:pt x="477" y="17"/>
                  </a:lnTo>
                  <a:lnTo>
                    <a:pt x="463" y="24"/>
                  </a:lnTo>
                  <a:lnTo>
                    <a:pt x="465" y="37"/>
                  </a:lnTo>
                  <a:lnTo>
                    <a:pt x="463" y="52"/>
                  </a:lnTo>
                  <a:lnTo>
                    <a:pt x="461" y="65"/>
                  </a:lnTo>
                  <a:lnTo>
                    <a:pt x="453" y="80"/>
                  </a:lnTo>
                  <a:lnTo>
                    <a:pt x="439" y="95"/>
                  </a:lnTo>
                  <a:lnTo>
                    <a:pt x="431" y="115"/>
                  </a:lnTo>
                  <a:lnTo>
                    <a:pt x="416" y="125"/>
                  </a:lnTo>
                  <a:lnTo>
                    <a:pt x="394" y="134"/>
                  </a:lnTo>
                  <a:lnTo>
                    <a:pt x="374" y="130"/>
                  </a:lnTo>
                  <a:lnTo>
                    <a:pt x="356" y="119"/>
                  </a:lnTo>
                  <a:lnTo>
                    <a:pt x="335" y="110"/>
                  </a:lnTo>
                  <a:lnTo>
                    <a:pt x="317" y="121"/>
                  </a:lnTo>
                  <a:lnTo>
                    <a:pt x="305" y="134"/>
                  </a:lnTo>
                  <a:lnTo>
                    <a:pt x="288" y="145"/>
                  </a:lnTo>
                  <a:lnTo>
                    <a:pt x="280" y="158"/>
                  </a:lnTo>
                  <a:lnTo>
                    <a:pt x="256" y="158"/>
                  </a:lnTo>
                  <a:lnTo>
                    <a:pt x="238" y="156"/>
                  </a:lnTo>
                  <a:lnTo>
                    <a:pt x="221" y="138"/>
                  </a:lnTo>
                  <a:lnTo>
                    <a:pt x="193" y="147"/>
                  </a:lnTo>
                  <a:lnTo>
                    <a:pt x="175" y="147"/>
                  </a:lnTo>
                  <a:lnTo>
                    <a:pt x="154" y="143"/>
                  </a:lnTo>
                  <a:lnTo>
                    <a:pt x="146" y="130"/>
                  </a:lnTo>
                  <a:lnTo>
                    <a:pt x="142" y="119"/>
                  </a:lnTo>
                  <a:lnTo>
                    <a:pt x="136" y="104"/>
                  </a:lnTo>
                  <a:lnTo>
                    <a:pt x="118" y="102"/>
                  </a:lnTo>
                  <a:lnTo>
                    <a:pt x="97" y="104"/>
                  </a:lnTo>
                  <a:lnTo>
                    <a:pt x="87" y="119"/>
                  </a:lnTo>
                  <a:lnTo>
                    <a:pt x="79" y="134"/>
                  </a:lnTo>
                  <a:lnTo>
                    <a:pt x="73" y="149"/>
                  </a:lnTo>
                  <a:lnTo>
                    <a:pt x="63" y="167"/>
                  </a:lnTo>
                  <a:lnTo>
                    <a:pt x="63" y="184"/>
                  </a:lnTo>
                  <a:lnTo>
                    <a:pt x="55" y="195"/>
                  </a:lnTo>
                  <a:lnTo>
                    <a:pt x="38" y="20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54" name="Freeform 251">
              <a:extLst>
                <a:ext uri="{FF2B5EF4-FFF2-40B4-BE49-F238E27FC236}">
                  <a16:creationId xmlns:a16="http://schemas.microsoft.com/office/drawing/2014/main" id="{3B4DB645-3CD8-40B6-9A18-6A9C1552A6BA}"/>
                </a:ext>
              </a:extLst>
            </p:cNvPr>
            <p:cNvSpPr>
              <a:spLocks/>
            </p:cNvSpPr>
            <p:nvPr/>
          </p:nvSpPr>
          <p:spPr bwMode="auto">
            <a:xfrm>
              <a:off x="5179774" y="3027325"/>
              <a:ext cx="65590" cy="48411"/>
            </a:xfrm>
            <a:custGeom>
              <a:avLst/>
              <a:gdLst>
                <a:gd name="T0" fmla="*/ 2147483647 w 209"/>
                <a:gd name="T1" fmla="*/ 2147483647 h 153"/>
                <a:gd name="T2" fmla="*/ 2147483647 w 209"/>
                <a:gd name="T3" fmla="*/ 2147483647 h 153"/>
                <a:gd name="T4" fmla="*/ 2147483647 w 209"/>
                <a:gd name="T5" fmla="*/ 2147483647 h 153"/>
                <a:gd name="T6" fmla="*/ 2147483647 w 209"/>
                <a:gd name="T7" fmla="*/ 2147483647 h 153"/>
                <a:gd name="T8" fmla="*/ 2147483647 w 209"/>
                <a:gd name="T9" fmla="*/ 2147483647 h 153"/>
                <a:gd name="T10" fmla="*/ 2147483647 w 209"/>
                <a:gd name="T11" fmla="*/ 2147483647 h 153"/>
                <a:gd name="T12" fmla="*/ 2147483647 w 209"/>
                <a:gd name="T13" fmla="*/ 2147483647 h 153"/>
                <a:gd name="T14" fmla="*/ 2147483647 w 209"/>
                <a:gd name="T15" fmla="*/ 2147483647 h 153"/>
                <a:gd name="T16" fmla="*/ 2147483647 w 209"/>
                <a:gd name="T17" fmla="*/ 2147483647 h 153"/>
                <a:gd name="T18" fmla="*/ 2147483647 w 209"/>
                <a:gd name="T19" fmla="*/ 2147483647 h 153"/>
                <a:gd name="T20" fmla="*/ 2147483647 w 209"/>
                <a:gd name="T21" fmla="*/ 2147483647 h 153"/>
                <a:gd name="T22" fmla="*/ 2147483647 w 209"/>
                <a:gd name="T23" fmla="*/ 2147483647 h 153"/>
                <a:gd name="T24" fmla="*/ 2147483647 w 209"/>
                <a:gd name="T25" fmla="*/ 2147483647 h 153"/>
                <a:gd name="T26" fmla="*/ 2147483647 w 209"/>
                <a:gd name="T27" fmla="*/ 2147483647 h 153"/>
                <a:gd name="T28" fmla="*/ 2147483647 w 209"/>
                <a:gd name="T29" fmla="*/ 2147483647 h 153"/>
                <a:gd name="T30" fmla="*/ 2147483647 w 209"/>
                <a:gd name="T31" fmla="*/ 2147483647 h 153"/>
                <a:gd name="T32" fmla="*/ 2147483647 w 209"/>
                <a:gd name="T33" fmla="*/ 2147483647 h 153"/>
                <a:gd name="T34" fmla="*/ 2147483647 w 209"/>
                <a:gd name="T35" fmla="*/ 2147483647 h 153"/>
                <a:gd name="T36" fmla="*/ 2147483647 w 209"/>
                <a:gd name="T37" fmla="*/ 2147483647 h 153"/>
                <a:gd name="T38" fmla="*/ 2147483647 w 209"/>
                <a:gd name="T39" fmla="*/ 2147483647 h 153"/>
                <a:gd name="T40" fmla="*/ 2147483647 w 209"/>
                <a:gd name="T41" fmla="*/ 2147483647 h 153"/>
                <a:gd name="T42" fmla="*/ 2147483647 w 209"/>
                <a:gd name="T43" fmla="*/ 2147483647 h 153"/>
                <a:gd name="T44" fmla="*/ 2147483647 w 209"/>
                <a:gd name="T45" fmla="*/ 2147483647 h 153"/>
                <a:gd name="T46" fmla="*/ 2147483647 w 209"/>
                <a:gd name="T47" fmla="*/ 2147483647 h 153"/>
                <a:gd name="T48" fmla="*/ 2147483647 w 209"/>
                <a:gd name="T49" fmla="*/ 2147483647 h 153"/>
                <a:gd name="T50" fmla="*/ 2147483647 w 209"/>
                <a:gd name="T51" fmla="*/ 2147483647 h 153"/>
                <a:gd name="T52" fmla="*/ 2147483647 w 209"/>
                <a:gd name="T53" fmla="*/ 2147483647 h 153"/>
                <a:gd name="T54" fmla="*/ 2147483647 w 209"/>
                <a:gd name="T55" fmla="*/ 2147483647 h 153"/>
                <a:gd name="T56" fmla="*/ 2147483647 w 209"/>
                <a:gd name="T57" fmla="*/ 0 h 153"/>
                <a:gd name="T58" fmla="*/ 2147483647 w 209"/>
                <a:gd name="T59" fmla="*/ 2147483647 h 153"/>
                <a:gd name="T60" fmla="*/ 2147483647 w 209"/>
                <a:gd name="T61" fmla="*/ 2147483647 h 153"/>
                <a:gd name="T62" fmla="*/ 0 w 209"/>
                <a:gd name="T63" fmla="*/ 2147483647 h 153"/>
                <a:gd name="T64" fmla="*/ 2147483647 w 209"/>
                <a:gd name="T65" fmla="*/ 2147483647 h 153"/>
                <a:gd name="T66" fmla="*/ 2147483647 w 209"/>
                <a:gd name="T67" fmla="*/ 2147483647 h 153"/>
                <a:gd name="T68" fmla="*/ 2147483647 w 209"/>
                <a:gd name="T69" fmla="*/ 2147483647 h 153"/>
                <a:gd name="T70" fmla="*/ 2147483647 w 209"/>
                <a:gd name="T71" fmla="*/ 2147483647 h 153"/>
                <a:gd name="T72" fmla="*/ 2147483647 w 209"/>
                <a:gd name="T73" fmla="*/ 2147483647 h 153"/>
                <a:gd name="T74" fmla="*/ 2147483647 w 209"/>
                <a:gd name="T75" fmla="*/ 2147483647 h 153"/>
                <a:gd name="T76" fmla="*/ 2147483647 w 209"/>
                <a:gd name="T77" fmla="*/ 2147483647 h 153"/>
                <a:gd name="T78" fmla="*/ 2147483647 w 209"/>
                <a:gd name="T79" fmla="*/ 2147483647 h 153"/>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w 209"/>
                <a:gd name="T121" fmla="*/ 0 h 153"/>
                <a:gd name="T122" fmla="*/ 209 w 209"/>
                <a:gd name="T123" fmla="*/ 153 h 153"/>
              </a:gdLst>
              <a:ahLst/>
              <a:cxnLst>
                <a:cxn ang="T80">
                  <a:pos x="T0" y="T1"/>
                </a:cxn>
                <a:cxn ang="T81">
                  <a:pos x="T2" y="T3"/>
                </a:cxn>
                <a:cxn ang="T82">
                  <a:pos x="T4" y="T5"/>
                </a:cxn>
                <a:cxn ang="T83">
                  <a:pos x="T6" y="T7"/>
                </a:cxn>
                <a:cxn ang="T84">
                  <a:pos x="T8" y="T9"/>
                </a:cxn>
                <a:cxn ang="T85">
                  <a:pos x="T10" y="T11"/>
                </a:cxn>
                <a:cxn ang="T86">
                  <a:pos x="T12" y="T13"/>
                </a:cxn>
                <a:cxn ang="T87">
                  <a:pos x="T14" y="T15"/>
                </a:cxn>
                <a:cxn ang="T88">
                  <a:pos x="T16" y="T17"/>
                </a:cxn>
                <a:cxn ang="T89">
                  <a:pos x="T18" y="T19"/>
                </a:cxn>
                <a:cxn ang="T90">
                  <a:pos x="T20" y="T21"/>
                </a:cxn>
                <a:cxn ang="T91">
                  <a:pos x="T22" y="T23"/>
                </a:cxn>
                <a:cxn ang="T92">
                  <a:pos x="T24" y="T25"/>
                </a:cxn>
                <a:cxn ang="T93">
                  <a:pos x="T26" y="T27"/>
                </a:cxn>
                <a:cxn ang="T94">
                  <a:pos x="T28" y="T29"/>
                </a:cxn>
                <a:cxn ang="T95">
                  <a:pos x="T30" y="T31"/>
                </a:cxn>
                <a:cxn ang="T96">
                  <a:pos x="T32" y="T33"/>
                </a:cxn>
                <a:cxn ang="T97">
                  <a:pos x="T34" y="T35"/>
                </a:cxn>
                <a:cxn ang="T98">
                  <a:pos x="T36" y="T37"/>
                </a:cxn>
                <a:cxn ang="T99">
                  <a:pos x="T38" y="T39"/>
                </a:cxn>
                <a:cxn ang="T100">
                  <a:pos x="T40" y="T41"/>
                </a:cxn>
                <a:cxn ang="T101">
                  <a:pos x="T42" y="T43"/>
                </a:cxn>
                <a:cxn ang="T102">
                  <a:pos x="T44" y="T45"/>
                </a:cxn>
                <a:cxn ang="T103">
                  <a:pos x="T46" y="T47"/>
                </a:cxn>
                <a:cxn ang="T104">
                  <a:pos x="T48" y="T49"/>
                </a:cxn>
                <a:cxn ang="T105">
                  <a:pos x="T50" y="T51"/>
                </a:cxn>
                <a:cxn ang="T106">
                  <a:pos x="T52" y="T53"/>
                </a:cxn>
                <a:cxn ang="T107">
                  <a:pos x="T54" y="T55"/>
                </a:cxn>
                <a:cxn ang="T108">
                  <a:pos x="T56" y="T57"/>
                </a:cxn>
                <a:cxn ang="T109">
                  <a:pos x="T58" y="T59"/>
                </a:cxn>
                <a:cxn ang="T110">
                  <a:pos x="T60" y="T61"/>
                </a:cxn>
                <a:cxn ang="T111">
                  <a:pos x="T62" y="T63"/>
                </a:cxn>
                <a:cxn ang="T112">
                  <a:pos x="T64" y="T65"/>
                </a:cxn>
                <a:cxn ang="T113">
                  <a:pos x="T66" y="T67"/>
                </a:cxn>
                <a:cxn ang="T114">
                  <a:pos x="T68" y="T69"/>
                </a:cxn>
                <a:cxn ang="T115">
                  <a:pos x="T70" y="T71"/>
                </a:cxn>
                <a:cxn ang="T116">
                  <a:pos x="T72" y="T73"/>
                </a:cxn>
                <a:cxn ang="T117">
                  <a:pos x="T74" y="T75"/>
                </a:cxn>
                <a:cxn ang="T118">
                  <a:pos x="T76" y="T77"/>
                </a:cxn>
                <a:cxn ang="T119">
                  <a:pos x="T78" y="T79"/>
                </a:cxn>
              </a:cxnLst>
              <a:rect l="T120" t="T121" r="T122" b="T123"/>
              <a:pathLst>
                <a:path w="209" h="153">
                  <a:moveTo>
                    <a:pt x="59" y="91"/>
                  </a:moveTo>
                  <a:lnTo>
                    <a:pt x="77" y="97"/>
                  </a:lnTo>
                  <a:lnTo>
                    <a:pt x="92" y="105"/>
                  </a:lnTo>
                  <a:lnTo>
                    <a:pt x="108" y="102"/>
                  </a:lnTo>
                  <a:lnTo>
                    <a:pt x="122" y="114"/>
                  </a:lnTo>
                  <a:lnTo>
                    <a:pt x="138" y="115"/>
                  </a:lnTo>
                  <a:lnTo>
                    <a:pt x="155" y="111"/>
                  </a:lnTo>
                  <a:lnTo>
                    <a:pt x="161" y="124"/>
                  </a:lnTo>
                  <a:lnTo>
                    <a:pt x="174" y="127"/>
                  </a:lnTo>
                  <a:lnTo>
                    <a:pt x="177" y="141"/>
                  </a:lnTo>
                  <a:lnTo>
                    <a:pt x="188" y="153"/>
                  </a:lnTo>
                  <a:lnTo>
                    <a:pt x="209" y="144"/>
                  </a:lnTo>
                  <a:lnTo>
                    <a:pt x="204" y="135"/>
                  </a:lnTo>
                  <a:lnTo>
                    <a:pt x="207" y="126"/>
                  </a:lnTo>
                  <a:lnTo>
                    <a:pt x="198" y="115"/>
                  </a:lnTo>
                  <a:lnTo>
                    <a:pt x="207" y="103"/>
                  </a:lnTo>
                  <a:lnTo>
                    <a:pt x="189" y="102"/>
                  </a:lnTo>
                  <a:lnTo>
                    <a:pt x="173" y="93"/>
                  </a:lnTo>
                  <a:lnTo>
                    <a:pt x="155" y="88"/>
                  </a:lnTo>
                  <a:lnTo>
                    <a:pt x="147" y="78"/>
                  </a:lnTo>
                  <a:lnTo>
                    <a:pt x="161" y="73"/>
                  </a:lnTo>
                  <a:lnTo>
                    <a:pt x="156" y="63"/>
                  </a:lnTo>
                  <a:lnTo>
                    <a:pt x="135" y="55"/>
                  </a:lnTo>
                  <a:lnTo>
                    <a:pt x="123" y="39"/>
                  </a:lnTo>
                  <a:lnTo>
                    <a:pt x="132" y="27"/>
                  </a:lnTo>
                  <a:lnTo>
                    <a:pt x="116" y="15"/>
                  </a:lnTo>
                  <a:lnTo>
                    <a:pt x="102" y="15"/>
                  </a:lnTo>
                  <a:lnTo>
                    <a:pt x="99" y="1"/>
                  </a:lnTo>
                  <a:lnTo>
                    <a:pt x="84" y="0"/>
                  </a:lnTo>
                  <a:lnTo>
                    <a:pt x="80" y="10"/>
                  </a:lnTo>
                  <a:lnTo>
                    <a:pt x="48" y="9"/>
                  </a:lnTo>
                  <a:lnTo>
                    <a:pt x="0" y="18"/>
                  </a:lnTo>
                  <a:lnTo>
                    <a:pt x="3" y="31"/>
                  </a:lnTo>
                  <a:lnTo>
                    <a:pt x="12" y="39"/>
                  </a:lnTo>
                  <a:lnTo>
                    <a:pt x="17" y="51"/>
                  </a:lnTo>
                  <a:lnTo>
                    <a:pt x="11" y="64"/>
                  </a:lnTo>
                  <a:lnTo>
                    <a:pt x="17" y="76"/>
                  </a:lnTo>
                  <a:lnTo>
                    <a:pt x="26" y="87"/>
                  </a:lnTo>
                  <a:lnTo>
                    <a:pt x="41" y="91"/>
                  </a:lnTo>
                  <a:lnTo>
                    <a:pt x="59" y="91"/>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55" name="Freeform 252">
              <a:extLst>
                <a:ext uri="{FF2B5EF4-FFF2-40B4-BE49-F238E27FC236}">
                  <a16:creationId xmlns:a16="http://schemas.microsoft.com/office/drawing/2014/main" id="{7E835415-EEB1-4018-91BB-13F0271EDEAD}"/>
                </a:ext>
              </a:extLst>
            </p:cNvPr>
            <p:cNvSpPr>
              <a:spLocks/>
            </p:cNvSpPr>
            <p:nvPr/>
          </p:nvSpPr>
          <p:spPr bwMode="auto">
            <a:xfrm>
              <a:off x="5207885" y="3058559"/>
              <a:ext cx="29671" cy="17178"/>
            </a:xfrm>
            <a:custGeom>
              <a:avLst/>
              <a:gdLst>
                <a:gd name="T0" fmla="*/ 2147483647 w 98"/>
                <a:gd name="T1" fmla="*/ 2147483647 h 51"/>
                <a:gd name="T2" fmla="*/ 0 w 98"/>
                <a:gd name="T3" fmla="*/ 2147483647 h 51"/>
                <a:gd name="T4" fmla="*/ 2147483647 w 98"/>
                <a:gd name="T5" fmla="*/ 0 h 51"/>
                <a:gd name="T6" fmla="*/ 2147483647 w 98"/>
                <a:gd name="T7" fmla="*/ 2147483647 h 51"/>
                <a:gd name="T8" fmla="*/ 2147483647 w 98"/>
                <a:gd name="T9" fmla="*/ 2147483647 h 51"/>
                <a:gd name="T10" fmla="*/ 2147483647 w 98"/>
                <a:gd name="T11" fmla="*/ 2147483647 h 51"/>
                <a:gd name="T12" fmla="*/ 2147483647 w 98"/>
                <a:gd name="T13" fmla="*/ 2147483647 h 51"/>
                <a:gd name="T14" fmla="*/ 2147483647 w 98"/>
                <a:gd name="T15" fmla="*/ 2147483647 h 51"/>
                <a:gd name="T16" fmla="*/ 2147483647 w 98"/>
                <a:gd name="T17" fmla="*/ 2147483647 h 51"/>
                <a:gd name="T18" fmla="*/ 2147483647 w 98"/>
                <a:gd name="T19" fmla="*/ 2147483647 h 51"/>
                <a:gd name="T20" fmla="*/ 2147483647 w 98"/>
                <a:gd name="T21" fmla="*/ 2147483647 h 51"/>
                <a:gd name="T22" fmla="*/ 2147483647 w 98"/>
                <a:gd name="T23" fmla="*/ 2147483647 h 51"/>
                <a:gd name="T24" fmla="*/ 2147483647 w 98"/>
                <a:gd name="T25" fmla="*/ 2147483647 h 51"/>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w 98"/>
                <a:gd name="T40" fmla="*/ 0 h 51"/>
                <a:gd name="T41" fmla="*/ 98 w 98"/>
                <a:gd name="T42" fmla="*/ 51 h 51"/>
              </a:gdLst>
              <a:ahLst/>
              <a:cxnLst>
                <a:cxn ang="T26">
                  <a:pos x="T0" y="T1"/>
                </a:cxn>
                <a:cxn ang="T27">
                  <a:pos x="T2" y="T3"/>
                </a:cxn>
                <a:cxn ang="T28">
                  <a:pos x="T4" y="T5"/>
                </a:cxn>
                <a:cxn ang="T29">
                  <a:pos x="T6" y="T7"/>
                </a:cxn>
                <a:cxn ang="T30">
                  <a:pos x="T8" y="T9"/>
                </a:cxn>
                <a:cxn ang="T31">
                  <a:pos x="T10" y="T11"/>
                </a:cxn>
                <a:cxn ang="T32">
                  <a:pos x="T12" y="T13"/>
                </a:cxn>
                <a:cxn ang="T33">
                  <a:pos x="T14" y="T15"/>
                </a:cxn>
                <a:cxn ang="T34">
                  <a:pos x="T16" y="T17"/>
                </a:cxn>
                <a:cxn ang="T35">
                  <a:pos x="T18" y="T19"/>
                </a:cxn>
                <a:cxn ang="T36">
                  <a:pos x="T20" y="T21"/>
                </a:cxn>
                <a:cxn ang="T37">
                  <a:pos x="T22" y="T23"/>
                </a:cxn>
                <a:cxn ang="T38">
                  <a:pos x="T24" y="T25"/>
                </a:cxn>
              </a:cxnLst>
              <a:rect l="T39" t="T40" r="T41" b="T42"/>
              <a:pathLst>
                <a:path w="98" h="51">
                  <a:moveTo>
                    <a:pt x="20" y="25"/>
                  </a:moveTo>
                  <a:lnTo>
                    <a:pt x="0" y="7"/>
                  </a:lnTo>
                  <a:lnTo>
                    <a:pt x="18" y="0"/>
                  </a:lnTo>
                  <a:lnTo>
                    <a:pt x="32" y="12"/>
                  </a:lnTo>
                  <a:lnTo>
                    <a:pt x="48" y="13"/>
                  </a:lnTo>
                  <a:lnTo>
                    <a:pt x="65" y="9"/>
                  </a:lnTo>
                  <a:lnTo>
                    <a:pt x="71" y="22"/>
                  </a:lnTo>
                  <a:lnTo>
                    <a:pt x="84" y="25"/>
                  </a:lnTo>
                  <a:lnTo>
                    <a:pt x="87" y="39"/>
                  </a:lnTo>
                  <a:lnTo>
                    <a:pt x="98" y="51"/>
                  </a:lnTo>
                  <a:lnTo>
                    <a:pt x="75" y="51"/>
                  </a:lnTo>
                  <a:lnTo>
                    <a:pt x="51" y="46"/>
                  </a:lnTo>
                  <a:lnTo>
                    <a:pt x="20" y="25"/>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56" name="Freeform 43">
              <a:extLst>
                <a:ext uri="{FF2B5EF4-FFF2-40B4-BE49-F238E27FC236}">
                  <a16:creationId xmlns:a16="http://schemas.microsoft.com/office/drawing/2014/main" id="{7542AE03-6253-486F-95D3-560B393CE971}"/>
                </a:ext>
              </a:extLst>
            </p:cNvPr>
            <p:cNvSpPr>
              <a:spLocks noChangeAspect="1"/>
            </p:cNvSpPr>
            <p:nvPr/>
          </p:nvSpPr>
          <p:spPr bwMode="auto">
            <a:xfrm rot="287104">
              <a:off x="4747190" y="2994529"/>
              <a:ext cx="29672" cy="71837"/>
            </a:xfrm>
            <a:custGeom>
              <a:avLst/>
              <a:gdLst>
                <a:gd name="T0" fmla="*/ 2147483647 w 456"/>
                <a:gd name="T1" fmla="*/ 2147483647 h 1107"/>
                <a:gd name="T2" fmla="*/ 2147483647 w 456"/>
                <a:gd name="T3" fmla="*/ 2147483647 h 1107"/>
                <a:gd name="T4" fmla="*/ 2147483647 w 456"/>
                <a:gd name="T5" fmla="*/ 2147483647 h 1107"/>
                <a:gd name="T6" fmla="*/ 2147483647 w 456"/>
                <a:gd name="T7" fmla="*/ 2147483647 h 1107"/>
                <a:gd name="T8" fmla="*/ 2147483647 w 456"/>
                <a:gd name="T9" fmla="*/ 2147483647 h 1107"/>
                <a:gd name="T10" fmla="*/ 2147483647 w 456"/>
                <a:gd name="T11" fmla="*/ 2147483647 h 1107"/>
                <a:gd name="T12" fmla="*/ 2147483647 w 456"/>
                <a:gd name="T13" fmla="*/ 2147483647 h 1107"/>
                <a:gd name="T14" fmla="*/ 2147483647 w 456"/>
                <a:gd name="T15" fmla="*/ 2147483647 h 1107"/>
                <a:gd name="T16" fmla="*/ 2147483647 w 456"/>
                <a:gd name="T17" fmla="*/ 2147483647 h 1107"/>
                <a:gd name="T18" fmla="*/ 2147483647 w 456"/>
                <a:gd name="T19" fmla="*/ 2147483647 h 1107"/>
                <a:gd name="T20" fmla="*/ 2147483647 w 456"/>
                <a:gd name="T21" fmla="*/ 2147483647 h 1107"/>
                <a:gd name="T22" fmla="*/ 2147483647 w 456"/>
                <a:gd name="T23" fmla="*/ 2147483647 h 1107"/>
                <a:gd name="T24" fmla="*/ 2147483647 w 456"/>
                <a:gd name="T25" fmla="*/ 0 h 1107"/>
                <a:gd name="T26" fmla="*/ 2147483647 w 456"/>
                <a:gd name="T27" fmla="*/ 2147483647 h 1107"/>
                <a:gd name="T28" fmla="*/ 2147483647 w 456"/>
                <a:gd name="T29" fmla="*/ 2147483647 h 1107"/>
                <a:gd name="T30" fmla="*/ 2147483647 w 456"/>
                <a:gd name="T31" fmla="*/ 2147483647 h 1107"/>
                <a:gd name="T32" fmla="*/ 2147483647 w 456"/>
                <a:gd name="T33" fmla="*/ 2147483647 h 1107"/>
                <a:gd name="T34" fmla="*/ 0 w 456"/>
                <a:gd name="T35" fmla="*/ 2147483647 h 1107"/>
                <a:gd name="T36" fmla="*/ 2147483647 w 456"/>
                <a:gd name="T37" fmla="*/ 2147483647 h 1107"/>
                <a:gd name="T38" fmla="*/ 2147483647 w 456"/>
                <a:gd name="T39" fmla="*/ 2147483647 h 1107"/>
                <a:gd name="T40" fmla="*/ 2147483647 w 456"/>
                <a:gd name="T41" fmla="*/ 2147483647 h 1107"/>
                <a:gd name="T42" fmla="*/ 2147483647 w 456"/>
                <a:gd name="T43" fmla="*/ 2147483647 h 1107"/>
                <a:gd name="T44" fmla="*/ 2147483647 w 456"/>
                <a:gd name="T45" fmla="*/ 2147483647 h 1107"/>
                <a:gd name="T46" fmla="*/ 2147483647 w 456"/>
                <a:gd name="T47" fmla="*/ 2147483647 h 1107"/>
                <a:gd name="T48" fmla="*/ 2147483647 w 456"/>
                <a:gd name="T49" fmla="*/ 2147483647 h 1107"/>
                <a:gd name="T50" fmla="*/ 2147483647 w 456"/>
                <a:gd name="T51" fmla="*/ 2147483647 h 1107"/>
                <a:gd name="T52" fmla="*/ 2147483647 w 456"/>
                <a:gd name="T53" fmla="*/ 2147483647 h 1107"/>
                <a:gd name="T54" fmla="*/ 2147483647 w 456"/>
                <a:gd name="T55" fmla="*/ 2147483647 h 1107"/>
                <a:gd name="T56" fmla="*/ 2147483647 w 456"/>
                <a:gd name="T57" fmla="*/ 2147483647 h 1107"/>
                <a:gd name="T58" fmla="*/ 2147483647 w 456"/>
                <a:gd name="T59" fmla="*/ 2147483647 h 1107"/>
                <a:gd name="T60" fmla="*/ 2147483647 w 456"/>
                <a:gd name="T61" fmla="*/ 2147483647 h 1107"/>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w 456"/>
                <a:gd name="T94" fmla="*/ 0 h 1107"/>
                <a:gd name="T95" fmla="*/ 620 w 456"/>
                <a:gd name="T96" fmla="*/ 1089 h 1107"/>
              </a:gdLst>
              <a:ahLst/>
              <a:cxnLst>
                <a:cxn ang="T62">
                  <a:pos x="T0" y="T1"/>
                </a:cxn>
                <a:cxn ang="T63">
                  <a:pos x="T2" y="T3"/>
                </a:cxn>
                <a:cxn ang="T64">
                  <a:pos x="T4" y="T5"/>
                </a:cxn>
                <a:cxn ang="T65">
                  <a:pos x="T6" y="T7"/>
                </a:cxn>
                <a:cxn ang="T66">
                  <a:pos x="T8" y="T9"/>
                </a:cxn>
                <a:cxn ang="T67">
                  <a:pos x="T10" y="T11"/>
                </a:cxn>
                <a:cxn ang="T68">
                  <a:pos x="T12" y="T13"/>
                </a:cxn>
                <a:cxn ang="T69">
                  <a:pos x="T14" y="T15"/>
                </a:cxn>
                <a:cxn ang="T70">
                  <a:pos x="T16" y="T17"/>
                </a:cxn>
                <a:cxn ang="T71">
                  <a:pos x="T18" y="T19"/>
                </a:cxn>
                <a:cxn ang="T72">
                  <a:pos x="T20" y="T21"/>
                </a:cxn>
                <a:cxn ang="T73">
                  <a:pos x="T22" y="T23"/>
                </a:cxn>
                <a:cxn ang="T74">
                  <a:pos x="T24" y="T25"/>
                </a:cxn>
                <a:cxn ang="T75">
                  <a:pos x="T26" y="T27"/>
                </a:cxn>
                <a:cxn ang="T76">
                  <a:pos x="T28" y="T29"/>
                </a:cxn>
                <a:cxn ang="T77">
                  <a:pos x="T30" y="T31"/>
                </a:cxn>
                <a:cxn ang="T78">
                  <a:pos x="T32" y="T33"/>
                </a:cxn>
                <a:cxn ang="T79">
                  <a:pos x="T34" y="T35"/>
                </a:cxn>
                <a:cxn ang="T80">
                  <a:pos x="T36" y="T37"/>
                </a:cxn>
                <a:cxn ang="T81">
                  <a:pos x="T38" y="T39"/>
                </a:cxn>
                <a:cxn ang="T82">
                  <a:pos x="T40" y="T41"/>
                </a:cxn>
                <a:cxn ang="T83">
                  <a:pos x="T42" y="T43"/>
                </a:cxn>
                <a:cxn ang="T84">
                  <a:pos x="T44" y="T45"/>
                </a:cxn>
                <a:cxn ang="T85">
                  <a:pos x="T46" y="T47"/>
                </a:cxn>
                <a:cxn ang="T86">
                  <a:pos x="T48" y="T49"/>
                </a:cxn>
                <a:cxn ang="T87">
                  <a:pos x="T50" y="T51"/>
                </a:cxn>
                <a:cxn ang="T88">
                  <a:pos x="T52" y="T53"/>
                </a:cxn>
                <a:cxn ang="T89">
                  <a:pos x="T54" y="T55"/>
                </a:cxn>
                <a:cxn ang="T90">
                  <a:pos x="T56" y="T57"/>
                </a:cxn>
                <a:cxn ang="T91">
                  <a:pos x="T58" y="T59"/>
                </a:cxn>
                <a:cxn ang="T92">
                  <a:pos x="T60" y="T61"/>
                </a:cxn>
              </a:cxnLst>
              <a:rect l="T93" t="T94" r="T95" b="T96"/>
              <a:pathLst>
                <a:path w="456" h="1107">
                  <a:moveTo>
                    <a:pt x="232" y="1107"/>
                  </a:moveTo>
                  <a:lnTo>
                    <a:pt x="310" y="1031"/>
                  </a:lnTo>
                  <a:lnTo>
                    <a:pt x="391" y="938"/>
                  </a:lnTo>
                  <a:lnTo>
                    <a:pt x="441" y="827"/>
                  </a:lnTo>
                  <a:lnTo>
                    <a:pt x="456" y="687"/>
                  </a:lnTo>
                  <a:lnTo>
                    <a:pt x="370" y="623"/>
                  </a:lnTo>
                  <a:lnTo>
                    <a:pt x="313" y="525"/>
                  </a:lnTo>
                  <a:lnTo>
                    <a:pt x="298" y="437"/>
                  </a:lnTo>
                  <a:lnTo>
                    <a:pt x="321" y="334"/>
                  </a:lnTo>
                  <a:lnTo>
                    <a:pt x="370" y="247"/>
                  </a:lnTo>
                  <a:lnTo>
                    <a:pt x="266" y="176"/>
                  </a:lnTo>
                  <a:lnTo>
                    <a:pt x="210" y="112"/>
                  </a:lnTo>
                  <a:lnTo>
                    <a:pt x="198" y="59"/>
                  </a:lnTo>
                  <a:lnTo>
                    <a:pt x="165" y="62"/>
                  </a:lnTo>
                  <a:lnTo>
                    <a:pt x="132" y="12"/>
                  </a:lnTo>
                  <a:lnTo>
                    <a:pt x="102" y="0"/>
                  </a:lnTo>
                  <a:lnTo>
                    <a:pt x="87" y="29"/>
                  </a:lnTo>
                  <a:lnTo>
                    <a:pt x="58" y="78"/>
                  </a:lnTo>
                  <a:lnTo>
                    <a:pt x="37" y="144"/>
                  </a:lnTo>
                  <a:lnTo>
                    <a:pt x="0" y="200"/>
                  </a:lnTo>
                  <a:lnTo>
                    <a:pt x="24" y="240"/>
                  </a:lnTo>
                  <a:lnTo>
                    <a:pt x="49" y="273"/>
                  </a:lnTo>
                  <a:lnTo>
                    <a:pt x="6" y="308"/>
                  </a:lnTo>
                  <a:lnTo>
                    <a:pt x="76" y="382"/>
                  </a:lnTo>
                  <a:lnTo>
                    <a:pt x="76" y="477"/>
                  </a:lnTo>
                  <a:lnTo>
                    <a:pt x="51" y="541"/>
                  </a:lnTo>
                  <a:lnTo>
                    <a:pt x="20" y="595"/>
                  </a:lnTo>
                  <a:lnTo>
                    <a:pt x="45" y="690"/>
                  </a:lnTo>
                  <a:lnTo>
                    <a:pt x="51" y="777"/>
                  </a:lnTo>
                  <a:lnTo>
                    <a:pt x="43" y="841"/>
                  </a:lnTo>
                  <a:lnTo>
                    <a:pt x="76" y="928"/>
                  </a:lnTo>
                  <a:lnTo>
                    <a:pt x="147" y="976"/>
                  </a:lnTo>
                  <a:lnTo>
                    <a:pt x="232" y="1107"/>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57" name="Freeform 42">
              <a:extLst>
                <a:ext uri="{FF2B5EF4-FFF2-40B4-BE49-F238E27FC236}">
                  <a16:creationId xmlns:a16="http://schemas.microsoft.com/office/drawing/2014/main" id="{2B3F9E1E-E3A0-4FCD-BDEF-DF4C1F8334B0}"/>
                </a:ext>
              </a:extLst>
            </p:cNvPr>
            <p:cNvSpPr>
              <a:spLocks noChangeAspect="1"/>
            </p:cNvSpPr>
            <p:nvPr/>
          </p:nvSpPr>
          <p:spPr bwMode="auto">
            <a:xfrm>
              <a:off x="4740944" y="2910199"/>
              <a:ext cx="73399" cy="101509"/>
            </a:xfrm>
            <a:custGeom>
              <a:avLst/>
              <a:gdLst>
                <a:gd name="T0" fmla="*/ 2147483647 w 237"/>
                <a:gd name="T1" fmla="*/ 2147483647 h 324"/>
                <a:gd name="T2" fmla="*/ 2147483647 w 237"/>
                <a:gd name="T3" fmla="*/ 2147483647 h 324"/>
                <a:gd name="T4" fmla="*/ 2147483647 w 237"/>
                <a:gd name="T5" fmla="*/ 2147483647 h 324"/>
                <a:gd name="T6" fmla="*/ 2147483647 w 237"/>
                <a:gd name="T7" fmla="*/ 2147483647 h 324"/>
                <a:gd name="T8" fmla="*/ 2147483647 w 237"/>
                <a:gd name="T9" fmla="*/ 2147483647 h 324"/>
                <a:gd name="T10" fmla="*/ 2147483647 w 237"/>
                <a:gd name="T11" fmla="*/ 2147483647 h 324"/>
                <a:gd name="T12" fmla="*/ 2147483647 w 237"/>
                <a:gd name="T13" fmla="*/ 2147483647 h 324"/>
                <a:gd name="T14" fmla="*/ 2147483647 w 237"/>
                <a:gd name="T15" fmla="*/ 2147483647 h 324"/>
                <a:gd name="T16" fmla="*/ 2147483647 w 237"/>
                <a:gd name="T17" fmla="*/ 2147483647 h 324"/>
                <a:gd name="T18" fmla="*/ 2147483647 w 237"/>
                <a:gd name="T19" fmla="*/ 2147483647 h 324"/>
                <a:gd name="T20" fmla="*/ 2147483647 w 237"/>
                <a:gd name="T21" fmla="*/ 2147483647 h 324"/>
                <a:gd name="T22" fmla="*/ 2147483647 w 237"/>
                <a:gd name="T23" fmla="*/ 2147483647 h 324"/>
                <a:gd name="T24" fmla="*/ 2147483647 w 237"/>
                <a:gd name="T25" fmla="*/ 2147483647 h 324"/>
                <a:gd name="T26" fmla="*/ 2147483647 w 237"/>
                <a:gd name="T27" fmla="*/ 2147483647 h 324"/>
                <a:gd name="T28" fmla="*/ 2147483647 w 237"/>
                <a:gd name="T29" fmla="*/ 2147483647 h 324"/>
                <a:gd name="T30" fmla="*/ 2147483647 w 237"/>
                <a:gd name="T31" fmla="*/ 2147483647 h 324"/>
                <a:gd name="T32" fmla="*/ 2147483647 w 237"/>
                <a:gd name="T33" fmla="*/ 2147483647 h 324"/>
                <a:gd name="T34" fmla="*/ 2147483647 w 237"/>
                <a:gd name="T35" fmla="*/ 2147483647 h 324"/>
                <a:gd name="T36" fmla="*/ 2147483647 w 237"/>
                <a:gd name="T37" fmla="*/ 2147483647 h 324"/>
                <a:gd name="T38" fmla="*/ 0 w 237"/>
                <a:gd name="T39" fmla="*/ 2147483647 h 324"/>
                <a:gd name="T40" fmla="*/ 2147483647 w 237"/>
                <a:gd name="T41" fmla="*/ 2147483647 h 324"/>
                <a:gd name="T42" fmla="*/ 2147483647 w 237"/>
                <a:gd name="T43" fmla="*/ 2147483647 h 324"/>
                <a:gd name="T44" fmla="*/ 2147483647 w 237"/>
                <a:gd name="T45" fmla="*/ 0 h 324"/>
                <a:gd name="T46" fmla="*/ 2147483647 w 237"/>
                <a:gd name="T47" fmla="*/ 2147483647 h 324"/>
                <a:gd name="T48" fmla="*/ 2147483647 w 237"/>
                <a:gd name="T49" fmla="*/ 2147483647 h 324"/>
                <a:gd name="T50" fmla="*/ 2147483647 w 237"/>
                <a:gd name="T51" fmla="*/ 2147483647 h 324"/>
                <a:gd name="T52" fmla="*/ 2147483647 w 237"/>
                <a:gd name="T53" fmla="*/ 2147483647 h 324"/>
                <a:gd name="T54" fmla="*/ 2147483647 w 237"/>
                <a:gd name="T55" fmla="*/ 2147483647 h 324"/>
                <a:gd name="T56" fmla="*/ 2147483647 w 237"/>
                <a:gd name="T57" fmla="*/ 2147483647 h 324"/>
                <a:gd name="T58" fmla="*/ 2147483647 w 237"/>
                <a:gd name="T59" fmla="*/ 2147483647 h 324"/>
                <a:gd name="T60" fmla="*/ 2147483647 w 237"/>
                <a:gd name="T61" fmla="*/ 2147483647 h 324"/>
                <a:gd name="T62" fmla="*/ 2147483647 w 237"/>
                <a:gd name="T63" fmla="*/ 2147483647 h 324"/>
                <a:gd name="T64" fmla="*/ 2147483647 w 237"/>
                <a:gd name="T65" fmla="*/ 2147483647 h 324"/>
                <a:gd name="T66" fmla="*/ 2147483647 w 237"/>
                <a:gd name="T67" fmla="*/ 2147483647 h 324"/>
                <a:gd name="T68" fmla="*/ 2147483647 w 237"/>
                <a:gd name="T69" fmla="*/ 2147483647 h 324"/>
                <a:gd name="T70" fmla="*/ 2147483647 w 237"/>
                <a:gd name="T71" fmla="*/ 2147483647 h 324"/>
                <a:gd name="T72" fmla="*/ 2147483647 w 237"/>
                <a:gd name="T73" fmla="*/ 2147483647 h 324"/>
                <a:gd name="T74" fmla="*/ 2147483647 w 237"/>
                <a:gd name="T75" fmla="*/ 2147483647 h 324"/>
                <a:gd name="T76" fmla="*/ 2147483647 w 237"/>
                <a:gd name="T77" fmla="*/ 2147483647 h 324"/>
                <a:gd name="T78" fmla="*/ 2147483647 w 237"/>
                <a:gd name="T79" fmla="*/ 2147483647 h 324"/>
                <a:gd name="T80" fmla="*/ 2147483647 w 237"/>
                <a:gd name="T81" fmla="*/ 2147483647 h 324"/>
                <a:gd name="T82" fmla="*/ 2147483647 w 237"/>
                <a:gd name="T83" fmla="*/ 2147483647 h 324"/>
                <a:gd name="T84" fmla="*/ 2147483647 w 237"/>
                <a:gd name="T85" fmla="*/ 2147483647 h 324"/>
                <a:gd name="T86" fmla="*/ 2147483647 w 237"/>
                <a:gd name="T87" fmla="*/ 2147483647 h 324"/>
                <a:gd name="T88" fmla="*/ 2147483647 w 237"/>
                <a:gd name="T89" fmla="*/ 2147483647 h 324"/>
                <a:gd name="T90" fmla="*/ 2147483647 w 237"/>
                <a:gd name="T91" fmla="*/ 2147483647 h 324"/>
                <a:gd name="T92" fmla="*/ 2147483647 w 237"/>
                <a:gd name="T93" fmla="*/ 2147483647 h 324"/>
                <a:gd name="T94" fmla="*/ 2147483647 w 237"/>
                <a:gd name="T95" fmla="*/ 2147483647 h 324"/>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w 237"/>
                <a:gd name="T145" fmla="*/ 0 h 324"/>
                <a:gd name="T146" fmla="*/ 1162 w 237"/>
                <a:gd name="T147" fmla="*/ 1450 h 324"/>
              </a:gdLst>
              <a:ahLst/>
              <a:cxnLst>
                <a:cxn ang="T96">
                  <a:pos x="T0" y="T1"/>
                </a:cxn>
                <a:cxn ang="T97">
                  <a:pos x="T2" y="T3"/>
                </a:cxn>
                <a:cxn ang="T98">
                  <a:pos x="T4" y="T5"/>
                </a:cxn>
                <a:cxn ang="T99">
                  <a:pos x="T6" y="T7"/>
                </a:cxn>
                <a:cxn ang="T100">
                  <a:pos x="T8" y="T9"/>
                </a:cxn>
                <a:cxn ang="T101">
                  <a:pos x="T10" y="T11"/>
                </a:cxn>
                <a:cxn ang="T102">
                  <a:pos x="T12" y="T13"/>
                </a:cxn>
                <a:cxn ang="T103">
                  <a:pos x="T14" y="T15"/>
                </a:cxn>
                <a:cxn ang="T104">
                  <a:pos x="T16" y="T17"/>
                </a:cxn>
                <a:cxn ang="T105">
                  <a:pos x="T18" y="T19"/>
                </a:cxn>
                <a:cxn ang="T106">
                  <a:pos x="T20" y="T21"/>
                </a:cxn>
                <a:cxn ang="T107">
                  <a:pos x="T22" y="T23"/>
                </a:cxn>
                <a:cxn ang="T108">
                  <a:pos x="T24" y="T25"/>
                </a:cxn>
                <a:cxn ang="T109">
                  <a:pos x="T26" y="T27"/>
                </a:cxn>
                <a:cxn ang="T110">
                  <a:pos x="T28" y="T29"/>
                </a:cxn>
                <a:cxn ang="T111">
                  <a:pos x="T30" y="T31"/>
                </a:cxn>
                <a:cxn ang="T112">
                  <a:pos x="T32" y="T33"/>
                </a:cxn>
                <a:cxn ang="T113">
                  <a:pos x="T34" y="T35"/>
                </a:cxn>
                <a:cxn ang="T114">
                  <a:pos x="T36" y="T37"/>
                </a:cxn>
                <a:cxn ang="T115">
                  <a:pos x="T38" y="T39"/>
                </a:cxn>
                <a:cxn ang="T116">
                  <a:pos x="T40" y="T41"/>
                </a:cxn>
                <a:cxn ang="T117">
                  <a:pos x="T42" y="T43"/>
                </a:cxn>
                <a:cxn ang="T118">
                  <a:pos x="T44" y="T45"/>
                </a:cxn>
                <a:cxn ang="T119">
                  <a:pos x="T46" y="T47"/>
                </a:cxn>
                <a:cxn ang="T120">
                  <a:pos x="T48" y="T49"/>
                </a:cxn>
                <a:cxn ang="T121">
                  <a:pos x="T50" y="T51"/>
                </a:cxn>
                <a:cxn ang="T122">
                  <a:pos x="T52" y="T53"/>
                </a:cxn>
                <a:cxn ang="T123">
                  <a:pos x="T54" y="T55"/>
                </a:cxn>
                <a:cxn ang="T124">
                  <a:pos x="T56" y="T57"/>
                </a:cxn>
                <a:cxn ang="T125">
                  <a:pos x="T58" y="T59"/>
                </a:cxn>
                <a:cxn ang="T126">
                  <a:pos x="T60" y="T61"/>
                </a:cxn>
                <a:cxn ang="T127">
                  <a:pos x="T62" y="T63"/>
                </a:cxn>
                <a:cxn ang="T128">
                  <a:pos x="T64" y="T65"/>
                </a:cxn>
                <a:cxn ang="T129">
                  <a:pos x="T66" y="T67"/>
                </a:cxn>
                <a:cxn ang="T130">
                  <a:pos x="T68" y="T69"/>
                </a:cxn>
                <a:cxn ang="T131">
                  <a:pos x="T70" y="T71"/>
                </a:cxn>
                <a:cxn ang="T132">
                  <a:pos x="T72" y="T73"/>
                </a:cxn>
                <a:cxn ang="T133">
                  <a:pos x="T74" y="T75"/>
                </a:cxn>
                <a:cxn ang="T134">
                  <a:pos x="T76" y="T77"/>
                </a:cxn>
                <a:cxn ang="T135">
                  <a:pos x="T78" y="T79"/>
                </a:cxn>
                <a:cxn ang="T136">
                  <a:pos x="T80" y="T81"/>
                </a:cxn>
                <a:cxn ang="T137">
                  <a:pos x="T82" y="T83"/>
                </a:cxn>
                <a:cxn ang="T138">
                  <a:pos x="T84" y="T85"/>
                </a:cxn>
                <a:cxn ang="T139">
                  <a:pos x="T86" y="T87"/>
                </a:cxn>
                <a:cxn ang="T140">
                  <a:pos x="T88" y="T89"/>
                </a:cxn>
                <a:cxn ang="T141">
                  <a:pos x="T90" y="T91"/>
                </a:cxn>
                <a:cxn ang="T142">
                  <a:pos x="T92" y="T93"/>
                </a:cxn>
                <a:cxn ang="T143">
                  <a:pos x="T94" y="T95"/>
                </a:cxn>
              </a:cxnLst>
              <a:rect l="T144" t="T145" r="T146" b="T147"/>
              <a:pathLst>
                <a:path w="237" h="324">
                  <a:moveTo>
                    <a:pt x="84" y="252"/>
                  </a:moveTo>
                  <a:lnTo>
                    <a:pt x="69" y="243"/>
                  </a:lnTo>
                  <a:lnTo>
                    <a:pt x="56" y="242"/>
                  </a:lnTo>
                  <a:lnTo>
                    <a:pt x="49" y="238"/>
                  </a:lnTo>
                  <a:lnTo>
                    <a:pt x="36" y="219"/>
                  </a:lnTo>
                  <a:lnTo>
                    <a:pt x="31" y="213"/>
                  </a:lnTo>
                  <a:lnTo>
                    <a:pt x="22" y="200"/>
                  </a:lnTo>
                  <a:lnTo>
                    <a:pt x="33" y="200"/>
                  </a:lnTo>
                  <a:lnTo>
                    <a:pt x="33" y="186"/>
                  </a:lnTo>
                  <a:lnTo>
                    <a:pt x="24" y="181"/>
                  </a:lnTo>
                  <a:lnTo>
                    <a:pt x="24" y="166"/>
                  </a:lnTo>
                  <a:lnTo>
                    <a:pt x="41" y="171"/>
                  </a:lnTo>
                  <a:lnTo>
                    <a:pt x="41" y="158"/>
                  </a:lnTo>
                  <a:lnTo>
                    <a:pt x="36" y="145"/>
                  </a:lnTo>
                  <a:lnTo>
                    <a:pt x="26" y="150"/>
                  </a:lnTo>
                  <a:lnTo>
                    <a:pt x="18" y="133"/>
                  </a:lnTo>
                  <a:lnTo>
                    <a:pt x="25" y="120"/>
                  </a:lnTo>
                  <a:lnTo>
                    <a:pt x="19" y="93"/>
                  </a:lnTo>
                  <a:lnTo>
                    <a:pt x="23" y="77"/>
                  </a:lnTo>
                  <a:lnTo>
                    <a:pt x="8" y="39"/>
                  </a:lnTo>
                  <a:lnTo>
                    <a:pt x="0" y="21"/>
                  </a:lnTo>
                  <a:lnTo>
                    <a:pt x="23" y="9"/>
                  </a:lnTo>
                  <a:lnTo>
                    <a:pt x="54" y="10"/>
                  </a:lnTo>
                  <a:lnTo>
                    <a:pt x="83" y="0"/>
                  </a:lnTo>
                  <a:lnTo>
                    <a:pt x="100" y="12"/>
                  </a:lnTo>
                  <a:lnTo>
                    <a:pt x="113" y="23"/>
                  </a:lnTo>
                  <a:lnTo>
                    <a:pt x="122" y="32"/>
                  </a:lnTo>
                  <a:lnTo>
                    <a:pt x="140" y="51"/>
                  </a:lnTo>
                  <a:lnTo>
                    <a:pt x="165" y="89"/>
                  </a:lnTo>
                  <a:lnTo>
                    <a:pt x="198" y="105"/>
                  </a:lnTo>
                  <a:lnTo>
                    <a:pt x="215" y="129"/>
                  </a:lnTo>
                  <a:lnTo>
                    <a:pt x="228" y="155"/>
                  </a:lnTo>
                  <a:lnTo>
                    <a:pt x="206" y="179"/>
                  </a:lnTo>
                  <a:lnTo>
                    <a:pt x="212" y="189"/>
                  </a:lnTo>
                  <a:lnTo>
                    <a:pt x="216" y="201"/>
                  </a:lnTo>
                  <a:lnTo>
                    <a:pt x="228" y="203"/>
                  </a:lnTo>
                  <a:lnTo>
                    <a:pt x="237" y="224"/>
                  </a:lnTo>
                  <a:lnTo>
                    <a:pt x="227" y="245"/>
                  </a:lnTo>
                  <a:lnTo>
                    <a:pt x="207" y="270"/>
                  </a:lnTo>
                  <a:lnTo>
                    <a:pt x="194" y="288"/>
                  </a:lnTo>
                  <a:lnTo>
                    <a:pt x="192" y="312"/>
                  </a:lnTo>
                  <a:lnTo>
                    <a:pt x="169" y="309"/>
                  </a:lnTo>
                  <a:lnTo>
                    <a:pt x="158" y="317"/>
                  </a:lnTo>
                  <a:lnTo>
                    <a:pt x="142" y="313"/>
                  </a:lnTo>
                  <a:lnTo>
                    <a:pt x="125" y="314"/>
                  </a:lnTo>
                  <a:lnTo>
                    <a:pt x="112" y="322"/>
                  </a:lnTo>
                  <a:lnTo>
                    <a:pt x="101" y="324"/>
                  </a:lnTo>
                  <a:lnTo>
                    <a:pt x="80" y="308"/>
                  </a:lnTo>
                  <a:lnTo>
                    <a:pt x="71" y="293"/>
                  </a:lnTo>
                  <a:lnTo>
                    <a:pt x="70" y="282"/>
                  </a:lnTo>
                  <a:lnTo>
                    <a:pt x="69" y="270"/>
                  </a:lnTo>
                  <a:lnTo>
                    <a:pt x="70" y="261"/>
                  </a:lnTo>
                  <a:lnTo>
                    <a:pt x="79" y="260"/>
                  </a:lnTo>
                  <a:lnTo>
                    <a:pt x="84" y="252"/>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58" name="Freeform 44">
              <a:extLst>
                <a:ext uri="{FF2B5EF4-FFF2-40B4-BE49-F238E27FC236}">
                  <a16:creationId xmlns:a16="http://schemas.microsoft.com/office/drawing/2014/main" id="{BC73242F-57E2-4E3E-81D2-D650C8B53F83}"/>
                </a:ext>
              </a:extLst>
            </p:cNvPr>
            <p:cNvSpPr>
              <a:spLocks noChangeAspect="1"/>
            </p:cNvSpPr>
            <p:nvPr/>
          </p:nvSpPr>
          <p:spPr bwMode="auto">
            <a:xfrm rot="287104">
              <a:off x="4736259" y="2972666"/>
              <a:ext cx="31233" cy="40604"/>
            </a:xfrm>
            <a:custGeom>
              <a:avLst/>
              <a:gdLst>
                <a:gd name="T0" fmla="*/ 0 w 852"/>
                <a:gd name="T1" fmla="*/ 2147483647 h 1124"/>
                <a:gd name="T2" fmla="*/ 2147483647 w 852"/>
                <a:gd name="T3" fmla="*/ 2147483647 h 1124"/>
                <a:gd name="T4" fmla="*/ 2147483647 w 852"/>
                <a:gd name="T5" fmla="*/ 2147483647 h 1124"/>
                <a:gd name="T6" fmla="*/ 2147483647 w 852"/>
                <a:gd name="T7" fmla="*/ 2147483647 h 1124"/>
                <a:gd name="T8" fmla="*/ 2147483647 w 852"/>
                <a:gd name="T9" fmla="*/ 2147483647 h 1124"/>
                <a:gd name="T10" fmla="*/ 2147483647 w 852"/>
                <a:gd name="T11" fmla="*/ 2147483647 h 1124"/>
                <a:gd name="T12" fmla="*/ 2147483647 w 852"/>
                <a:gd name="T13" fmla="*/ 2147483647 h 1124"/>
                <a:gd name="T14" fmla="*/ 2147483647 w 852"/>
                <a:gd name="T15" fmla="*/ 2147483647 h 1124"/>
                <a:gd name="T16" fmla="*/ 2147483647 w 852"/>
                <a:gd name="T17" fmla="*/ 2147483647 h 1124"/>
                <a:gd name="T18" fmla="*/ 2147483647 w 852"/>
                <a:gd name="T19" fmla="*/ 2147483647 h 1124"/>
                <a:gd name="T20" fmla="*/ 2147483647 w 852"/>
                <a:gd name="T21" fmla="*/ 2147483647 h 1124"/>
                <a:gd name="T22" fmla="*/ 2147483647 w 852"/>
                <a:gd name="T23" fmla="*/ 2147483647 h 1124"/>
                <a:gd name="T24" fmla="*/ 2147483647 w 852"/>
                <a:gd name="T25" fmla="*/ 2147483647 h 1124"/>
                <a:gd name="T26" fmla="*/ 2147483647 w 852"/>
                <a:gd name="T27" fmla="*/ 0 h 1124"/>
                <a:gd name="T28" fmla="*/ 2147483647 w 852"/>
                <a:gd name="T29" fmla="*/ 2147483647 h 1124"/>
                <a:gd name="T30" fmla="*/ 2147483647 w 852"/>
                <a:gd name="T31" fmla="*/ 2147483647 h 1124"/>
                <a:gd name="T32" fmla="*/ 2147483647 w 852"/>
                <a:gd name="T33" fmla="*/ 2147483647 h 1124"/>
                <a:gd name="T34" fmla="*/ 0 w 852"/>
                <a:gd name="T35" fmla="*/ 2147483647 h 1124"/>
                <a:gd name="T36" fmla="*/ 2147483647 w 852"/>
                <a:gd name="T37" fmla="*/ 2147483647 h 1124"/>
                <a:gd name="T38" fmla="*/ 0 w 852"/>
                <a:gd name="T39" fmla="*/ 2147483647 h 1124"/>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w 852"/>
                <a:gd name="T61" fmla="*/ 0 h 1124"/>
                <a:gd name="T62" fmla="*/ 536 w 852"/>
                <a:gd name="T63" fmla="*/ 469 h 1124"/>
              </a:gdLst>
              <a:ahLst/>
              <a:cxnLst>
                <a:cxn ang="T40">
                  <a:pos x="T0" y="T1"/>
                </a:cxn>
                <a:cxn ang="T41">
                  <a:pos x="T2" y="T3"/>
                </a:cxn>
                <a:cxn ang="T42">
                  <a:pos x="T4" y="T5"/>
                </a:cxn>
                <a:cxn ang="T43">
                  <a:pos x="T6" y="T7"/>
                </a:cxn>
                <a:cxn ang="T44">
                  <a:pos x="T8" y="T9"/>
                </a:cxn>
                <a:cxn ang="T45">
                  <a:pos x="T10" y="T11"/>
                </a:cxn>
                <a:cxn ang="T46">
                  <a:pos x="T12" y="T13"/>
                </a:cxn>
                <a:cxn ang="T47">
                  <a:pos x="T14" y="T15"/>
                </a:cxn>
                <a:cxn ang="T48">
                  <a:pos x="T16" y="T17"/>
                </a:cxn>
                <a:cxn ang="T49">
                  <a:pos x="T18" y="T19"/>
                </a:cxn>
                <a:cxn ang="T50">
                  <a:pos x="T20" y="T21"/>
                </a:cxn>
                <a:cxn ang="T51">
                  <a:pos x="T22" y="T23"/>
                </a:cxn>
                <a:cxn ang="T52">
                  <a:pos x="T24" y="T25"/>
                </a:cxn>
                <a:cxn ang="T53">
                  <a:pos x="T26" y="T27"/>
                </a:cxn>
                <a:cxn ang="T54">
                  <a:pos x="T28" y="T29"/>
                </a:cxn>
                <a:cxn ang="T55">
                  <a:pos x="T30" y="T31"/>
                </a:cxn>
                <a:cxn ang="T56">
                  <a:pos x="T32" y="T33"/>
                </a:cxn>
                <a:cxn ang="T57">
                  <a:pos x="T34" y="T35"/>
                </a:cxn>
                <a:cxn ang="T58">
                  <a:pos x="T36" y="T37"/>
                </a:cxn>
                <a:cxn ang="T59">
                  <a:pos x="T38" y="T39"/>
                </a:cxn>
              </a:cxnLst>
              <a:rect l="T60" t="T61" r="T62" b="T63"/>
              <a:pathLst>
                <a:path w="852" h="1124">
                  <a:moveTo>
                    <a:pt x="48" y="692"/>
                  </a:moveTo>
                  <a:lnTo>
                    <a:pt x="53" y="774"/>
                  </a:lnTo>
                  <a:lnTo>
                    <a:pt x="90" y="832"/>
                  </a:lnTo>
                  <a:lnTo>
                    <a:pt x="115" y="923"/>
                  </a:lnTo>
                  <a:lnTo>
                    <a:pt x="182" y="923"/>
                  </a:lnTo>
                  <a:lnTo>
                    <a:pt x="211" y="855"/>
                  </a:lnTo>
                  <a:lnTo>
                    <a:pt x="221" y="932"/>
                  </a:lnTo>
                  <a:lnTo>
                    <a:pt x="283" y="942"/>
                  </a:lnTo>
                  <a:lnTo>
                    <a:pt x="341" y="971"/>
                  </a:lnTo>
                  <a:lnTo>
                    <a:pt x="370" y="1023"/>
                  </a:lnTo>
                  <a:lnTo>
                    <a:pt x="403" y="1124"/>
                  </a:lnTo>
                  <a:lnTo>
                    <a:pt x="480" y="1057"/>
                  </a:lnTo>
                  <a:lnTo>
                    <a:pt x="432" y="995"/>
                  </a:lnTo>
                  <a:lnTo>
                    <a:pt x="394" y="927"/>
                  </a:lnTo>
                  <a:lnTo>
                    <a:pt x="456" y="836"/>
                  </a:lnTo>
                  <a:lnTo>
                    <a:pt x="499" y="702"/>
                  </a:lnTo>
                  <a:lnTo>
                    <a:pt x="547" y="630"/>
                  </a:lnTo>
                  <a:lnTo>
                    <a:pt x="571" y="572"/>
                  </a:lnTo>
                  <a:lnTo>
                    <a:pt x="624" y="591"/>
                  </a:lnTo>
                  <a:lnTo>
                    <a:pt x="682" y="678"/>
                  </a:lnTo>
                  <a:lnTo>
                    <a:pt x="749" y="673"/>
                  </a:lnTo>
                  <a:lnTo>
                    <a:pt x="740" y="577"/>
                  </a:lnTo>
                  <a:lnTo>
                    <a:pt x="739" y="495"/>
                  </a:lnTo>
                  <a:lnTo>
                    <a:pt x="816" y="476"/>
                  </a:lnTo>
                  <a:lnTo>
                    <a:pt x="852" y="403"/>
                  </a:lnTo>
                  <a:lnTo>
                    <a:pt x="715" y="332"/>
                  </a:lnTo>
                  <a:lnTo>
                    <a:pt x="624" y="332"/>
                  </a:lnTo>
                  <a:lnTo>
                    <a:pt x="552" y="313"/>
                  </a:lnTo>
                  <a:lnTo>
                    <a:pt x="499" y="251"/>
                  </a:lnTo>
                  <a:lnTo>
                    <a:pt x="427" y="159"/>
                  </a:lnTo>
                  <a:lnTo>
                    <a:pt x="360" y="92"/>
                  </a:lnTo>
                  <a:lnTo>
                    <a:pt x="288" y="0"/>
                  </a:lnTo>
                  <a:lnTo>
                    <a:pt x="187" y="30"/>
                  </a:lnTo>
                  <a:lnTo>
                    <a:pt x="226" y="131"/>
                  </a:lnTo>
                  <a:lnTo>
                    <a:pt x="274" y="198"/>
                  </a:lnTo>
                  <a:lnTo>
                    <a:pt x="259" y="279"/>
                  </a:lnTo>
                  <a:lnTo>
                    <a:pt x="187" y="265"/>
                  </a:lnTo>
                  <a:lnTo>
                    <a:pt x="139" y="198"/>
                  </a:lnTo>
                  <a:lnTo>
                    <a:pt x="50" y="232"/>
                  </a:lnTo>
                  <a:lnTo>
                    <a:pt x="67" y="366"/>
                  </a:lnTo>
                  <a:lnTo>
                    <a:pt x="0" y="452"/>
                  </a:lnTo>
                  <a:lnTo>
                    <a:pt x="29" y="563"/>
                  </a:lnTo>
                  <a:lnTo>
                    <a:pt x="48" y="692"/>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59" name="Freeform 46">
              <a:extLst>
                <a:ext uri="{FF2B5EF4-FFF2-40B4-BE49-F238E27FC236}">
                  <a16:creationId xmlns:a16="http://schemas.microsoft.com/office/drawing/2014/main" id="{5EA0B5FB-8D95-4216-B9F5-0C0D744224BF}"/>
                </a:ext>
              </a:extLst>
            </p:cNvPr>
            <p:cNvSpPr>
              <a:spLocks noChangeAspect="1"/>
            </p:cNvSpPr>
            <p:nvPr/>
          </p:nvSpPr>
          <p:spPr bwMode="auto">
            <a:xfrm>
              <a:off x="4767493" y="3005462"/>
              <a:ext cx="45288" cy="34357"/>
            </a:xfrm>
            <a:custGeom>
              <a:avLst/>
              <a:gdLst>
                <a:gd name="T0" fmla="*/ 0 w 148"/>
                <a:gd name="T1" fmla="*/ 2147483647 h 113"/>
                <a:gd name="T2" fmla="*/ 2147483647 w 148"/>
                <a:gd name="T3" fmla="*/ 2147483647 h 113"/>
                <a:gd name="T4" fmla="*/ 2147483647 w 148"/>
                <a:gd name="T5" fmla="*/ 2147483647 h 113"/>
                <a:gd name="T6" fmla="*/ 2147483647 w 148"/>
                <a:gd name="T7" fmla="*/ 2147483647 h 113"/>
                <a:gd name="T8" fmla="*/ 2147483647 w 148"/>
                <a:gd name="T9" fmla="*/ 2147483647 h 113"/>
                <a:gd name="T10" fmla="*/ 2147483647 w 148"/>
                <a:gd name="T11" fmla="*/ 2147483647 h 113"/>
                <a:gd name="T12" fmla="*/ 2147483647 w 148"/>
                <a:gd name="T13" fmla="*/ 2147483647 h 113"/>
                <a:gd name="T14" fmla="*/ 2147483647 w 148"/>
                <a:gd name="T15" fmla="*/ 2147483647 h 113"/>
                <a:gd name="T16" fmla="*/ 2147483647 w 148"/>
                <a:gd name="T17" fmla="*/ 2147483647 h 113"/>
                <a:gd name="T18" fmla="*/ 2147483647 w 148"/>
                <a:gd name="T19" fmla="*/ 2147483647 h 113"/>
                <a:gd name="T20" fmla="*/ 2147483647 w 148"/>
                <a:gd name="T21" fmla="*/ 2147483647 h 113"/>
                <a:gd name="T22" fmla="*/ 2147483647 w 148"/>
                <a:gd name="T23" fmla="*/ 0 h 113"/>
                <a:gd name="T24" fmla="*/ 2147483647 w 148"/>
                <a:gd name="T25" fmla="*/ 2147483647 h 113"/>
                <a:gd name="T26" fmla="*/ 2147483647 w 148"/>
                <a:gd name="T27" fmla="*/ 2147483647 h 113"/>
                <a:gd name="T28" fmla="*/ 2147483647 w 148"/>
                <a:gd name="T29" fmla="*/ 2147483647 h 113"/>
                <a:gd name="T30" fmla="*/ 2147483647 w 148"/>
                <a:gd name="T31" fmla="*/ 2147483647 h 113"/>
                <a:gd name="T32" fmla="*/ 2147483647 w 148"/>
                <a:gd name="T33" fmla="*/ 2147483647 h 113"/>
                <a:gd name="T34" fmla="*/ 2147483647 w 148"/>
                <a:gd name="T35" fmla="*/ 2147483647 h 113"/>
                <a:gd name="T36" fmla="*/ 2147483647 w 148"/>
                <a:gd name="T37" fmla="*/ 2147483647 h 113"/>
                <a:gd name="T38" fmla="*/ 2147483647 w 148"/>
                <a:gd name="T39" fmla="*/ 2147483647 h 113"/>
                <a:gd name="T40" fmla="*/ 0 w 148"/>
                <a:gd name="T41" fmla="*/ 2147483647 h 113"/>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148"/>
                <a:gd name="T64" fmla="*/ 0 h 113"/>
                <a:gd name="T65" fmla="*/ 689 w 148"/>
                <a:gd name="T66" fmla="*/ 584 h 113"/>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148" h="113">
                  <a:moveTo>
                    <a:pt x="0" y="58"/>
                  </a:moveTo>
                  <a:lnTo>
                    <a:pt x="2" y="77"/>
                  </a:lnTo>
                  <a:lnTo>
                    <a:pt x="12" y="97"/>
                  </a:lnTo>
                  <a:lnTo>
                    <a:pt x="30" y="113"/>
                  </a:lnTo>
                  <a:lnTo>
                    <a:pt x="56" y="113"/>
                  </a:lnTo>
                  <a:lnTo>
                    <a:pt x="88" y="101"/>
                  </a:lnTo>
                  <a:lnTo>
                    <a:pt x="118" y="102"/>
                  </a:lnTo>
                  <a:lnTo>
                    <a:pt x="148" y="78"/>
                  </a:lnTo>
                  <a:lnTo>
                    <a:pt x="147" y="51"/>
                  </a:lnTo>
                  <a:lnTo>
                    <a:pt x="136" y="27"/>
                  </a:lnTo>
                  <a:lnTo>
                    <a:pt x="129" y="18"/>
                  </a:lnTo>
                  <a:lnTo>
                    <a:pt x="120" y="3"/>
                  </a:lnTo>
                  <a:lnTo>
                    <a:pt x="109" y="0"/>
                  </a:lnTo>
                  <a:lnTo>
                    <a:pt x="105" y="7"/>
                  </a:lnTo>
                  <a:lnTo>
                    <a:pt x="86" y="4"/>
                  </a:lnTo>
                  <a:lnTo>
                    <a:pt x="75" y="12"/>
                  </a:lnTo>
                  <a:lnTo>
                    <a:pt x="62" y="9"/>
                  </a:lnTo>
                  <a:lnTo>
                    <a:pt x="56" y="9"/>
                  </a:lnTo>
                  <a:lnTo>
                    <a:pt x="43" y="10"/>
                  </a:lnTo>
                  <a:lnTo>
                    <a:pt x="30" y="17"/>
                  </a:lnTo>
                  <a:lnTo>
                    <a:pt x="18" y="20"/>
                  </a:lnTo>
                  <a:lnTo>
                    <a:pt x="7" y="37"/>
                  </a:lnTo>
                  <a:lnTo>
                    <a:pt x="0" y="58"/>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grpSp>
          <p:nvGrpSpPr>
            <p:cNvPr id="260" name="Group 249">
              <a:extLst>
                <a:ext uri="{FF2B5EF4-FFF2-40B4-BE49-F238E27FC236}">
                  <a16:creationId xmlns:a16="http://schemas.microsoft.com/office/drawing/2014/main" id="{67974110-8658-47EC-97C6-8B9BF51BC857}"/>
                </a:ext>
              </a:extLst>
            </p:cNvPr>
            <p:cNvGrpSpPr>
              <a:grpSpLocks/>
            </p:cNvGrpSpPr>
            <p:nvPr/>
          </p:nvGrpSpPr>
          <p:grpSpPr bwMode="auto">
            <a:xfrm>
              <a:off x="6436921" y="3755066"/>
              <a:ext cx="17180" cy="14055"/>
              <a:chOff x="9180" y="8079"/>
              <a:chExt cx="13266" cy="10828"/>
            </a:xfrm>
            <a:grpFill/>
          </p:grpSpPr>
          <p:sp>
            <p:nvSpPr>
              <p:cNvPr id="311" name="Freeform 250">
                <a:extLst>
                  <a:ext uri="{FF2B5EF4-FFF2-40B4-BE49-F238E27FC236}">
                    <a16:creationId xmlns:a16="http://schemas.microsoft.com/office/drawing/2014/main" id="{A32C84AC-32A0-4B86-854B-8AD7A39E5CFB}"/>
                  </a:ext>
                </a:extLst>
              </p:cNvPr>
              <p:cNvSpPr>
                <a:spLocks/>
              </p:cNvSpPr>
              <p:nvPr/>
            </p:nvSpPr>
            <p:spPr bwMode="auto">
              <a:xfrm>
                <a:off x="9180" y="8079"/>
                <a:ext cx="10856" cy="10828"/>
              </a:xfrm>
              <a:custGeom>
                <a:avLst/>
                <a:gdLst>
                  <a:gd name="T0" fmla="*/ 666 w 10856"/>
                  <a:gd name="T1" fmla="*/ 4863 h 10828"/>
                  <a:gd name="T2" fmla="*/ 1242 w 10856"/>
                  <a:gd name="T3" fmla="*/ 5313 h 10828"/>
                  <a:gd name="T4" fmla="*/ 1962 w 10856"/>
                  <a:gd name="T5" fmla="*/ 5889 h 10828"/>
                  <a:gd name="T6" fmla="*/ 2376 w 10856"/>
                  <a:gd name="T7" fmla="*/ 6591 h 10828"/>
                  <a:gd name="T8" fmla="*/ 2520 w 10856"/>
                  <a:gd name="T9" fmla="*/ 7185 h 10828"/>
                  <a:gd name="T10" fmla="*/ 2468 w 10856"/>
                  <a:gd name="T11" fmla="*/ 8095 h 10828"/>
                  <a:gd name="T12" fmla="*/ 3236 w 10856"/>
                  <a:gd name="T13" fmla="*/ 8122 h 10828"/>
                  <a:gd name="T14" fmla="*/ 3693 w 10856"/>
                  <a:gd name="T15" fmla="*/ 7994 h 10828"/>
                  <a:gd name="T16" fmla="*/ 3986 w 10856"/>
                  <a:gd name="T17" fmla="*/ 8662 h 10828"/>
                  <a:gd name="T18" fmla="*/ 4315 w 10856"/>
                  <a:gd name="T19" fmla="*/ 9356 h 10828"/>
                  <a:gd name="T20" fmla="*/ 4781 w 10856"/>
                  <a:gd name="T21" fmla="*/ 9704 h 10828"/>
                  <a:gd name="T22" fmla="*/ 5138 w 10856"/>
                  <a:gd name="T23" fmla="*/ 10179 h 10828"/>
                  <a:gd name="T24" fmla="*/ 5604 w 10856"/>
                  <a:gd name="T25" fmla="*/ 10545 h 10828"/>
                  <a:gd name="T26" fmla="*/ 6107 w 10856"/>
                  <a:gd name="T27" fmla="*/ 10682 h 10828"/>
                  <a:gd name="T28" fmla="*/ 6829 w 10856"/>
                  <a:gd name="T29" fmla="*/ 10088 h 10828"/>
                  <a:gd name="T30" fmla="*/ 7350 w 10856"/>
                  <a:gd name="T31" fmla="*/ 9558 h 10828"/>
                  <a:gd name="T32" fmla="*/ 7423 w 10856"/>
                  <a:gd name="T33" fmla="*/ 9009 h 10828"/>
                  <a:gd name="T34" fmla="*/ 7963 w 10856"/>
                  <a:gd name="T35" fmla="*/ 8159 h 10828"/>
                  <a:gd name="T36" fmla="*/ 7597 w 10856"/>
                  <a:gd name="T37" fmla="*/ 8232 h 10828"/>
                  <a:gd name="T38" fmla="*/ 7924 w 10856"/>
                  <a:gd name="T39" fmla="*/ 7745 h 10828"/>
                  <a:gd name="T40" fmla="*/ 8219 w 10856"/>
                  <a:gd name="T41" fmla="*/ 7153 h 10828"/>
                  <a:gd name="T42" fmla="*/ 8329 w 10856"/>
                  <a:gd name="T43" fmla="*/ 6550 h 10828"/>
                  <a:gd name="T44" fmla="*/ 7844 w 10856"/>
                  <a:gd name="T45" fmla="*/ 6449 h 10828"/>
                  <a:gd name="T46" fmla="*/ 7634 w 10856"/>
                  <a:gd name="T47" fmla="*/ 5937 h 10828"/>
                  <a:gd name="T48" fmla="*/ 7597 w 10856"/>
                  <a:gd name="T49" fmla="*/ 5260 h 10828"/>
                  <a:gd name="T50" fmla="*/ 7515 w 10856"/>
                  <a:gd name="T51" fmla="*/ 4630 h 10828"/>
                  <a:gd name="T52" fmla="*/ 7451 w 10856"/>
                  <a:gd name="T53" fmla="*/ 3926 h 10828"/>
                  <a:gd name="T54" fmla="*/ 7204 w 10856"/>
                  <a:gd name="T55" fmla="*/ 3670 h 10828"/>
                  <a:gd name="T56" fmla="*/ 7259 w 10856"/>
                  <a:gd name="T57" fmla="*/ 3249 h 10828"/>
                  <a:gd name="T58" fmla="*/ 7807 w 10856"/>
                  <a:gd name="T59" fmla="*/ 2966 h 10828"/>
                  <a:gd name="T60" fmla="*/ 8356 w 10856"/>
                  <a:gd name="T61" fmla="*/ 2399 h 10828"/>
                  <a:gd name="T62" fmla="*/ 9270 w 10856"/>
                  <a:gd name="T63" fmla="*/ 2271 h 10828"/>
                  <a:gd name="T64" fmla="*/ 9535 w 10856"/>
                  <a:gd name="T65" fmla="*/ 1640 h 10828"/>
                  <a:gd name="T66" fmla="*/ 9720 w 10856"/>
                  <a:gd name="T67" fmla="*/ 1343 h 10828"/>
                  <a:gd name="T68" fmla="*/ 9525 w 10856"/>
                  <a:gd name="T69" fmla="*/ 1509 h 10828"/>
                  <a:gd name="T70" fmla="*/ 9125 w 10856"/>
                  <a:gd name="T71" fmla="*/ 1806 h 10828"/>
                  <a:gd name="T72" fmla="*/ 8951 w 10856"/>
                  <a:gd name="T73" fmla="*/ 1823 h 10828"/>
                  <a:gd name="T74" fmla="*/ 8835 w 10856"/>
                  <a:gd name="T75" fmla="*/ 1737 h 10828"/>
                  <a:gd name="T76" fmla="*/ 8775 w 10856"/>
                  <a:gd name="T77" fmla="*/ 1691 h 10828"/>
                  <a:gd name="T78" fmla="*/ 9008 w 10856"/>
                  <a:gd name="T79" fmla="*/ 1716 h 10828"/>
                  <a:gd name="T80" fmla="*/ 9290 w 10856"/>
                  <a:gd name="T81" fmla="*/ 1557 h 10828"/>
                  <a:gd name="T82" fmla="*/ 9791 w 10856"/>
                  <a:gd name="T83" fmla="*/ 974 h 10828"/>
                  <a:gd name="T84" fmla="*/ 9917 w 10856"/>
                  <a:gd name="T85" fmla="*/ 567 h 10828"/>
                  <a:gd name="T86" fmla="*/ 10145 w 10856"/>
                  <a:gd name="T87" fmla="*/ 465 h 10828"/>
                  <a:gd name="T88" fmla="*/ 10460 w 10856"/>
                  <a:gd name="T89" fmla="*/ 513 h 10828"/>
                  <a:gd name="T90" fmla="*/ 10856 w 10856"/>
                  <a:gd name="T91" fmla="*/ 471 h 10828"/>
                  <a:gd name="T92" fmla="*/ 10515 w 10856"/>
                  <a:gd name="T93" fmla="*/ 368 h 10828"/>
                  <a:gd name="T94" fmla="*/ 10356 w 10856"/>
                  <a:gd name="T95" fmla="*/ 152 h 10828"/>
                  <a:gd name="T96" fmla="*/ 10754 w 10856"/>
                  <a:gd name="T97" fmla="*/ 17 h 10828"/>
                  <a:gd name="T98" fmla="*/ 10205 w 10856"/>
                  <a:gd name="T99" fmla="*/ 89 h 10828"/>
                  <a:gd name="T100" fmla="*/ 9302 w 10856"/>
                  <a:gd name="T101" fmla="*/ 272 h 10828"/>
                  <a:gd name="T102" fmla="*/ 8123 w 10856"/>
                  <a:gd name="T103" fmla="*/ 762 h 10828"/>
                  <a:gd name="T104" fmla="*/ 7566 w 10856"/>
                  <a:gd name="T105" fmla="*/ 1118 h 10828"/>
                  <a:gd name="T106" fmla="*/ 6195 w 10856"/>
                  <a:gd name="T107" fmla="*/ 2066 h 10828"/>
                  <a:gd name="T108" fmla="*/ 5610 w 10856"/>
                  <a:gd name="T109" fmla="*/ 2640 h 10828"/>
                  <a:gd name="T110" fmla="*/ 5502 w 10856"/>
                  <a:gd name="T111" fmla="*/ 2775 h 10828"/>
                  <a:gd name="T112" fmla="*/ 4470 w 10856"/>
                  <a:gd name="T113" fmla="*/ 3542 h 10828"/>
                  <a:gd name="T114" fmla="*/ 3171 w 10856"/>
                  <a:gd name="T115" fmla="*/ 4151 h 10828"/>
                  <a:gd name="T116" fmla="*/ 1559 w 10856"/>
                  <a:gd name="T117" fmla="*/ 4673 h 10828"/>
                  <a:gd name="T118" fmla="*/ 639 w 10856"/>
                  <a:gd name="T119" fmla="*/ 4731 h 10828"/>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60000 65536"/>
                  <a:gd name="T175" fmla="*/ 0 60000 65536"/>
                  <a:gd name="T176" fmla="*/ 0 60000 65536"/>
                  <a:gd name="T177" fmla="*/ 0 60000 65536"/>
                  <a:gd name="T178" fmla="*/ 0 60000 65536"/>
                  <a:gd name="T179" fmla="*/ 0 60000 65536"/>
                  <a:gd name="T180" fmla="*/ 0 w 10856"/>
                  <a:gd name="T181" fmla="*/ 0 h 10828"/>
                  <a:gd name="T182" fmla="*/ 10856 w 10856"/>
                  <a:gd name="T183" fmla="*/ 10828 h 10828"/>
                </a:gdLst>
                <a:ahLst/>
                <a:cxnLst>
                  <a:cxn ang="T120">
                    <a:pos x="T0" y="T1"/>
                  </a:cxn>
                  <a:cxn ang="T121">
                    <a:pos x="T2" y="T3"/>
                  </a:cxn>
                  <a:cxn ang="T122">
                    <a:pos x="T4" y="T5"/>
                  </a:cxn>
                  <a:cxn ang="T123">
                    <a:pos x="T6" y="T7"/>
                  </a:cxn>
                  <a:cxn ang="T124">
                    <a:pos x="T8" y="T9"/>
                  </a:cxn>
                  <a:cxn ang="T125">
                    <a:pos x="T10" y="T11"/>
                  </a:cxn>
                  <a:cxn ang="T126">
                    <a:pos x="T12" y="T13"/>
                  </a:cxn>
                  <a:cxn ang="T127">
                    <a:pos x="T14" y="T15"/>
                  </a:cxn>
                  <a:cxn ang="T128">
                    <a:pos x="T16" y="T17"/>
                  </a:cxn>
                  <a:cxn ang="T129">
                    <a:pos x="T18" y="T19"/>
                  </a:cxn>
                  <a:cxn ang="T130">
                    <a:pos x="T20" y="T21"/>
                  </a:cxn>
                  <a:cxn ang="T131">
                    <a:pos x="T22" y="T23"/>
                  </a:cxn>
                  <a:cxn ang="T132">
                    <a:pos x="T24" y="T25"/>
                  </a:cxn>
                  <a:cxn ang="T133">
                    <a:pos x="T26" y="T27"/>
                  </a:cxn>
                  <a:cxn ang="T134">
                    <a:pos x="T28" y="T29"/>
                  </a:cxn>
                  <a:cxn ang="T135">
                    <a:pos x="T30" y="T31"/>
                  </a:cxn>
                  <a:cxn ang="T136">
                    <a:pos x="T32" y="T33"/>
                  </a:cxn>
                  <a:cxn ang="T137">
                    <a:pos x="T34" y="T35"/>
                  </a:cxn>
                  <a:cxn ang="T138">
                    <a:pos x="T36" y="T37"/>
                  </a:cxn>
                  <a:cxn ang="T139">
                    <a:pos x="T38" y="T39"/>
                  </a:cxn>
                  <a:cxn ang="T140">
                    <a:pos x="T40" y="T41"/>
                  </a:cxn>
                  <a:cxn ang="T141">
                    <a:pos x="T42" y="T43"/>
                  </a:cxn>
                  <a:cxn ang="T142">
                    <a:pos x="T44" y="T45"/>
                  </a:cxn>
                  <a:cxn ang="T143">
                    <a:pos x="T46" y="T47"/>
                  </a:cxn>
                  <a:cxn ang="T144">
                    <a:pos x="T48" y="T49"/>
                  </a:cxn>
                  <a:cxn ang="T145">
                    <a:pos x="T50" y="T51"/>
                  </a:cxn>
                  <a:cxn ang="T146">
                    <a:pos x="T52" y="T53"/>
                  </a:cxn>
                  <a:cxn ang="T147">
                    <a:pos x="T54" y="T55"/>
                  </a:cxn>
                  <a:cxn ang="T148">
                    <a:pos x="T56" y="T57"/>
                  </a:cxn>
                  <a:cxn ang="T149">
                    <a:pos x="T58" y="T59"/>
                  </a:cxn>
                  <a:cxn ang="T150">
                    <a:pos x="T60" y="T61"/>
                  </a:cxn>
                  <a:cxn ang="T151">
                    <a:pos x="T62" y="T63"/>
                  </a:cxn>
                  <a:cxn ang="T152">
                    <a:pos x="T64" y="T65"/>
                  </a:cxn>
                  <a:cxn ang="T153">
                    <a:pos x="T66" y="T67"/>
                  </a:cxn>
                  <a:cxn ang="T154">
                    <a:pos x="T68" y="T69"/>
                  </a:cxn>
                  <a:cxn ang="T155">
                    <a:pos x="T70" y="T71"/>
                  </a:cxn>
                  <a:cxn ang="T156">
                    <a:pos x="T72" y="T73"/>
                  </a:cxn>
                  <a:cxn ang="T157">
                    <a:pos x="T74" y="T75"/>
                  </a:cxn>
                  <a:cxn ang="T158">
                    <a:pos x="T76" y="T77"/>
                  </a:cxn>
                  <a:cxn ang="T159">
                    <a:pos x="T78" y="T79"/>
                  </a:cxn>
                  <a:cxn ang="T160">
                    <a:pos x="T80" y="T81"/>
                  </a:cxn>
                  <a:cxn ang="T161">
                    <a:pos x="T82" y="T83"/>
                  </a:cxn>
                  <a:cxn ang="T162">
                    <a:pos x="T84" y="T85"/>
                  </a:cxn>
                  <a:cxn ang="T163">
                    <a:pos x="T86" y="T87"/>
                  </a:cxn>
                  <a:cxn ang="T164">
                    <a:pos x="T88" y="T89"/>
                  </a:cxn>
                  <a:cxn ang="T165">
                    <a:pos x="T90" y="T91"/>
                  </a:cxn>
                  <a:cxn ang="T166">
                    <a:pos x="T92" y="T93"/>
                  </a:cxn>
                  <a:cxn ang="T167">
                    <a:pos x="T94" y="T95"/>
                  </a:cxn>
                  <a:cxn ang="T168">
                    <a:pos x="T96" y="T97"/>
                  </a:cxn>
                  <a:cxn ang="T169">
                    <a:pos x="T98" y="T99"/>
                  </a:cxn>
                  <a:cxn ang="T170">
                    <a:pos x="T100" y="T101"/>
                  </a:cxn>
                  <a:cxn ang="T171">
                    <a:pos x="T102" y="T103"/>
                  </a:cxn>
                  <a:cxn ang="T172">
                    <a:pos x="T104" y="T105"/>
                  </a:cxn>
                  <a:cxn ang="T173">
                    <a:pos x="T106" y="T107"/>
                  </a:cxn>
                  <a:cxn ang="T174">
                    <a:pos x="T108" y="T109"/>
                  </a:cxn>
                  <a:cxn ang="T175">
                    <a:pos x="T110" y="T111"/>
                  </a:cxn>
                  <a:cxn ang="T176">
                    <a:pos x="T112" y="T113"/>
                  </a:cxn>
                  <a:cxn ang="T177">
                    <a:pos x="T114" y="T115"/>
                  </a:cxn>
                  <a:cxn ang="T178">
                    <a:pos x="T116" y="T117"/>
                  </a:cxn>
                  <a:cxn ang="T179">
                    <a:pos x="T118" y="T119"/>
                  </a:cxn>
                </a:cxnLst>
                <a:rect l="T180" t="T181" r="T182" b="T183"/>
                <a:pathLst>
                  <a:path w="10856" h="10828">
                    <a:moveTo>
                      <a:pt x="0" y="4737"/>
                    </a:moveTo>
                    <a:lnTo>
                      <a:pt x="162" y="4863"/>
                    </a:lnTo>
                    <a:lnTo>
                      <a:pt x="432" y="4845"/>
                    </a:lnTo>
                    <a:lnTo>
                      <a:pt x="666" y="4863"/>
                    </a:lnTo>
                    <a:lnTo>
                      <a:pt x="936" y="4953"/>
                    </a:lnTo>
                    <a:lnTo>
                      <a:pt x="1044" y="5115"/>
                    </a:lnTo>
                    <a:lnTo>
                      <a:pt x="1152" y="5223"/>
                    </a:lnTo>
                    <a:lnTo>
                      <a:pt x="1242" y="5313"/>
                    </a:lnTo>
                    <a:lnTo>
                      <a:pt x="1422" y="5331"/>
                    </a:lnTo>
                    <a:lnTo>
                      <a:pt x="1656" y="5493"/>
                    </a:lnTo>
                    <a:lnTo>
                      <a:pt x="1890" y="5709"/>
                    </a:lnTo>
                    <a:lnTo>
                      <a:pt x="1962" y="5889"/>
                    </a:lnTo>
                    <a:lnTo>
                      <a:pt x="2124" y="6069"/>
                    </a:lnTo>
                    <a:lnTo>
                      <a:pt x="2196" y="6267"/>
                    </a:lnTo>
                    <a:lnTo>
                      <a:pt x="2286" y="6411"/>
                    </a:lnTo>
                    <a:lnTo>
                      <a:pt x="2376" y="6591"/>
                    </a:lnTo>
                    <a:lnTo>
                      <a:pt x="2394" y="6789"/>
                    </a:lnTo>
                    <a:lnTo>
                      <a:pt x="2376" y="6987"/>
                    </a:lnTo>
                    <a:lnTo>
                      <a:pt x="2394" y="7113"/>
                    </a:lnTo>
                    <a:lnTo>
                      <a:pt x="2520" y="7185"/>
                    </a:lnTo>
                    <a:lnTo>
                      <a:pt x="2628" y="7347"/>
                    </a:lnTo>
                    <a:lnTo>
                      <a:pt x="2556" y="7599"/>
                    </a:lnTo>
                    <a:lnTo>
                      <a:pt x="2484" y="7905"/>
                    </a:lnTo>
                    <a:lnTo>
                      <a:pt x="2468" y="8095"/>
                    </a:lnTo>
                    <a:lnTo>
                      <a:pt x="2523" y="8204"/>
                    </a:lnTo>
                    <a:lnTo>
                      <a:pt x="2724" y="8193"/>
                    </a:lnTo>
                    <a:lnTo>
                      <a:pt x="3060" y="8097"/>
                    </a:lnTo>
                    <a:lnTo>
                      <a:pt x="3236" y="8122"/>
                    </a:lnTo>
                    <a:lnTo>
                      <a:pt x="3373" y="8186"/>
                    </a:lnTo>
                    <a:lnTo>
                      <a:pt x="3510" y="8259"/>
                    </a:lnTo>
                    <a:lnTo>
                      <a:pt x="3565" y="8150"/>
                    </a:lnTo>
                    <a:lnTo>
                      <a:pt x="3693" y="7994"/>
                    </a:lnTo>
                    <a:lnTo>
                      <a:pt x="3867" y="8086"/>
                    </a:lnTo>
                    <a:lnTo>
                      <a:pt x="3858" y="8278"/>
                    </a:lnTo>
                    <a:lnTo>
                      <a:pt x="3922" y="8497"/>
                    </a:lnTo>
                    <a:lnTo>
                      <a:pt x="3986" y="8662"/>
                    </a:lnTo>
                    <a:lnTo>
                      <a:pt x="4086" y="8844"/>
                    </a:lnTo>
                    <a:lnTo>
                      <a:pt x="4132" y="9036"/>
                    </a:lnTo>
                    <a:lnTo>
                      <a:pt x="4196" y="9192"/>
                    </a:lnTo>
                    <a:lnTo>
                      <a:pt x="4315" y="9356"/>
                    </a:lnTo>
                    <a:lnTo>
                      <a:pt x="4507" y="9356"/>
                    </a:lnTo>
                    <a:lnTo>
                      <a:pt x="4662" y="9457"/>
                    </a:lnTo>
                    <a:lnTo>
                      <a:pt x="4781" y="9530"/>
                    </a:lnTo>
                    <a:lnTo>
                      <a:pt x="4781" y="9704"/>
                    </a:lnTo>
                    <a:lnTo>
                      <a:pt x="4854" y="9823"/>
                    </a:lnTo>
                    <a:lnTo>
                      <a:pt x="4891" y="9987"/>
                    </a:lnTo>
                    <a:lnTo>
                      <a:pt x="5065" y="10070"/>
                    </a:lnTo>
                    <a:lnTo>
                      <a:pt x="5138" y="10179"/>
                    </a:lnTo>
                    <a:lnTo>
                      <a:pt x="5183" y="10344"/>
                    </a:lnTo>
                    <a:lnTo>
                      <a:pt x="5375" y="10353"/>
                    </a:lnTo>
                    <a:lnTo>
                      <a:pt x="5549" y="10380"/>
                    </a:lnTo>
                    <a:lnTo>
                      <a:pt x="5604" y="10545"/>
                    </a:lnTo>
                    <a:lnTo>
                      <a:pt x="5494" y="10792"/>
                    </a:lnTo>
                    <a:lnTo>
                      <a:pt x="5622" y="10828"/>
                    </a:lnTo>
                    <a:lnTo>
                      <a:pt x="5860" y="10774"/>
                    </a:lnTo>
                    <a:lnTo>
                      <a:pt x="6107" y="10682"/>
                    </a:lnTo>
                    <a:lnTo>
                      <a:pt x="6262" y="10582"/>
                    </a:lnTo>
                    <a:lnTo>
                      <a:pt x="6427" y="10527"/>
                    </a:lnTo>
                    <a:lnTo>
                      <a:pt x="6628" y="10353"/>
                    </a:lnTo>
                    <a:lnTo>
                      <a:pt x="6829" y="10088"/>
                    </a:lnTo>
                    <a:lnTo>
                      <a:pt x="6966" y="9878"/>
                    </a:lnTo>
                    <a:lnTo>
                      <a:pt x="7140" y="9759"/>
                    </a:lnTo>
                    <a:lnTo>
                      <a:pt x="7204" y="9603"/>
                    </a:lnTo>
                    <a:lnTo>
                      <a:pt x="7350" y="9558"/>
                    </a:lnTo>
                    <a:lnTo>
                      <a:pt x="7451" y="9356"/>
                    </a:lnTo>
                    <a:lnTo>
                      <a:pt x="7506" y="9219"/>
                    </a:lnTo>
                    <a:lnTo>
                      <a:pt x="7396" y="9155"/>
                    </a:lnTo>
                    <a:lnTo>
                      <a:pt x="7423" y="9009"/>
                    </a:lnTo>
                    <a:lnTo>
                      <a:pt x="7561" y="8780"/>
                    </a:lnTo>
                    <a:lnTo>
                      <a:pt x="7707" y="8634"/>
                    </a:lnTo>
                    <a:lnTo>
                      <a:pt x="7835" y="8396"/>
                    </a:lnTo>
                    <a:lnTo>
                      <a:pt x="7963" y="8159"/>
                    </a:lnTo>
                    <a:lnTo>
                      <a:pt x="8027" y="8003"/>
                    </a:lnTo>
                    <a:lnTo>
                      <a:pt x="7881" y="8040"/>
                    </a:lnTo>
                    <a:lnTo>
                      <a:pt x="7734" y="8159"/>
                    </a:lnTo>
                    <a:lnTo>
                      <a:pt x="7597" y="8232"/>
                    </a:lnTo>
                    <a:lnTo>
                      <a:pt x="7588" y="8113"/>
                    </a:lnTo>
                    <a:lnTo>
                      <a:pt x="7689" y="8040"/>
                    </a:lnTo>
                    <a:lnTo>
                      <a:pt x="7789" y="7912"/>
                    </a:lnTo>
                    <a:lnTo>
                      <a:pt x="7924" y="7745"/>
                    </a:lnTo>
                    <a:lnTo>
                      <a:pt x="7992" y="7641"/>
                    </a:lnTo>
                    <a:lnTo>
                      <a:pt x="8091" y="7446"/>
                    </a:lnTo>
                    <a:lnTo>
                      <a:pt x="8201" y="7281"/>
                    </a:lnTo>
                    <a:lnTo>
                      <a:pt x="8219" y="7153"/>
                    </a:lnTo>
                    <a:lnTo>
                      <a:pt x="8274" y="7007"/>
                    </a:lnTo>
                    <a:lnTo>
                      <a:pt x="8274" y="6833"/>
                    </a:lnTo>
                    <a:lnTo>
                      <a:pt x="8301" y="6678"/>
                    </a:lnTo>
                    <a:lnTo>
                      <a:pt x="8329" y="6550"/>
                    </a:lnTo>
                    <a:lnTo>
                      <a:pt x="8292" y="6422"/>
                    </a:lnTo>
                    <a:lnTo>
                      <a:pt x="8137" y="6440"/>
                    </a:lnTo>
                    <a:lnTo>
                      <a:pt x="7972" y="6458"/>
                    </a:lnTo>
                    <a:lnTo>
                      <a:pt x="7844" y="6449"/>
                    </a:lnTo>
                    <a:lnTo>
                      <a:pt x="7753" y="6358"/>
                    </a:lnTo>
                    <a:lnTo>
                      <a:pt x="7707" y="6239"/>
                    </a:lnTo>
                    <a:lnTo>
                      <a:pt x="7679" y="6102"/>
                    </a:lnTo>
                    <a:lnTo>
                      <a:pt x="7634" y="5937"/>
                    </a:lnTo>
                    <a:lnTo>
                      <a:pt x="7625" y="5772"/>
                    </a:lnTo>
                    <a:lnTo>
                      <a:pt x="7634" y="5608"/>
                    </a:lnTo>
                    <a:lnTo>
                      <a:pt x="7625" y="5416"/>
                    </a:lnTo>
                    <a:lnTo>
                      <a:pt x="7597" y="5260"/>
                    </a:lnTo>
                    <a:lnTo>
                      <a:pt x="7643" y="5123"/>
                    </a:lnTo>
                    <a:lnTo>
                      <a:pt x="7625" y="4950"/>
                    </a:lnTo>
                    <a:lnTo>
                      <a:pt x="7588" y="4730"/>
                    </a:lnTo>
                    <a:lnTo>
                      <a:pt x="7515" y="4630"/>
                    </a:lnTo>
                    <a:lnTo>
                      <a:pt x="7497" y="4492"/>
                    </a:lnTo>
                    <a:lnTo>
                      <a:pt x="7469" y="4264"/>
                    </a:lnTo>
                    <a:lnTo>
                      <a:pt x="7433" y="4072"/>
                    </a:lnTo>
                    <a:lnTo>
                      <a:pt x="7451" y="3926"/>
                    </a:lnTo>
                    <a:lnTo>
                      <a:pt x="7460" y="3816"/>
                    </a:lnTo>
                    <a:lnTo>
                      <a:pt x="7359" y="3798"/>
                    </a:lnTo>
                    <a:lnTo>
                      <a:pt x="7286" y="3761"/>
                    </a:lnTo>
                    <a:lnTo>
                      <a:pt x="7204" y="3670"/>
                    </a:lnTo>
                    <a:lnTo>
                      <a:pt x="7277" y="3542"/>
                    </a:lnTo>
                    <a:lnTo>
                      <a:pt x="7286" y="3450"/>
                    </a:lnTo>
                    <a:lnTo>
                      <a:pt x="7204" y="3340"/>
                    </a:lnTo>
                    <a:lnTo>
                      <a:pt x="7259" y="3249"/>
                    </a:lnTo>
                    <a:lnTo>
                      <a:pt x="7405" y="3176"/>
                    </a:lnTo>
                    <a:lnTo>
                      <a:pt x="7606" y="3130"/>
                    </a:lnTo>
                    <a:lnTo>
                      <a:pt x="7743" y="3094"/>
                    </a:lnTo>
                    <a:lnTo>
                      <a:pt x="7807" y="2966"/>
                    </a:lnTo>
                    <a:lnTo>
                      <a:pt x="7871" y="2783"/>
                    </a:lnTo>
                    <a:lnTo>
                      <a:pt x="7935" y="2627"/>
                    </a:lnTo>
                    <a:lnTo>
                      <a:pt x="8100" y="2536"/>
                    </a:lnTo>
                    <a:lnTo>
                      <a:pt x="8356" y="2399"/>
                    </a:lnTo>
                    <a:lnTo>
                      <a:pt x="8594" y="2390"/>
                    </a:lnTo>
                    <a:lnTo>
                      <a:pt x="8859" y="2390"/>
                    </a:lnTo>
                    <a:lnTo>
                      <a:pt x="9204" y="2409"/>
                    </a:lnTo>
                    <a:lnTo>
                      <a:pt x="9270" y="2271"/>
                    </a:lnTo>
                    <a:lnTo>
                      <a:pt x="9396" y="2001"/>
                    </a:lnTo>
                    <a:lnTo>
                      <a:pt x="9398" y="1823"/>
                    </a:lnTo>
                    <a:lnTo>
                      <a:pt x="9444" y="1722"/>
                    </a:lnTo>
                    <a:lnTo>
                      <a:pt x="9535" y="1640"/>
                    </a:lnTo>
                    <a:lnTo>
                      <a:pt x="9609" y="1576"/>
                    </a:lnTo>
                    <a:lnTo>
                      <a:pt x="9761" y="1451"/>
                    </a:lnTo>
                    <a:lnTo>
                      <a:pt x="9756" y="1386"/>
                    </a:lnTo>
                    <a:lnTo>
                      <a:pt x="9720" y="1343"/>
                    </a:lnTo>
                    <a:lnTo>
                      <a:pt x="9683" y="1335"/>
                    </a:lnTo>
                    <a:lnTo>
                      <a:pt x="9626" y="1382"/>
                    </a:lnTo>
                    <a:lnTo>
                      <a:pt x="9593" y="1457"/>
                    </a:lnTo>
                    <a:lnTo>
                      <a:pt x="9525" y="1509"/>
                    </a:lnTo>
                    <a:lnTo>
                      <a:pt x="9440" y="1557"/>
                    </a:lnTo>
                    <a:lnTo>
                      <a:pt x="9320" y="1646"/>
                    </a:lnTo>
                    <a:lnTo>
                      <a:pt x="9210" y="1725"/>
                    </a:lnTo>
                    <a:lnTo>
                      <a:pt x="9125" y="1806"/>
                    </a:lnTo>
                    <a:lnTo>
                      <a:pt x="9069" y="1904"/>
                    </a:lnTo>
                    <a:lnTo>
                      <a:pt x="9059" y="1962"/>
                    </a:lnTo>
                    <a:lnTo>
                      <a:pt x="8966" y="1884"/>
                    </a:lnTo>
                    <a:lnTo>
                      <a:pt x="8951" y="1823"/>
                    </a:lnTo>
                    <a:lnTo>
                      <a:pt x="8955" y="1761"/>
                    </a:lnTo>
                    <a:lnTo>
                      <a:pt x="8913" y="1713"/>
                    </a:lnTo>
                    <a:lnTo>
                      <a:pt x="8871" y="1713"/>
                    </a:lnTo>
                    <a:lnTo>
                      <a:pt x="8835" y="1737"/>
                    </a:lnTo>
                    <a:lnTo>
                      <a:pt x="8796" y="1775"/>
                    </a:lnTo>
                    <a:lnTo>
                      <a:pt x="8757" y="1799"/>
                    </a:lnTo>
                    <a:lnTo>
                      <a:pt x="8738" y="1757"/>
                    </a:lnTo>
                    <a:lnTo>
                      <a:pt x="8775" y="1691"/>
                    </a:lnTo>
                    <a:lnTo>
                      <a:pt x="8855" y="1632"/>
                    </a:lnTo>
                    <a:lnTo>
                      <a:pt x="8925" y="1641"/>
                    </a:lnTo>
                    <a:lnTo>
                      <a:pt x="8969" y="1665"/>
                    </a:lnTo>
                    <a:lnTo>
                      <a:pt x="9008" y="1716"/>
                    </a:lnTo>
                    <a:lnTo>
                      <a:pt x="9026" y="1770"/>
                    </a:lnTo>
                    <a:lnTo>
                      <a:pt x="9090" y="1766"/>
                    </a:lnTo>
                    <a:lnTo>
                      <a:pt x="9201" y="1634"/>
                    </a:lnTo>
                    <a:lnTo>
                      <a:pt x="9290" y="1557"/>
                    </a:lnTo>
                    <a:lnTo>
                      <a:pt x="9474" y="1437"/>
                    </a:lnTo>
                    <a:lnTo>
                      <a:pt x="9602" y="1263"/>
                    </a:lnTo>
                    <a:lnTo>
                      <a:pt x="9686" y="1163"/>
                    </a:lnTo>
                    <a:lnTo>
                      <a:pt x="9791" y="974"/>
                    </a:lnTo>
                    <a:lnTo>
                      <a:pt x="9953" y="845"/>
                    </a:lnTo>
                    <a:lnTo>
                      <a:pt x="10002" y="768"/>
                    </a:lnTo>
                    <a:lnTo>
                      <a:pt x="9924" y="683"/>
                    </a:lnTo>
                    <a:lnTo>
                      <a:pt x="9917" y="567"/>
                    </a:lnTo>
                    <a:lnTo>
                      <a:pt x="9885" y="485"/>
                    </a:lnTo>
                    <a:lnTo>
                      <a:pt x="9909" y="434"/>
                    </a:lnTo>
                    <a:lnTo>
                      <a:pt x="10002" y="417"/>
                    </a:lnTo>
                    <a:lnTo>
                      <a:pt x="10145" y="465"/>
                    </a:lnTo>
                    <a:lnTo>
                      <a:pt x="10214" y="440"/>
                    </a:lnTo>
                    <a:lnTo>
                      <a:pt x="10299" y="387"/>
                    </a:lnTo>
                    <a:lnTo>
                      <a:pt x="10406" y="434"/>
                    </a:lnTo>
                    <a:lnTo>
                      <a:pt x="10460" y="513"/>
                    </a:lnTo>
                    <a:lnTo>
                      <a:pt x="10563" y="519"/>
                    </a:lnTo>
                    <a:lnTo>
                      <a:pt x="10668" y="512"/>
                    </a:lnTo>
                    <a:lnTo>
                      <a:pt x="10821" y="537"/>
                    </a:lnTo>
                    <a:lnTo>
                      <a:pt x="10856" y="471"/>
                    </a:lnTo>
                    <a:lnTo>
                      <a:pt x="10815" y="402"/>
                    </a:lnTo>
                    <a:lnTo>
                      <a:pt x="10736" y="353"/>
                    </a:lnTo>
                    <a:lnTo>
                      <a:pt x="10614" y="353"/>
                    </a:lnTo>
                    <a:lnTo>
                      <a:pt x="10515" y="368"/>
                    </a:lnTo>
                    <a:lnTo>
                      <a:pt x="10344" y="248"/>
                    </a:lnTo>
                    <a:lnTo>
                      <a:pt x="10236" y="272"/>
                    </a:lnTo>
                    <a:lnTo>
                      <a:pt x="10238" y="218"/>
                    </a:lnTo>
                    <a:lnTo>
                      <a:pt x="10356" y="152"/>
                    </a:lnTo>
                    <a:lnTo>
                      <a:pt x="10529" y="98"/>
                    </a:lnTo>
                    <a:lnTo>
                      <a:pt x="10637" y="96"/>
                    </a:lnTo>
                    <a:lnTo>
                      <a:pt x="10733" y="74"/>
                    </a:lnTo>
                    <a:lnTo>
                      <a:pt x="10754" y="17"/>
                    </a:lnTo>
                    <a:lnTo>
                      <a:pt x="10637" y="17"/>
                    </a:lnTo>
                    <a:lnTo>
                      <a:pt x="10524" y="44"/>
                    </a:lnTo>
                    <a:lnTo>
                      <a:pt x="10362" y="89"/>
                    </a:lnTo>
                    <a:lnTo>
                      <a:pt x="10205" y="89"/>
                    </a:lnTo>
                    <a:lnTo>
                      <a:pt x="10085" y="0"/>
                    </a:lnTo>
                    <a:lnTo>
                      <a:pt x="9813" y="63"/>
                    </a:lnTo>
                    <a:lnTo>
                      <a:pt x="9573" y="171"/>
                    </a:lnTo>
                    <a:lnTo>
                      <a:pt x="9302" y="272"/>
                    </a:lnTo>
                    <a:lnTo>
                      <a:pt x="9008" y="392"/>
                    </a:lnTo>
                    <a:lnTo>
                      <a:pt x="8780" y="459"/>
                    </a:lnTo>
                    <a:lnTo>
                      <a:pt x="8547" y="554"/>
                    </a:lnTo>
                    <a:lnTo>
                      <a:pt x="8123" y="762"/>
                    </a:lnTo>
                    <a:lnTo>
                      <a:pt x="7949" y="810"/>
                    </a:lnTo>
                    <a:lnTo>
                      <a:pt x="7803" y="929"/>
                    </a:lnTo>
                    <a:lnTo>
                      <a:pt x="7677" y="984"/>
                    </a:lnTo>
                    <a:lnTo>
                      <a:pt x="7566" y="1118"/>
                    </a:lnTo>
                    <a:lnTo>
                      <a:pt x="7410" y="1211"/>
                    </a:lnTo>
                    <a:lnTo>
                      <a:pt x="7175" y="1394"/>
                    </a:lnTo>
                    <a:lnTo>
                      <a:pt x="6846" y="1631"/>
                    </a:lnTo>
                    <a:lnTo>
                      <a:pt x="6195" y="2066"/>
                    </a:lnTo>
                    <a:lnTo>
                      <a:pt x="5957" y="2258"/>
                    </a:lnTo>
                    <a:lnTo>
                      <a:pt x="5741" y="2481"/>
                    </a:lnTo>
                    <a:lnTo>
                      <a:pt x="5571" y="2591"/>
                    </a:lnTo>
                    <a:lnTo>
                      <a:pt x="5610" y="2640"/>
                    </a:lnTo>
                    <a:lnTo>
                      <a:pt x="5723" y="2627"/>
                    </a:lnTo>
                    <a:lnTo>
                      <a:pt x="5667" y="2690"/>
                    </a:lnTo>
                    <a:lnTo>
                      <a:pt x="5549" y="2687"/>
                    </a:lnTo>
                    <a:lnTo>
                      <a:pt x="5502" y="2775"/>
                    </a:lnTo>
                    <a:lnTo>
                      <a:pt x="5393" y="2865"/>
                    </a:lnTo>
                    <a:lnTo>
                      <a:pt x="5253" y="2880"/>
                    </a:lnTo>
                    <a:lnTo>
                      <a:pt x="4595" y="3449"/>
                    </a:lnTo>
                    <a:lnTo>
                      <a:pt x="4470" y="3542"/>
                    </a:lnTo>
                    <a:lnTo>
                      <a:pt x="4053" y="3776"/>
                    </a:lnTo>
                    <a:lnTo>
                      <a:pt x="3831" y="3929"/>
                    </a:lnTo>
                    <a:lnTo>
                      <a:pt x="3387" y="4094"/>
                    </a:lnTo>
                    <a:lnTo>
                      <a:pt x="3171" y="4151"/>
                    </a:lnTo>
                    <a:lnTo>
                      <a:pt x="2928" y="4245"/>
                    </a:lnTo>
                    <a:lnTo>
                      <a:pt x="2651" y="4388"/>
                    </a:lnTo>
                    <a:lnTo>
                      <a:pt x="2075" y="4550"/>
                    </a:lnTo>
                    <a:lnTo>
                      <a:pt x="1559" y="4673"/>
                    </a:lnTo>
                    <a:lnTo>
                      <a:pt x="1199" y="4707"/>
                    </a:lnTo>
                    <a:lnTo>
                      <a:pt x="1041" y="4719"/>
                    </a:lnTo>
                    <a:lnTo>
                      <a:pt x="879" y="4707"/>
                    </a:lnTo>
                    <a:lnTo>
                      <a:pt x="639" y="4731"/>
                    </a:lnTo>
                    <a:lnTo>
                      <a:pt x="425" y="4749"/>
                    </a:lnTo>
                    <a:lnTo>
                      <a:pt x="0" y="4737"/>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312" name="Freeform 251">
                <a:extLst>
                  <a:ext uri="{FF2B5EF4-FFF2-40B4-BE49-F238E27FC236}">
                    <a16:creationId xmlns:a16="http://schemas.microsoft.com/office/drawing/2014/main" id="{D134E904-2434-43B7-8336-2905C25906A6}"/>
                  </a:ext>
                </a:extLst>
              </p:cNvPr>
              <p:cNvSpPr>
                <a:spLocks/>
              </p:cNvSpPr>
              <p:nvPr/>
            </p:nvSpPr>
            <p:spPr bwMode="auto">
              <a:xfrm>
                <a:off x="18944" y="9490"/>
                <a:ext cx="3502" cy="6364"/>
              </a:xfrm>
              <a:custGeom>
                <a:avLst/>
                <a:gdLst>
                  <a:gd name="T0" fmla="*/ 238 w 3502"/>
                  <a:gd name="T1" fmla="*/ 1198 h 6364"/>
                  <a:gd name="T2" fmla="*/ 165 w 3502"/>
                  <a:gd name="T3" fmla="*/ 1353 h 6364"/>
                  <a:gd name="T4" fmla="*/ 0 w 3502"/>
                  <a:gd name="T5" fmla="*/ 1664 h 6364"/>
                  <a:gd name="T6" fmla="*/ 119 w 3502"/>
                  <a:gd name="T7" fmla="*/ 1792 h 6364"/>
                  <a:gd name="T8" fmla="*/ 128 w 3502"/>
                  <a:gd name="T9" fmla="*/ 2003 h 6364"/>
                  <a:gd name="T10" fmla="*/ 128 w 3502"/>
                  <a:gd name="T11" fmla="*/ 2295 h 6364"/>
                  <a:gd name="T12" fmla="*/ 155 w 3502"/>
                  <a:gd name="T13" fmla="*/ 2560 h 6364"/>
                  <a:gd name="T14" fmla="*/ 192 w 3502"/>
                  <a:gd name="T15" fmla="*/ 2899 h 6364"/>
                  <a:gd name="T16" fmla="*/ 393 w 3502"/>
                  <a:gd name="T17" fmla="*/ 3310 h 6364"/>
                  <a:gd name="T18" fmla="*/ 530 w 3502"/>
                  <a:gd name="T19" fmla="*/ 3776 h 6364"/>
                  <a:gd name="T20" fmla="*/ 585 w 3502"/>
                  <a:gd name="T21" fmla="*/ 4142 h 6364"/>
                  <a:gd name="T22" fmla="*/ 741 w 3502"/>
                  <a:gd name="T23" fmla="*/ 4572 h 6364"/>
                  <a:gd name="T24" fmla="*/ 704 w 3502"/>
                  <a:gd name="T25" fmla="*/ 4937 h 6364"/>
                  <a:gd name="T26" fmla="*/ 823 w 3502"/>
                  <a:gd name="T27" fmla="*/ 5166 h 6364"/>
                  <a:gd name="T28" fmla="*/ 712 w 3502"/>
                  <a:gd name="T29" fmla="*/ 5414 h 6364"/>
                  <a:gd name="T30" fmla="*/ 960 w 3502"/>
                  <a:gd name="T31" fmla="*/ 5623 h 6364"/>
                  <a:gd name="T32" fmla="*/ 1280 w 3502"/>
                  <a:gd name="T33" fmla="*/ 5486 h 6364"/>
                  <a:gd name="T34" fmla="*/ 1600 w 3502"/>
                  <a:gd name="T35" fmla="*/ 5623 h 6364"/>
                  <a:gd name="T36" fmla="*/ 1902 w 3502"/>
                  <a:gd name="T37" fmla="*/ 5724 h 6364"/>
                  <a:gd name="T38" fmla="*/ 2167 w 3502"/>
                  <a:gd name="T39" fmla="*/ 5632 h 6364"/>
                  <a:gd name="T40" fmla="*/ 2295 w 3502"/>
                  <a:gd name="T41" fmla="*/ 5824 h 6364"/>
                  <a:gd name="T42" fmla="*/ 2469 w 3502"/>
                  <a:gd name="T43" fmla="*/ 5952 h 6364"/>
                  <a:gd name="T44" fmla="*/ 2697 w 3502"/>
                  <a:gd name="T45" fmla="*/ 5952 h 6364"/>
                  <a:gd name="T46" fmla="*/ 2825 w 3502"/>
                  <a:gd name="T47" fmla="*/ 6080 h 6364"/>
                  <a:gd name="T48" fmla="*/ 2999 w 3502"/>
                  <a:gd name="T49" fmla="*/ 6263 h 6364"/>
                  <a:gd name="T50" fmla="*/ 3218 w 3502"/>
                  <a:gd name="T51" fmla="*/ 6318 h 6364"/>
                  <a:gd name="T52" fmla="*/ 3465 w 3502"/>
                  <a:gd name="T53" fmla="*/ 6025 h 6364"/>
                  <a:gd name="T54" fmla="*/ 3328 w 3502"/>
                  <a:gd name="T55" fmla="*/ 5687 h 6364"/>
                  <a:gd name="T56" fmla="*/ 3109 w 3502"/>
                  <a:gd name="T57" fmla="*/ 5404 h 6364"/>
                  <a:gd name="T58" fmla="*/ 2779 w 3502"/>
                  <a:gd name="T59" fmla="*/ 5111 h 6364"/>
                  <a:gd name="T60" fmla="*/ 2597 w 3502"/>
                  <a:gd name="T61" fmla="*/ 4745 h 6364"/>
                  <a:gd name="T62" fmla="*/ 2597 w 3502"/>
                  <a:gd name="T63" fmla="*/ 4380 h 6364"/>
                  <a:gd name="T64" fmla="*/ 2560 w 3502"/>
                  <a:gd name="T65" fmla="*/ 4133 h 6364"/>
                  <a:gd name="T66" fmla="*/ 2523 w 3502"/>
                  <a:gd name="T67" fmla="*/ 3785 h 6364"/>
                  <a:gd name="T68" fmla="*/ 2706 w 3502"/>
                  <a:gd name="T69" fmla="*/ 3337 h 6364"/>
                  <a:gd name="T70" fmla="*/ 2715 w 3502"/>
                  <a:gd name="T71" fmla="*/ 2871 h 6364"/>
                  <a:gd name="T72" fmla="*/ 2432 w 3502"/>
                  <a:gd name="T73" fmla="*/ 2633 h 6364"/>
                  <a:gd name="T74" fmla="*/ 2505 w 3502"/>
                  <a:gd name="T75" fmla="*/ 2286 h 6364"/>
                  <a:gd name="T76" fmla="*/ 2286 w 3502"/>
                  <a:gd name="T77" fmla="*/ 2121 h 6364"/>
                  <a:gd name="T78" fmla="*/ 2423 w 3502"/>
                  <a:gd name="T79" fmla="*/ 1902 h 6364"/>
                  <a:gd name="T80" fmla="*/ 2231 w 3502"/>
                  <a:gd name="T81" fmla="*/ 1673 h 6364"/>
                  <a:gd name="T82" fmla="*/ 2185 w 3502"/>
                  <a:gd name="T83" fmla="*/ 1171 h 6364"/>
                  <a:gd name="T84" fmla="*/ 1929 w 3502"/>
                  <a:gd name="T85" fmla="*/ 860 h 6364"/>
                  <a:gd name="T86" fmla="*/ 1655 w 3502"/>
                  <a:gd name="T87" fmla="*/ 585 h 6364"/>
                  <a:gd name="T88" fmla="*/ 1582 w 3502"/>
                  <a:gd name="T89" fmla="*/ 384 h 6364"/>
                  <a:gd name="T90" fmla="*/ 1335 w 3502"/>
                  <a:gd name="T91" fmla="*/ 320 h 6364"/>
                  <a:gd name="T92" fmla="*/ 1360 w 3502"/>
                  <a:gd name="T93" fmla="*/ 26 h 6364"/>
                  <a:gd name="T94" fmla="*/ 1079 w 3502"/>
                  <a:gd name="T95" fmla="*/ 37 h 6364"/>
                  <a:gd name="T96" fmla="*/ 841 w 3502"/>
                  <a:gd name="T97" fmla="*/ 110 h 6364"/>
                  <a:gd name="T98" fmla="*/ 786 w 3502"/>
                  <a:gd name="T99" fmla="*/ 293 h 6364"/>
                  <a:gd name="T100" fmla="*/ 923 w 3502"/>
                  <a:gd name="T101" fmla="*/ 412 h 6364"/>
                  <a:gd name="T102" fmla="*/ 933 w 3502"/>
                  <a:gd name="T103" fmla="*/ 613 h 6364"/>
                  <a:gd name="T104" fmla="*/ 741 w 3502"/>
                  <a:gd name="T105" fmla="*/ 732 h 6364"/>
                  <a:gd name="T106" fmla="*/ 558 w 3502"/>
                  <a:gd name="T107" fmla="*/ 695 h 6364"/>
                  <a:gd name="T108" fmla="*/ 357 w 3502"/>
                  <a:gd name="T109" fmla="*/ 969 h 6364"/>
                  <a:gd name="T110" fmla="*/ 357 w 3502"/>
                  <a:gd name="T111" fmla="*/ 1207 h 6364"/>
                  <a:gd name="T112" fmla="*/ 265 w 3502"/>
                  <a:gd name="T113" fmla="*/ 1006 h 6364"/>
                  <a:gd name="T114" fmla="*/ 137 w 3502"/>
                  <a:gd name="T115" fmla="*/ 1097 h 6364"/>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w 3502"/>
                  <a:gd name="T175" fmla="*/ 0 h 6364"/>
                  <a:gd name="T176" fmla="*/ 3502 w 3502"/>
                  <a:gd name="T177" fmla="*/ 6364 h 6364"/>
                </a:gdLst>
                <a:ahLst/>
                <a:cxnLst>
                  <a:cxn ang="T116">
                    <a:pos x="T0" y="T1"/>
                  </a:cxn>
                  <a:cxn ang="T117">
                    <a:pos x="T2" y="T3"/>
                  </a:cxn>
                  <a:cxn ang="T118">
                    <a:pos x="T4" y="T5"/>
                  </a:cxn>
                  <a:cxn ang="T119">
                    <a:pos x="T6" y="T7"/>
                  </a:cxn>
                  <a:cxn ang="T120">
                    <a:pos x="T8" y="T9"/>
                  </a:cxn>
                  <a:cxn ang="T121">
                    <a:pos x="T10" y="T11"/>
                  </a:cxn>
                  <a:cxn ang="T122">
                    <a:pos x="T12" y="T13"/>
                  </a:cxn>
                  <a:cxn ang="T123">
                    <a:pos x="T14" y="T15"/>
                  </a:cxn>
                  <a:cxn ang="T124">
                    <a:pos x="T16" y="T17"/>
                  </a:cxn>
                  <a:cxn ang="T125">
                    <a:pos x="T18" y="T19"/>
                  </a:cxn>
                  <a:cxn ang="T126">
                    <a:pos x="T20" y="T21"/>
                  </a:cxn>
                  <a:cxn ang="T127">
                    <a:pos x="T22" y="T23"/>
                  </a:cxn>
                  <a:cxn ang="T128">
                    <a:pos x="T24" y="T25"/>
                  </a:cxn>
                  <a:cxn ang="T129">
                    <a:pos x="T26" y="T27"/>
                  </a:cxn>
                  <a:cxn ang="T130">
                    <a:pos x="T28" y="T29"/>
                  </a:cxn>
                  <a:cxn ang="T131">
                    <a:pos x="T30" y="T31"/>
                  </a:cxn>
                  <a:cxn ang="T132">
                    <a:pos x="T32" y="T33"/>
                  </a:cxn>
                  <a:cxn ang="T133">
                    <a:pos x="T34" y="T35"/>
                  </a:cxn>
                  <a:cxn ang="T134">
                    <a:pos x="T36" y="T37"/>
                  </a:cxn>
                  <a:cxn ang="T135">
                    <a:pos x="T38" y="T39"/>
                  </a:cxn>
                  <a:cxn ang="T136">
                    <a:pos x="T40" y="T41"/>
                  </a:cxn>
                  <a:cxn ang="T137">
                    <a:pos x="T42" y="T43"/>
                  </a:cxn>
                  <a:cxn ang="T138">
                    <a:pos x="T44" y="T45"/>
                  </a:cxn>
                  <a:cxn ang="T139">
                    <a:pos x="T46" y="T47"/>
                  </a:cxn>
                  <a:cxn ang="T140">
                    <a:pos x="T48" y="T49"/>
                  </a:cxn>
                  <a:cxn ang="T141">
                    <a:pos x="T50" y="T51"/>
                  </a:cxn>
                  <a:cxn ang="T142">
                    <a:pos x="T52" y="T53"/>
                  </a:cxn>
                  <a:cxn ang="T143">
                    <a:pos x="T54" y="T55"/>
                  </a:cxn>
                  <a:cxn ang="T144">
                    <a:pos x="T56" y="T57"/>
                  </a:cxn>
                  <a:cxn ang="T145">
                    <a:pos x="T58" y="T59"/>
                  </a:cxn>
                  <a:cxn ang="T146">
                    <a:pos x="T60" y="T61"/>
                  </a:cxn>
                  <a:cxn ang="T147">
                    <a:pos x="T62" y="T63"/>
                  </a:cxn>
                  <a:cxn ang="T148">
                    <a:pos x="T64" y="T65"/>
                  </a:cxn>
                  <a:cxn ang="T149">
                    <a:pos x="T66" y="T67"/>
                  </a:cxn>
                  <a:cxn ang="T150">
                    <a:pos x="T68" y="T69"/>
                  </a:cxn>
                  <a:cxn ang="T151">
                    <a:pos x="T70" y="T71"/>
                  </a:cxn>
                  <a:cxn ang="T152">
                    <a:pos x="T72" y="T73"/>
                  </a:cxn>
                  <a:cxn ang="T153">
                    <a:pos x="T74" y="T75"/>
                  </a:cxn>
                  <a:cxn ang="T154">
                    <a:pos x="T76" y="T77"/>
                  </a:cxn>
                  <a:cxn ang="T155">
                    <a:pos x="T78" y="T79"/>
                  </a:cxn>
                  <a:cxn ang="T156">
                    <a:pos x="T80" y="T81"/>
                  </a:cxn>
                  <a:cxn ang="T157">
                    <a:pos x="T82" y="T83"/>
                  </a:cxn>
                  <a:cxn ang="T158">
                    <a:pos x="T84" y="T85"/>
                  </a:cxn>
                  <a:cxn ang="T159">
                    <a:pos x="T86" y="T87"/>
                  </a:cxn>
                  <a:cxn ang="T160">
                    <a:pos x="T88" y="T89"/>
                  </a:cxn>
                  <a:cxn ang="T161">
                    <a:pos x="T90" y="T91"/>
                  </a:cxn>
                  <a:cxn ang="T162">
                    <a:pos x="T92" y="T93"/>
                  </a:cxn>
                  <a:cxn ang="T163">
                    <a:pos x="T94" y="T95"/>
                  </a:cxn>
                  <a:cxn ang="T164">
                    <a:pos x="T96" y="T97"/>
                  </a:cxn>
                  <a:cxn ang="T165">
                    <a:pos x="T98" y="T99"/>
                  </a:cxn>
                  <a:cxn ang="T166">
                    <a:pos x="T100" y="T101"/>
                  </a:cxn>
                  <a:cxn ang="T167">
                    <a:pos x="T102" y="T103"/>
                  </a:cxn>
                  <a:cxn ang="T168">
                    <a:pos x="T104" y="T105"/>
                  </a:cxn>
                  <a:cxn ang="T169">
                    <a:pos x="T106" y="T107"/>
                  </a:cxn>
                  <a:cxn ang="T170">
                    <a:pos x="T108" y="T109"/>
                  </a:cxn>
                  <a:cxn ang="T171">
                    <a:pos x="T110" y="T111"/>
                  </a:cxn>
                  <a:cxn ang="T172">
                    <a:pos x="T112" y="T113"/>
                  </a:cxn>
                  <a:cxn ang="T173">
                    <a:pos x="T114" y="T115"/>
                  </a:cxn>
                </a:cxnLst>
                <a:rect l="T174" t="T175" r="T176" b="T177"/>
                <a:pathLst>
                  <a:path w="3502" h="6364">
                    <a:moveTo>
                      <a:pt x="112" y="1190"/>
                    </a:moveTo>
                    <a:lnTo>
                      <a:pt x="238" y="1198"/>
                    </a:lnTo>
                    <a:lnTo>
                      <a:pt x="320" y="1262"/>
                    </a:lnTo>
                    <a:lnTo>
                      <a:pt x="165" y="1353"/>
                    </a:lnTo>
                    <a:lnTo>
                      <a:pt x="55" y="1472"/>
                    </a:lnTo>
                    <a:lnTo>
                      <a:pt x="0" y="1664"/>
                    </a:lnTo>
                    <a:lnTo>
                      <a:pt x="27" y="1838"/>
                    </a:lnTo>
                    <a:lnTo>
                      <a:pt x="119" y="1792"/>
                    </a:lnTo>
                    <a:lnTo>
                      <a:pt x="174" y="1865"/>
                    </a:lnTo>
                    <a:lnTo>
                      <a:pt x="128" y="2003"/>
                    </a:lnTo>
                    <a:lnTo>
                      <a:pt x="82" y="2131"/>
                    </a:lnTo>
                    <a:lnTo>
                      <a:pt x="128" y="2295"/>
                    </a:lnTo>
                    <a:lnTo>
                      <a:pt x="210" y="2487"/>
                    </a:lnTo>
                    <a:lnTo>
                      <a:pt x="155" y="2560"/>
                    </a:lnTo>
                    <a:lnTo>
                      <a:pt x="229" y="2688"/>
                    </a:lnTo>
                    <a:lnTo>
                      <a:pt x="192" y="2899"/>
                    </a:lnTo>
                    <a:lnTo>
                      <a:pt x="210" y="3109"/>
                    </a:lnTo>
                    <a:lnTo>
                      <a:pt x="393" y="3310"/>
                    </a:lnTo>
                    <a:lnTo>
                      <a:pt x="475" y="3456"/>
                    </a:lnTo>
                    <a:lnTo>
                      <a:pt x="530" y="3776"/>
                    </a:lnTo>
                    <a:lnTo>
                      <a:pt x="603" y="3932"/>
                    </a:lnTo>
                    <a:lnTo>
                      <a:pt x="585" y="4142"/>
                    </a:lnTo>
                    <a:lnTo>
                      <a:pt x="695" y="4361"/>
                    </a:lnTo>
                    <a:lnTo>
                      <a:pt x="741" y="4572"/>
                    </a:lnTo>
                    <a:lnTo>
                      <a:pt x="704" y="4745"/>
                    </a:lnTo>
                    <a:lnTo>
                      <a:pt x="704" y="4937"/>
                    </a:lnTo>
                    <a:lnTo>
                      <a:pt x="759" y="5065"/>
                    </a:lnTo>
                    <a:lnTo>
                      <a:pt x="823" y="5166"/>
                    </a:lnTo>
                    <a:lnTo>
                      <a:pt x="759" y="5312"/>
                    </a:lnTo>
                    <a:lnTo>
                      <a:pt x="712" y="5414"/>
                    </a:lnTo>
                    <a:lnTo>
                      <a:pt x="805" y="5532"/>
                    </a:lnTo>
                    <a:lnTo>
                      <a:pt x="960" y="5623"/>
                    </a:lnTo>
                    <a:lnTo>
                      <a:pt x="1125" y="5587"/>
                    </a:lnTo>
                    <a:lnTo>
                      <a:pt x="1280" y="5486"/>
                    </a:lnTo>
                    <a:lnTo>
                      <a:pt x="1426" y="5577"/>
                    </a:lnTo>
                    <a:lnTo>
                      <a:pt x="1600" y="5623"/>
                    </a:lnTo>
                    <a:lnTo>
                      <a:pt x="1755" y="5678"/>
                    </a:lnTo>
                    <a:lnTo>
                      <a:pt x="1902" y="5724"/>
                    </a:lnTo>
                    <a:lnTo>
                      <a:pt x="2048" y="5724"/>
                    </a:lnTo>
                    <a:lnTo>
                      <a:pt x="2167" y="5632"/>
                    </a:lnTo>
                    <a:lnTo>
                      <a:pt x="2277" y="5715"/>
                    </a:lnTo>
                    <a:lnTo>
                      <a:pt x="2295" y="5824"/>
                    </a:lnTo>
                    <a:lnTo>
                      <a:pt x="2322" y="5934"/>
                    </a:lnTo>
                    <a:lnTo>
                      <a:pt x="2469" y="5952"/>
                    </a:lnTo>
                    <a:lnTo>
                      <a:pt x="2569" y="5888"/>
                    </a:lnTo>
                    <a:lnTo>
                      <a:pt x="2697" y="5952"/>
                    </a:lnTo>
                    <a:lnTo>
                      <a:pt x="2807" y="5989"/>
                    </a:lnTo>
                    <a:lnTo>
                      <a:pt x="2825" y="6080"/>
                    </a:lnTo>
                    <a:lnTo>
                      <a:pt x="2898" y="6172"/>
                    </a:lnTo>
                    <a:lnTo>
                      <a:pt x="2999" y="6263"/>
                    </a:lnTo>
                    <a:lnTo>
                      <a:pt x="3090" y="6364"/>
                    </a:lnTo>
                    <a:lnTo>
                      <a:pt x="3218" y="6318"/>
                    </a:lnTo>
                    <a:lnTo>
                      <a:pt x="3355" y="6181"/>
                    </a:lnTo>
                    <a:lnTo>
                      <a:pt x="3465" y="6025"/>
                    </a:lnTo>
                    <a:lnTo>
                      <a:pt x="3502" y="5879"/>
                    </a:lnTo>
                    <a:lnTo>
                      <a:pt x="3328" y="5687"/>
                    </a:lnTo>
                    <a:lnTo>
                      <a:pt x="3237" y="5513"/>
                    </a:lnTo>
                    <a:lnTo>
                      <a:pt x="3109" y="5404"/>
                    </a:lnTo>
                    <a:lnTo>
                      <a:pt x="2944" y="5312"/>
                    </a:lnTo>
                    <a:lnTo>
                      <a:pt x="2779" y="5111"/>
                    </a:lnTo>
                    <a:lnTo>
                      <a:pt x="2624" y="4919"/>
                    </a:lnTo>
                    <a:lnTo>
                      <a:pt x="2597" y="4745"/>
                    </a:lnTo>
                    <a:lnTo>
                      <a:pt x="2651" y="4572"/>
                    </a:lnTo>
                    <a:lnTo>
                      <a:pt x="2597" y="4380"/>
                    </a:lnTo>
                    <a:lnTo>
                      <a:pt x="2624" y="4233"/>
                    </a:lnTo>
                    <a:lnTo>
                      <a:pt x="2560" y="4133"/>
                    </a:lnTo>
                    <a:lnTo>
                      <a:pt x="2560" y="3932"/>
                    </a:lnTo>
                    <a:lnTo>
                      <a:pt x="2523" y="3785"/>
                    </a:lnTo>
                    <a:lnTo>
                      <a:pt x="2615" y="3593"/>
                    </a:lnTo>
                    <a:lnTo>
                      <a:pt x="2706" y="3337"/>
                    </a:lnTo>
                    <a:lnTo>
                      <a:pt x="2752" y="3173"/>
                    </a:lnTo>
                    <a:lnTo>
                      <a:pt x="2715" y="2871"/>
                    </a:lnTo>
                    <a:lnTo>
                      <a:pt x="2587" y="2771"/>
                    </a:lnTo>
                    <a:lnTo>
                      <a:pt x="2432" y="2633"/>
                    </a:lnTo>
                    <a:lnTo>
                      <a:pt x="2533" y="2478"/>
                    </a:lnTo>
                    <a:lnTo>
                      <a:pt x="2505" y="2286"/>
                    </a:lnTo>
                    <a:lnTo>
                      <a:pt x="2322" y="2231"/>
                    </a:lnTo>
                    <a:lnTo>
                      <a:pt x="2286" y="2121"/>
                    </a:lnTo>
                    <a:lnTo>
                      <a:pt x="2359" y="2057"/>
                    </a:lnTo>
                    <a:lnTo>
                      <a:pt x="2423" y="1902"/>
                    </a:lnTo>
                    <a:lnTo>
                      <a:pt x="2341" y="1792"/>
                    </a:lnTo>
                    <a:lnTo>
                      <a:pt x="2231" y="1673"/>
                    </a:lnTo>
                    <a:lnTo>
                      <a:pt x="2149" y="1463"/>
                    </a:lnTo>
                    <a:lnTo>
                      <a:pt x="2185" y="1171"/>
                    </a:lnTo>
                    <a:lnTo>
                      <a:pt x="2103" y="988"/>
                    </a:lnTo>
                    <a:lnTo>
                      <a:pt x="1929" y="860"/>
                    </a:lnTo>
                    <a:lnTo>
                      <a:pt x="1810" y="759"/>
                    </a:lnTo>
                    <a:lnTo>
                      <a:pt x="1655" y="585"/>
                    </a:lnTo>
                    <a:lnTo>
                      <a:pt x="1701" y="457"/>
                    </a:lnTo>
                    <a:lnTo>
                      <a:pt x="1582" y="384"/>
                    </a:lnTo>
                    <a:lnTo>
                      <a:pt x="1408" y="403"/>
                    </a:lnTo>
                    <a:lnTo>
                      <a:pt x="1335" y="320"/>
                    </a:lnTo>
                    <a:lnTo>
                      <a:pt x="1390" y="192"/>
                    </a:lnTo>
                    <a:lnTo>
                      <a:pt x="1360" y="26"/>
                    </a:lnTo>
                    <a:lnTo>
                      <a:pt x="1225" y="0"/>
                    </a:lnTo>
                    <a:lnTo>
                      <a:pt x="1079" y="37"/>
                    </a:lnTo>
                    <a:lnTo>
                      <a:pt x="933" y="37"/>
                    </a:lnTo>
                    <a:lnTo>
                      <a:pt x="841" y="110"/>
                    </a:lnTo>
                    <a:lnTo>
                      <a:pt x="759" y="192"/>
                    </a:lnTo>
                    <a:lnTo>
                      <a:pt x="786" y="293"/>
                    </a:lnTo>
                    <a:lnTo>
                      <a:pt x="841" y="366"/>
                    </a:lnTo>
                    <a:lnTo>
                      <a:pt x="923" y="412"/>
                    </a:lnTo>
                    <a:lnTo>
                      <a:pt x="960" y="494"/>
                    </a:lnTo>
                    <a:lnTo>
                      <a:pt x="933" y="613"/>
                    </a:lnTo>
                    <a:lnTo>
                      <a:pt x="814" y="631"/>
                    </a:lnTo>
                    <a:lnTo>
                      <a:pt x="741" y="732"/>
                    </a:lnTo>
                    <a:lnTo>
                      <a:pt x="713" y="668"/>
                    </a:lnTo>
                    <a:lnTo>
                      <a:pt x="558" y="695"/>
                    </a:lnTo>
                    <a:lnTo>
                      <a:pt x="347" y="851"/>
                    </a:lnTo>
                    <a:lnTo>
                      <a:pt x="357" y="969"/>
                    </a:lnTo>
                    <a:lnTo>
                      <a:pt x="357" y="1079"/>
                    </a:lnTo>
                    <a:lnTo>
                      <a:pt x="357" y="1207"/>
                    </a:lnTo>
                    <a:lnTo>
                      <a:pt x="274" y="1116"/>
                    </a:lnTo>
                    <a:lnTo>
                      <a:pt x="265" y="1006"/>
                    </a:lnTo>
                    <a:lnTo>
                      <a:pt x="137" y="997"/>
                    </a:lnTo>
                    <a:lnTo>
                      <a:pt x="137" y="1097"/>
                    </a:lnTo>
                    <a:lnTo>
                      <a:pt x="112" y="119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grpSp>
        <p:grpSp>
          <p:nvGrpSpPr>
            <p:cNvPr id="261" name="Group 252">
              <a:extLst>
                <a:ext uri="{FF2B5EF4-FFF2-40B4-BE49-F238E27FC236}">
                  <a16:creationId xmlns:a16="http://schemas.microsoft.com/office/drawing/2014/main" id="{2B5D64A0-A98F-4641-BFC5-FC780D0D9C87}"/>
                </a:ext>
              </a:extLst>
            </p:cNvPr>
            <p:cNvGrpSpPr>
              <a:grpSpLocks/>
            </p:cNvGrpSpPr>
            <p:nvPr/>
          </p:nvGrpSpPr>
          <p:grpSpPr bwMode="auto">
            <a:xfrm>
              <a:off x="5707620" y="3689458"/>
              <a:ext cx="17178" cy="128056"/>
              <a:chOff x="19779" y="16370"/>
              <a:chExt cx="147" cy="1105"/>
            </a:xfrm>
            <a:grpFill/>
          </p:grpSpPr>
          <p:sp>
            <p:nvSpPr>
              <p:cNvPr id="307" name="Freeform 77">
                <a:extLst>
                  <a:ext uri="{FF2B5EF4-FFF2-40B4-BE49-F238E27FC236}">
                    <a16:creationId xmlns:a16="http://schemas.microsoft.com/office/drawing/2014/main" id="{1354F170-E360-425F-83F4-A120ECEAFFA8}"/>
                  </a:ext>
                </a:extLst>
              </p:cNvPr>
              <p:cNvSpPr>
                <a:spLocks/>
              </p:cNvSpPr>
              <p:nvPr/>
            </p:nvSpPr>
            <p:spPr bwMode="auto">
              <a:xfrm>
                <a:off x="19782" y="16370"/>
                <a:ext cx="110" cy="368"/>
              </a:xfrm>
              <a:custGeom>
                <a:avLst/>
                <a:gdLst>
                  <a:gd name="T0" fmla="*/ 2147479468 w 110"/>
                  <a:gd name="T1" fmla="*/ 2147479352 h 368"/>
                  <a:gd name="T2" fmla="*/ 0 w 110"/>
                  <a:gd name="T3" fmla="*/ 2147479352 h 368"/>
                  <a:gd name="T4" fmla="*/ 2147479468 w 110"/>
                  <a:gd name="T5" fmla="*/ 2147479352 h 368"/>
                  <a:gd name="T6" fmla="*/ 2147479468 w 110"/>
                  <a:gd name="T7" fmla="*/ 2147479352 h 368"/>
                  <a:gd name="T8" fmla="*/ 2147479468 w 110"/>
                  <a:gd name="T9" fmla="*/ 2147479352 h 368"/>
                  <a:gd name="T10" fmla="*/ 2147479468 w 110"/>
                  <a:gd name="T11" fmla="*/ 2147479352 h 368"/>
                  <a:gd name="T12" fmla="*/ 2147479468 w 110"/>
                  <a:gd name="T13" fmla="*/ 0 h 368"/>
                  <a:gd name="T14" fmla="*/ 2147479468 w 110"/>
                  <a:gd name="T15" fmla="*/ 2147479352 h 368"/>
                  <a:gd name="T16" fmla="*/ 0 60000 65536"/>
                  <a:gd name="T17" fmla="*/ 0 60000 65536"/>
                  <a:gd name="T18" fmla="*/ 0 60000 65536"/>
                  <a:gd name="T19" fmla="*/ 0 60000 65536"/>
                  <a:gd name="T20" fmla="*/ 0 60000 65536"/>
                  <a:gd name="T21" fmla="*/ 0 60000 65536"/>
                  <a:gd name="T22" fmla="*/ 0 60000 65536"/>
                  <a:gd name="T23" fmla="*/ 0 60000 65536"/>
                  <a:gd name="T24" fmla="*/ 0 w 110"/>
                  <a:gd name="T25" fmla="*/ 0 h 368"/>
                  <a:gd name="T26" fmla="*/ 34 w 110"/>
                  <a:gd name="T27" fmla="*/ 52 h 368"/>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10" h="368">
                    <a:moveTo>
                      <a:pt x="16" y="72"/>
                    </a:moveTo>
                    <a:lnTo>
                      <a:pt x="18" y="116"/>
                    </a:lnTo>
                    <a:lnTo>
                      <a:pt x="0" y="164"/>
                    </a:lnTo>
                    <a:lnTo>
                      <a:pt x="12" y="224"/>
                    </a:lnTo>
                    <a:lnTo>
                      <a:pt x="22" y="288"/>
                    </a:lnTo>
                    <a:lnTo>
                      <a:pt x="14" y="338"/>
                    </a:lnTo>
                    <a:lnTo>
                      <a:pt x="32" y="368"/>
                    </a:lnTo>
                    <a:lnTo>
                      <a:pt x="66" y="330"/>
                    </a:lnTo>
                    <a:lnTo>
                      <a:pt x="95" y="330"/>
                    </a:lnTo>
                    <a:lnTo>
                      <a:pt x="110" y="276"/>
                    </a:lnTo>
                    <a:lnTo>
                      <a:pt x="80" y="240"/>
                    </a:lnTo>
                    <a:lnTo>
                      <a:pt x="82" y="148"/>
                    </a:lnTo>
                    <a:lnTo>
                      <a:pt x="62" y="82"/>
                    </a:lnTo>
                    <a:lnTo>
                      <a:pt x="44" y="0"/>
                    </a:lnTo>
                    <a:lnTo>
                      <a:pt x="14" y="20"/>
                    </a:lnTo>
                    <a:lnTo>
                      <a:pt x="16" y="72"/>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308" name="Freeform 77">
                <a:extLst>
                  <a:ext uri="{FF2B5EF4-FFF2-40B4-BE49-F238E27FC236}">
                    <a16:creationId xmlns:a16="http://schemas.microsoft.com/office/drawing/2014/main" id="{FF4B456F-6B7B-4EB5-8690-ADC471A10F9C}"/>
                  </a:ext>
                </a:extLst>
              </p:cNvPr>
              <p:cNvSpPr>
                <a:spLocks/>
              </p:cNvSpPr>
              <p:nvPr/>
            </p:nvSpPr>
            <p:spPr bwMode="auto">
              <a:xfrm>
                <a:off x="19779" y="16791"/>
                <a:ext cx="147" cy="312"/>
              </a:xfrm>
              <a:custGeom>
                <a:avLst/>
                <a:gdLst>
                  <a:gd name="T0" fmla="*/ 2147479172 w 147"/>
                  <a:gd name="T1" fmla="*/ 2147479224 h 312"/>
                  <a:gd name="T2" fmla="*/ 0 w 147"/>
                  <a:gd name="T3" fmla="*/ 2147479224 h 312"/>
                  <a:gd name="T4" fmla="*/ 2147479172 w 147"/>
                  <a:gd name="T5" fmla="*/ 2147479224 h 312"/>
                  <a:gd name="T6" fmla="*/ 2147479172 w 147"/>
                  <a:gd name="T7" fmla="*/ 2147479224 h 312"/>
                  <a:gd name="T8" fmla="*/ 2147479172 w 147"/>
                  <a:gd name="T9" fmla="*/ 2147479224 h 312"/>
                  <a:gd name="T10" fmla="*/ 2147479172 w 147"/>
                  <a:gd name="T11" fmla="*/ 2147479224 h 312"/>
                  <a:gd name="T12" fmla="*/ 2147479172 w 147"/>
                  <a:gd name="T13" fmla="*/ 0 h 312"/>
                  <a:gd name="T14" fmla="*/ 2147479172 w 147"/>
                  <a:gd name="T15" fmla="*/ 2147479224 h 312"/>
                  <a:gd name="T16" fmla="*/ 0 60000 65536"/>
                  <a:gd name="T17" fmla="*/ 0 60000 65536"/>
                  <a:gd name="T18" fmla="*/ 0 60000 65536"/>
                  <a:gd name="T19" fmla="*/ 0 60000 65536"/>
                  <a:gd name="T20" fmla="*/ 0 60000 65536"/>
                  <a:gd name="T21" fmla="*/ 0 60000 65536"/>
                  <a:gd name="T22" fmla="*/ 0 60000 65536"/>
                  <a:gd name="T23" fmla="*/ 0 60000 65536"/>
                  <a:gd name="T24" fmla="*/ 0 w 147"/>
                  <a:gd name="T25" fmla="*/ 0 h 312"/>
                  <a:gd name="T26" fmla="*/ 34 w 147"/>
                  <a:gd name="T27" fmla="*/ 52 h 312"/>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47" h="312">
                    <a:moveTo>
                      <a:pt x="0" y="66"/>
                    </a:moveTo>
                    <a:lnTo>
                      <a:pt x="5" y="99"/>
                    </a:lnTo>
                    <a:lnTo>
                      <a:pt x="15" y="137"/>
                    </a:lnTo>
                    <a:lnTo>
                      <a:pt x="27" y="197"/>
                    </a:lnTo>
                    <a:lnTo>
                      <a:pt x="47" y="236"/>
                    </a:lnTo>
                    <a:lnTo>
                      <a:pt x="72" y="263"/>
                    </a:lnTo>
                    <a:lnTo>
                      <a:pt x="87" y="294"/>
                    </a:lnTo>
                    <a:lnTo>
                      <a:pt x="105" y="312"/>
                    </a:lnTo>
                    <a:lnTo>
                      <a:pt x="134" y="312"/>
                    </a:lnTo>
                    <a:lnTo>
                      <a:pt x="147" y="275"/>
                    </a:lnTo>
                    <a:lnTo>
                      <a:pt x="125" y="249"/>
                    </a:lnTo>
                    <a:lnTo>
                      <a:pt x="84" y="216"/>
                    </a:lnTo>
                    <a:lnTo>
                      <a:pt x="59" y="171"/>
                    </a:lnTo>
                    <a:lnTo>
                      <a:pt x="50" y="119"/>
                    </a:lnTo>
                    <a:lnTo>
                      <a:pt x="65" y="71"/>
                    </a:lnTo>
                    <a:lnTo>
                      <a:pt x="92" y="81"/>
                    </a:lnTo>
                    <a:lnTo>
                      <a:pt x="117" y="122"/>
                    </a:lnTo>
                    <a:lnTo>
                      <a:pt x="131" y="83"/>
                    </a:lnTo>
                    <a:lnTo>
                      <a:pt x="105" y="29"/>
                    </a:lnTo>
                    <a:lnTo>
                      <a:pt x="84" y="0"/>
                    </a:lnTo>
                    <a:lnTo>
                      <a:pt x="53" y="6"/>
                    </a:lnTo>
                    <a:lnTo>
                      <a:pt x="20" y="21"/>
                    </a:lnTo>
                    <a:lnTo>
                      <a:pt x="0" y="66"/>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309" name="Freeform 255">
                <a:extLst>
                  <a:ext uri="{FF2B5EF4-FFF2-40B4-BE49-F238E27FC236}">
                    <a16:creationId xmlns:a16="http://schemas.microsoft.com/office/drawing/2014/main" id="{ADEA846A-4973-44C6-B406-E8B031CCFACA}"/>
                  </a:ext>
                </a:extLst>
              </p:cNvPr>
              <p:cNvSpPr>
                <a:spLocks/>
              </p:cNvSpPr>
              <p:nvPr/>
            </p:nvSpPr>
            <p:spPr bwMode="auto">
              <a:xfrm>
                <a:off x="19823" y="17244"/>
                <a:ext cx="48" cy="63"/>
              </a:xfrm>
              <a:custGeom>
                <a:avLst/>
                <a:gdLst>
                  <a:gd name="T0" fmla="*/ 0 w 48"/>
                  <a:gd name="T1" fmla="*/ 26 h 63"/>
                  <a:gd name="T2" fmla="*/ 12 w 48"/>
                  <a:gd name="T3" fmla="*/ 63 h 63"/>
                  <a:gd name="T4" fmla="*/ 48 w 48"/>
                  <a:gd name="T5" fmla="*/ 39 h 63"/>
                  <a:gd name="T6" fmla="*/ 48 w 48"/>
                  <a:gd name="T7" fmla="*/ 3 h 63"/>
                  <a:gd name="T8" fmla="*/ 7 w 48"/>
                  <a:gd name="T9" fmla="*/ 0 h 63"/>
                  <a:gd name="T10" fmla="*/ 0 w 48"/>
                  <a:gd name="T11" fmla="*/ 26 h 63"/>
                  <a:gd name="T12" fmla="*/ 0 60000 65536"/>
                  <a:gd name="T13" fmla="*/ 0 60000 65536"/>
                  <a:gd name="T14" fmla="*/ 0 60000 65536"/>
                  <a:gd name="T15" fmla="*/ 0 60000 65536"/>
                  <a:gd name="T16" fmla="*/ 0 60000 65536"/>
                  <a:gd name="T17" fmla="*/ 0 60000 65536"/>
                  <a:gd name="T18" fmla="*/ 0 w 48"/>
                  <a:gd name="T19" fmla="*/ 0 h 63"/>
                  <a:gd name="T20" fmla="*/ 48 w 48"/>
                  <a:gd name="T21" fmla="*/ 63 h 63"/>
                </a:gdLst>
                <a:ahLst/>
                <a:cxnLst>
                  <a:cxn ang="T12">
                    <a:pos x="T0" y="T1"/>
                  </a:cxn>
                  <a:cxn ang="T13">
                    <a:pos x="T2" y="T3"/>
                  </a:cxn>
                  <a:cxn ang="T14">
                    <a:pos x="T4" y="T5"/>
                  </a:cxn>
                  <a:cxn ang="T15">
                    <a:pos x="T6" y="T7"/>
                  </a:cxn>
                  <a:cxn ang="T16">
                    <a:pos x="T8" y="T9"/>
                  </a:cxn>
                  <a:cxn ang="T17">
                    <a:pos x="T10" y="T11"/>
                  </a:cxn>
                </a:cxnLst>
                <a:rect l="T18" t="T19" r="T20" b="T21"/>
                <a:pathLst>
                  <a:path w="48" h="63">
                    <a:moveTo>
                      <a:pt x="0" y="26"/>
                    </a:moveTo>
                    <a:lnTo>
                      <a:pt x="12" y="63"/>
                    </a:lnTo>
                    <a:lnTo>
                      <a:pt x="48" y="39"/>
                    </a:lnTo>
                    <a:lnTo>
                      <a:pt x="48" y="3"/>
                    </a:lnTo>
                    <a:lnTo>
                      <a:pt x="7" y="0"/>
                    </a:lnTo>
                    <a:lnTo>
                      <a:pt x="0" y="26"/>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310" name="Freeform 256">
                <a:extLst>
                  <a:ext uri="{FF2B5EF4-FFF2-40B4-BE49-F238E27FC236}">
                    <a16:creationId xmlns:a16="http://schemas.microsoft.com/office/drawing/2014/main" id="{57D6640C-0CD4-423D-A3B8-AC8E8AEE9352}"/>
                  </a:ext>
                </a:extLst>
              </p:cNvPr>
              <p:cNvSpPr>
                <a:spLocks/>
              </p:cNvSpPr>
              <p:nvPr/>
            </p:nvSpPr>
            <p:spPr bwMode="auto">
              <a:xfrm>
                <a:off x="19832" y="17426"/>
                <a:ext cx="42" cy="49"/>
              </a:xfrm>
              <a:custGeom>
                <a:avLst/>
                <a:gdLst>
                  <a:gd name="T0" fmla="*/ 3 w 42"/>
                  <a:gd name="T1" fmla="*/ 9 h 49"/>
                  <a:gd name="T2" fmla="*/ 0 w 42"/>
                  <a:gd name="T3" fmla="*/ 34 h 49"/>
                  <a:gd name="T4" fmla="*/ 15 w 42"/>
                  <a:gd name="T5" fmla="*/ 49 h 49"/>
                  <a:gd name="T6" fmla="*/ 36 w 42"/>
                  <a:gd name="T7" fmla="*/ 40 h 49"/>
                  <a:gd name="T8" fmla="*/ 42 w 42"/>
                  <a:gd name="T9" fmla="*/ 3 h 49"/>
                  <a:gd name="T10" fmla="*/ 21 w 42"/>
                  <a:gd name="T11" fmla="*/ 0 h 49"/>
                  <a:gd name="T12" fmla="*/ 3 w 42"/>
                  <a:gd name="T13" fmla="*/ 9 h 49"/>
                  <a:gd name="T14" fmla="*/ 0 60000 65536"/>
                  <a:gd name="T15" fmla="*/ 0 60000 65536"/>
                  <a:gd name="T16" fmla="*/ 0 60000 65536"/>
                  <a:gd name="T17" fmla="*/ 0 60000 65536"/>
                  <a:gd name="T18" fmla="*/ 0 60000 65536"/>
                  <a:gd name="T19" fmla="*/ 0 60000 65536"/>
                  <a:gd name="T20" fmla="*/ 0 60000 65536"/>
                  <a:gd name="T21" fmla="*/ 0 w 42"/>
                  <a:gd name="T22" fmla="*/ 0 h 49"/>
                  <a:gd name="T23" fmla="*/ 42 w 42"/>
                  <a:gd name="T24" fmla="*/ 49 h 49"/>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42" h="49">
                    <a:moveTo>
                      <a:pt x="3" y="9"/>
                    </a:moveTo>
                    <a:lnTo>
                      <a:pt x="0" y="34"/>
                    </a:lnTo>
                    <a:lnTo>
                      <a:pt x="15" y="49"/>
                    </a:lnTo>
                    <a:lnTo>
                      <a:pt x="36" y="40"/>
                    </a:lnTo>
                    <a:lnTo>
                      <a:pt x="42" y="3"/>
                    </a:lnTo>
                    <a:lnTo>
                      <a:pt x="21" y="0"/>
                    </a:lnTo>
                    <a:lnTo>
                      <a:pt x="3" y="9"/>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grpSp>
        <p:sp>
          <p:nvSpPr>
            <p:cNvPr id="262" name="Freeform 32">
              <a:extLst>
                <a:ext uri="{FF2B5EF4-FFF2-40B4-BE49-F238E27FC236}">
                  <a16:creationId xmlns:a16="http://schemas.microsoft.com/office/drawing/2014/main" id="{CD6CFE88-2E8A-4F30-BEB6-3DCE593947D3}"/>
                </a:ext>
              </a:extLst>
            </p:cNvPr>
            <p:cNvSpPr>
              <a:spLocks/>
            </p:cNvSpPr>
            <p:nvPr/>
          </p:nvSpPr>
          <p:spPr bwMode="auto">
            <a:xfrm>
              <a:off x="4580092" y="2830554"/>
              <a:ext cx="140551" cy="68714"/>
            </a:xfrm>
            <a:custGeom>
              <a:avLst/>
              <a:gdLst>
                <a:gd name="T0" fmla="*/ 2147483647 w 451"/>
                <a:gd name="T1" fmla="*/ 2147483647 h 218"/>
                <a:gd name="T2" fmla="*/ 2147483647 w 451"/>
                <a:gd name="T3" fmla="*/ 2147483647 h 218"/>
                <a:gd name="T4" fmla="*/ 2147483647 w 451"/>
                <a:gd name="T5" fmla="*/ 0 h 218"/>
                <a:gd name="T6" fmla="*/ 2147483647 w 451"/>
                <a:gd name="T7" fmla="*/ 2147483647 h 218"/>
                <a:gd name="T8" fmla="*/ 2147483647 w 451"/>
                <a:gd name="T9" fmla="*/ 2147483647 h 218"/>
                <a:gd name="T10" fmla="*/ 2147483647 w 451"/>
                <a:gd name="T11" fmla="*/ 2147483647 h 218"/>
                <a:gd name="T12" fmla="*/ 2147483647 w 451"/>
                <a:gd name="T13" fmla="*/ 2147483647 h 218"/>
                <a:gd name="T14" fmla="*/ 2147483647 w 451"/>
                <a:gd name="T15" fmla="*/ 2147483647 h 218"/>
                <a:gd name="T16" fmla="*/ 2147483647 w 451"/>
                <a:gd name="T17" fmla="*/ 2147483647 h 218"/>
                <a:gd name="T18" fmla="*/ 2147483647 w 451"/>
                <a:gd name="T19" fmla="*/ 2147483647 h 218"/>
                <a:gd name="T20" fmla="*/ 2147483647 w 451"/>
                <a:gd name="T21" fmla="*/ 2147483647 h 218"/>
                <a:gd name="T22" fmla="*/ 2147483647 w 451"/>
                <a:gd name="T23" fmla="*/ 2147483647 h 218"/>
                <a:gd name="T24" fmla="*/ 2147483647 w 451"/>
                <a:gd name="T25" fmla="*/ 2147483647 h 218"/>
                <a:gd name="T26" fmla="*/ 2147483647 w 451"/>
                <a:gd name="T27" fmla="*/ 2147483647 h 218"/>
                <a:gd name="T28" fmla="*/ 2147483647 w 451"/>
                <a:gd name="T29" fmla="*/ 2147483647 h 218"/>
                <a:gd name="T30" fmla="*/ 2147483647 w 451"/>
                <a:gd name="T31" fmla="*/ 2147483647 h 218"/>
                <a:gd name="T32" fmla="*/ 0 w 451"/>
                <a:gd name="T33" fmla="*/ 2147483647 h 218"/>
                <a:gd name="T34" fmla="*/ 2147483647 w 451"/>
                <a:gd name="T35" fmla="*/ 2147483647 h 218"/>
                <a:gd name="T36" fmla="*/ 2147483647 w 451"/>
                <a:gd name="T37" fmla="*/ 2147483647 h 218"/>
                <a:gd name="T38" fmla="*/ 2147483647 w 451"/>
                <a:gd name="T39" fmla="*/ 2147483647 h 218"/>
                <a:gd name="T40" fmla="*/ 2147483647 w 451"/>
                <a:gd name="T41" fmla="*/ 2147483647 h 218"/>
                <a:gd name="T42" fmla="*/ 2147483647 w 451"/>
                <a:gd name="T43" fmla="*/ 2147483647 h 218"/>
                <a:gd name="T44" fmla="*/ 2147483647 w 451"/>
                <a:gd name="T45" fmla="*/ 2147483647 h 218"/>
                <a:gd name="T46" fmla="*/ 2147483647 w 451"/>
                <a:gd name="T47" fmla="*/ 2147483647 h 218"/>
                <a:gd name="T48" fmla="*/ 2147483647 w 451"/>
                <a:gd name="T49" fmla="*/ 2147483647 h 218"/>
                <a:gd name="T50" fmla="*/ 2147483647 w 451"/>
                <a:gd name="T51" fmla="*/ 2147483647 h 218"/>
                <a:gd name="T52" fmla="*/ 2147483647 w 451"/>
                <a:gd name="T53" fmla="*/ 2147483647 h 218"/>
                <a:gd name="T54" fmla="*/ 2147483647 w 451"/>
                <a:gd name="T55" fmla="*/ 2147483647 h 218"/>
                <a:gd name="T56" fmla="*/ 2147483647 w 451"/>
                <a:gd name="T57" fmla="*/ 2147483647 h 218"/>
                <a:gd name="T58" fmla="*/ 2147483647 w 451"/>
                <a:gd name="T59" fmla="*/ 2147483647 h 218"/>
                <a:gd name="T60" fmla="*/ 2147483647 w 451"/>
                <a:gd name="T61" fmla="*/ 2147483647 h 218"/>
                <a:gd name="T62" fmla="*/ 2147483647 w 451"/>
                <a:gd name="T63" fmla="*/ 2147483647 h 218"/>
                <a:gd name="T64" fmla="*/ 2147483647 w 451"/>
                <a:gd name="T65" fmla="*/ 2147483647 h 218"/>
                <a:gd name="T66" fmla="*/ 2147483647 w 451"/>
                <a:gd name="T67" fmla="*/ 2147483647 h 218"/>
                <a:gd name="T68" fmla="*/ 2147483647 w 451"/>
                <a:gd name="T69" fmla="*/ 2147483647 h 218"/>
                <a:gd name="T70" fmla="*/ 2147483647 w 451"/>
                <a:gd name="T71" fmla="*/ 2147483647 h 218"/>
                <a:gd name="T72" fmla="*/ 2147483647 w 451"/>
                <a:gd name="T73" fmla="*/ 2147483647 h 218"/>
                <a:gd name="T74" fmla="*/ 2147483647 w 451"/>
                <a:gd name="T75" fmla="*/ 2147483647 h 218"/>
                <a:gd name="T76" fmla="*/ 2147483647 w 451"/>
                <a:gd name="T77" fmla="*/ 2147483647 h 218"/>
                <a:gd name="T78" fmla="*/ 2147483647 w 451"/>
                <a:gd name="T79" fmla="*/ 2147483647 h 218"/>
                <a:gd name="T80" fmla="*/ 2147483647 w 451"/>
                <a:gd name="T81" fmla="*/ 2147483647 h 218"/>
                <a:gd name="T82" fmla="*/ 2147483647 w 451"/>
                <a:gd name="T83" fmla="*/ 2147483647 h 218"/>
                <a:gd name="T84" fmla="*/ 2147483647 w 451"/>
                <a:gd name="T85" fmla="*/ 2147483647 h 218"/>
                <a:gd name="T86" fmla="*/ 2147483647 w 451"/>
                <a:gd name="T87" fmla="*/ 2147483647 h 218"/>
                <a:gd name="T88" fmla="*/ 2147483647 w 451"/>
                <a:gd name="T89" fmla="*/ 2147483647 h 218"/>
                <a:gd name="T90" fmla="*/ 2147483647 w 451"/>
                <a:gd name="T91" fmla="*/ 2147483647 h 218"/>
                <a:gd name="T92" fmla="*/ 2147483647 w 451"/>
                <a:gd name="T93" fmla="*/ 2147483647 h 218"/>
                <a:gd name="T94" fmla="*/ 2147483647 w 451"/>
                <a:gd name="T95" fmla="*/ 2147483647 h 218"/>
                <a:gd name="T96" fmla="*/ 2147483647 w 451"/>
                <a:gd name="T97" fmla="*/ 2147483647 h 218"/>
                <a:gd name="T98" fmla="*/ 2147483647 w 451"/>
                <a:gd name="T99" fmla="*/ 2147483647 h 218"/>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w 451"/>
                <a:gd name="T151" fmla="*/ 0 h 218"/>
                <a:gd name="T152" fmla="*/ 2132 w 451"/>
                <a:gd name="T153" fmla="*/ 1022 h 218"/>
              </a:gdLst>
              <a:ahLst/>
              <a:cxnLst>
                <a:cxn ang="T100">
                  <a:pos x="T0" y="T1"/>
                </a:cxn>
                <a:cxn ang="T101">
                  <a:pos x="T2" y="T3"/>
                </a:cxn>
                <a:cxn ang="T102">
                  <a:pos x="T4" y="T5"/>
                </a:cxn>
                <a:cxn ang="T103">
                  <a:pos x="T6" y="T7"/>
                </a:cxn>
                <a:cxn ang="T104">
                  <a:pos x="T8" y="T9"/>
                </a:cxn>
                <a:cxn ang="T105">
                  <a:pos x="T10" y="T11"/>
                </a:cxn>
                <a:cxn ang="T106">
                  <a:pos x="T12" y="T13"/>
                </a:cxn>
                <a:cxn ang="T107">
                  <a:pos x="T14" y="T15"/>
                </a:cxn>
                <a:cxn ang="T108">
                  <a:pos x="T16" y="T17"/>
                </a:cxn>
                <a:cxn ang="T109">
                  <a:pos x="T18" y="T19"/>
                </a:cxn>
                <a:cxn ang="T110">
                  <a:pos x="T20" y="T21"/>
                </a:cxn>
                <a:cxn ang="T111">
                  <a:pos x="T22" y="T23"/>
                </a:cxn>
                <a:cxn ang="T112">
                  <a:pos x="T24" y="T25"/>
                </a:cxn>
                <a:cxn ang="T113">
                  <a:pos x="T26" y="T27"/>
                </a:cxn>
                <a:cxn ang="T114">
                  <a:pos x="T28" y="T29"/>
                </a:cxn>
                <a:cxn ang="T115">
                  <a:pos x="T30" y="T31"/>
                </a:cxn>
                <a:cxn ang="T116">
                  <a:pos x="T32" y="T33"/>
                </a:cxn>
                <a:cxn ang="T117">
                  <a:pos x="T34" y="T35"/>
                </a:cxn>
                <a:cxn ang="T118">
                  <a:pos x="T36" y="T37"/>
                </a:cxn>
                <a:cxn ang="T119">
                  <a:pos x="T38" y="T39"/>
                </a:cxn>
                <a:cxn ang="T120">
                  <a:pos x="T40" y="T41"/>
                </a:cxn>
                <a:cxn ang="T121">
                  <a:pos x="T42" y="T43"/>
                </a:cxn>
                <a:cxn ang="T122">
                  <a:pos x="T44" y="T45"/>
                </a:cxn>
                <a:cxn ang="T123">
                  <a:pos x="T46" y="T47"/>
                </a:cxn>
                <a:cxn ang="T124">
                  <a:pos x="T48" y="T49"/>
                </a:cxn>
                <a:cxn ang="T125">
                  <a:pos x="T50" y="T51"/>
                </a:cxn>
                <a:cxn ang="T126">
                  <a:pos x="T52" y="T53"/>
                </a:cxn>
                <a:cxn ang="T127">
                  <a:pos x="T54" y="T55"/>
                </a:cxn>
                <a:cxn ang="T128">
                  <a:pos x="T56" y="T57"/>
                </a:cxn>
                <a:cxn ang="T129">
                  <a:pos x="T58" y="T59"/>
                </a:cxn>
                <a:cxn ang="T130">
                  <a:pos x="T60" y="T61"/>
                </a:cxn>
                <a:cxn ang="T131">
                  <a:pos x="T62" y="T63"/>
                </a:cxn>
                <a:cxn ang="T132">
                  <a:pos x="T64" y="T65"/>
                </a:cxn>
                <a:cxn ang="T133">
                  <a:pos x="T66" y="T67"/>
                </a:cxn>
                <a:cxn ang="T134">
                  <a:pos x="T68" y="T69"/>
                </a:cxn>
                <a:cxn ang="T135">
                  <a:pos x="T70" y="T71"/>
                </a:cxn>
                <a:cxn ang="T136">
                  <a:pos x="T72" y="T73"/>
                </a:cxn>
                <a:cxn ang="T137">
                  <a:pos x="T74" y="T75"/>
                </a:cxn>
                <a:cxn ang="T138">
                  <a:pos x="T76" y="T77"/>
                </a:cxn>
                <a:cxn ang="T139">
                  <a:pos x="T78" y="T79"/>
                </a:cxn>
                <a:cxn ang="T140">
                  <a:pos x="T80" y="T81"/>
                </a:cxn>
                <a:cxn ang="T141">
                  <a:pos x="T82" y="T83"/>
                </a:cxn>
                <a:cxn ang="T142">
                  <a:pos x="T84" y="T85"/>
                </a:cxn>
                <a:cxn ang="T143">
                  <a:pos x="T86" y="T87"/>
                </a:cxn>
                <a:cxn ang="T144">
                  <a:pos x="T88" y="T89"/>
                </a:cxn>
                <a:cxn ang="T145">
                  <a:pos x="T90" y="T91"/>
                </a:cxn>
                <a:cxn ang="T146">
                  <a:pos x="T92" y="T93"/>
                </a:cxn>
                <a:cxn ang="T147">
                  <a:pos x="T94" y="T95"/>
                </a:cxn>
                <a:cxn ang="T148">
                  <a:pos x="T96" y="T97"/>
                </a:cxn>
                <a:cxn ang="T149">
                  <a:pos x="T98" y="T99"/>
                </a:cxn>
              </a:cxnLst>
              <a:rect l="T150" t="T151" r="T152" b="T153"/>
              <a:pathLst>
                <a:path w="451" h="218">
                  <a:moveTo>
                    <a:pt x="352" y="5"/>
                  </a:moveTo>
                  <a:lnTo>
                    <a:pt x="328" y="5"/>
                  </a:lnTo>
                  <a:lnTo>
                    <a:pt x="313" y="0"/>
                  </a:lnTo>
                  <a:lnTo>
                    <a:pt x="308" y="17"/>
                  </a:lnTo>
                  <a:lnTo>
                    <a:pt x="291" y="28"/>
                  </a:lnTo>
                  <a:lnTo>
                    <a:pt x="267" y="26"/>
                  </a:lnTo>
                  <a:lnTo>
                    <a:pt x="248" y="28"/>
                  </a:lnTo>
                  <a:lnTo>
                    <a:pt x="230" y="40"/>
                  </a:lnTo>
                  <a:lnTo>
                    <a:pt x="206" y="45"/>
                  </a:lnTo>
                  <a:lnTo>
                    <a:pt x="184" y="65"/>
                  </a:lnTo>
                  <a:lnTo>
                    <a:pt x="185" y="86"/>
                  </a:lnTo>
                  <a:lnTo>
                    <a:pt x="197" y="103"/>
                  </a:lnTo>
                  <a:lnTo>
                    <a:pt x="123" y="120"/>
                  </a:lnTo>
                  <a:lnTo>
                    <a:pt x="78" y="126"/>
                  </a:lnTo>
                  <a:lnTo>
                    <a:pt x="43" y="120"/>
                  </a:lnTo>
                  <a:lnTo>
                    <a:pt x="9" y="126"/>
                  </a:lnTo>
                  <a:lnTo>
                    <a:pt x="0" y="136"/>
                  </a:lnTo>
                  <a:lnTo>
                    <a:pt x="0" y="145"/>
                  </a:lnTo>
                  <a:lnTo>
                    <a:pt x="1" y="151"/>
                  </a:lnTo>
                  <a:lnTo>
                    <a:pt x="2" y="158"/>
                  </a:lnTo>
                  <a:lnTo>
                    <a:pt x="2" y="178"/>
                  </a:lnTo>
                  <a:lnTo>
                    <a:pt x="22" y="173"/>
                  </a:lnTo>
                  <a:lnTo>
                    <a:pt x="51" y="176"/>
                  </a:lnTo>
                  <a:lnTo>
                    <a:pt x="45" y="186"/>
                  </a:lnTo>
                  <a:lnTo>
                    <a:pt x="72" y="183"/>
                  </a:lnTo>
                  <a:lnTo>
                    <a:pt x="99" y="164"/>
                  </a:lnTo>
                  <a:lnTo>
                    <a:pt x="126" y="163"/>
                  </a:lnTo>
                  <a:lnTo>
                    <a:pt x="145" y="165"/>
                  </a:lnTo>
                  <a:lnTo>
                    <a:pt x="153" y="183"/>
                  </a:lnTo>
                  <a:lnTo>
                    <a:pt x="180" y="206"/>
                  </a:lnTo>
                  <a:lnTo>
                    <a:pt x="211" y="206"/>
                  </a:lnTo>
                  <a:lnTo>
                    <a:pt x="231" y="217"/>
                  </a:lnTo>
                  <a:lnTo>
                    <a:pt x="246" y="218"/>
                  </a:lnTo>
                  <a:lnTo>
                    <a:pt x="270" y="215"/>
                  </a:lnTo>
                  <a:lnTo>
                    <a:pt x="286" y="207"/>
                  </a:lnTo>
                  <a:lnTo>
                    <a:pt x="291" y="195"/>
                  </a:lnTo>
                  <a:lnTo>
                    <a:pt x="320" y="185"/>
                  </a:lnTo>
                  <a:lnTo>
                    <a:pt x="344" y="179"/>
                  </a:lnTo>
                  <a:lnTo>
                    <a:pt x="366" y="185"/>
                  </a:lnTo>
                  <a:lnTo>
                    <a:pt x="391" y="188"/>
                  </a:lnTo>
                  <a:lnTo>
                    <a:pt x="390" y="167"/>
                  </a:lnTo>
                  <a:lnTo>
                    <a:pt x="399" y="142"/>
                  </a:lnTo>
                  <a:lnTo>
                    <a:pt x="395" y="111"/>
                  </a:lnTo>
                  <a:lnTo>
                    <a:pt x="427" y="101"/>
                  </a:lnTo>
                  <a:lnTo>
                    <a:pt x="451" y="91"/>
                  </a:lnTo>
                  <a:lnTo>
                    <a:pt x="422" y="86"/>
                  </a:lnTo>
                  <a:lnTo>
                    <a:pt x="415" y="75"/>
                  </a:lnTo>
                  <a:lnTo>
                    <a:pt x="412" y="52"/>
                  </a:lnTo>
                  <a:lnTo>
                    <a:pt x="416" y="35"/>
                  </a:lnTo>
                  <a:lnTo>
                    <a:pt x="416" y="20"/>
                  </a:lnTo>
                  <a:lnTo>
                    <a:pt x="389" y="24"/>
                  </a:lnTo>
                  <a:lnTo>
                    <a:pt x="364" y="17"/>
                  </a:lnTo>
                  <a:lnTo>
                    <a:pt x="352" y="5"/>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dirty="0">
                <a:solidFill>
                  <a:sysClr val="windowText" lastClr="000000"/>
                </a:solidFill>
                <a:ea typeface="黑体" panose="02010609060101010101" pitchFamily="49" charset="-122"/>
              </a:endParaRPr>
            </a:p>
          </p:txBody>
        </p:sp>
        <p:sp>
          <p:nvSpPr>
            <p:cNvPr id="263" name="Freeform 33">
              <a:extLst>
                <a:ext uri="{FF2B5EF4-FFF2-40B4-BE49-F238E27FC236}">
                  <a16:creationId xmlns:a16="http://schemas.microsoft.com/office/drawing/2014/main" id="{837AC64E-0562-4428-92C2-DBBEEDBD59C5}"/>
                </a:ext>
              </a:extLst>
            </p:cNvPr>
            <p:cNvSpPr>
              <a:spLocks/>
            </p:cNvSpPr>
            <p:nvPr/>
          </p:nvSpPr>
          <p:spPr bwMode="auto">
            <a:xfrm>
              <a:off x="4512939" y="2864911"/>
              <a:ext cx="82769" cy="49974"/>
            </a:xfrm>
            <a:custGeom>
              <a:avLst/>
              <a:gdLst>
                <a:gd name="T0" fmla="*/ 2147483647 w 266"/>
                <a:gd name="T1" fmla="*/ 0 h 158"/>
                <a:gd name="T2" fmla="*/ 2147483647 w 266"/>
                <a:gd name="T3" fmla="*/ 2147483647 h 158"/>
                <a:gd name="T4" fmla="*/ 2147483647 w 266"/>
                <a:gd name="T5" fmla="*/ 2147483647 h 158"/>
                <a:gd name="T6" fmla="*/ 2147483647 w 266"/>
                <a:gd name="T7" fmla="*/ 2147483647 h 158"/>
                <a:gd name="T8" fmla="*/ 2147483647 w 266"/>
                <a:gd name="T9" fmla="*/ 2147483647 h 158"/>
                <a:gd name="T10" fmla="*/ 2147483647 w 266"/>
                <a:gd name="T11" fmla="*/ 2147483647 h 158"/>
                <a:gd name="T12" fmla="*/ 2147483647 w 266"/>
                <a:gd name="T13" fmla="*/ 2147483647 h 158"/>
                <a:gd name="T14" fmla="*/ 2147483647 w 266"/>
                <a:gd name="T15" fmla="*/ 2147483647 h 158"/>
                <a:gd name="T16" fmla="*/ 0 w 266"/>
                <a:gd name="T17" fmla="*/ 2147483647 h 158"/>
                <a:gd name="T18" fmla="*/ 2147483647 w 266"/>
                <a:gd name="T19" fmla="*/ 2147483647 h 158"/>
                <a:gd name="T20" fmla="*/ 2147483647 w 266"/>
                <a:gd name="T21" fmla="*/ 2147483647 h 158"/>
                <a:gd name="T22" fmla="*/ 2147483647 w 266"/>
                <a:gd name="T23" fmla="*/ 2147483647 h 158"/>
                <a:gd name="T24" fmla="*/ 2147483647 w 266"/>
                <a:gd name="T25" fmla="*/ 2147483647 h 158"/>
                <a:gd name="T26" fmla="*/ 2147483647 w 266"/>
                <a:gd name="T27" fmla="*/ 2147483647 h 158"/>
                <a:gd name="T28" fmla="*/ 2147483647 w 266"/>
                <a:gd name="T29" fmla="*/ 2147483647 h 158"/>
                <a:gd name="T30" fmla="*/ 2147483647 w 266"/>
                <a:gd name="T31" fmla="*/ 2147483647 h 158"/>
                <a:gd name="T32" fmla="*/ 2147483647 w 266"/>
                <a:gd name="T33" fmla="*/ 2147483647 h 158"/>
                <a:gd name="T34" fmla="*/ 2147483647 w 266"/>
                <a:gd name="T35" fmla="*/ 2147483647 h 158"/>
                <a:gd name="T36" fmla="*/ 2147483647 w 266"/>
                <a:gd name="T37" fmla="*/ 2147483647 h 158"/>
                <a:gd name="T38" fmla="*/ 2147483647 w 266"/>
                <a:gd name="T39" fmla="*/ 2147483647 h 158"/>
                <a:gd name="T40" fmla="*/ 2147483647 w 266"/>
                <a:gd name="T41" fmla="*/ 2147483647 h 158"/>
                <a:gd name="T42" fmla="*/ 2147483647 w 266"/>
                <a:gd name="T43" fmla="*/ 2147483647 h 158"/>
                <a:gd name="T44" fmla="*/ 2147483647 w 266"/>
                <a:gd name="T45" fmla="*/ 2147483647 h 158"/>
                <a:gd name="T46" fmla="*/ 2147483647 w 266"/>
                <a:gd name="T47" fmla="*/ 2147483647 h 158"/>
                <a:gd name="T48" fmla="*/ 2147483647 w 266"/>
                <a:gd name="T49" fmla="*/ 2147483647 h 158"/>
                <a:gd name="T50" fmla="*/ 2147483647 w 266"/>
                <a:gd name="T51" fmla="*/ 2147483647 h 158"/>
                <a:gd name="T52" fmla="*/ 2147483647 w 266"/>
                <a:gd name="T53" fmla="*/ 2147483647 h 158"/>
                <a:gd name="T54" fmla="*/ 2147483647 w 266"/>
                <a:gd name="T55" fmla="*/ 0 h 158"/>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266"/>
                <a:gd name="T85" fmla="*/ 0 h 158"/>
                <a:gd name="T86" fmla="*/ 1247 w 266"/>
                <a:gd name="T87" fmla="*/ 739 h 158"/>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266" h="158">
                  <a:moveTo>
                    <a:pt x="170" y="0"/>
                  </a:moveTo>
                  <a:lnTo>
                    <a:pt x="143" y="1"/>
                  </a:lnTo>
                  <a:lnTo>
                    <a:pt x="119" y="4"/>
                  </a:lnTo>
                  <a:lnTo>
                    <a:pt x="96" y="6"/>
                  </a:lnTo>
                  <a:lnTo>
                    <a:pt x="75" y="12"/>
                  </a:lnTo>
                  <a:lnTo>
                    <a:pt x="34" y="33"/>
                  </a:lnTo>
                  <a:lnTo>
                    <a:pt x="9" y="56"/>
                  </a:lnTo>
                  <a:lnTo>
                    <a:pt x="5" y="83"/>
                  </a:lnTo>
                  <a:lnTo>
                    <a:pt x="0" y="113"/>
                  </a:lnTo>
                  <a:lnTo>
                    <a:pt x="28" y="102"/>
                  </a:lnTo>
                  <a:lnTo>
                    <a:pt x="40" y="115"/>
                  </a:lnTo>
                  <a:lnTo>
                    <a:pt x="44" y="139"/>
                  </a:lnTo>
                  <a:lnTo>
                    <a:pt x="42" y="155"/>
                  </a:lnTo>
                  <a:lnTo>
                    <a:pt x="75" y="158"/>
                  </a:lnTo>
                  <a:lnTo>
                    <a:pt x="110" y="142"/>
                  </a:lnTo>
                  <a:lnTo>
                    <a:pt x="127" y="110"/>
                  </a:lnTo>
                  <a:lnTo>
                    <a:pt x="143" y="125"/>
                  </a:lnTo>
                  <a:lnTo>
                    <a:pt x="161" y="137"/>
                  </a:lnTo>
                  <a:lnTo>
                    <a:pt x="180" y="120"/>
                  </a:lnTo>
                  <a:lnTo>
                    <a:pt x="213" y="112"/>
                  </a:lnTo>
                  <a:lnTo>
                    <a:pt x="240" y="102"/>
                  </a:lnTo>
                  <a:lnTo>
                    <a:pt x="266" y="66"/>
                  </a:lnTo>
                  <a:lnTo>
                    <a:pt x="238" y="62"/>
                  </a:lnTo>
                  <a:lnTo>
                    <a:pt x="217" y="68"/>
                  </a:lnTo>
                  <a:lnTo>
                    <a:pt x="217" y="47"/>
                  </a:lnTo>
                  <a:lnTo>
                    <a:pt x="212" y="47"/>
                  </a:lnTo>
                  <a:lnTo>
                    <a:pt x="208" y="47"/>
                  </a:lnTo>
                  <a:lnTo>
                    <a:pt x="210" y="43"/>
                  </a:lnTo>
                  <a:lnTo>
                    <a:pt x="209" y="34"/>
                  </a:lnTo>
                  <a:lnTo>
                    <a:pt x="211" y="29"/>
                  </a:lnTo>
                  <a:lnTo>
                    <a:pt x="215" y="27"/>
                  </a:lnTo>
                  <a:lnTo>
                    <a:pt x="224" y="16"/>
                  </a:lnTo>
                  <a:lnTo>
                    <a:pt x="170" y="0"/>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64" name="Freeform 259">
              <a:extLst>
                <a:ext uri="{FF2B5EF4-FFF2-40B4-BE49-F238E27FC236}">
                  <a16:creationId xmlns:a16="http://schemas.microsoft.com/office/drawing/2014/main" id="{E10C4B01-53D3-44B4-9E7F-14C1C1FC4A35}"/>
                </a:ext>
              </a:extLst>
            </p:cNvPr>
            <p:cNvSpPr>
              <a:spLocks/>
            </p:cNvSpPr>
            <p:nvPr/>
          </p:nvSpPr>
          <p:spPr bwMode="auto">
            <a:xfrm>
              <a:off x="4576969" y="2872719"/>
              <a:ext cx="3123" cy="6247"/>
            </a:xfrm>
            <a:custGeom>
              <a:avLst/>
              <a:gdLst>
                <a:gd name="T0" fmla="*/ 122385886 w 87"/>
                <a:gd name="T1" fmla="*/ 0 h 193"/>
                <a:gd name="T2" fmla="*/ 54971293 w 87"/>
                <a:gd name="T3" fmla="*/ 39854870 h 193"/>
                <a:gd name="T4" fmla="*/ 26585990 w 87"/>
                <a:gd name="T5" fmla="*/ 82024134 h 193"/>
                <a:gd name="T6" fmla="*/ 37231327 w 87"/>
                <a:gd name="T7" fmla="*/ 189834763 h 193"/>
                <a:gd name="T8" fmla="*/ 0 w 87"/>
                <a:gd name="T9" fmla="*/ 226163870 h 193"/>
                <a:gd name="T10" fmla="*/ 76259267 w 87"/>
                <a:gd name="T11" fmla="*/ 219147022 h 193"/>
                <a:gd name="T12" fmla="*/ 154317846 w 87"/>
                <a:gd name="T13" fmla="*/ 221462534 h 193"/>
                <a:gd name="T14" fmla="*/ 149019829 w 87"/>
                <a:gd name="T15" fmla="*/ 159382631 h 193"/>
                <a:gd name="T16" fmla="*/ 113539898 w 87"/>
                <a:gd name="T17" fmla="*/ 94917925 h 193"/>
                <a:gd name="T18" fmla="*/ 122385886 w 87"/>
                <a:gd name="T19" fmla="*/ 0 h 193"/>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87"/>
                <a:gd name="T31" fmla="*/ 0 h 193"/>
                <a:gd name="T32" fmla="*/ 87 w 87"/>
                <a:gd name="T33" fmla="*/ 193 h 193"/>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87" h="193">
                  <a:moveTo>
                    <a:pt x="69" y="0"/>
                  </a:moveTo>
                  <a:lnTo>
                    <a:pt x="31" y="34"/>
                  </a:lnTo>
                  <a:lnTo>
                    <a:pt x="15" y="70"/>
                  </a:lnTo>
                  <a:lnTo>
                    <a:pt x="21" y="162"/>
                  </a:lnTo>
                  <a:lnTo>
                    <a:pt x="0" y="193"/>
                  </a:lnTo>
                  <a:lnTo>
                    <a:pt x="43" y="187"/>
                  </a:lnTo>
                  <a:lnTo>
                    <a:pt x="87" y="189"/>
                  </a:lnTo>
                  <a:lnTo>
                    <a:pt x="84" y="136"/>
                  </a:lnTo>
                  <a:lnTo>
                    <a:pt x="64" y="81"/>
                  </a:lnTo>
                  <a:lnTo>
                    <a:pt x="69" y="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65" name="Freeform 140">
              <a:extLst>
                <a:ext uri="{FF2B5EF4-FFF2-40B4-BE49-F238E27FC236}">
                  <a16:creationId xmlns:a16="http://schemas.microsoft.com/office/drawing/2014/main" id="{D8E05615-B7EF-4A55-B488-4801C8EC1511}"/>
                </a:ext>
              </a:extLst>
            </p:cNvPr>
            <p:cNvSpPr>
              <a:spLocks/>
            </p:cNvSpPr>
            <p:nvPr/>
          </p:nvSpPr>
          <p:spPr bwMode="auto">
            <a:xfrm>
              <a:off x="4322415" y="2766525"/>
              <a:ext cx="220196" cy="223320"/>
            </a:xfrm>
            <a:custGeom>
              <a:avLst/>
              <a:gdLst>
                <a:gd name="T0" fmla="*/ 2147483647 w 705"/>
                <a:gd name="T1" fmla="*/ 2147483647 h 715"/>
                <a:gd name="T2" fmla="*/ 2147483647 w 705"/>
                <a:gd name="T3" fmla="*/ 2147483647 h 715"/>
                <a:gd name="T4" fmla="*/ 2147483647 w 705"/>
                <a:gd name="T5" fmla="*/ 2147483647 h 715"/>
                <a:gd name="T6" fmla="*/ 2147483647 w 705"/>
                <a:gd name="T7" fmla="*/ 2147483647 h 715"/>
                <a:gd name="T8" fmla="*/ 2147483647 w 705"/>
                <a:gd name="T9" fmla="*/ 2147483647 h 715"/>
                <a:gd name="T10" fmla="*/ 2147483647 w 705"/>
                <a:gd name="T11" fmla="*/ 2147483647 h 715"/>
                <a:gd name="T12" fmla="*/ 2147483647 w 705"/>
                <a:gd name="T13" fmla="*/ 2147483647 h 715"/>
                <a:gd name="T14" fmla="*/ 2147483647 w 705"/>
                <a:gd name="T15" fmla="*/ 2147483647 h 715"/>
                <a:gd name="T16" fmla="*/ 2147483647 w 705"/>
                <a:gd name="T17" fmla="*/ 2147483647 h 715"/>
                <a:gd name="T18" fmla="*/ 2147483647 w 705"/>
                <a:gd name="T19" fmla="*/ 2147483647 h 715"/>
                <a:gd name="T20" fmla="*/ 2147483647 w 705"/>
                <a:gd name="T21" fmla="*/ 2147483647 h 715"/>
                <a:gd name="T22" fmla="*/ 2147483647 w 705"/>
                <a:gd name="T23" fmla="*/ 2147483647 h 715"/>
                <a:gd name="T24" fmla="*/ 2147483647 w 705"/>
                <a:gd name="T25" fmla="*/ 2147483647 h 715"/>
                <a:gd name="T26" fmla="*/ 0 w 705"/>
                <a:gd name="T27" fmla="*/ 2147483647 h 715"/>
                <a:gd name="T28" fmla="*/ 2147483647 w 705"/>
                <a:gd name="T29" fmla="*/ 2147483647 h 715"/>
                <a:gd name="T30" fmla="*/ 2147483647 w 705"/>
                <a:gd name="T31" fmla="*/ 2147483647 h 715"/>
                <a:gd name="T32" fmla="*/ 2147483647 w 705"/>
                <a:gd name="T33" fmla="*/ 2147483647 h 715"/>
                <a:gd name="T34" fmla="*/ 2147483647 w 705"/>
                <a:gd name="T35" fmla="*/ 2147483647 h 715"/>
                <a:gd name="T36" fmla="*/ 2147483647 w 705"/>
                <a:gd name="T37" fmla="*/ 2147483647 h 715"/>
                <a:gd name="T38" fmla="*/ 2147483647 w 705"/>
                <a:gd name="T39" fmla="*/ 2147483647 h 715"/>
                <a:gd name="T40" fmla="*/ 2147483647 w 705"/>
                <a:gd name="T41" fmla="*/ 2147483647 h 715"/>
                <a:gd name="T42" fmla="*/ 2147483647 w 705"/>
                <a:gd name="T43" fmla="*/ 2147483647 h 715"/>
                <a:gd name="T44" fmla="*/ 2147483647 w 705"/>
                <a:gd name="T45" fmla="*/ 2147483647 h 715"/>
                <a:gd name="T46" fmla="*/ 2147483647 w 705"/>
                <a:gd name="T47" fmla="*/ 2147483647 h 715"/>
                <a:gd name="T48" fmla="*/ 2147483647 w 705"/>
                <a:gd name="T49" fmla="*/ 2147483647 h 715"/>
                <a:gd name="T50" fmla="*/ 2147483647 w 705"/>
                <a:gd name="T51" fmla="*/ 2147483647 h 715"/>
                <a:gd name="T52" fmla="*/ 2147483647 w 705"/>
                <a:gd name="T53" fmla="*/ 2147483647 h 715"/>
                <a:gd name="T54" fmla="*/ 2147483647 w 705"/>
                <a:gd name="T55" fmla="*/ 2147483647 h 715"/>
                <a:gd name="T56" fmla="*/ 2147483647 w 705"/>
                <a:gd name="T57" fmla="*/ 2147483647 h 715"/>
                <a:gd name="T58" fmla="*/ 2147483647 w 705"/>
                <a:gd name="T59" fmla="*/ 2147483647 h 715"/>
                <a:gd name="T60" fmla="*/ 2147483647 w 705"/>
                <a:gd name="T61" fmla="*/ 2147483647 h 715"/>
                <a:gd name="T62" fmla="*/ 2147483647 w 705"/>
                <a:gd name="T63" fmla="*/ 2147483647 h 715"/>
                <a:gd name="T64" fmla="*/ 2147483647 w 705"/>
                <a:gd name="T65" fmla="*/ 2147483647 h 715"/>
                <a:gd name="T66" fmla="*/ 2147483647 w 705"/>
                <a:gd name="T67" fmla="*/ 2147483647 h 715"/>
                <a:gd name="T68" fmla="*/ 2147483647 w 705"/>
                <a:gd name="T69" fmla="*/ 2147483647 h 715"/>
                <a:gd name="T70" fmla="*/ 2147483647 w 705"/>
                <a:gd name="T71" fmla="*/ 2147483647 h 715"/>
                <a:gd name="T72" fmla="*/ 2147483647 w 705"/>
                <a:gd name="T73" fmla="*/ 2147483647 h 715"/>
                <a:gd name="T74" fmla="*/ 2147483647 w 705"/>
                <a:gd name="T75" fmla="*/ 2147483647 h 715"/>
                <a:gd name="T76" fmla="*/ 2147483647 w 705"/>
                <a:gd name="T77" fmla="*/ 2147483647 h 715"/>
                <a:gd name="T78" fmla="*/ 2147483647 w 705"/>
                <a:gd name="T79" fmla="*/ 2147483647 h 715"/>
                <a:gd name="T80" fmla="*/ 2147483647 w 705"/>
                <a:gd name="T81" fmla="*/ 2147483647 h 715"/>
                <a:gd name="T82" fmla="*/ 2147483647 w 705"/>
                <a:gd name="T83" fmla="*/ 2147483647 h 715"/>
                <a:gd name="T84" fmla="*/ 2147483647 w 705"/>
                <a:gd name="T85" fmla="*/ 2147483647 h 715"/>
                <a:gd name="T86" fmla="*/ 2147483647 w 705"/>
                <a:gd name="T87" fmla="*/ 2147483647 h 715"/>
                <a:gd name="T88" fmla="*/ 2147483647 w 705"/>
                <a:gd name="T89" fmla="*/ 2147483647 h 715"/>
                <a:gd name="T90" fmla="*/ 2147483647 w 705"/>
                <a:gd name="T91" fmla="*/ 2147483647 h 715"/>
                <a:gd name="T92" fmla="*/ 2147483647 w 705"/>
                <a:gd name="T93" fmla="*/ 2147483647 h 715"/>
                <a:gd name="T94" fmla="*/ 2147483647 w 705"/>
                <a:gd name="T95" fmla="*/ 2147483647 h 715"/>
                <a:gd name="T96" fmla="*/ 2147483647 w 705"/>
                <a:gd name="T97" fmla="*/ 2147483647 h 715"/>
                <a:gd name="T98" fmla="*/ 2147483647 w 705"/>
                <a:gd name="T99" fmla="*/ 2147483647 h 715"/>
                <a:gd name="T100" fmla="*/ 2147483647 w 705"/>
                <a:gd name="T101" fmla="*/ 2147483647 h 715"/>
                <a:gd name="T102" fmla="*/ 2147483647 w 705"/>
                <a:gd name="T103" fmla="*/ 2147483647 h 715"/>
                <a:gd name="T104" fmla="*/ 2147483647 w 705"/>
                <a:gd name="T105" fmla="*/ 2147483647 h 715"/>
                <a:gd name="T106" fmla="*/ 2147483647 w 705"/>
                <a:gd name="T107" fmla="*/ 0 h 715"/>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w 705"/>
                <a:gd name="T163" fmla="*/ 0 h 715"/>
                <a:gd name="T164" fmla="*/ 1310023 w 705"/>
                <a:gd name="T165" fmla="*/ 1325563 h 715"/>
              </a:gdLst>
              <a:ahLst/>
              <a:cxnLst>
                <a:cxn ang="T108">
                  <a:pos x="T0" y="T1"/>
                </a:cxn>
                <a:cxn ang="T109">
                  <a:pos x="T2" y="T3"/>
                </a:cxn>
                <a:cxn ang="T110">
                  <a:pos x="T4" y="T5"/>
                </a:cxn>
                <a:cxn ang="T111">
                  <a:pos x="T6" y="T7"/>
                </a:cxn>
                <a:cxn ang="T112">
                  <a:pos x="T8" y="T9"/>
                </a:cxn>
                <a:cxn ang="T113">
                  <a:pos x="T10" y="T11"/>
                </a:cxn>
                <a:cxn ang="T114">
                  <a:pos x="T12" y="T13"/>
                </a:cxn>
                <a:cxn ang="T115">
                  <a:pos x="T14" y="T15"/>
                </a:cxn>
                <a:cxn ang="T116">
                  <a:pos x="T16" y="T17"/>
                </a:cxn>
                <a:cxn ang="T117">
                  <a:pos x="T18" y="T19"/>
                </a:cxn>
                <a:cxn ang="T118">
                  <a:pos x="T20" y="T21"/>
                </a:cxn>
                <a:cxn ang="T119">
                  <a:pos x="T22" y="T23"/>
                </a:cxn>
                <a:cxn ang="T120">
                  <a:pos x="T24" y="T25"/>
                </a:cxn>
                <a:cxn ang="T121">
                  <a:pos x="T26" y="T27"/>
                </a:cxn>
                <a:cxn ang="T122">
                  <a:pos x="T28" y="T29"/>
                </a:cxn>
                <a:cxn ang="T123">
                  <a:pos x="T30" y="T31"/>
                </a:cxn>
                <a:cxn ang="T124">
                  <a:pos x="T32" y="T33"/>
                </a:cxn>
                <a:cxn ang="T125">
                  <a:pos x="T34" y="T35"/>
                </a:cxn>
                <a:cxn ang="T126">
                  <a:pos x="T36" y="T37"/>
                </a:cxn>
                <a:cxn ang="T127">
                  <a:pos x="T38" y="T39"/>
                </a:cxn>
                <a:cxn ang="T128">
                  <a:pos x="T40" y="T41"/>
                </a:cxn>
                <a:cxn ang="T129">
                  <a:pos x="T42" y="T43"/>
                </a:cxn>
                <a:cxn ang="T130">
                  <a:pos x="T44" y="T45"/>
                </a:cxn>
                <a:cxn ang="T131">
                  <a:pos x="T46" y="T47"/>
                </a:cxn>
                <a:cxn ang="T132">
                  <a:pos x="T48" y="T49"/>
                </a:cxn>
                <a:cxn ang="T133">
                  <a:pos x="T50" y="T51"/>
                </a:cxn>
                <a:cxn ang="T134">
                  <a:pos x="T52" y="T53"/>
                </a:cxn>
                <a:cxn ang="T135">
                  <a:pos x="T54" y="T55"/>
                </a:cxn>
                <a:cxn ang="T136">
                  <a:pos x="T56" y="T57"/>
                </a:cxn>
                <a:cxn ang="T137">
                  <a:pos x="T58" y="T59"/>
                </a:cxn>
                <a:cxn ang="T138">
                  <a:pos x="T60" y="T61"/>
                </a:cxn>
                <a:cxn ang="T139">
                  <a:pos x="T62" y="T63"/>
                </a:cxn>
                <a:cxn ang="T140">
                  <a:pos x="T64" y="T65"/>
                </a:cxn>
                <a:cxn ang="T141">
                  <a:pos x="T66" y="T67"/>
                </a:cxn>
                <a:cxn ang="T142">
                  <a:pos x="T68" y="T69"/>
                </a:cxn>
                <a:cxn ang="T143">
                  <a:pos x="T70" y="T71"/>
                </a:cxn>
                <a:cxn ang="T144">
                  <a:pos x="T72" y="T73"/>
                </a:cxn>
                <a:cxn ang="T145">
                  <a:pos x="T74" y="T75"/>
                </a:cxn>
                <a:cxn ang="T146">
                  <a:pos x="T76" y="T77"/>
                </a:cxn>
                <a:cxn ang="T147">
                  <a:pos x="T78" y="T79"/>
                </a:cxn>
                <a:cxn ang="T148">
                  <a:pos x="T80" y="T81"/>
                </a:cxn>
                <a:cxn ang="T149">
                  <a:pos x="T82" y="T83"/>
                </a:cxn>
                <a:cxn ang="T150">
                  <a:pos x="T84" y="T85"/>
                </a:cxn>
                <a:cxn ang="T151">
                  <a:pos x="T86" y="T87"/>
                </a:cxn>
                <a:cxn ang="T152">
                  <a:pos x="T88" y="T89"/>
                </a:cxn>
                <a:cxn ang="T153">
                  <a:pos x="T90" y="T91"/>
                </a:cxn>
                <a:cxn ang="T154">
                  <a:pos x="T92" y="T93"/>
                </a:cxn>
                <a:cxn ang="T155">
                  <a:pos x="T94" y="T95"/>
                </a:cxn>
                <a:cxn ang="T156">
                  <a:pos x="T96" y="T97"/>
                </a:cxn>
                <a:cxn ang="T157">
                  <a:pos x="T98" y="T99"/>
                </a:cxn>
                <a:cxn ang="T158">
                  <a:pos x="T100" y="T101"/>
                </a:cxn>
                <a:cxn ang="T159">
                  <a:pos x="T102" y="T103"/>
                </a:cxn>
                <a:cxn ang="T160">
                  <a:pos x="T104" y="T105"/>
                </a:cxn>
                <a:cxn ang="T161">
                  <a:pos x="T106" y="T107"/>
                </a:cxn>
              </a:cxnLst>
              <a:rect l="T162" t="T163" r="T164" b="T165"/>
              <a:pathLst>
                <a:path w="705" h="715">
                  <a:moveTo>
                    <a:pt x="414" y="0"/>
                  </a:moveTo>
                  <a:lnTo>
                    <a:pt x="387" y="1"/>
                  </a:lnTo>
                  <a:lnTo>
                    <a:pt x="365" y="38"/>
                  </a:lnTo>
                  <a:lnTo>
                    <a:pt x="370" y="57"/>
                  </a:lnTo>
                  <a:lnTo>
                    <a:pt x="356" y="76"/>
                  </a:lnTo>
                  <a:lnTo>
                    <a:pt x="337" y="97"/>
                  </a:lnTo>
                  <a:lnTo>
                    <a:pt x="320" y="120"/>
                  </a:lnTo>
                  <a:lnTo>
                    <a:pt x="302" y="124"/>
                  </a:lnTo>
                  <a:lnTo>
                    <a:pt x="283" y="130"/>
                  </a:lnTo>
                  <a:lnTo>
                    <a:pt x="272" y="147"/>
                  </a:lnTo>
                  <a:lnTo>
                    <a:pt x="264" y="158"/>
                  </a:lnTo>
                  <a:lnTo>
                    <a:pt x="251" y="176"/>
                  </a:lnTo>
                  <a:lnTo>
                    <a:pt x="229" y="170"/>
                  </a:lnTo>
                  <a:lnTo>
                    <a:pt x="200" y="161"/>
                  </a:lnTo>
                  <a:lnTo>
                    <a:pt x="185" y="138"/>
                  </a:lnTo>
                  <a:lnTo>
                    <a:pt x="160" y="143"/>
                  </a:lnTo>
                  <a:lnTo>
                    <a:pt x="156" y="158"/>
                  </a:lnTo>
                  <a:lnTo>
                    <a:pt x="163" y="182"/>
                  </a:lnTo>
                  <a:lnTo>
                    <a:pt x="175" y="209"/>
                  </a:lnTo>
                  <a:lnTo>
                    <a:pt x="169" y="224"/>
                  </a:lnTo>
                  <a:lnTo>
                    <a:pt x="152" y="233"/>
                  </a:lnTo>
                  <a:lnTo>
                    <a:pt x="126" y="242"/>
                  </a:lnTo>
                  <a:lnTo>
                    <a:pt x="105" y="228"/>
                  </a:lnTo>
                  <a:lnTo>
                    <a:pt x="83" y="212"/>
                  </a:lnTo>
                  <a:lnTo>
                    <a:pt x="55" y="223"/>
                  </a:lnTo>
                  <a:lnTo>
                    <a:pt x="26" y="222"/>
                  </a:lnTo>
                  <a:lnTo>
                    <a:pt x="3" y="224"/>
                  </a:lnTo>
                  <a:lnTo>
                    <a:pt x="0" y="251"/>
                  </a:lnTo>
                  <a:lnTo>
                    <a:pt x="14" y="268"/>
                  </a:lnTo>
                  <a:lnTo>
                    <a:pt x="15" y="284"/>
                  </a:lnTo>
                  <a:lnTo>
                    <a:pt x="24" y="297"/>
                  </a:lnTo>
                  <a:lnTo>
                    <a:pt x="46" y="312"/>
                  </a:lnTo>
                  <a:lnTo>
                    <a:pt x="62" y="317"/>
                  </a:lnTo>
                  <a:lnTo>
                    <a:pt x="85" y="325"/>
                  </a:lnTo>
                  <a:lnTo>
                    <a:pt x="108" y="338"/>
                  </a:lnTo>
                  <a:lnTo>
                    <a:pt x="124" y="351"/>
                  </a:lnTo>
                  <a:lnTo>
                    <a:pt x="144" y="367"/>
                  </a:lnTo>
                  <a:lnTo>
                    <a:pt x="164" y="379"/>
                  </a:lnTo>
                  <a:lnTo>
                    <a:pt x="149" y="402"/>
                  </a:lnTo>
                  <a:lnTo>
                    <a:pt x="161" y="426"/>
                  </a:lnTo>
                  <a:lnTo>
                    <a:pt x="184" y="444"/>
                  </a:lnTo>
                  <a:lnTo>
                    <a:pt x="188" y="476"/>
                  </a:lnTo>
                  <a:lnTo>
                    <a:pt x="201" y="505"/>
                  </a:lnTo>
                  <a:lnTo>
                    <a:pt x="192" y="535"/>
                  </a:lnTo>
                  <a:lnTo>
                    <a:pt x="193" y="571"/>
                  </a:lnTo>
                  <a:lnTo>
                    <a:pt x="185" y="608"/>
                  </a:lnTo>
                  <a:lnTo>
                    <a:pt x="177" y="641"/>
                  </a:lnTo>
                  <a:lnTo>
                    <a:pt x="167" y="664"/>
                  </a:lnTo>
                  <a:lnTo>
                    <a:pt x="205" y="672"/>
                  </a:lnTo>
                  <a:lnTo>
                    <a:pt x="238" y="671"/>
                  </a:lnTo>
                  <a:lnTo>
                    <a:pt x="262" y="669"/>
                  </a:lnTo>
                  <a:lnTo>
                    <a:pt x="290" y="676"/>
                  </a:lnTo>
                  <a:lnTo>
                    <a:pt x="312" y="677"/>
                  </a:lnTo>
                  <a:lnTo>
                    <a:pt x="343" y="684"/>
                  </a:lnTo>
                  <a:lnTo>
                    <a:pt x="365" y="673"/>
                  </a:lnTo>
                  <a:lnTo>
                    <a:pt x="387" y="684"/>
                  </a:lnTo>
                  <a:lnTo>
                    <a:pt x="397" y="682"/>
                  </a:lnTo>
                  <a:lnTo>
                    <a:pt x="406" y="682"/>
                  </a:lnTo>
                  <a:lnTo>
                    <a:pt x="407" y="688"/>
                  </a:lnTo>
                  <a:lnTo>
                    <a:pt x="433" y="715"/>
                  </a:lnTo>
                  <a:lnTo>
                    <a:pt x="444" y="690"/>
                  </a:lnTo>
                  <a:lnTo>
                    <a:pt x="452" y="671"/>
                  </a:lnTo>
                  <a:lnTo>
                    <a:pt x="464" y="659"/>
                  </a:lnTo>
                  <a:lnTo>
                    <a:pt x="481" y="647"/>
                  </a:lnTo>
                  <a:lnTo>
                    <a:pt x="511" y="657"/>
                  </a:lnTo>
                  <a:lnTo>
                    <a:pt x="536" y="664"/>
                  </a:lnTo>
                  <a:lnTo>
                    <a:pt x="555" y="688"/>
                  </a:lnTo>
                  <a:lnTo>
                    <a:pt x="582" y="692"/>
                  </a:lnTo>
                  <a:lnTo>
                    <a:pt x="613" y="700"/>
                  </a:lnTo>
                  <a:lnTo>
                    <a:pt x="635" y="684"/>
                  </a:lnTo>
                  <a:lnTo>
                    <a:pt x="652" y="664"/>
                  </a:lnTo>
                  <a:lnTo>
                    <a:pt x="654" y="648"/>
                  </a:lnTo>
                  <a:lnTo>
                    <a:pt x="677" y="630"/>
                  </a:lnTo>
                  <a:lnTo>
                    <a:pt x="661" y="599"/>
                  </a:lnTo>
                  <a:lnTo>
                    <a:pt x="661" y="576"/>
                  </a:lnTo>
                  <a:lnTo>
                    <a:pt x="659" y="548"/>
                  </a:lnTo>
                  <a:lnTo>
                    <a:pt x="654" y="515"/>
                  </a:lnTo>
                  <a:lnTo>
                    <a:pt x="657" y="497"/>
                  </a:lnTo>
                  <a:lnTo>
                    <a:pt x="668" y="470"/>
                  </a:lnTo>
                  <a:lnTo>
                    <a:pt x="650" y="470"/>
                  </a:lnTo>
                  <a:lnTo>
                    <a:pt x="655" y="450"/>
                  </a:lnTo>
                  <a:lnTo>
                    <a:pt x="652" y="432"/>
                  </a:lnTo>
                  <a:lnTo>
                    <a:pt x="640" y="419"/>
                  </a:lnTo>
                  <a:lnTo>
                    <a:pt x="611" y="426"/>
                  </a:lnTo>
                  <a:lnTo>
                    <a:pt x="616" y="398"/>
                  </a:lnTo>
                  <a:lnTo>
                    <a:pt x="619" y="371"/>
                  </a:lnTo>
                  <a:lnTo>
                    <a:pt x="642" y="345"/>
                  </a:lnTo>
                  <a:lnTo>
                    <a:pt x="664" y="337"/>
                  </a:lnTo>
                  <a:lnTo>
                    <a:pt x="685" y="325"/>
                  </a:lnTo>
                  <a:lnTo>
                    <a:pt x="689" y="277"/>
                  </a:lnTo>
                  <a:lnTo>
                    <a:pt x="701" y="247"/>
                  </a:lnTo>
                  <a:lnTo>
                    <a:pt x="705" y="208"/>
                  </a:lnTo>
                  <a:lnTo>
                    <a:pt x="678" y="189"/>
                  </a:lnTo>
                  <a:lnTo>
                    <a:pt x="654" y="189"/>
                  </a:lnTo>
                  <a:lnTo>
                    <a:pt x="638" y="173"/>
                  </a:lnTo>
                  <a:lnTo>
                    <a:pt x="621" y="137"/>
                  </a:lnTo>
                  <a:lnTo>
                    <a:pt x="615" y="149"/>
                  </a:lnTo>
                  <a:lnTo>
                    <a:pt x="607" y="149"/>
                  </a:lnTo>
                  <a:lnTo>
                    <a:pt x="601" y="146"/>
                  </a:lnTo>
                  <a:lnTo>
                    <a:pt x="597" y="155"/>
                  </a:lnTo>
                  <a:lnTo>
                    <a:pt x="572" y="144"/>
                  </a:lnTo>
                  <a:lnTo>
                    <a:pt x="551" y="127"/>
                  </a:lnTo>
                  <a:lnTo>
                    <a:pt x="548" y="95"/>
                  </a:lnTo>
                  <a:lnTo>
                    <a:pt x="522" y="97"/>
                  </a:lnTo>
                  <a:lnTo>
                    <a:pt x="502" y="85"/>
                  </a:lnTo>
                  <a:lnTo>
                    <a:pt x="484" y="65"/>
                  </a:lnTo>
                  <a:lnTo>
                    <a:pt x="471" y="45"/>
                  </a:lnTo>
                  <a:lnTo>
                    <a:pt x="449" y="37"/>
                  </a:lnTo>
                  <a:lnTo>
                    <a:pt x="441" y="18"/>
                  </a:lnTo>
                  <a:lnTo>
                    <a:pt x="414" y="0"/>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dirty="0">
                <a:solidFill>
                  <a:sysClr val="windowText" lastClr="000000"/>
                </a:solidFill>
                <a:ea typeface="黑体" panose="02010609060101010101" pitchFamily="49" charset="-122"/>
              </a:endParaRPr>
            </a:p>
          </p:txBody>
        </p:sp>
        <p:sp>
          <p:nvSpPr>
            <p:cNvPr id="266" name="Freeform 150">
              <a:extLst>
                <a:ext uri="{FF2B5EF4-FFF2-40B4-BE49-F238E27FC236}">
                  <a16:creationId xmlns:a16="http://schemas.microsoft.com/office/drawing/2014/main" id="{F7E7D200-9364-4276-939D-DBA061ECB24A}"/>
                </a:ext>
              </a:extLst>
            </p:cNvPr>
            <p:cNvSpPr>
              <a:spLocks/>
            </p:cNvSpPr>
            <p:nvPr/>
          </p:nvSpPr>
          <p:spPr bwMode="auto">
            <a:xfrm>
              <a:off x="4526995" y="2882089"/>
              <a:ext cx="206141" cy="221758"/>
            </a:xfrm>
            <a:custGeom>
              <a:avLst/>
              <a:gdLst>
                <a:gd name="T0" fmla="*/ 2147483647 w 660"/>
                <a:gd name="T1" fmla="*/ 2147483647 h 713"/>
                <a:gd name="T2" fmla="*/ 2147483647 w 660"/>
                <a:gd name="T3" fmla="*/ 2147483647 h 713"/>
                <a:gd name="T4" fmla="*/ 2147483647 w 660"/>
                <a:gd name="T5" fmla="*/ 2147483647 h 713"/>
                <a:gd name="T6" fmla="*/ 2147483647 w 660"/>
                <a:gd name="T7" fmla="*/ 2147483647 h 713"/>
                <a:gd name="T8" fmla="*/ 2147483647 w 660"/>
                <a:gd name="T9" fmla="*/ 2147483647 h 713"/>
                <a:gd name="T10" fmla="*/ 2147483647 w 660"/>
                <a:gd name="T11" fmla="*/ 2147483647 h 713"/>
                <a:gd name="T12" fmla="*/ 2147483647 w 660"/>
                <a:gd name="T13" fmla="*/ 2147483647 h 713"/>
                <a:gd name="T14" fmla="*/ 2147483647 w 660"/>
                <a:gd name="T15" fmla="*/ 2147483647 h 713"/>
                <a:gd name="T16" fmla="*/ 2147483647 w 660"/>
                <a:gd name="T17" fmla="*/ 2147483647 h 713"/>
                <a:gd name="T18" fmla="*/ 2147483647 w 660"/>
                <a:gd name="T19" fmla="*/ 2147483647 h 713"/>
                <a:gd name="T20" fmla="*/ 2147483647 w 660"/>
                <a:gd name="T21" fmla="*/ 2147483647 h 713"/>
                <a:gd name="T22" fmla="*/ 2147483647 w 660"/>
                <a:gd name="T23" fmla="*/ 2147483647 h 713"/>
                <a:gd name="T24" fmla="*/ 2147483647 w 660"/>
                <a:gd name="T25" fmla="*/ 2147483647 h 713"/>
                <a:gd name="T26" fmla="*/ 2147483647 w 660"/>
                <a:gd name="T27" fmla="*/ 2147483647 h 713"/>
                <a:gd name="T28" fmla="*/ 2147483647 w 660"/>
                <a:gd name="T29" fmla="*/ 2147483647 h 713"/>
                <a:gd name="T30" fmla="*/ 2147483647 w 660"/>
                <a:gd name="T31" fmla="*/ 2147483647 h 713"/>
                <a:gd name="T32" fmla="*/ 2147483647 w 660"/>
                <a:gd name="T33" fmla="*/ 2147483647 h 713"/>
                <a:gd name="T34" fmla="*/ 2147483647 w 660"/>
                <a:gd name="T35" fmla="*/ 2147483647 h 713"/>
                <a:gd name="T36" fmla="*/ 2147483647 w 660"/>
                <a:gd name="T37" fmla="*/ 2147483647 h 713"/>
                <a:gd name="T38" fmla="*/ 2147483647 w 660"/>
                <a:gd name="T39" fmla="*/ 2147483647 h 713"/>
                <a:gd name="T40" fmla="*/ 2147483647 w 660"/>
                <a:gd name="T41" fmla="*/ 2147483647 h 713"/>
                <a:gd name="T42" fmla="*/ 2147483647 w 660"/>
                <a:gd name="T43" fmla="*/ 2147483647 h 713"/>
                <a:gd name="T44" fmla="*/ 2147483647 w 660"/>
                <a:gd name="T45" fmla="*/ 2147483647 h 713"/>
                <a:gd name="T46" fmla="*/ 2147483647 w 660"/>
                <a:gd name="T47" fmla="*/ 2147483647 h 713"/>
                <a:gd name="T48" fmla="*/ 2147483647 w 660"/>
                <a:gd name="T49" fmla="*/ 2147483647 h 713"/>
                <a:gd name="T50" fmla="*/ 2147483647 w 660"/>
                <a:gd name="T51" fmla="*/ 2147483647 h 713"/>
                <a:gd name="T52" fmla="*/ 2147483647 w 660"/>
                <a:gd name="T53" fmla="*/ 2147483647 h 713"/>
                <a:gd name="T54" fmla="*/ 2147483647 w 660"/>
                <a:gd name="T55" fmla="*/ 2147483647 h 713"/>
                <a:gd name="T56" fmla="*/ 2147483647 w 660"/>
                <a:gd name="T57" fmla="*/ 2147483647 h 713"/>
                <a:gd name="T58" fmla="*/ 2147483647 w 660"/>
                <a:gd name="T59" fmla="*/ 2147483647 h 713"/>
                <a:gd name="T60" fmla="*/ 2147483647 w 660"/>
                <a:gd name="T61" fmla="*/ 2147483647 h 713"/>
                <a:gd name="T62" fmla="*/ 2147483647 w 660"/>
                <a:gd name="T63" fmla="*/ 2147483647 h 713"/>
                <a:gd name="T64" fmla="*/ 2147483647 w 660"/>
                <a:gd name="T65" fmla="*/ 2147483647 h 713"/>
                <a:gd name="T66" fmla="*/ 2147483647 w 660"/>
                <a:gd name="T67" fmla="*/ 2147483647 h 713"/>
                <a:gd name="T68" fmla="*/ 2147483647 w 660"/>
                <a:gd name="T69" fmla="*/ 2147483647 h 713"/>
                <a:gd name="T70" fmla="*/ 2147483647 w 660"/>
                <a:gd name="T71" fmla="*/ 2147483647 h 713"/>
                <a:gd name="T72" fmla="*/ 2147483647 w 660"/>
                <a:gd name="T73" fmla="*/ 2147483647 h 713"/>
                <a:gd name="T74" fmla="*/ 2147483647 w 660"/>
                <a:gd name="T75" fmla="*/ 2147483647 h 713"/>
                <a:gd name="T76" fmla="*/ 2147483647 w 660"/>
                <a:gd name="T77" fmla="*/ 2147483647 h 713"/>
                <a:gd name="T78" fmla="*/ 2147483647 w 660"/>
                <a:gd name="T79" fmla="*/ 0 h 713"/>
                <a:gd name="T80" fmla="*/ 2147483647 w 660"/>
                <a:gd name="T81" fmla="*/ 2147483647 h 713"/>
                <a:gd name="T82" fmla="*/ 2147483647 w 660"/>
                <a:gd name="T83" fmla="*/ 2147483647 h 713"/>
                <a:gd name="T84" fmla="*/ 2147483647 w 660"/>
                <a:gd name="T85" fmla="*/ 2147483647 h 713"/>
                <a:gd name="T86" fmla="*/ 2147483647 w 660"/>
                <a:gd name="T87" fmla="*/ 2147483647 h 713"/>
                <a:gd name="T88" fmla="*/ 2147483647 w 660"/>
                <a:gd name="T89" fmla="*/ 2147483647 h 713"/>
                <a:gd name="T90" fmla="*/ 0 w 660"/>
                <a:gd name="T91" fmla="*/ 2147483647 h 713"/>
                <a:gd name="T92" fmla="*/ 2147483647 w 660"/>
                <a:gd name="T93" fmla="*/ 2147483647 h 713"/>
                <a:gd name="T94" fmla="*/ 2147483647 w 660"/>
                <a:gd name="T95" fmla="*/ 2147483647 h 713"/>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w 660"/>
                <a:gd name="T145" fmla="*/ 0 h 713"/>
                <a:gd name="T146" fmla="*/ 774 w 660"/>
                <a:gd name="T147" fmla="*/ 848 h 713"/>
              </a:gdLst>
              <a:ahLst/>
              <a:cxnLst>
                <a:cxn ang="T96">
                  <a:pos x="T0" y="T1"/>
                </a:cxn>
                <a:cxn ang="T97">
                  <a:pos x="T2" y="T3"/>
                </a:cxn>
                <a:cxn ang="T98">
                  <a:pos x="T4" y="T5"/>
                </a:cxn>
                <a:cxn ang="T99">
                  <a:pos x="T6" y="T7"/>
                </a:cxn>
                <a:cxn ang="T100">
                  <a:pos x="T8" y="T9"/>
                </a:cxn>
                <a:cxn ang="T101">
                  <a:pos x="T10" y="T11"/>
                </a:cxn>
                <a:cxn ang="T102">
                  <a:pos x="T12" y="T13"/>
                </a:cxn>
                <a:cxn ang="T103">
                  <a:pos x="T14" y="T15"/>
                </a:cxn>
                <a:cxn ang="T104">
                  <a:pos x="T16" y="T17"/>
                </a:cxn>
                <a:cxn ang="T105">
                  <a:pos x="T18" y="T19"/>
                </a:cxn>
                <a:cxn ang="T106">
                  <a:pos x="T20" y="T21"/>
                </a:cxn>
                <a:cxn ang="T107">
                  <a:pos x="T22" y="T23"/>
                </a:cxn>
                <a:cxn ang="T108">
                  <a:pos x="T24" y="T25"/>
                </a:cxn>
                <a:cxn ang="T109">
                  <a:pos x="T26" y="T27"/>
                </a:cxn>
                <a:cxn ang="T110">
                  <a:pos x="T28" y="T29"/>
                </a:cxn>
                <a:cxn ang="T111">
                  <a:pos x="T30" y="T31"/>
                </a:cxn>
                <a:cxn ang="T112">
                  <a:pos x="T32" y="T33"/>
                </a:cxn>
                <a:cxn ang="T113">
                  <a:pos x="T34" y="T35"/>
                </a:cxn>
                <a:cxn ang="T114">
                  <a:pos x="T36" y="T37"/>
                </a:cxn>
                <a:cxn ang="T115">
                  <a:pos x="T38" y="T39"/>
                </a:cxn>
                <a:cxn ang="T116">
                  <a:pos x="T40" y="T41"/>
                </a:cxn>
                <a:cxn ang="T117">
                  <a:pos x="T42" y="T43"/>
                </a:cxn>
                <a:cxn ang="T118">
                  <a:pos x="T44" y="T45"/>
                </a:cxn>
                <a:cxn ang="T119">
                  <a:pos x="T46" y="T47"/>
                </a:cxn>
                <a:cxn ang="T120">
                  <a:pos x="T48" y="T49"/>
                </a:cxn>
                <a:cxn ang="T121">
                  <a:pos x="T50" y="T51"/>
                </a:cxn>
                <a:cxn ang="T122">
                  <a:pos x="T52" y="T53"/>
                </a:cxn>
                <a:cxn ang="T123">
                  <a:pos x="T54" y="T55"/>
                </a:cxn>
                <a:cxn ang="T124">
                  <a:pos x="T56" y="T57"/>
                </a:cxn>
                <a:cxn ang="T125">
                  <a:pos x="T58" y="T59"/>
                </a:cxn>
                <a:cxn ang="T126">
                  <a:pos x="T60" y="T61"/>
                </a:cxn>
                <a:cxn ang="T127">
                  <a:pos x="T62" y="T63"/>
                </a:cxn>
                <a:cxn ang="T128">
                  <a:pos x="T64" y="T65"/>
                </a:cxn>
                <a:cxn ang="T129">
                  <a:pos x="T66" y="T67"/>
                </a:cxn>
                <a:cxn ang="T130">
                  <a:pos x="T68" y="T69"/>
                </a:cxn>
                <a:cxn ang="T131">
                  <a:pos x="T70" y="T71"/>
                </a:cxn>
                <a:cxn ang="T132">
                  <a:pos x="T72" y="T73"/>
                </a:cxn>
                <a:cxn ang="T133">
                  <a:pos x="T74" y="T75"/>
                </a:cxn>
                <a:cxn ang="T134">
                  <a:pos x="T76" y="T77"/>
                </a:cxn>
                <a:cxn ang="T135">
                  <a:pos x="T78" y="T79"/>
                </a:cxn>
                <a:cxn ang="T136">
                  <a:pos x="T80" y="T81"/>
                </a:cxn>
                <a:cxn ang="T137">
                  <a:pos x="T82" y="T83"/>
                </a:cxn>
                <a:cxn ang="T138">
                  <a:pos x="T84" y="T85"/>
                </a:cxn>
                <a:cxn ang="T139">
                  <a:pos x="T86" y="T87"/>
                </a:cxn>
                <a:cxn ang="T140">
                  <a:pos x="T88" y="T89"/>
                </a:cxn>
                <a:cxn ang="T141">
                  <a:pos x="T90" y="T91"/>
                </a:cxn>
                <a:cxn ang="T142">
                  <a:pos x="T92" y="T93"/>
                </a:cxn>
                <a:cxn ang="T143">
                  <a:pos x="T94" y="T95"/>
                </a:cxn>
              </a:cxnLst>
              <a:rect l="T144" t="T145" r="T146" b="T147"/>
              <a:pathLst>
                <a:path w="660" h="713">
                  <a:moveTo>
                    <a:pt x="52" y="240"/>
                  </a:moveTo>
                  <a:lnTo>
                    <a:pt x="67" y="215"/>
                  </a:lnTo>
                  <a:lnTo>
                    <a:pt x="90" y="217"/>
                  </a:lnTo>
                  <a:lnTo>
                    <a:pt x="100" y="195"/>
                  </a:lnTo>
                  <a:lnTo>
                    <a:pt x="119" y="184"/>
                  </a:lnTo>
                  <a:lnTo>
                    <a:pt x="142" y="178"/>
                  </a:lnTo>
                  <a:lnTo>
                    <a:pt x="164" y="188"/>
                  </a:lnTo>
                  <a:lnTo>
                    <a:pt x="188" y="211"/>
                  </a:lnTo>
                  <a:lnTo>
                    <a:pt x="200" y="232"/>
                  </a:lnTo>
                  <a:lnTo>
                    <a:pt x="200" y="278"/>
                  </a:lnTo>
                  <a:lnTo>
                    <a:pt x="211" y="314"/>
                  </a:lnTo>
                  <a:lnTo>
                    <a:pt x="217" y="352"/>
                  </a:lnTo>
                  <a:lnTo>
                    <a:pt x="259" y="380"/>
                  </a:lnTo>
                  <a:lnTo>
                    <a:pt x="292" y="391"/>
                  </a:lnTo>
                  <a:lnTo>
                    <a:pt x="335" y="438"/>
                  </a:lnTo>
                  <a:lnTo>
                    <a:pt x="357" y="453"/>
                  </a:lnTo>
                  <a:lnTo>
                    <a:pt x="391" y="455"/>
                  </a:lnTo>
                  <a:lnTo>
                    <a:pt x="402" y="485"/>
                  </a:lnTo>
                  <a:lnTo>
                    <a:pt x="418" y="492"/>
                  </a:lnTo>
                  <a:lnTo>
                    <a:pt x="424" y="508"/>
                  </a:lnTo>
                  <a:lnTo>
                    <a:pt x="441" y="504"/>
                  </a:lnTo>
                  <a:lnTo>
                    <a:pt x="453" y="517"/>
                  </a:lnTo>
                  <a:lnTo>
                    <a:pt x="458" y="545"/>
                  </a:lnTo>
                  <a:lnTo>
                    <a:pt x="473" y="558"/>
                  </a:lnTo>
                  <a:lnTo>
                    <a:pt x="495" y="555"/>
                  </a:lnTo>
                  <a:lnTo>
                    <a:pt x="494" y="592"/>
                  </a:lnTo>
                  <a:lnTo>
                    <a:pt x="510" y="625"/>
                  </a:lnTo>
                  <a:lnTo>
                    <a:pt x="517" y="655"/>
                  </a:lnTo>
                  <a:lnTo>
                    <a:pt x="497" y="670"/>
                  </a:lnTo>
                  <a:lnTo>
                    <a:pt x="482" y="706"/>
                  </a:lnTo>
                  <a:lnTo>
                    <a:pt x="501" y="713"/>
                  </a:lnTo>
                  <a:lnTo>
                    <a:pt x="518" y="693"/>
                  </a:lnTo>
                  <a:lnTo>
                    <a:pt x="538" y="682"/>
                  </a:lnTo>
                  <a:lnTo>
                    <a:pt x="530" y="666"/>
                  </a:lnTo>
                  <a:lnTo>
                    <a:pt x="541" y="649"/>
                  </a:lnTo>
                  <a:lnTo>
                    <a:pt x="556" y="648"/>
                  </a:lnTo>
                  <a:lnTo>
                    <a:pt x="570" y="640"/>
                  </a:lnTo>
                  <a:lnTo>
                    <a:pt x="567" y="616"/>
                  </a:lnTo>
                  <a:lnTo>
                    <a:pt x="554" y="597"/>
                  </a:lnTo>
                  <a:lnTo>
                    <a:pt x="538" y="593"/>
                  </a:lnTo>
                  <a:lnTo>
                    <a:pt x="538" y="570"/>
                  </a:lnTo>
                  <a:lnTo>
                    <a:pt x="552" y="542"/>
                  </a:lnTo>
                  <a:lnTo>
                    <a:pt x="574" y="530"/>
                  </a:lnTo>
                  <a:lnTo>
                    <a:pt x="606" y="531"/>
                  </a:lnTo>
                  <a:lnTo>
                    <a:pt x="627" y="551"/>
                  </a:lnTo>
                  <a:lnTo>
                    <a:pt x="645" y="569"/>
                  </a:lnTo>
                  <a:lnTo>
                    <a:pt x="660" y="554"/>
                  </a:lnTo>
                  <a:lnTo>
                    <a:pt x="656" y="528"/>
                  </a:lnTo>
                  <a:lnTo>
                    <a:pt x="634" y="513"/>
                  </a:lnTo>
                  <a:lnTo>
                    <a:pt x="602" y="492"/>
                  </a:lnTo>
                  <a:lnTo>
                    <a:pt x="571" y="474"/>
                  </a:lnTo>
                  <a:lnTo>
                    <a:pt x="532" y="466"/>
                  </a:lnTo>
                  <a:lnTo>
                    <a:pt x="511" y="443"/>
                  </a:lnTo>
                  <a:lnTo>
                    <a:pt x="530" y="432"/>
                  </a:lnTo>
                  <a:lnTo>
                    <a:pt x="526" y="412"/>
                  </a:lnTo>
                  <a:lnTo>
                    <a:pt x="511" y="415"/>
                  </a:lnTo>
                  <a:lnTo>
                    <a:pt x="487" y="413"/>
                  </a:lnTo>
                  <a:lnTo>
                    <a:pt x="464" y="406"/>
                  </a:lnTo>
                  <a:lnTo>
                    <a:pt x="447" y="386"/>
                  </a:lnTo>
                  <a:lnTo>
                    <a:pt x="420" y="353"/>
                  </a:lnTo>
                  <a:lnTo>
                    <a:pt x="402" y="313"/>
                  </a:lnTo>
                  <a:lnTo>
                    <a:pt x="400" y="271"/>
                  </a:lnTo>
                  <a:lnTo>
                    <a:pt x="379" y="260"/>
                  </a:lnTo>
                  <a:lnTo>
                    <a:pt x="351" y="236"/>
                  </a:lnTo>
                  <a:lnTo>
                    <a:pt x="321" y="221"/>
                  </a:lnTo>
                  <a:lnTo>
                    <a:pt x="320" y="194"/>
                  </a:lnTo>
                  <a:lnTo>
                    <a:pt x="327" y="170"/>
                  </a:lnTo>
                  <a:lnTo>
                    <a:pt x="339" y="158"/>
                  </a:lnTo>
                  <a:lnTo>
                    <a:pt x="322" y="123"/>
                  </a:lnTo>
                  <a:lnTo>
                    <a:pt x="337" y="98"/>
                  </a:lnTo>
                  <a:lnTo>
                    <a:pt x="366" y="97"/>
                  </a:lnTo>
                  <a:lnTo>
                    <a:pt x="390" y="92"/>
                  </a:lnTo>
                  <a:lnTo>
                    <a:pt x="399" y="79"/>
                  </a:lnTo>
                  <a:lnTo>
                    <a:pt x="399" y="56"/>
                  </a:lnTo>
                  <a:lnTo>
                    <a:pt x="384" y="42"/>
                  </a:lnTo>
                  <a:lnTo>
                    <a:pt x="349" y="42"/>
                  </a:lnTo>
                  <a:lnTo>
                    <a:pt x="322" y="22"/>
                  </a:lnTo>
                  <a:lnTo>
                    <a:pt x="313" y="0"/>
                  </a:lnTo>
                  <a:lnTo>
                    <a:pt x="294" y="0"/>
                  </a:lnTo>
                  <a:lnTo>
                    <a:pt x="265" y="3"/>
                  </a:lnTo>
                  <a:lnTo>
                    <a:pt x="240" y="21"/>
                  </a:lnTo>
                  <a:lnTo>
                    <a:pt x="217" y="21"/>
                  </a:lnTo>
                  <a:lnTo>
                    <a:pt x="207" y="36"/>
                  </a:lnTo>
                  <a:lnTo>
                    <a:pt x="190" y="54"/>
                  </a:lnTo>
                  <a:lnTo>
                    <a:pt x="159" y="63"/>
                  </a:lnTo>
                  <a:lnTo>
                    <a:pt x="138" y="66"/>
                  </a:lnTo>
                  <a:lnTo>
                    <a:pt x="115" y="85"/>
                  </a:lnTo>
                  <a:lnTo>
                    <a:pt x="99" y="73"/>
                  </a:lnTo>
                  <a:lnTo>
                    <a:pt x="82" y="57"/>
                  </a:lnTo>
                  <a:lnTo>
                    <a:pt x="64" y="88"/>
                  </a:lnTo>
                  <a:lnTo>
                    <a:pt x="33" y="105"/>
                  </a:lnTo>
                  <a:lnTo>
                    <a:pt x="13" y="103"/>
                  </a:lnTo>
                  <a:lnTo>
                    <a:pt x="0" y="132"/>
                  </a:lnTo>
                  <a:lnTo>
                    <a:pt x="0" y="148"/>
                  </a:lnTo>
                  <a:lnTo>
                    <a:pt x="3" y="184"/>
                  </a:lnTo>
                  <a:lnTo>
                    <a:pt x="6" y="211"/>
                  </a:lnTo>
                  <a:lnTo>
                    <a:pt x="5" y="230"/>
                  </a:lnTo>
                  <a:lnTo>
                    <a:pt x="21" y="262"/>
                  </a:lnTo>
                  <a:lnTo>
                    <a:pt x="52" y="240"/>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grpSp>
          <p:nvGrpSpPr>
            <p:cNvPr id="267" name="Group 262">
              <a:extLst>
                <a:ext uri="{FF2B5EF4-FFF2-40B4-BE49-F238E27FC236}">
                  <a16:creationId xmlns:a16="http://schemas.microsoft.com/office/drawing/2014/main" id="{69631FA8-1938-4CE6-BD42-ACA399EF8D21}"/>
                </a:ext>
              </a:extLst>
            </p:cNvPr>
            <p:cNvGrpSpPr>
              <a:grpSpLocks/>
            </p:cNvGrpSpPr>
            <p:nvPr/>
          </p:nvGrpSpPr>
          <p:grpSpPr bwMode="auto">
            <a:xfrm>
              <a:off x="4520748" y="3776986"/>
              <a:ext cx="81207" cy="71838"/>
              <a:chOff x="12536" y="13125"/>
              <a:chExt cx="262" cy="230"/>
            </a:xfrm>
            <a:grpFill/>
          </p:grpSpPr>
          <p:sp>
            <p:nvSpPr>
              <p:cNvPr id="304" name="Freeform 83">
                <a:extLst>
                  <a:ext uri="{FF2B5EF4-FFF2-40B4-BE49-F238E27FC236}">
                    <a16:creationId xmlns:a16="http://schemas.microsoft.com/office/drawing/2014/main" id="{1A0E1C4D-3E63-436F-AFDB-1E76FE424A3B}"/>
                  </a:ext>
                </a:extLst>
              </p:cNvPr>
              <p:cNvSpPr>
                <a:spLocks/>
              </p:cNvSpPr>
              <p:nvPr/>
            </p:nvSpPr>
            <p:spPr bwMode="auto">
              <a:xfrm>
                <a:off x="12707" y="13176"/>
                <a:ext cx="91" cy="74"/>
              </a:xfrm>
              <a:custGeom>
                <a:avLst/>
                <a:gdLst>
                  <a:gd name="T0" fmla="*/ 64294 w 91"/>
                  <a:gd name="T1" fmla="*/ 0 h 74"/>
                  <a:gd name="T2" fmla="*/ 94060 w 91"/>
                  <a:gd name="T3" fmla="*/ 28575 h 74"/>
                  <a:gd name="T4" fmla="*/ 136922 w 91"/>
                  <a:gd name="T5" fmla="*/ 35719 h 74"/>
                  <a:gd name="T6" fmla="*/ 170260 w 91"/>
                  <a:gd name="T7" fmla="*/ 38100 h 74"/>
                  <a:gd name="T8" fmla="*/ 174929 w 91"/>
                  <a:gd name="T9" fmla="*/ 115442 h 74"/>
                  <a:gd name="T10" fmla="*/ 173667 w 91"/>
                  <a:gd name="T11" fmla="*/ 189653 h 74"/>
                  <a:gd name="T12" fmla="*/ 81344 w 91"/>
                  <a:gd name="T13" fmla="*/ 181938 h 74"/>
                  <a:gd name="T14" fmla="*/ 1150 w 91"/>
                  <a:gd name="T15" fmla="*/ 195602 h 74"/>
                  <a:gd name="T16" fmla="*/ 0 w 91"/>
                  <a:gd name="T17" fmla="*/ 164306 h 74"/>
                  <a:gd name="T18" fmla="*/ 2381 w 91"/>
                  <a:gd name="T19" fmla="*/ 141684 h 74"/>
                  <a:gd name="T20" fmla="*/ 17541 w 91"/>
                  <a:gd name="T21" fmla="*/ 116420 h 74"/>
                  <a:gd name="T22" fmla="*/ 9905 w 91"/>
                  <a:gd name="T23" fmla="*/ 78995 h 74"/>
                  <a:gd name="T24" fmla="*/ 64294 w 91"/>
                  <a:gd name="T25" fmla="*/ 0 h 74"/>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w 91"/>
                  <a:gd name="T40" fmla="*/ 0 h 74"/>
                  <a:gd name="T41" fmla="*/ 174929 w 91"/>
                  <a:gd name="T42" fmla="*/ 195602 h 74"/>
                </a:gdLst>
                <a:ahLst/>
                <a:cxnLst>
                  <a:cxn ang="T26">
                    <a:pos x="T0" y="T1"/>
                  </a:cxn>
                  <a:cxn ang="T27">
                    <a:pos x="T2" y="T3"/>
                  </a:cxn>
                  <a:cxn ang="T28">
                    <a:pos x="T4" y="T5"/>
                  </a:cxn>
                  <a:cxn ang="T29">
                    <a:pos x="T6" y="T7"/>
                  </a:cxn>
                  <a:cxn ang="T30">
                    <a:pos x="T8" y="T9"/>
                  </a:cxn>
                  <a:cxn ang="T31">
                    <a:pos x="T10" y="T11"/>
                  </a:cxn>
                  <a:cxn ang="T32">
                    <a:pos x="T12" y="T13"/>
                  </a:cxn>
                  <a:cxn ang="T33">
                    <a:pos x="T14" y="T15"/>
                  </a:cxn>
                  <a:cxn ang="T34">
                    <a:pos x="T16" y="T17"/>
                  </a:cxn>
                  <a:cxn ang="T35">
                    <a:pos x="T18" y="T19"/>
                  </a:cxn>
                  <a:cxn ang="T36">
                    <a:pos x="T20" y="T21"/>
                  </a:cxn>
                  <a:cxn ang="T37">
                    <a:pos x="T22" y="T23"/>
                  </a:cxn>
                  <a:cxn ang="T38">
                    <a:pos x="T24" y="T25"/>
                  </a:cxn>
                </a:cxnLst>
                <a:rect l="T39" t="T40" r="T41" b="T42"/>
                <a:pathLst>
                  <a:path w="91" h="74">
                    <a:moveTo>
                      <a:pt x="24" y="0"/>
                    </a:moveTo>
                    <a:lnTo>
                      <a:pt x="40" y="9"/>
                    </a:lnTo>
                    <a:lnTo>
                      <a:pt x="70" y="5"/>
                    </a:lnTo>
                    <a:lnTo>
                      <a:pt x="88" y="6"/>
                    </a:lnTo>
                    <a:lnTo>
                      <a:pt x="90" y="48"/>
                    </a:lnTo>
                    <a:lnTo>
                      <a:pt x="91" y="68"/>
                    </a:lnTo>
                    <a:lnTo>
                      <a:pt x="36" y="68"/>
                    </a:lnTo>
                    <a:lnTo>
                      <a:pt x="3" y="74"/>
                    </a:lnTo>
                    <a:lnTo>
                      <a:pt x="0" y="74"/>
                    </a:lnTo>
                    <a:lnTo>
                      <a:pt x="1" y="62"/>
                    </a:lnTo>
                    <a:lnTo>
                      <a:pt x="9" y="48"/>
                    </a:lnTo>
                    <a:lnTo>
                      <a:pt x="5" y="28"/>
                    </a:lnTo>
                    <a:lnTo>
                      <a:pt x="24" y="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305" name="任意多边形 18">
                <a:extLst>
                  <a:ext uri="{FF2B5EF4-FFF2-40B4-BE49-F238E27FC236}">
                    <a16:creationId xmlns:a16="http://schemas.microsoft.com/office/drawing/2014/main" id="{ED3488C8-6A4E-45EE-A3E9-F91792E737B9}"/>
                  </a:ext>
                </a:extLst>
              </p:cNvPr>
              <p:cNvSpPr>
                <a:spLocks/>
              </p:cNvSpPr>
              <p:nvPr/>
            </p:nvSpPr>
            <p:spPr bwMode="auto">
              <a:xfrm>
                <a:off x="12654" y="13125"/>
                <a:ext cx="31" cy="36"/>
              </a:xfrm>
              <a:custGeom>
                <a:avLst/>
                <a:gdLst>
                  <a:gd name="T0" fmla="*/ 0 w 7960595"/>
                  <a:gd name="T1" fmla="*/ 0 h 8829030"/>
                  <a:gd name="T2" fmla="*/ 0 w 7960595"/>
                  <a:gd name="T3" fmla="*/ 0 h 8829030"/>
                  <a:gd name="T4" fmla="*/ 0 w 7960595"/>
                  <a:gd name="T5" fmla="*/ 0 h 8829030"/>
                  <a:gd name="T6" fmla="*/ 0 w 7960595"/>
                  <a:gd name="T7" fmla="*/ 0 h 8829030"/>
                  <a:gd name="T8" fmla="*/ 0 w 7960595"/>
                  <a:gd name="T9" fmla="*/ 0 h 8829030"/>
                  <a:gd name="T10" fmla="*/ 0 w 7960595"/>
                  <a:gd name="T11" fmla="*/ 0 h 8829030"/>
                  <a:gd name="T12" fmla="*/ 0 w 7960595"/>
                  <a:gd name="T13" fmla="*/ 0 h 8829030"/>
                  <a:gd name="T14" fmla="*/ 0 w 7960595"/>
                  <a:gd name="T15" fmla="*/ 0 h 8829030"/>
                  <a:gd name="T16" fmla="*/ 0 w 7960595"/>
                  <a:gd name="T17" fmla="*/ 0 h 8829030"/>
                  <a:gd name="T18" fmla="*/ 0 w 7960595"/>
                  <a:gd name="T19" fmla="*/ 0 h 8829030"/>
                  <a:gd name="T20" fmla="*/ 0 w 7960595"/>
                  <a:gd name="T21" fmla="*/ 0 h 8829030"/>
                  <a:gd name="T22" fmla="*/ 0 w 7960595"/>
                  <a:gd name="T23" fmla="*/ 0 h 8829030"/>
                  <a:gd name="T24" fmla="*/ 0 w 7960595"/>
                  <a:gd name="T25" fmla="*/ 0 h 8829030"/>
                  <a:gd name="T26" fmla="*/ 0 w 7960595"/>
                  <a:gd name="T27" fmla="*/ 0 h 8829030"/>
                  <a:gd name="T28" fmla="*/ 0 w 7960595"/>
                  <a:gd name="T29" fmla="*/ 0 h 8829030"/>
                  <a:gd name="T30" fmla="*/ 0 w 7960595"/>
                  <a:gd name="T31" fmla="*/ 0 h 8829030"/>
                  <a:gd name="T32" fmla="*/ 0 w 7960595"/>
                  <a:gd name="T33" fmla="*/ 0 h 8829030"/>
                  <a:gd name="T34" fmla="*/ 0 w 7960595"/>
                  <a:gd name="T35" fmla="*/ 0 h 8829030"/>
                  <a:gd name="T36" fmla="*/ 0 w 7960595"/>
                  <a:gd name="T37" fmla="*/ 0 h 8829030"/>
                  <a:gd name="T38" fmla="*/ 0 w 7960595"/>
                  <a:gd name="T39" fmla="*/ 0 h 8829030"/>
                  <a:gd name="T40" fmla="*/ 0 w 7960595"/>
                  <a:gd name="T41" fmla="*/ 0 h 8829030"/>
                  <a:gd name="T42" fmla="*/ 0 w 7960595"/>
                  <a:gd name="T43" fmla="*/ 0 h 8829030"/>
                  <a:gd name="T44" fmla="*/ 0 w 7960595"/>
                  <a:gd name="T45" fmla="*/ 0 h 8829030"/>
                  <a:gd name="T46" fmla="*/ 0 w 7960595"/>
                  <a:gd name="T47" fmla="*/ 0 h 8829030"/>
                  <a:gd name="T48" fmla="*/ 0 w 7960595"/>
                  <a:gd name="T49" fmla="*/ 0 h 8829030"/>
                  <a:gd name="T50" fmla="*/ 0 w 7960595"/>
                  <a:gd name="T51" fmla="*/ 0 h 8829030"/>
                  <a:gd name="T52" fmla="*/ 0 w 7960595"/>
                  <a:gd name="T53" fmla="*/ 0 h 8829030"/>
                  <a:gd name="T54" fmla="*/ 0 w 7960595"/>
                  <a:gd name="T55" fmla="*/ 0 h 8829030"/>
                  <a:gd name="T56" fmla="*/ 0 w 7960595"/>
                  <a:gd name="T57" fmla="*/ 0 h 8829030"/>
                  <a:gd name="T58" fmla="*/ 0 w 7960595"/>
                  <a:gd name="T59" fmla="*/ 0 h 8829030"/>
                  <a:gd name="T60" fmla="*/ 0 w 7960595"/>
                  <a:gd name="T61" fmla="*/ 0 h 8829030"/>
                  <a:gd name="T62" fmla="*/ 0 w 7960595"/>
                  <a:gd name="T63" fmla="*/ 0 h 8829030"/>
                  <a:gd name="T64" fmla="*/ 0 w 7960595"/>
                  <a:gd name="T65" fmla="*/ 0 h 8829030"/>
                  <a:gd name="T66" fmla="*/ 0 w 7960595"/>
                  <a:gd name="T67" fmla="*/ 0 h 8829030"/>
                  <a:gd name="T68" fmla="*/ 0 w 7960595"/>
                  <a:gd name="T69" fmla="*/ 0 h 8829030"/>
                  <a:gd name="T70" fmla="*/ 0 w 7960595"/>
                  <a:gd name="T71" fmla="*/ 0 h 8829030"/>
                  <a:gd name="T72" fmla="*/ 0 w 7960595"/>
                  <a:gd name="T73" fmla="*/ 0 h 8829030"/>
                  <a:gd name="T74" fmla="*/ 0 w 7960595"/>
                  <a:gd name="T75" fmla="*/ 0 h 8829030"/>
                  <a:gd name="T76" fmla="*/ 0 w 7960595"/>
                  <a:gd name="T77" fmla="*/ 0 h 8829030"/>
                  <a:gd name="T78" fmla="*/ 0 w 7960595"/>
                  <a:gd name="T79" fmla="*/ 0 h 8829030"/>
                  <a:gd name="T80" fmla="*/ 0 w 7960595"/>
                  <a:gd name="T81" fmla="*/ 0 h 8829030"/>
                  <a:gd name="T82" fmla="*/ 0 w 7960595"/>
                  <a:gd name="T83" fmla="*/ 0 h 8829030"/>
                  <a:gd name="T84" fmla="*/ 0 w 7960595"/>
                  <a:gd name="T85" fmla="*/ 0 h 8829030"/>
                  <a:gd name="T86" fmla="*/ 0 w 7960595"/>
                  <a:gd name="T87" fmla="*/ 0 h 8829030"/>
                  <a:gd name="T88" fmla="*/ 0 w 7960595"/>
                  <a:gd name="T89" fmla="*/ 0 h 8829030"/>
                  <a:gd name="T90" fmla="*/ 0 w 7960595"/>
                  <a:gd name="T91" fmla="*/ 0 h 8829030"/>
                  <a:gd name="T92" fmla="*/ 0 w 7960595"/>
                  <a:gd name="T93" fmla="*/ 0 h 8829030"/>
                  <a:gd name="T94" fmla="*/ 0 w 7960595"/>
                  <a:gd name="T95" fmla="*/ 0 h 8829030"/>
                  <a:gd name="T96" fmla="*/ 0 w 7960595"/>
                  <a:gd name="T97" fmla="*/ 0 h 8829030"/>
                  <a:gd name="T98" fmla="*/ 0 w 7960595"/>
                  <a:gd name="T99" fmla="*/ 0 h 8829030"/>
                  <a:gd name="T100" fmla="*/ 0 w 7960595"/>
                  <a:gd name="T101" fmla="*/ 0 h 8829030"/>
                  <a:gd name="T102" fmla="*/ 0 w 7960595"/>
                  <a:gd name="T103" fmla="*/ 0 h 8829030"/>
                  <a:gd name="T104" fmla="*/ 0 w 7960595"/>
                  <a:gd name="T105" fmla="*/ 0 h 8829030"/>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w 7960595"/>
                  <a:gd name="T160" fmla="*/ 0 h 8829030"/>
                  <a:gd name="T161" fmla="*/ 7960595 w 7960595"/>
                  <a:gd name="T162" fmla="*/ 8829030 h 8829030"/>
                </a:gdLst>
                <a:ahLst/>
                <a:cxnLst>
                  <a:cxn ang="T106">
                    <a:pos x="T0" y="T1"/>
                  </a:cxn>
                  <a:cxn ang="T107">
                    <a:pos x="T2" y="T3"/>
                  </a:cxn>
                  <a:cxn ang="T108">
                    <a:pos x="T4" y="T5"/>
                  </a:cxn>
                  <a:cxn ang="T109">
                    <a:pos x="T6" y="T7"/>
                  </a:cxn>
                  <a:cxn ang="T110">
                    <a:pos x="T8" y="T9"/>
                  </a:cxn>
                  <a:cxn ang="T111">
                    <a:pos x="T10" y="T11"/>
                  </a:cxn>
                  <a:cxn ang="T112">
                    <a:pos x="T12" y="T13"/>
                  </a:cxn>
                  <a:cxn ang="T113">
                    <a:pos x="T14" y="T15"/>
                  </a:cxn>
                  <a:cxn ang="T114">
                    <a:pos x="T16" y="T17"/>
                  </a:cxn>
                  <a:cxn ang="T115">
                    <a:pos x="T18" y="T19"/>
                  </a:cxn>
                  <a:cxn ang="T116">
                    <a:pos x="T20" y="T21"/>
                  </a:cxn>
                  <a:cxn ang="T117">
                    <a:pos x="T22" y="T23"/>
                  </a:cxn>
                  <a:cxn ang="T118">
                    <a:pos x="T24" y="T25"/>
                  </a:cxn>
                  <a:cxn ang="T119">
                    <a:pos x="T26" y="T27"/>
                  </a:cxn>
                  <a:cxn ang="T120">
                    <a:pos x="T28" y="T29"/>
                  </a:cxn>
                  <a:cxn ang="T121">
                    <a:pos x="T30" y="T31"/>
                  </a:cxn>
                  <a:cxn ang="T122">
                    <a:pos x="T32" y="T33"/>
                  </a:cxn>
                  <a:cxn ang="T123">
                    <a:pos x="T34" y="T35"/>
                  </a:cxn>
                  <a:cxn ang="T124">
                    <a:pos x="T36" y="T37"/>
                  </a:cxn>
                  <a:cxn ang="T125">
                    <a:pos x="T38" y="T39"/>
                  </a:cxn>
                  <a:cxn ang="T126">
                    <a:pos x="T40" y="T41"/>
                  </a:cxn>
                  <a:cxn ang="T127">
                    <a:pos x="T42" y="T43"/>
                  </a:cxn>
                  <a:cxn ang="T128">
                    <a:pos x="T44" y="T45"/>
                  </a:cxn>
                  <a:cxn ang="T129">
                    <a:pos x="T46" y="T47"/>
                  </a:cxn>
                  <a:cxn ang="T130">
                    <a:pos x="T48" y="T49"/>
                  </a:cxn>
                  <a:cxn ang="T131">
                    <a:pos x="T50" y="T51"/>
                  </a:cxn>
                  <a:cxn ang="T132">
                    <a:pos x="T52" y="T53"/>
                  </a:cxn>
                  <a:cxn ang="T133">
                    <a:pos x="T54" y="T55"/>
                  </a:cxn>
                  <a:cxn ang="T134">
                    <a:pos x="T56" y="T57"/>
                  </a:cxn>
                  <a:cxn ang="T135">
                    <a:pos x="T58" y="T59"/>
                  </a:cxn>
                  <a:cxn ang="T136">
                    <a:pos x="T60" y="T61"/>
                  </a:cxn>
                  <a:cxn ang="T137">
                    <a:pos x="T62" y="T63"/>
                  </a:cxn>
                  <a:cxn ang="T138">
                    <a:pos x="T64" y="T65"/>
                  </a:cxn>
                  <a:cxn ang="T139">
                    <a:pos x="T66" y="T67"/>
                  </a:cxn>
                  <a:cxn ang="T140">
                    <a:pos x="T68" y="T69"/>
                  </a:cxn>
                  <a:cxn ang="T141">
                    <a:pos x="T70" y="T71"/>
                  </a:cxn>
                  <a:cxn ang="T142">
                    <a:pos x="T72" y="T73"/>
                  </a:cxn>
                  <a:cxn ang="T143">
                    <a:pos x="T74" y="T75"/>
                  </a:cxn>
                  <a:cxn ang="T144">
                    <a:pos x="T76" y="T77"/>
                  </a:cxn>
                  <a:cxn ang="T145">
                    <a:pos x="T78" y="T79"/>
                  </a:cxn>
                  <a:cxn ang="T146">
                    <a:pos x="T80" y="T81"/>
                  </a:cxn>
                  <a:cxn ang="T147">
                    <a:pos x="T82" y="T83"/>
                  </a:cxn>
                  <a:cxn ang="T148">
                    <a:pos x="T84" y="T85"/>
                  </a:cxn>
                  <a:cxn ang="T149">
                    <a:pos x="T86" y="T87"/>
                  </a:cxn>
                  <a:cxn ang="T150">
                    <a:pos x="T88" y="T89"/>
                  </a:cxn>
                  <a:cxn ang="T151">
                    <a:pos x="T90" y="T91"/>
                  </a:cxn>
                  <a:cxn ang="T152">
                    <a:pos x="T92" y="T93"/>
                  </a:cxn>
                  <a:cxn ang="T153">
                    <a:pos x="T94" y="T95"/>
                  </a:cxn>
                  <a:cxn ang="T154">
                    <a:pos x="T96" y="T97"/>
                  </a:cxn>
                  <a:cxn ang="T155">
                    <a:pos x="T98" y="T99"/>
                  </a:cxn>
                  <a:cxn ang="T156">
                    <a:pos x="T100" y="T101"/>
                  </a:cxn>
                  <a:cxn ang="T157">
                    <a:pos x="T102" y="T103"/>
                  </a:cxn>
                  <a:cxn ang="T158">
                    <a:pos x="T104" y="T105"/>
                  </a:cxn>
                </a:cxnLst>
                <a:rect l="T159" t="T160" r="T161" b="T162"/>
                <a:pathLst>
                  <a:path w="7960595" h="8829030">
                    <a:moveTo>
                      <a:pt x="2948394" y="2140887"/>
                    </a:moveTo>
                    <a:lnTo>
                      <a:pt x="2921546" y="2290985"/>
                    </a:lnTo>
                    <a:cubicBezTo>
                      <a:pt x="2917001" y="2339653"/>
                      <a:pt x="2945040" y="2441798"/>
                      <a:pt x="2945929" y="2510060"/>
                    </a:cubicBezTo>
                    <a:cubicBezTo>
                      <a:pt x="2946818" y="2578322"/>
                      <a:pt x="2929095" y="2622103"/>
                      <a:pt x="2926879" y="2700560"/>
                    </a:cubicBezTo>
                    <a:cubicBezTo>
                      <a:pt x="2925622" y="2841599"/>
                      <a:pt x="2909086" y="2762597"/>
                      <a:pt x="2907829" y="2903636"/>
                    </a:cubicBezTo>
                    <a:lnTo>
                      <a:pt x="2869729" y="3040037"/>
                    </a:lnTo>
                    <a:lnTo>
                      <a:pt x="2898304" y="3194347"/>
                    </a:lnTo>
                    <a:lnTo>
                      <a:pt x="2903637" y="3394372"/>
                    </a:lnTo>
                    <a:lnTo>
                      <a:pt x="2813720" y="3503339"/>
                    </a:lnTo>
                    <a:lnTo>
                      <a:pt x="2733328" y="3612306"/>
                    </a:lnTo>
                    <a:lnTo>
                      <a:pt x="2595786" y="3715940"/>
                    </a:lnTo>
                    <a:lnTo>
                      <a:pt x="2505869" y="3777282"/>
                    </a:lnTo>
                    <a:lnTo>
                      <a:pt x="2410619" y="3877865"/>
                    </a:lnTo>
                    <a:lnTo>
                      <a:pt x="2358802" y="3985691"/>
                    </a:lnTo>
                    <a:lnTo>
                      <a:pt x="2330227" y="4098850"/>
                    </a:lnTo>
                    <a:lnTo>
                      <a:pt x="2376711" y="4269159"/>
                    </a:lnTo>
                    <a:lnTo>
                      <a:pt x="2485329" y="4301777"/>
                    </a:lnTo>
                    <a:lnTo>
                      <a:pt x="2515394" y="4458518"/>
                    </a:lnTo>
                    <a:lnTo>
                      <a:pt x="2458244" y="4623494"/>
                    </a:lnTo>
                    <a:lnTo>
                      <a:pt x="2426618" y="4788470"/>
                    </a:lnTo>
                    <a:lnTo>
                      <a:pt x="2289868" y="4918248"/>
                    </a:lnTo>
                    <a:lnTo>
                      <a:pt x="2170584" y="4955728"/>
                    </a:lnTo>
                    <a:lnTo>
                      <a:pt x="2036276" y="4976559"/>
                    </a:lnTo>
                    <a:lnTo>
                      <a:pt x="1843683" y="4862388"/>
                    </a:lnTo>
                    <a:lnTo>
                      <a:pt x="1720999" y="4900488"/>
                    </a:lnTo>
                    <a:lnTo>
                      <a:pt x="1625749" y="4885635"/>
                    </a:lnTo>
                    <a:lnTo>
                      <a:pt x="1522115" y="4885635"/>
                    </a:lnTo>
                    <a:lnTo>
                      <a:pt x="1369715" y="4910018"/>
                    </a:lnTo>
                    <a:lnTo>
                      <a:pt x="1241698" y="4838010"/>
                    </a:lnTo>
                    <a:lnTo>
                      <a:pt x="1151781" y="4890968"/>
                    </a:lnTo>
                    <a:lnTo>
                      <a:pt x="989856" y="4871918"/>
                    </a:lnTo>
                    <a:lnTo>
                      <a:pt x="938039" y="4805243"/>
                    </a:lnTo>
                    <a:lnTo>
                      <a:pt x="814214" y="4799910"/>
                    </a:lnTo>
                    <a:lnTo>
                      <a:pt x="766961" y="4895160"/>
                    </a:lnTo>
                    <a:lnTo>
                      <a:pt x="590178" y="4937452"/>
                    </a:lnTo>
                    <a:lnTo>
                      <a:pt x="549027" y="5046419"/>
                    </a:lnTo>
                    <a:lnTo>
                      <a:pt x="463302" y="5155386"/>
                    </a:lnTo>
                    <a:lnTo>
                      <a:pt x="392435" y="5254828"/>
                    </a:lnTo>
                    <a:lnTo>
                      <a:pt x="344810" y="5367987"/>
                    </a:lnTo>
                    <a:lnTo>
                      <a:pt x="283468" y="5538296"/>
                    </a:lnTo>
                    <a:lnTo>
                      <a:pt x="231651" y="5680030"/>
                    </a:lnTo>
                    <a:lnTo>
                      <a:pt x="164976" y="5859864"/>
                    </a:lnTo>
                    <a:lnTo>
                      <a:pt x="141734" y="6011123"/>
                    </a:lnTo>
                    <a:lnTo>
                      <a:pt x="80392" y="6129615"/>
                    </a:lnTo>
                    <a:lnTo>
                      <a:pt x="51817" y="6256491"/>
                    </a:lnTo>
                    <a:lnTo>
                      <a:pt x="70867" y="6427941"/>
                    </a:lnTo>
                    <a:lnTo>
                      <a:pt x="0" y="6526242"/>
                    </a:lnTo>
                    <a:lnTo>
                      <a:pt x="8382" y="6650712"/>
                    </a:lnTo>
                    <a:lnTo>
                      <a:pt x="47625" y="6795993"/>
                    </a:lnTo>
                    <a:lnTo>
                      <a:pt x="65533" y="6928202"/>
                    </a:lnTo>
                    <a:lnTo>
                      <a:pt x="113158" y="7088986"/>
                    </a:lnTo>
                    <a:lnTo>
                      <a:pt x="215649" y="7210033"/>
                    </a:lnTo>
                    <a:lnTo>
                      <a:pt x="220983" y="7325970"/>
                    </a:lnTo>
                    <a:lnTo>
                      <a:pt x="321566" y="7429604"/>
                    </a:lnTo>
                    <a:lnTo>
                      <a:pt x="331091" y="7594580"/>
                    </a:lnTo>
                    <a:lnTo>
                      <a:pt x="348999" y="7779747"/>
                    </a:lnTo>
                    <a:lnTo>
                      <a:pt x="454568" y="7881446"/>
                    </a:lnTo>
                    <a:lnTo>
                      <a:pt x="590575" y="7936339"/>
                    </a:lnTo>
                    <a:lnTo>
                      <a:pt x="790203" y="7977489"/>
                    </a:lnTo>
                    <a:lnTo>
                      <a:pt x="926604" y="8048356"/>
                    </a:lnTo>
                    <a:lnTo>
                      <a:pt x="1147589" y="8115031"/>
                    </a:lnTo>
                    <a:lnTo>
                      <a:pt x="1313706" y="8109697"/>
                    </a:lnTo>
                    <a:lnTo>
                      <a:pt x="1503065" y="8128747"/>
                    </a:lnTo>
                    <a:lnTo>
                      <a:pt x="1663849" y="8161514"/>
                    </a:lnTo>
                    <a:lnTo>
                      <a:pt x="1796058" y="8256764"/>
                    </a:lnTo>
                    <a:lnTo>
                      <a:pt x="1985417" y="8327631"/>
                    </a:lnTo>
                    <a:lnTo>
                      <a:pt x="2231926" y="8365382"/>
                    </a:lnTo>
                    <a:lnTo>
                      <a:pt x="2259360" y="8308232"/>
                    </a:lnTo>
                    <a:lnTo>
                      <a:pt x="2390428" y="8318105"/>
                    </a:lnTo>
                    <a:lnTo>
                      <a:pt x="2574454" y="8289530"/>
                    </a:lnTo>
                    <a:lnTo>
                      <a:pt x="2745904" y="8365730"/>
                    </a:lnTo>
                    <a:lnTo>
                      <a:pt x="2892971" y="8413007"/>
                    </a:lnTo>
                    <a:lnTo>
                      <a:pt x="2996605" y="8498731"/>
                    </a:lnTo>
                    <a:lnTo>
                      <a:pt x="3109764" y="8489206"/>
                    </a:lnTo>
                    <a:lnTo>
                      <a:pt x="3250357" y="8479681"/>
                    </a:lnTo>
                    <a:lnTo>
                      <a:pt x="3402757" y="8546356"/>
                    </a:lnTo>
                    <a:lnTo>
                      <a:pt x="3549824" y="8593981"/>
                    </a:lnTo>
                    <a:lnTo>
                      <a:pt x="3691558" y="8689230"/>
                    </a:lnTo>
                    <a:lnTo>
                      <a:pt x="3785667" y="8782546"/>
                    </a:lnTo>
                    <a:lnTo>
                      <a:pt x="3947592" y="8829030"/>
                    </a:lnTo>
                    <a:lnTo>
                      <a:pt x="3998268" y="8743305"/>
                    </a:lnTo>
                    <a:lnTo>
                      <a:pt x="4111427" y="8634338"/>
                    </a:lnTo>
                    <a:lnTo>
                      <a:pt x="4201344" y="8527306"/>
                    </a:lnTo>
                    <a:lnTo>
                      <a:pt x="4235252" y="8527305"/>
                    </a:lnTo>
                    <a:lnTo>
                      <a:pt x="4272211" y="8327280"/>
                    </a:lnTo>
                    <a:lnTo>
                      <a:pt x="4407026" y="8185993"/>
                    </a:lnTo>
                    <a:lnTo>
                      <a:pt x="4475287" y="8043019"/>
                    </a:lnTo>
                    <a:lnTo>
                      <a:pt x="4574729" y="7897093"/>
                    </a:lnTo>
                    <a:lnTo>
                      <a:pt x="4753422" y="7727925"/>
                    </a:lnTo>
                    <a:lnTo>
                      <a:pt x="4967164" y="7523708"/>
                    </a:lnTo>
                    <a:lnTo>
                      <a:pt x="5315555" y="7112069"/>
                    </a:lnTo>
                    <a:lnTo>
                      <a:pt x="5322268" y="6952183"/>
                    </a:lnTo>
                    <a:lnTo>
                      <a:pt x="5396558" y="6760170"/>
                    </a:lnTo>
                    <a:lnTo>
                      <a:pt x="5387033" y="6641678"/>
                    </a:lnTo>
                    <a:lnTo>
                      <a:pt x="5396558" y="6485086"/>
                    </a:lnTo>
                    <a:lnTo>
                      <a:pt x="5391225" y="6343352"/>
                    </a:lnTo>
                    <a:lnTo>
                      <a:pt x="5329883" y="6272485"/>
                    </a:lnTo>
                    <a:lnTo>
                      <a:pt x="5297116" y="6163518"/>
                    </a:lnTo>
                    <a:lnTo>
                      <a:pt x="5278066" y="6054551"/>
                    </a:lnTo>
                    <a:lnTo>
                      <a:pt x="5382841" y="5931867"/>
                    </a:lnTo>
                    <a:lnTo>
                      <a:pt x="5535241" y="5918150"/>
                    </a:lnTo>
                    <a:lnTo>
                      <a:pt x="5638875" y="5817567"/>
                    </a:lnTo>
                    <a:lnTo>
                      <a:pt x="5740300" y="5816674"/>
                    </a:lnTo>
                    <a:lnTo>
                      <a:pt x="5760418" y="5686499"/>
                    </a:lnTo>
                    <a:lnTo>
                      <a:pt x="5865193" y="5619824"/>
                    </a:lnTo>
                    <a:lnTo>
                      <a:pt x="5945585" y="5554290"/>
                    </a:lnTo>
                    <a:lnTo>
                      <a:pt x="5939111" y="5424363"/>
                    </a:lnTo>
                    <a:lnTo>
                      <a:pt x="5977211" y="5277296"/>
                    </a:lnTo>
                    <a:lnTo>
                      <a:pt x="5952828" y="5168329"/>
                    </a:lnTo>
                    <a:lnTo>
                      <a:pt x="6015311" y="5021262"/>
                    </a:lnTo>
                    <a:lnTo>
                      <a:pt x="6095703" y="5017070"/>
                    </a:lnTo>
                    <a:lnTo>
                      <a:pt x="6166570" y="4870003"/>
                    </a:lnTo>
                    <a:lnTo>
                      <a:pt x="6242770" y="4784278"/>
                    </a:lnTo>
                    <a:lnTo>
                      <a:pt x="6342212" y="4694361"/>
                    </a:lnTo>
                    <a:lnTo>
                      <a:pt x="6361262" y="4566344"/>
                    </a:lnTo>
                    <a:lnTo>
                      <a:pt x="6456514" y="4494337"/>
                    </a:lnTo>
                    <a:lnTo>
                      <a:pt x="6440614" y="4399806"/>
                    </a:lnTo>
                    <a:lnTo>
                      <a:pt x="6474306" y="4304724"/>
                    </a:lnTo>
                    <a:lnTo>
                      <a:pt x="6591470" y="4097690"/>
                    </a:lnTo>
                    <a:lnTo>
                      <a:pt x="6682528" y="3865022"/>
                    </a:lnTo>
                    <a:lnTo>
                      <a:pt x="6729136" y="3731920"/>
                    </a:lnTo>
                    <a:lnTo>
                      <a:pt x="6866802" y="3723536"/>
                    </a:lnTo>
                    <a:lnTo>
                      <a:pt x="6832719" y="3647931"/>
                    </a:lnTo>
                    <a:lnTo>
                      <a:pt x="6883942" y="3565034"/>
                    </a:lnTo>
                    <a:lnTo>
                      <a:pt x="6926358" y="3474100"/>
                    </a:lnTo>
                    <a:lnTo>
                      <a:pt x="7017540" y="3366150"/>
                    </a:lnTo>
                    <a:lnTo>
                      <a:pt x="7062114" y="3296300"/>
                    </a:lnTo>
                    <a:lnTo>
                      <a:pt x="7161804" y="3234958"/>
                    </a:lnTo>
                    <a:lnTo>
                      <a:pt x="7227586" y="3143900"/>
                    </a:lnTo>
                    <a:lnTo>
                      <a:pt x="7296251" y="3065562"/>
                    </a:lnTo>
                    <a:lnTo>
                      <a:pt x="7328001" y="2896146"/>
                    </a:lnTo>
                    <a:lnTo>
                      <a:pt x="7406359" y="2879254"/>
                    </a:lnTo>
                    <a:lnTo>
                      <a:pt x="7402043" y="2769270"/>
                    </a:lnTo>
                    <a:lnTo>
                      <a:pt x="7522693" y="2680370"/>
                    </a:lnTo>
                    <a:lnTo>
                      <a:pt x="7634835" y="2602136"/>
                    </a:lnTo>
                    <a:lnTo>
                      <a:pt x="7681319" y="2479452"/>
                    </a:lnTo>
                    <a:lnTo>
                      <a:pt x="7749011" y="2424584"/>
                    </a:lnTo>
                    <a:lnTo>
                      <a:pt x="7772253" y="2325142"/>
                    </a:lnTo>
                    <a:lnTo>
                      <a:pt x="7842103" y="2301900"/>
                    </a:lnTo>
                    <a:lnTo>
                      <a:pt x="7873853" y="2164358"/>
                    </a:lnTo>
                    <a:cubicBezTo>
                      <a:pt x="7873134" y="2121347"/>
                      <a:pt x="7872414" y="2078335"/>
                      <a:pt x="7871695" y="2035324"/>
                    </a:cubicBezTo>
                    <a:lnTo>
                      <a:pt x="7922495" y="1921024"/>
                    </a:lnTo>
                    <a:lnTo>
                      <a:pt x="7960595" y="1813074"/>
                    </a:lnTo>
                    <a:lnTo>
                      <a:pt x="7909795" y="1732682"/>
                    </a:lnTo>
                    <a:lnTo>
                      <a:pt x="7878045" y="1690390"/>
                    </a:lnTo>
                    <a:lnTo>
                      <a:pt x="7865345" y="1614190"/>
                    </a:lnTo>
                    <a:lnTo>
                      <a:pt x="7907761" y="1461790"/>
                    </a:lnTo>
                    <a:lnTo>
                      <a:pt x="7869661" y="1381398"/>
                    </a:lnTo>
                    <a:lnTo>
                      <a:pt x="7850611" y="1288306"/>
                    </a:lnTo>
                    <a:lnTo>
                      <a:pt x="7863312" y="1127522"/>
                    </a:lnTo>
                    <a:lnTo>
                      <a:pt x="7816969" y="1050111"/>
                    </a:lnTo>
                    <a:lnTo>
                      <a:pt x="7736311" y="1030238"/>
                    </a:lnTo>
                    <a:lnTo>
                      <a:pt x="7698211" y="987946"/>
                    </a:lnTo>
                    <a:lnTo>
                      <a:pt x="7729961" y="905396"/>
                    </a:lnTo>
                    <a:lnTo>
                      <a:pt x="7668619" y="907554"/>
                    </a:lnTo>
                    <a:lnTo>
                      <a:pt x="7605119" y="825004"/>
                    </a:lnTo>
                    <a:lnTo>
                      <a:pt x="7571211" y="729754"/>
                    </a:lnTo>
                    <a:lnTo>
                      <a:pt x="7624169" y="662062"/>
                    </a:lnTo>
                    <a:lnTo>
                      <a:pt x="7547969" y="594370"/>
                    </a:lnTo>
                    <a:lnTo>
                      <a:pt x="7499327" y="509662"/>
                    </a:lnTo>
                    <a:lnTo>
                      <a:pt x="7380835" y="509786"/>
                    </a:lnTo>
                    <a:lnTo>
                      <a:pt x="7313143" y="382786"/>
                    </a:lnTo>
                    <a:lnTo>
                      <a:pt x="7201001" y="351036"/>
                    </a:lnTo>
                    <a:lnTo>
                      <a:pt x="7044409" y="357386"/>
                    </a:lnTo>
                    <a:lnTo>
                      <a:pt x="6953599" y="395610"/>
                    </a:lnTo>
                    <a:lnTo>
                      <a:pt x="6866857" y="412502"/>
                    </a:lnTo>
                    <a:lnTo>
                      <a:pt x="6773765" y="444252"/>
                    </a:lnTo>
                    <a:lnTo>
                      <a:pt x="6644731" y="456952"/>
                    </a:lnTo>
                    <a:lnTo>
                      <a:pt x="6490297" y="454794"/>
                    </a:lnTo>
                    <a:lnTo>
                      <a:pt x="6462739" y="528836"/>
                    </a:lnTo>
                    <a:lnTo>
                      <a:pt x="6278713" y="530994"/>
                    </a:lnTo>
                    <a:lnTo>
                      <a:pt x="6101037" y="473844"/>
                    </a:lnTo>
                    <a:lnTo>
                      <a:pt x="6022803" y="524644"/>
                    </a:lnTo>
                    <a:lnTo>
                      <a:pt x="5895803" y="537344"/>
                    </a:lnTo>
                    <a:lnTo>
                      <a:pt x="5815411" y="501402"/>
                    </a:lnTo>
                    <a:lnTo>
                      <a:pt x="5758385" y="425202"/>
                    </a:lnTo>
                    <a:lnTo>
                      <a:pt x="5631385" y="465460"/>
                    </a:lnTo>
                    <a:lnTo>
                      <a:pt x="5563693" y="387102"/>
                    </a:lnTo>
                    <a:lnTo>
                      <a:pt x="5553151" y="456952"/>
                    </a:lnTo>
                    <a:lnTo>
                      <a:pt x="5474793" y="492894"/>
                    </a:lnTo>
                    <a:lnTo>
                      <a:pt x="5275909" y="488702"/>
                    </a:lnTo>
                    <a:lnTo>
                      <a:pt x="5117407" y="433710"/>
                    </a:lnTo>
                    <a:lnTo>
                      <a:pt x="4933257" y="425202"/>
                    </a:lnTo>
                    <a:lnTo>
                      <a:pt x="4829623" y="446410"/>
                    </a:lnTo>
                    <a:lnTo>
                      <a:pt x="4749231" y="410468"/>
                    </a:lnTo>
                    <a:lnTo>
                      <a:pt x="4681984" y="357683"/>
                    </a:lnTo>
                    <a:lnTo>
                      <a:pt x="4692081" y="239142"/>
                    </a:lnTo>
                    <a:lnTo>
                      <a:pt x="4745039" y="137542"/>
                    </a:lnTo>
                    <a:lnTo>
                      <a:pt x="4618039" y="107950"/>
                    </a:lnTo>
                    <a:lnTo>
                      <a:pt x="4565205" y="38100"/>
                    </a:lnTo>
                    <a:lnTo>
                      <a:pt x="4499671" y="0"/>
                    </a:lnTo>
                    <a:lnTo>
                      <a:pt x="4457379" y="61342"/>
                    </a:lnTo>
                    <a:lnTo>
                      <a:pt x="4275387" y="109984"/>
                    </a:lnTo>
                    <a:lnTo>
                      <a:pt x="4233095" y="186184"/>
                    </a:lnTo>
                    <a:lnTo>
                      <a:pt x="4127303" y="177676"/>
                    </a:lnTo>
                    <a:lnTo>
                      <a:pt x="4104061" y="268610"/>
                    </a:lnTo>
                    <a:lnTo>
                      <a:pt x="4025703" y="391294"/>
                    </a:lnTo>
                    <a:lnTo>
                      <a:pt x="4021511" y="518294"/>
                    </a:lnTo>
                    <a:lnTo>
                      <a:pt x="3970711" y="585986"/>
                    </a:lnTo>
                    <a:lnTo>
                      <a:pt x="3934769" y="647328"/>
                    </a:lnTo>
                    <a:lnTo>
                      <a:pt x="3886127" y="727720"/>
                    </a:lnTo>
                    <a:lnTo>
                      <a:pt x="3805611" y="808111"/>
                    </a:lnTo>
                    <a:lnTo>
                      <a:pt x="3750316" y="889650"/>
                    </a:lnTo>
                    <a:lnTo>
                      <a:pt x="3617090" y="970166"/>
                    </a:lnTo>
                    <a:lnTo>
                      <a:pt x="3600694" y="1112272"/>
                    </a:lnTo>
                    <a:lnTo>
                      <a:pt x="3492992" y="1256412"/>
                    </a:lnTo>
                    <a:lnTo>
                      <a:pt x="3393674" y="1413252"/>
                    </a:lnTo>
                    <a:lnTo>
                      <a:pt x="3264640" y="1483226"/>
                    </a:lnTo>
                    <a:lnTo>
                      <a:pt x="3169514" y="1591300"/>
                    </a:lnTo>
                    <a:lnTo>
                      <a:pt x="3116804" y="1678166"/>
                    </a:lnTo>
                    <a:lnTo>
                      <a:pt x="3057868" y="1769348"/>
                    </a:lnTo>
                    <a:lnTo>
                      <a:pt x="2964900" y="1839198"/>
                    </a:lnTo>
                    <a:lnTo>
                      <a:pt x="2947163" y="1990531"/>
                    </a:lnTo>
                    <a:cubicBezTo>
                      <a:pt x="2947573" y="2040650"/>
                      <a:pt x="2947984" y="2090768"/>
                      <a:pt x="2948394" y="2140887"/>
                    </a:cubicBez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306" name="任意多边形 7">
                <a:extLst>
                  <a:ext uri="{FF2B5EF4-FFF2-40B4-BE49-F238E27FC236}">
                    <a16:creationId xmlns:a16="http://schemas.microsoft.com/office/drawing/2014/main" id="{8F18823A-ACBD-463A-9B27-719E4A2C2EFF}"/>
                  </a:ext>
                </a:extLst>
              </p:cNvPr>
              <p:cNvSpPr>
                <a:spLocks/>
              </p:cNvSpPr>
              <p:nvPr/>
            </p:nvSpPr>
            <p:spPr bwMode="auto">
              <a:xfrm>
                <a:off x="12536" y="13345"/>
                <a:ext cx="6" cy="10"/>
              </a:xfrm>
              <a:custGeom>
                <a:avLst/>
                <a:gdLst>
                  <a:gd name="T0" fmla="*/ 0 w 3560387"/>
                  <a:gd name="T1" fmla="*/ 0 h 6001569"/>
                  <a:gd name="T2" fmla="*/ 0 w 3560387"/>
                  <a:gd name="T3" fmla="*/ 0 h 6001569"/>
                  <a:gd name="T4" fmla="*/ 0 w 3560387"/>
                  <a:gd name="T5" fmla="*/ 0 h 6001569"/>
                  <a:gd name="T6" fmla="*/ 0 w 3560387"/>
                  <a:gd name="T7" fmla="*/ 0 h 6001569"/>
                  <a:gd name="T8" fmla="*/ 0 w 3560387"/>
                  <a:gd name="T9" fmla="*/ 0 h 6001569"/>
                  <a:gd name="T10" fmla="*/ 0 w 3560387"/>
                  <a:gd name="T11" fmla="*/ 0 h 6001569"/>
                  <a:gd name="T12" fmla="*/ 0 w 3560387"/>
                  <a:gd name="T13" fmla="*/ 0 h 6001569"/>
                  <a:gd name="T14" fmla="*/ 0 w 3560387"/>
                  <a:gd name="T15" fmla="*/ 0 h 6001569"/>
                  <a:gd name="T16" fmla="*/ 0 w 3560387"/>
                  <a:gd name="T17" fmla="*/ 0 h 6001569"/>
                  <a:gd name="T18" fmla="*/ 0 w 3560387"/>
                  <a:gd name="T19" fmla="*/ 0 h 6001569"/>
                  <a:gd name="T20" fmla="*/ 0 w 3560387"/>
                  <a:gd name="T21" fmla="*/ 0 h 6001569"/>
                  <a:gd name="T22" fmla="*/ 0 w 3560387"/>
                  <a:gd name="T23" fmla="*/ 0 h 6001569"/>
                  <a:gd name="T24" fmla="*/ 0 w 3560387"/>
                  <a:gd name="T25" fmla="*/ 0 h 6001569"/>
                  <a:gd name="T26" fmla="*/ 0 w 3560387"/>
                  <a:gd name="T27" fmla="*/ 0 h 6001569"/>
                  <a:gd name="T28" fmla="*/ 0 w 3560387"/>
                  <a:gd name="T29" fmla="*/ 0 h 6001569"/>
                  <a:gd name="T30" fmla="*/ 0 w 3560387"/>
                  <a:gd name="T31" fmla="*/ 0 h 6001569"/>
                  <a:gd name="T32" fmla="*/ 0 w 3560387"/>
                  <a:gd name="T33" fmla="*/ 0 h 6001569"/>
                  <a:gd name="T34" fmla="*/ 0 w 3560387"/>
                  <a:gd name="T35" fmla="*/ 0 h 6001569"/>
                  <a:gd name="T36" fmla="*/ 0 w 3560387"/>
                  <a:gd name="T37" fmla="*/ 0 h 6001569"/>
                  <a:gd name="T38" fmla="*/ 0 w 3560387"/>
                  <a:gd name="T39" fmla="*/ 0 h 6001569"/>
                  <a:gd name="T40" fmla="*/ 0 w 3560387"/>
                  <a:gd name="T41" fmla="*/ 0 h 6001569"/>
                  <a:gd name="T42" fmla="*/ 0 w 3560387"/>
                  <a:gd name="T43" fmla="*/ 0 h 6001569"/>
                  <a:gd name="T44" fmla="*/ 0 w 3560387"/>
                  <a:gd name="T45" fmla="*/ 0 h 6001569"/>
                  <a:gd name="T46" fmla="*/ 0 w 3560387"/>
                  <a:gd name="T47" fmla="*/ 0 h 6001569"/>
                  <a:gd name="T48" fmla="*/ 0 w 3560387"/>
                  <a:gd name="T49" fmla="*/ 0 h 6001569"/>
                  <a:gd name="T50" fmla="*/ 0 w 3560387"/>
                  <a:gd name="T51" fmla="*/ 0 h 6001569"/>
                  <a:gd name="T52" fmla="*/ 0 w 3560387"/>
                  <a:gd name="T53" fmla="*/ 0 h 6001569"/>
                  <a:gd name="T54" fmla="*/ 0 w 3560387"/>
                  <a:gd name="T55" fmla="*/ 0 h 6001569"/>
                  <a:gd name="T56" fmla="*/ 0 w 3560387"/>
                  <a:gd name="T57" fmla="*/ 0 h 6001569"/>
                  <a:gd name="T58" fmla="*/ 0 w 3560387"/>
                  <a:gd name="T59" fmla="*/ 0 h 6001569"/>
                  <a:gd name="T60" fmla="*/ 0 w 3560387"/>
                  <a:gd name="T61" fmla="*/ 0 h 6001569"/>
                  <a:gd name="T62" fmla="*/ 0 w 3560387"/>
                  <a:gd name="T63" fmla="*/ 0 h 6001569"/>
                  <a:gd name="T64" fmla="*/ 0 w 3560387"/>
                  <a:gd name="T65" fmla="*/ 0 h 6001569"/>
                  <a:gd name="T66" fmla="*/ 0 w 3560387"/>
                  <a:gd name="T67" fmla="*/ 0 h 6001569"/>
                  <a:gd name="T68" fmla="*/ 0 w 3560387"/>
                  <a:gd name="T69" fmla="*/ 0 h 6001569"/>
                  <a:gd name="T70" fmla="*/ 0 w 3560387"/>
                  <a:gd name="T71" fmla="*/ 0 h 6001569"/>
                  <a:gd name="T72" fmla="*/ 0 w 3560387"/>
                  <a:gd name="T73" fmla="*/ 0 h 6001569"/>
                  <a:gd name="T74" fmla="*/ 0 w 3560387"/>
                  <a:gd name="T75" fmla="*/ 0 h 6001569"/>
                  <a:gd name="T76" fmla="*/ 0 w 3560387"/>
                  <a:gd name="T77" fmla="*/ 0 h 6001569"/>
                  <a:gd name="T78" fmla="*/ 0 w 3560387"/>
                  <a:gd name="T79" fmla="*/ 0 h 6001569"/>
                  <a:gd name="T80" fmla="*/ 0 w 3560387"/>
                  <a:gd name="T81" fmla="*/ 0 h 6001569"/>
                  <a:gd name="T82" fmla="*/ 0 w 3560387"/>
                  <a:gd name="T83" fmla="*/ 0 h 6001569"/>
                  <a:gd name="T84" fmla="*/ 0 w 3560387"/>
                  <a:gd name="T85" fmla="*/ 0 h 6001569"/>
                  <a:gd name="T86" fmla="*/ 0 w 3560387"/>
                  <a:gd name="T87" fmla="*/ 0 h 6001569"/>
                  <a:gd name="T88" fmla="*/ 0 w 3560387"/>
                  <a:gd name="T89" fmla="*/ 0 h 6001569"/>
                  <a:gd name="T90" fmla="*/ 0 w 3560387"/>
                  <a:gd name="T91" fmla="*/ 0 h 6001569"/>
                  <a:gd name="T92" fmla="*/ 0 w 3560387"/>
                  <a:gd name="T93" fmla="*/ 0 h 6001569"/>
                  <a:gd name="T94" fmla="*/ 0 w 3560387"/>
                  <a:gd name="T95" fmla="*/ 0 h 6001569"/>
                  <a:gd name="T96" fmla="*/ 0 w 3560387"/>
                  <a:gd name="T97" fmla="*/ 0 h 6001569"/>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w 3560387"/>
                  <a:gd name="T148" fmla="*/ 0 h 6001569"/>
                  <a:gd name="T149" fmla="*/ 3560387 w 3560387"/>
                  <a:gd name="T150" fmla="*/ 6001569 h 6001569"/>
                </a:gdLst>
                <a:ahLst/>
                <a:cxnLst>
                  <a:cxn ang="T98">
                    <a:pos x="T0" y="T1"/>
                  </a:cxn>
                  <a:cxn ang="T99">
                    <a:pos x="T2" y="T3"/>
                  </a:cxn>
                  <a:cxn ang="T100">
                    <a:pos x="T4" y="T5"/>
                  </a:cxn>
                  <a:cxn ang="T101">
                    <a:pos x="T6" y="T7"/>
                  </a:cxn>
                  <a:cxn ang="T102">
                    <a:pos x="T8" y="T9"/>
                  </a:cxn>
                  <a:cxn ang="T103">
                    <a:pos x="T10" y="T11"/>
                  </a:cxn>
                  <a:cxn ang="T104">
                    <a:pos x="T12" y="T13"/>
                  </a:cxn>
                  <a:cxn ang="T105">
                    <a:pos x="T14" y="T15"/>
                  </a:cxn>
                  <a:cxn ang="T106">
                    <a:pos x="T16" y="T17"/>
                  </a:cxn>
                  <a:cxn ang="T107">
                    <a:pos x="T18" y="T19"/>
                  </a:cxn>
                  <a:cxn ang="T108">
                    <a:pos x="T20" y="T21"/>
                  </a:cxn>
                  <a:cxn ang="T109">
                    <a:pos x="T22" y="T23"/>
                  </a:cxn>
                  <a:cxn ang="T110">
                    <a:pos x="T24" y="T25"/>
                  </a:cxn>
                  <a:cxn ang="T111">
                    <a:pos x="T26" y="T27"/>
                  </a:cxn>
                  <a:cxn ang="T112">
                    <a:pos x="T28" y="T29"/>
                  </a:cxn>
                  <a:cxn ang="T113">
                    <a:pos x="T30" y="T31"/>
                  </a:cxn>
                  <a:cxn ang="T114">
                    <a:pos x="T32" y="T33"/>
                  </a:cxn>
                  <a:cxn ang="T115">
                    <a:pos x="T34" y="T35"/>
                  </a:cxn>
                  <a:cxn ang="T116">
                    <a:pos x="T36" y="T37"/>
                  </a:cxn>
                  <a:cxn ang="T117">
                    <a:pos x="T38" y="T39"/>
                  </a:cxn>
                  <a:cxn ang="T118">
                    <a:pos x="T40" y="T41"/>
                  </a:cxn>
                  <a:cxn ang="T119">
                    <a:pos x="T42" y="T43"/>
                  </a:cxn>
                  <a:cxn ang="T120">
                    <a:pos x="T44" y="T45"/>
                  </a:cxn>
                  <a:cxn ang="T121">
                    <a:pos x="T46" y="T47"/>
                  </a:cxn>
                  <a:cxn ang="T122">
                    <a:pos x="T48" y="T49"/>
                  </a:cxn>
                  <a:cxn ang="T123">
                    <a:pos x="T50" y="T51"/>
                  </a:cxn>
                  <a:cxn ang="T124">
                    <a:pos x="T52" y="T53"/>
                  </a:cxn>
                  <a:cxn ang="T125">
                    <a:pos x="T54" y="T55"/>
                  </a:cxn>
                  <a:cxn ang="T126">
                    <a:pos x="T56" y="T57"/>
                  </a:cxn>
                  <a:cxn ang="T127">
                    <a:pos x="T58" y="T59"/>
                  </a:cxn>
                  <a:cxn ang="T128">
                    <a:pos x="T60" y="T61"/>
                  </a:cxn>
                  <a:cxn ang="T129">
                    <a:pos x="T62" y="T63"/>
                  </a:cxn>
                  <a:cxn ang="T130">
                    <a:pos x="T64" y="T65"/>
                  </a:cxn>
                  <a:cxn ang="T131">
                    <a:pos x="T66" y="T67"/>
                  </a:cxn>
                  <a:cxn ang="T132">
                    <a:pos x="T68" y="T69"/>
                  </a:cxn>
                  <a:cxn ang="T133">
                    <a:pos x="T70" y="T71"/>
                  </a:cxn>
                  <a:cxn ang="T134">
                    <a:pos x="T72" y="T73"/>
                  </a:cxn>
                  <a:cxn ang="T135">
                    <a:pos x="T74" y="T75"/>
                  </a:cxn>
                  <a:cxn ang="T136">
                    <a:pos x="T76" y="T77"/>
                  </a:cxn>
                  <a:cxn ang="T137">
                    <a:pos x="T78" y="T79"/>
                  </a:cxn>
                  <a:cxn ang="T138">
                    <a:pos x="T80" y="T81"/>
                  </a:cxn>
                  <a:cxn ang="T139">
                    <a:pos x="T82" y="T83"/>
                  </a:cxn>
                  <a:cxn ang="T140">
                    <a:pos x="T84" y="T85"/>
                  </a:cxn>
                  <a:cxn ang="T141">
                    <a:pos x="T86" y="T87"/>
                  </a:cxn>
                  <a:cxn ang="T142">
                    <a:pos x="T88" y="T89"/>
                  </a:cxn>
                  <a:cxn ang="T143">
                    <a:pos x="T90" y="T91"/>
                  </a:cxn>
                  <a:cxn ang="T144">
                    <a:pos x="T92" y="T93"/>
                  </a:cxn>
                  <a:cxn ang="T145">
                    <a:pos x="T94" y="T95"/>
                  </a:cxn>
                  <a:cxn ang="T146">
                    <a:pos x="T96" y="T97"/>
                  </a:cxn>
                </a:cxnLst>
                <a:rect l="T147" t="T148" r="T149" b="T150"/>
                <a:pathLst>
                  <a:path w="3560387" h="6001569">
                    <a:moveTo>
                      <a:pt x="28925" y="1128680"/>
                    </a:moveTo>
                    <a:lnTo>
                      <a:pt x="112277" y="1133748"/>
                    </a:lnTo>
                    <a:lnTo>
                      <a:pt x="216203" y="1139923"/>
                    </a:lnTo>
                    <a:lnTo>
                      <a:pt x="329214" y="1202425"/>
                    </a:lnTo>
                    <a:lnTo>
                      <a:pt x="229286" y="1277276"/>
                    </a:lnTo>
                    <a:lnTo>
                      <a:pt x="315588" y="1335781"/>
                    </a:lnTo>
                    <a:lnTo>
                      <a:pt x="238370" y="1417540"/>
                    </a:lnTo>
                    <a:lnTo>
                      <a:pt x="247454" y="1562890"/>
                    </a:lnTo>
                    <a:lnTo>
                      <a:pt x="165695" y="1630478"/>
                    </a:lnTo>
                    <a:lnTo>
                      <a:pt x="138987" y="1745855"/>
                    </a:lnTo>
                    <a:lnTo>
                      <a:pt x="182776" y="1828892"/>
                    </a:lnTo>
                    <a:lnTo>
                      <a:pt x="265623" y="1906653"/>
                    </a:lnTo>
                    <a:lnTo>
                      <a:pt x="328670" y="1892482"/>
                    </a:lnTo>
                    <a:lnTo>
                      <a:pt x="428598" y="1829436"/>
                    </a:lnTo>
                    <a:cubicBezTo>
                      <a:pt x="428235" y="1858203"/>
                      <a:pt x="427873" y="1886971"/>
                      <a:pt x="427510" y="1915738"/>
                    </a:cubicBezTo>
                    <a:lnTo>
                      <a:pt x="368461" y="1952076"/>
                    </a:lnTo>
                    <a:lnTo>
                      <a:pt x="387174" y="2089618"/>
                    </a:lnTo>
                    <a:lnTo>
                      <a:pt x="500729" y="2084532"/>
                    </a:lnTo>
                    <a:lnTo>
                      <a:pt x="531981" y="2146845"/>
                    </a:lnTo>
                    <a:lnTo>
                      <a:pt x="449677" y="2264398"/>
                    </a:lnTo>
                    <a:lnTo>
                      <a:pt x="591029" y="2396121"/>
                    </a:lnTo>
                    <a:lnTo>
                      <a:pt x="497487" y="2458246"/>
                    </a:lnTo>
                    <a:cubicBezTo>
                      <a:pt x="496588" y="2554295"/>
                      <a:pt x="491456" y="2506292"/>
                      <a:pt x="490557" y="2602341"/>
                    </a:cubicBezTo>
                    <a:cubicBezTo>
                      <a:pt x="489095" y="2635867"/>
                      <a:pt x="554691" y="2649761"/>
                      <a:pt x="554691" y="2669929"/>
                    </a:cubicBezTo>
                    <a:lnTo>
                      <a:pt x="490556" y="2723347"/>
                    </a:lnTo>
                    <a:lnTo>
                      <a:pt x="571772" y="2845442"/>
                    </a:lnTo>
                    <a:lnTo>
                      <a:pt x="627578" y="2899758"/>
                    </a:lnTo>
                    <a:lnTo>
                      <a:pt x="572860" y="2990249"/>
                    </a:lnTo>
                    <a:lnTo>
                      <a:pt x="590485" y="3052750"/>
                    </a:lnTo>
                    <a:lnTo>
                      <a:pt x="535978" y="3134509"/>
                    </a:lnTo>
                    <a:lnTo>
                      <a:pt x="502551" y="3182836"/>
                    </a:lnTo>
                    <a:lnTo>
                      <a:pt x="575226" y="3331096"/>
                    </a:lnTo>
                    <a:lnTo>
                      <a:pt x="647901" y="3380516"/>
                    </a:lnTo>
                    <a:lnTo>
                      <a:pt x="775082" y="3507697"/>
                    </a:lnTo>
                    <a:lnTo>
                      <a:pt x="833587" y="3662131"/>
                    </a:lnTo>
                    <a:lnTo>
                      <a:pt x="855753" y="3741714"/>
                    </a:lnTo>
                    <a:lnTo>
                      <a:pt x="929517" y="3879068"/>
                    </a:lnTo>
                    <a:lnTo>
                      <a:pt x="829589" y="3905233"/>
                    </a:lnTo>
                    <a:lnTo>
                      <a:pt x="825590" y="4054581"/>
                    </a:lnTo>
                    <a:lnTo>
                      <a:pt x="744919" y="4141426"/>
                    </a:lnTo>
                    <a:lnTo>
                      <a:pt x="604656" y="4119259"/>
                    </a:lnTo>
                    <a:lnTo>
                      <a:pt x="513812" y="4239178"/>
                    </a:lnTo>
                    <a:lnTo>
                      <a:pt x="482561" y="4379441"/>
                    </a:lnTo>
                    <a:lnTo>
                      <a:pt x="386653" y="4514998"/>
                    </a:lnTo>
                    <a:lnTo>
                      <a:pt x="324128" y="4608372"/>
                    </a:lnTo>
                    <a:lnTo>
                      <a:pt x="356468" y="4829307"/>
                    </a:lnTo>
                    <a:lnTo>
                      <a:pt x="269622" y="4873641"/>
                    </a:lnTo>
                    <a:lnTo>
                      <a:pt x="334280" y="5014217"/>
                    </a:lnTo>
                    <a:lnTo>
                      <a:pt x="360111" y="5103661"/>
                    </a:lnTo>
                    <a:lnTo>
                      <a:pt x="453131" y="5162166"/>
                    </a:lnTo>
                    <a:lnTo>
                      <a:pt x="606477" y="5193417"/>
                    </a:lnTo>
                    <a:lnTo>
                      <a:pt x="714402" y="5202501"/>
                    </a:lnTo>
                    <a:lnTo>
                      <a:pt x="809243" y="5311514"/>
                    </a:lnTo>
                    <a:lnTo>
                      <a:pt x="949507" y="5301341"/>
                    </a:lnTo>
                    <a:lnTo>
                      <a:pt x="1021094" y="5346763"/>
                    </a:lnTo>
                    <a:lnTo>
                      <a:pt x="1061429" y="5492113"/>
                    </a:lnTo>
                    <a:lnTo>
                      <a:pt x="1039262" y="5600037"/>
                    </a:lnTo>
                    <a:lnTo>
                      <a:pt x="1066516" y="5680708"/>
                    </a:lnTo>
                    <a:lnTo>
                      <a:pt x="1025092" y="5766465"/>
                    </a:lnTo>
                    <a:lnTo>
                      <a:pt x="1139191" y="5870390"/>
                    </a:lnTo>
                    <a:lnTo>
                      <a:pt x="1265283" y="5874388"/>
                    </a:lnTo>
                    <a:lnTo>
                      <a:pt x="1251113" y="5765376"/>
                    </a:lnTo>
                    <a:lnTo>
                      <a:pt x="1236942" y="5652365"/>
                    </a:lnTo>
                    <a:lnTo>
                      <a:pt x="1377206" y="5689791"/>
                    </a:lnTo>
                    <a:lnTo>
                      <a:pt x="1554540" y="5658540"/>
                    </a:lnTo>
                    <a:lnTo>
                      <a:pt x="1689718" y="5713046"/>
                    </a:lnTo>
                    <a:lnTo>
                      <a:pt x="1806726" y="5731215"/>
                    </a:lnTo>
                    <a:lnTo>
                      <a:pt x="1806726" y="5876564"/>
                    </a:lnTo>
                    <a:cubicBezTo>
                      <a:pt x="1806482" y="5918232"/>
                      <a:pt x="1806237" y="5959901"/>
                      <a:pt x="1805993" y="6001569"/>
                    </a:cubicBezTo>
                    <a:lnTo>
                      <a:pt x="1977508" y="5951061"/>
                    </a:lnTo>
                    <a:lnTo>
                      <a:pt x="2145758" y="5875476"/>
                    </a:lnTo>
                    <a:lnTo>
                      <a:pt x="2286021" y="5789719"/>
                    </a:lnTo>
                    <a:lnTo>
                      <a:pt x="2208260" y="5935069"/>
                    </a:lnTo>
                    <a:lnTo>
                      <a:pt x="2362695" y="5911814"/>
                    </a:lnTo>
                    <a:lnTo>
                      <a:pt x="2508044" y="5866392"/>
                    </a:lnTo>
                    <a:lnTo>
                      <a:pt x="2548380" y="5744297"/>
                    </a:lnTo>
                    <a:lnTo>
                      <a:pt x="2461534" y="5713046"/>
                    </a:lnTo>
                    <a:lnTo>
                      <a:pt x="2475705" y="5594949"/>
                    </a:lnTo>
                    <a:lnTo>
                      <a:pt x="2615969" y="5518276"/>
                    </a:lnTo>
                    <a:lnTo>
                      <a:pt x="2734065" y="5487025"/>
                    </a:lnTo>
                    <a:lnTo>
                      <a:pt x="2723893" y="5378012"/>
                    </a:lnTo>
                    <a:lnTo>
                      <a:pt x="2869243" y="5401267"/>
                    </a:lnTo>
                    <a:lnTo>
                      <a:pt x="3023253" y="5343826"/>
                    </a:lnTo>
                    <a:lnTo>
                      <a:pt x="3188882" y="5333008"/>
                    </a:lnTo>
                    <a:lnTo>
                      <a:pt x="3086179" y="5162519"/>
                    </a:lnTo>
                    <a:lnTo>
                      <a:pt x="3100350" y="5055328"/>
                    </a:lnTo>
                    <a:lnTo>
                      <a:pt x="3027675" y="4905980"/>
                    </a:lnTo>
                    <a:lnTo>
                      <a:pt x="2996424" y="4730467"/>
                    </a:lnTo>
                    <a:lnTo>
                      <a:pt x="3000422" y="4612370"/>
                    </a:lnTo>
                    <a:lnTo>
                      <a:pt x="3049842" y="4490276"/>
                    </a:lnTo>
                    <a:lnTo>
                      <a:pt x="3177023" y="4495362"/>
                    </a:lnTo>
                    <a:lnTo>
                      <a:pt x="3241702" y="4436858"/>
                    </a:lnTo>
                    <a:lnTo>
                      <a:pt x="3208274" y="4330022"/>
                    </a:lnTo>
                    <a:lnTo>
                      <a:pt x="3149770" y="4222097"/>
                    </a:lnTo>
                    <a:lnTo>
                      <a:pt x="3068011" y="4171589"/>
                    </a:lnTo>
                    <a:lnTo>
                      <a:pt x="3027675" y="4018243"/>
                    </a:lnTo>
                    <a:lnTo>
                      <a:pt x="3150858" y="3915405"/>
                    </a:lnTo>
                    <a:lnTo>
                      <a:pt x="3291122" y="3793310"/>
                    </a:lnTo>
                    <a:lnTo>
                      <a:pt x="3426299" y="3734806"/>
                    </a:lnTo>
                    <a:lnTo>
                      <a:pt x="3534223" y="3658133"/>
                    </a:lnTo>
                    <a:lnTo>
                      <a:pt x="3547304" y="3559293"/>
                    </a:lnTo>
                    <a:lnTo>
                      <a:pt x="3505881" y="3331101"/>
                    </a:lnTo>
                    <a:lnTo>
                      <a:pt x="3464457" y="3245343"/>
                    </a:lnTo>
                    <a:lnTo>
                      <a:pt x="3446288" y="3118162"/>
                    </a:lnTo>
                    <a:lnTo>
                      <a:pt x="3528048" y="3091997"/>
                    </a:lnTo>
                    <a:lnTo>
                      <a:pt x="3560387" y="2986983"/>
                    </a:lnTo>
                    <a:lnTo>
                      <a:pt x="3411039" y="2964816"/>
                    </a:lnTo>
                    <a:lnTo>
                      <a:pt x="3292943" y="2951734"/>
                    </a:lnTo>
                    <a:lnTo>
                      <a:pt x="3183930" y="2788215"/>
                    </a:lnTo>
                    <a:lnTo>
                      <a:pt x="3234438" y="2703546"/>
                    </a:lnTo>
                    <a:lnTo>
                      <a:pt x="3179932" y="2608704"/>
                    </a:lnTo>
                    <a:lnTo>
                      <a:pt x="3229352" y="2437189"/>
                    </a:lnTo>
                    <a:lnTo>
                      <a:pt x="3317286" y="2356518"/>
                    </a:lnTo>
                    <a:lnTo>
                      <a:pt x="3162852" y="2141758"/>
                    </a:lnTo>
                    <a:lnTo>
                      <a:pt x="3058925" y="2006581"/>
                    </a:lnTo>
                    <a:lnTo>
                      <a:pt x="2986914" y="1900856"/>
                    </a:lnTo>
                    <a:lnTo>
                      <a:pt x="2958997" y="1752219"/>
                    </a:lnTo>
                    <a:lnTo>
                      <a:pt x="2982252" y="1607957"/>
                    </a:lnTo>
                    <a:lnTo>
                      <a:pt x="2935156" y="1462713"/>
                    </a:lnTo>
                    <a:lnTo>
                      <a:pt x="2766404" y="1281274"/>
                    </a:lnTo>
                    <a:lnTo>
                      <a:pt x="2567636" y="1109760"/>
                    </a:lnTo>
                    <a:lnTo>
                      <a:pt x="2449539" y="960412"/>
                    </a:lnTo>
                    <a:lnTo>
                      <a:pt x="2396901" y="881160"/>
                    </a:lnTo>
                    <a:lnTo>
                      <a:pt x="2278024" y="748561"/>
                    </a:lnTo>
                    <a:lnTo>
                      <a:pt x="2294371" y="595215"/>
                    </a:lnTo>
                    <a:lnTo>
                      <a:pt x="2176275" y="510546"/>
                    </a:lnTo>
                    <a:lnTo>
                      <a:pt x="2030925" y="524717"/>
                    </a:lnTo>
                    <a:lnTo>
                      <a:pt x="1968422" y="424789"/>
                    </a:lnTo>
                    <a:lnTo>
                      <a:pt x="1829247" y="376457"/>
                    </a:lnTo>
                    <a:lnTo>
                      <a:pt x="1630479" y="203854"/>
                    </a:lnTo>
                    <a:lnTo>
                      <a:pt x="1499300" y="177689"/>
                    </a:lnTo>
                    <a:lnTo>
                      <a:pt x="1395374" y="0"/>
                    </a:lnTo>
                    <a:lnTo>
                      <a:pt x="1292536" y="5087"/>
                    </a:lnTo>
                    <a:lnTo>
                      <a:pt x="1188209" y="65813"/>
                    </a:lnTo>
                    <a:lnTo>
                      <a:pt x="1080685" y="145348"/>
                    </a:lnTo>
                    <a:lnTo>
                      <a:pt x="1000014" y="185685"/>
                    </a:lnTo>
                    <a:lnTo>
                      <a:pt x="828499" y="198766"/>
                    </a:lnTo>
                    <a:lnTo>
                      <a:pt x="737656" y="271441"/>
                    </a:lnTo>
                    <a:lnTo>
                      <a:pt x="666069" y="230017"/>
                    </a:lnTo>
                    <a:lnTo>
                      <a:pt x="553058" y="339028"/>
                    </a:lnTo>
                    <a:lnTo>
                      <a:pt x="549060" y="420788"/>
                    </a:lnTo>
                    <a:lnTo>
                      <a:pt x="440048" y="406617"/>
                    </a:lnTo>
                    <a:lnTo>
                      <a:pt x="364463" y="474206"/>
                    </a:lnTo>
                    <a:lnTo>
                      <a:pt x="265623" y="532710"/>
                    </a:lnTo>
                    <a:lnTo>
                      <a:pt x="160609" y="604296"/>
                    </a:lnTo>
                    <a:lnTo>
                      <a:pt x="99928" y="734387"/>
                    </a:lnTo>
                    <a:lnTo>
                      <a:pt x="79938" y="892819"/>
                    </a:lnTo>
                    <a:lnTo>
                      <a:pt x="0" y="1018911"/>
                    </a:lnTo>
                    <a:lnTo>
                      <a:pt x="28925" y="112868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grpSp>
        <p:sp>
          <p:nvSpPr>
            <p:cNvPr id="268" name="Freeform 266">
              <a:extLst>
                <a:ext uri="{FF2B5EF4-FFF2-40B4-BE49-F238E27FC236}">
                  <a16:creationId xmlns:a16="http://schemas.microsoft.com/office/drawing/2014/main" id="{32EB1E8B-6D47-4085-A2C2-4F2A2A569AC6}"/>
                </a:ext>
              </a:extLst>
            </p:cNvPr>
            <p:cNvSpPr>
              <a:spLocks/>
            </p:cNvSpPr>
            <p:nvPr/>
          </p:nvSpPr>
          <p:spPr bwMode="auto">
            <a:xfrm>
              <a:off x="4626942" y="3915918"/>
              <a:ext cx="18740" cy="24987"/>
            </a:xfrm>
            <a:custGeom>
              <a:avLst/>
              <a:gdLst>
                <a:gd name="T0" fmla="*/ 0 w 60"/>
                <a:gd name="T1" fmla="*/ 2147483647 h 79"/>
                <a:gd name="T2" fmla="*/ 2147483647 w 60"/>
                <a:gd name="T3" fmla="*/ 2147483647 h 79"/>
                <a:gd name="T4" fmla="*/ 2147483647 w 60"/>
                <a:gd name="T5" fmla="*/ 2147483647 h 79"/>
                <a:gd name="T6" fmla="*/ 2147483647 w 60"/>
                <a:gd name="T7" fmla="*/ 2147483647 h 79"/>
                <a:gd name="T8" fmla="*/ 2147483647 w 60"/>
                <a:gd name="T9" fmla="*/ 2147483647 h 79"/>
                <a:gd name="T10" fmla="*/ 2147483647 w 60"/>
                <a:gd name="T11" fmla="*/ 2147483647 h 79"/>
                <a:gd name="T12" fmla="*/ 2147483647 w 60"/>
                <a:gd name="T13" fmla="*/ 2147483647 h 79"/>
                <a:gd name="T14" fmla="*/ 2147483647 w 60"/>
                <a:gd name="T15" fmla="*/ 0 h 79"/>
                <a:gd name="T16" fmla="*/ 2147483647 w 60"/>
                <a:gd name="T17" fmla="*/ 2147483647 h 79"/>
                <a:gd name="T18" fmla="*/ 0 w 60"/>
                <a:gd name="T19" fmla="*/ 2147483647 h 79"/>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60"/>
                <a:gd name="T31" fmla="*/ 0 h 79"/>
                <a:gd name="T32" fmla="*/ 60 w 60"/>
                <a:gd name="T33" fmla="*/ 79 h 79"/>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60" h="79">
                  <a:moveTo>
                    <a:pt x="0" y="33"/>
                  </a:moveTo>
                  <a:lnTo>
                    <a:pt x="7" y="49"/>
                  </a:lnTo>
                  <a:lnTo>
                    <a:pt x="9" y="79"/>
                  </a:lnTo>
                  <a:lnTo>
                    <a:pt x="30" y="73"/>
                  </a:lnTo>
                  <a:lnTo>
                    <a:pt x="28" y="40"/>
                  </a:lnTo>
                  <a:lnTo>
                    <a:pt x="39" y="19"/>
                  </a:lnTo>
                  <a:lnTo>
                    <a:pt x="60" y="9"/>
                  </a:lnTo>
                  <a:lnTo>
                    <a:pt x="43" y="0"/>
                  </a:lnTo>
                  <a:lnTo>
                    <a:pt x="24" y="6"/>
                  </a:lnTo>
                  <a:lnTo>
                    <a:pt x="0" y="33"/>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69" name="Freeform 267">
              <a:extLst>
                <a:ext uri="{FF2B5EF4-FFF2-40B4-BE49-F238E27FC236}">
                  <a16:creationId xmlns:a16="http://schemas.microsoft.com/office/drawing/2014/main" id="{F4B77722-79E4-49CA-AE23-03BE92F0CC01}"/>
                </a:ext>
              </a:extLst>
            </p:cNvPr>
            <p:cNvSpPr>
              <a:spLocks/>
            </p:cNvSpPr>
            <p:nvPr/>
          </p:nvSpPr>
          <p:spPr bwMode="auto">
            <a:xfrm>
              <a:off x="4102220" y="3584843"/>
              <a:ext cx="54658" cy="14056"/>
            </a:xfrm>
            <a:custGeom>
              <a:avLst/>
              <a:gdLst>
                <a:gd name="T0" fmla="*/ 2147483647 w 612"/>
                <a:gd name="T1" fmla="*/ 2147483647 h 158"/>
                <a:gd name="T2" fmla="*/ 2147483647 w 612"/>
                <a:gd name="T3" fmla="*/ 2147483647 h 158"/>
                <a:gd name="T4" fmla="*/ 2147483647 w 612"/>
                <a:gd name="T5" fmla="*/ 2147483647 h 158"/>
                <a:gd name="T6" fmla="*/ 2147483647 w 612"/>
                <a:gd name="T7" fmla="*/ 2147483647 h 158"/>
                <a:gd name="T8" fmla="*/ 2147483647 w 612"/>
                <a:gd name="T9" fmla="*/ 2147483647 h 158"/>
                <a:gd name="T10" fmla="*/ 2147483647 w 612"/>
                <a:gd name="T11" fmla="*/ 2147483647 h 158"/>
                <a:gd name="T12" fmla="*/ 2147483647 w 612"/>
                <a:gd name="T13" fmla="*/ 2147483647 h 158"/>
                <a:gd name="T14" fmla="*/ 2147483647 w 612"/>
                <a:gd name="T15" fmla="*/ 2147483647 h 158"/>
                <a:gd name="T16" fmla="*/ 2147483647 w 612"/>
                <a:gd name="T17" fmla="*/ 2147483647 h 158"/>
                <a:gd name="T18" fmla="*/ 2147483647 w 612"/>
                <a:gd name="T19" fmla="*/ 2147483647 h 158"/>
                <a:gd name="T20" fmla="*/ 2147483647 w 612"/>
                <a:gd name="T21" fmla="*/ 2147483647 h 158"/>
                <a:gd name="T22" fmla="*/ 2147483647 w 612"/>
                <a:gd name="T23" fmla="*/ 2147483647 h 158"/>
                <a:gd name="T24" fmla="*/ 1766004942 w 612"/>
                <a:gd name="T25" fmla="*/ 2147483647 h 158"/>
                <a:gd name="T26" fmla="*/ 0 w 612"/>
                <a:gd name="T27" fmla="*/ 2147483647 h 158"/>
                <a:gd name="T28" fmla="*/ 1834095265 w 612"/>
                <a:gd name="T29" fmla="*/ 2147483647 h 158"/>
                <a:gd name="T30" fmla="*/ 2147483647 w 612"/>
                <a:gd name="T31" fmla="*/ 2147483647 h 158"/>
                <a:gd name="T32" fmla="*/ 2147483647 w 612"/>
                <a:gd name="T33" fmla="*/ 2147483647 h 158"/>
                <a:gd name="T34" fmla="*/ 2147483647 w 612"/>
                <a:gd name="T35" fmla="*/ 2147483647 h 158"/>
                <a:gd name="T36" fmla="*/ 2147483647 w 612"/>
                <a:gd name="T37" fmla="*/ 2147483647 h 158"/>
                <a:gd name="T38" fmla="*/ 2147483647 w 612"/>
                <a:gd name="T39" fmla="*/ 2147483647 h 158"/>
                <a:gd name="T40" fmla="*/ 2147483647 w 612"/>
                <a:gd name="T41" fmla="*/ 2147483647 h 158"/>
                <a:gd name="T42" fmla="*/ 2147483647 w 612"/>
                <a:gd name="T43" fmla="*/ 2147483647 h 158"/>
                <a:gd name="T44" fmla="*/ 2147483647 w 612"/>
                <a:gd name="T45" fmla="*/ 2147483647 h 158"/>
                <a:gd name="T46" fmla="*/ 2147483647 w 612"/>
                <a:gd name="T47" fmla="*/ 2147483647 h 158"/>
                <a:gd name="T48" fmla="*/ 2147483647 w 612"/>
                <a:gd name="T49" fmla="*/ 2147483647 h 158"/>
                <a:gd name="T50" fmla="*/ 2147483647 w 612"/>
                <a:gd name="T51" fmla="*/ 2147483647 h 158"/>
                <a:gd name="T52" fmla="*/ 2147483647 w 612"/>
                <a:gd name="T53" fmla="*/ 2147483647 h 158"/>
                <a:gd name="T54" fmla="*/ 2147483647 w 612"/>
                <a:gd name="T55" fmla="*/ 2147483647 h 158"/>
                <a:gd name="T56" fmla="*/ 2147483647 w 612"/>
                <a:gd name="T57" fmla="*/ 1738585362 h 158"/>
                <a:gd name="T58" fmla="*/ 2147483647 w 612"/>
                <a:gd name="T59" fmla="*/ 0 h 158"/>
                <a:gd name="T60" fmla="*/ 2147483647 w 612"/>
                <a:gd name="T61" fmla="*/ 735808850 h 158"/>
                <a:gd name="T62" fmla="*/ 2147483647 w 612"/>
                <a:gd name="T63" fmla="*/ 1805879220 h 158"/>
                <a:gd name="T64" fmla="*/ 2147483647 w 612"/>
                <a:gd name="T65" fmla="*/ 2147483647 h 158"/>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w 612"/>
                <a:gd name="T100" fmla="*/ 0 h 158"/>
                <a:gd name="T101" fmla="*/ 612 w 612"/>
                <a:gd name="T102" fmla="*/ 158 h 158"/>
              </a:gdLst>
              <a:ahLst/>
              <a:cxnLst>
                <a:cxn ang="T66">
                  <a:pos x="T0" y="T1"/>
                </a:cxn>
                <a:cxn ang="T67">
                  <a:pos x="T2" y="T3"/>
                </a:cxn>
                <a:cxn ang="T68">
                  <a:pos x="T4" y="T5"/>
                </a:cxn>
                <a:cxn ang="T69">
                  <a:pos x="T6" y="T7"/>
                </a:cxn>
                <a:cxn ang="T70">
                  <a:pos x="T8" y="T9"/>
                </a:cxn>
                <a:cxn ang="T71">
                  <a:pos x="T10" y="T11"/>
                </a:cxn>
                <a:cxn ang="T72">
                  <a:pos x="T12" y="T13"/>
                </a:cxn>
                <a:cxn ang="T73">
                  <a:pos x="T14" y="T15"/>
                </a:cxn>
                <a:cxn ang="T74">
                  <a:pos x="T16" y="T17"/>
                </a:cxn>
                <a:cxn ang="T75">
                  <a:pos x="T18" y="T19"/>
                </a:cxn>
                <a:cxn ang="T76">
                  <a:pos x="T20" y="T21"/>
                </a:cxn>
                <a:cxn ang="T77">
                  <a:pos x="T22" y="T23"/>
                </a:cxn>
                <a:cxn ang="T78">
                  <a:pos x="T24" y="T25"/>
                </a:cxn>
                <a:cxn ang="T79">
                  <a:pos x="T26" y="T27"/>
                </a:cxn>
                <a:cxn ang="T80">
                  <a:pos x="T28" y="T29"/>
                </a:cxn>
                <a:cxn ang="T81">
                  <a:pos x="T30" y="T31"/>
                </a:cxn>
                <a:cxn ang="T82">
                  <a:pos x="T32" y="T33"/>
                </a:cxn>
                <a:cxn ang="T83">
                  <a:pos x="T34" y="T35"/>
                </a:cxn>
                <a:cxn ang="T84">
                  <a:pos x="T36" y="T37"/>
                </a:cxn>
                <a:cxn ang="T85">
                  <a:pos x="T38" y="T39"/>
                </a:cxn>
                <a:cxn ang="T86">
                  <a:pos x="T40" y="T41"/>
                </a:cxn>
                <a:cxn ang="T87">
                  <a:pos x="T42" y="T43"/>
                </a:cxn>
                <a:cxn ang="T88">
                  <a:pos x="T44" y="T45"/>
                </a:cxn>
                <a:cxn ang="T89">
                  <a:pos x="T46" y="T47"/>
                </a:cxn>
                <a:cxn ang="T90">
                  <a:pos x="T48" y="T49"/>
                </a:cxn>
                <a:cxn ang="T91">
                  <a:pos x="T50" y="T51"/>
                </a:cxn>
                <a:cxn ang="T92">
                  <a:pos x="T52" y="T53"/>
                </a:cxn>
                <a:cxn ang="T93">
                  <a:pos x="T54" y="T55"/>
                </a:cxn>
                <a:cxn ang="T94">
                  <a:pos x="T56" y="T57"/>
                </a:cxn>
                <a:cxn ang="T95">
                  <a:pos x="T58" y="T59"/>
                </a:cxn>
                <a:cxn ang="T96">
                  <a:pos x="T60" y="T61"/>
                </a:cxn>
                <a:cxn ang="T97">
                  <a:pos x="T62" y="T63"/>
                </a:cxn>
                <a:cxn ang="T98">
                  <a:pos x="T64" y="T65"/>
                </a:cxn>
              </a:cxnLst>
              <a:rect l="T99" t="T100" r="T101" b="T102"/>
              <a:pathLst>
                <a:path w="612" h="158">
                  <a:moveTo>
                    <a:pt x="54" y="48"/>
                  </a:moveTo>
                  <a:lnTo>
                    <a:pt x="57" y="72"/>
                  </a:lnTo>
                  <a:lnTo>
                    <a:pt x="68" y="84"/>
                  </a:lnTo>
                  <a:lnTo>
                    <a:pt x="68" y="98"/>
                  </a:lnTo>
                  <a:lnTo>
                    <a:pt x="93" y="102"/>
                  </a:lnTo>
                  <a:lnTo>
                    <a:pt x="113" y="95"/>
                  </a:lnTo>
                  <a:lnTo>
                    <a:pt x="131" y="80"/>
                  </a:lnTo>
                  <a:lnTo>
                    <a:pt x="167" y="80"/>
                  </a:lnTo>
                  <a:lnTo>
                    <a:pt x="195" y="80"/>
                  </a:lnTo>
                  <a:lnTo>
                    <a:pt x="231" y="71"/>
                  </a:lnTo>
                  <a:lnTo>
                    <a:pt x="246" y="74"/>
                  </a:lnTo>
                  <a:lnTo>
                    <a:pt x="255" y="68"/>
                  </a:lnTo>
                  <a:lnTo>
                    <a:pt x="269" y="72"/>
                  </a:lnTo>
                  <a:lnTo>
                    <a:pt x="246" y="84"/>
                  </a:lnTo>
                  <a:lnTo>
                    <a:pt x="233" y="80"/>
                  </a:lnTo>
                  <a:lnTo>
                    <a:pt x="219" y="81"/>
                  </a:lnTo>
                  <a:lnTo>
                    <a:pt x="188" y="87"/>
                  </a:lnTo>
                  <a:lnTo>
                    <a:pt x="167" y="89"/>
                  </a:lnTo>
                  <a:lnTo>
                    <a:pt x="134" y="89"/>
                  </a:lnTo>
                  <a:lnTo>
                    <a:pt x="113" y="107"/>
                  </a:lnTo>
                  <a:lnTo>
                    <a:pt x="80" y="119"/>
                  </a:lnTo>
                  <a:lnTo>
                    <a:pt x="62" y="110"/>
                  </a:lnTo>
                  <a:lnTo>
                    <a:pt x="45" y="95"/>
                  </a:lnTo>
                  <a:lnTo>
                    <a:pt x="47" y="74"/>
                  </a:lnTo>
                  <a:lnTo>
                    <a:pt x="35" y="87"/>
                  </a:lnTo>
                  <a:lnTo>
                    <a:pt x="26" y="102"/>
                  </a:lnTo>
                  <a:lnTo>
                    <a:pt x="9" y="129"/>
                  </a:lnTo>
                  <a:lnTo>
                    <a:pt x="0" y="150"/>
                  </a:lnTo>
                  <a:lnTo>
                    <a:pt x="12" y="158"/>
                  </a:lnTo>
                  <a:lnTo>
                    <a:pt x="27" y="141"/>
                  </a:lnTo>
                  <a:lnTo>
                    <a:pt x="206" y="143"/>
                  </a:lnTo>
                  <a:lnTo>
                    <a:pt x="204" y="107"/>
                  </a:lnTo>
                  <a:lnTo>
                    <a:pt x="231" y="108"/>
                  </a:lnTo>
                  <a:lnTo>
                    <a:pt x="264" y="98"/>
                  </a:lnTo>
                  <a:lnTo>
                    <a:pt x="302" y="102"/>
                  </a:lnTo>
                  <a:lnTo>
                    <a:pt x="320" y="95"/>
                  </a:lnTo>
                  <a:lnTo>
                    <a:pt x="333" y="65"/>
                  </a:lnTo>
                  <a:lnTo>
                    <a:pt x="348" y="57"/>
                  </a:lnTo>
                  <a:lnTo>
                    <a:pt x="368" y="74"/>
                  </a:lnTo>
                  <a:lnTo>
                    <a:pt x="398" y="89"/>
                  </a:lnTo>
                  <a:lnTo>
                    <a:pt x="431" y="101"/>
                  </a:lnTo>
                  <a:lnTo>
                    <a:pt x="465" y="114"/>
                  </a:lnTo>
                  <a:lnTo>
                    <a:pt x="491" y="129"/>
                  </a:lnTo>
                  <a:lnTo>
                    <a:pt x="542" y="135"/>
                  </a:lnTo>
                  <a:lnTo>
                    <a:pt x="551" y="119"/>
                  </a:lnTo>
                  <a:lnTo>
                    <a:pt x="600" y="108"/>
                  </a:lnTo>
                  <a:lnTo>
                    <a:pt x="612" y="90"/>
                  </a:lnTo>
                  <a:lnTo>
                    <a:pt x="608" y="74"/>
                  </a:lnTo>
                  <a:lnTo>
                    <a:pt x="579" y="54"/>
                  </a:lnTo>
                  <a:lnTo>
                    <a:pt x="554" y="62"/>
                  </a:lnTo>
                  <a:lnTo>
                    <a:pt x="530" y="72"/>
                  </a:lnTo>
                  <a:lnTo>
                    <a:pt x="498" y="77"/>
                  </a:lnTo>
                  <a:lnTo>
                    <a:pt x="479" y="66"/>
                  </a:lnTo>
                  <a:lnTo>
                    <a:pt x="470" y="44"/>
                  </a:lnTo>
                  <a:lnTo>
                    <a:pt x="449" y="38"/>
                  </a:lnTo>
                  <a:lnTo>
                    <a:pt x="432" y="47"/>
                  </a:lnTo>
                  <a:lnTo>
                    <a:pt x="413" y="41"/>
                  </a:lnTo>
                  <a:lnTo>
                    <a:pt x="413" y="26"/>
                  </a:lnTo>
                  <a:lnTo>
                    <a:pt x="390" y="12"/>
                  </a:lnTo>
                  <a:lnTo>
                    <a:pt x="357" y="0"/>
                  </a:lnTo>
                  <a:lnTo>
                    <a:pt x="324" y="17"/>
                  </a:lnTo>
                  <a:lnTo>
                    <a:pt x="308" y="11"/>
                  </a:lnTo>
                  <a:lnTo>
                    <a:pt x="293" y="17"/>
                  </a:lnTo>
                  <a:lnTo>
                    <a:pt x="281" y="27"/>
                  </a:lnTo>
                  <a:lnTo>
                    <a:pt x="275" y="50"/>
                  </a:lnTo>
                  <a:lnTo>
                    <a:pt x="54" y="48"/>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70" name="Freeform 268">
              <a:extLst>
                <a:ext uri="{FF2B5EF4-FFF2-40B4-BE49-F238E27FC236}">
                  <a16:creationId xmlns:a16="http://schemas.microsoft.com/office/drawing/2014/main" id="{9721E9A2-AA6C-4C58-871F-7AED98295BC4}"/>
                </a:ext>
              </a:extLst>
            </p:cNvPr>
            <p:cNvSpPr>
              <a:spLocks/>
            </p:cNvSpPr>
            <p:nvPr/>
          </p:nvSpPr>
          <p:spPr bwMode="auto">
            <a:xfrm>
              <a:off x="4103781" y="3606706"/>
              <a:ext cx="53097" cy="32796"/>
            </a:xfrm>
            <a:custGeom>
              <a:avLst/>
              <a:gdLst>
                <a:gd name="T0" fmla="*/ 0 w 594"/>
                <a:gd name="T1" fmla="*/ 2147483647 h 387"/>
                <a:gd name="T2" fmla="*/ 2147483647 w 594"/>
                <a:gd name="T3" fmla="*/ 2147483647 h 387"/>
                <a:gd name="T4" fmla="*/ 2147483647 w 594"/>
                <a:gd name="T5" fmla="*/ 2147483647 h 387"/>
                <a:gd name="T6" fmla="*/ 2147483647 w 594"/>
                <a:gd name="T7" fmla="*/ 2147483647 h 387"/>
                <a:gd name="T8" fmla="*/ 2147483647 w 594"/>
                <a:gd name="T9" fmla="*/ 2147483647 h 387"/>
                <a:gd name="T10" fmla="*/ 2147483647 w 594"/>
                <a:gd name="T11" fmla="*/ 2147483647 h 387"/>
                <a:gd name="T12" fmla="*/ 2147483647 w 594"/>
                <a:gd name="T13" fmla="*/ 2147483647 h 387"/>
                <a:gd name="T14" fmla="*/ 2147483647 w 594"/>
                <a:gd name="T15" fmla="*/ 2147483647 h 387"/>
                <a:gd name="T16" fmla="*/ 2147483647 w 594"/>
                <a:gd name="T17" fmla="*/ 2147483647 h 387"/>
                <a:gd name="T18" fmla="*/ 2147483647 w 594"/>
                <a:gd name="T19" fmla="*/ 2147483647 h 387"/>
                <a:gd name="T20" fmla="*/ 2147483647 w 594"/>
                <a:gd name="T21" fmla="*/ 2147483647 h 387"/>
                <a:gd name="T22" fmla="*/ 2147483647 w 594"/>
                <a:gd name="T23" fmla="*/ 2147483647 h 387"/>
                <a:gd name="T24" fmla="*/ 2147483647 w 594"/>
                <a:gd name="T25" fmla="*/ 2147483647 h 387"/>
                <a:gd name="T26" fmla="*/ 2147483647 w 594"/>
                <a:gd name="T27" fmla="*/ 2147483647 h 387"/>
                <a:gd name="T28" fmla="*/ 2147483647 w 594"/>
                <a:gd name="T29" fmla="*/ 2147483647 h 387"/>
                <a:gd name="T30" fmla="*/ 2147483647 w 594"/>
                <a:gd name="T31" fmla="*/ 2147483647 h 387"/>
                <a:gd name="T32" fmla="*/ 2147483647 w 594"/>
                <a:gd name="T33" fmla="*/ 2147483647 h 387"/>
                <a:gd name="T34" fmla="*/ 2147483647 w 594"/>
                <a:gd name="T35" fmla="*/ 2147483647 h 387"/>
                <a:gd name="T36" fmla="*/ 2147483647 w 594"/>
                <a:gd name="T37" fmla="*/ 2147483647 h 387"/>
                <a:gd name="T38" fmla="*/ 2147483647 w 594"/>
                <a:gd name="T39" fmla="*/ 2147483647 h 387"/>
                <a:gd name="T40" fmla="*/ 2147483647 w 594"/>
                <a:gd name="T41" fmla="*/ 2147483647 h 387"/>
                <a:gd name="T42" fmla="*/ 2147483647 w 594"/>
                <a:gd name="T43" fmla="*/ 2147483647 h 387"/>
                <a:gd name="T44" fmla="*/ 2147483647 w 594"/>
                <a:gd name="T45" fmla="*/ 2147483647 h 387"/>
                <a:gd name="T46" fmla="*/ 2147483647 w 594"/>
                <a:gd name="T47" fmla="*/ 2147483647 h 387"/>
                <a:gd name="T48" fmla="*/ 2147483647 w 594"/>
                <a:gd name="T49" fmla="*/ 2147483647 h 387"/>
                <a:gd name="T50" fmla="*/ 2147483647 w 594"/>
                <a:gd name="T51" fmla="*/ 2147483647 h 387"/>
                <a:gd name="T52" fmla="*/ 2147483647 w 594"/>
                <a:gd name="T53" fmla="*/ 2147483647 h 387"/>
                <a:gd name="T54" fmla="*/ 2147483647 w 594"/>
                <a:gd name="T55" fmla="*/ 1706853741 h 387"/>
                <a:gd name="T56" fmla="*/ 2147483647 w 594"/>
                <a:gd name="T57" fmla="*/ 275523581 h 387"/>
                <a:gd name="T58" fmla="*/ 2147483647 w 594"/>
                <a:gd name="T59" fmla="*/ 164929719 h 387"/>
                <a:gd name="T60" fmla="*/ 2147483647 w 594"/>
                <a:gd name="T61" fmla="*/ 0 h 387"/>
                <a:gd name="T62" fmla="*/ 2147483647 w 594"/>
                <a:gd name="T63" fmla="*/ 0 h 387"/>
                <a:gd name="T64" fmla="*/ 2147483647 w 594"/>
                <a:gd name="T65" fmla="*/ 2147483647 h 387"/>
                <a:gd name="T66" fmla="*/ 2147483647 w 594"/>
                <a:gd name="T67" fmla="*/ 2147483647 h 387"/>
                <a:gd name="T68" fmla="*/ 2147483647 w 594"/>
                <a:gd name="T69" fmla="*/ 2147483647 h 387"/>
                <a:gd name="T70" fmla="*/ 2147483647 w 594"/>
                <a:gd name="T71" fmla="*/ 2147483647 h 387"/>
                <a:gd name="T72" fmla="*/ 0 w 594"/>
                <a:gd name="T73" fmla="*/ 2147483647 h 387"/>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w 594"/>
                <a:gd name="T112" fmla="*/ 0 h 387"/>
                <a:gd name="T113" fmla="*/ 594 w 594"/>
                <a:gd name="T114" fmla="*/ 387 h 387"/>
              </a:gdLst>
              <a:ahLst/>
              <a:cxnLst>
                <a:cxn ang="T74">
                  <a:pos x="T0" y="T1"/>
                </a:cxn>
                <a:cxn ang="T75">
                  <a:pos x="T2" y="T3"/>
                </a:cxn>
                <a:cxn ang="T76">
                  <a:pos x="T4" y="T5"/>
                </a:cxn>
                <a:cxn ang="T77">
                  <a:pos x="T6" y="T7"/>
                </a:cxn>
                <a:cxn ang="T78">
                  <a:pos x="T8" y="T9"/>
                </a:cxn>
                <a:cxn ang="T79">
                  <a:pos x="T10" y="T11"/>
                </a:cxn>
                <a:cxn ang="T80">
                  <a:pos x="T12" y="T13"/>
                </a:cxn>
                <a:cxn ang="T81">
                  <a:pos x="T14" y="T15"/>
                </a:cxn>
                <a:cxn ang="T82">
                  <a:pos x="T16" y="T17"/>
                </a:cxn>
                <a:cxn ang="T83">
                  <a:pos x="T18" y="T19"/>
                </a:cxn>
                <a:cxn ang="T84">
                  <a:pos x="T20" y="T21"/>
                </a:cxn>
                <a:cxn ang="T85">
                  <a:pos x="T22" y="T23"/>
                </a:cxn>
                <a:cxn ang="T86">
                  <a:pos x="T24" y="T25"/>
                </a:cxn>
                <a:cxn ang="T87">
                  <a:pos x="T26" y="T27"/>
                </a:cxn>
                <a:cxn ang="T88">
                  <a:pos x="T28" y="T29"/>
                </a:cxn>
                <a:cxn ang="T89">
                  <a:pos x="T30" y="T31"/>
                </a:cxn>
                <a:cxn ang="T90">
                  <a:pos x="T32" y="T33"/>
                </a:cxn>
                <a:cxn ang="T91">
                  <a:pos x="T34" y="T35"/>
                </a:cxn>
                <a:cxn ang="T92">
                  <a:pos x="T36" y="T37"/>
                </a:cxn>
                <a:cxn ang="T93">
                  <a:pos x="T38" y="T39"/>
                </a:cxn>
                <a:cxn ang="T94">
                  <a:pos x="T40" y="T41"/>
                </a:cxn>
                <a:cxn ang="T95">
                  <a:pos x="T42" y="T43"/>
                </a:cxn>
                <a:cxn ang="T96">
                  <a:pos x="T44" y="T45"/>
                </a:cxn>
                <a:cxn ang="T97">
                  <a:pos x="T46" y="T47"/>
                </a:cxn>
                <a:cxn ang="T98">
                  <a:pos x="T48" y="T49"/>
                </a:cxn>
                <a:cxn ang="T99">
                  <a:pos x="T50" y="T51"/>
                </a:cxn>
                <a:cxn ang="T100">
                  <a:pos x="T52" y="T53"/>
                </a:cxn>
                <a:cxn ang="T101">
                  <a:pos x="T54" y="T55"/>
                </a:cxn>
                <a:cxn ang="T102">
                  <a:pos x="T56" y="T57"/>
                </a:cxn>
                <a:cxn ang="T103">
                  <a:pos x="T58" y="T59"/>
                </a:cxn>
                <a:cxn ang="T104">
                  <a:pos x="T60" y="T61"/>
                </a:cxn>
                <a:cxn ang="T105">
                  <a:pos x="T62" y="T63"/>
                </a:cxn>
                <a:cxn ang="T106">
                  <a:pos x="T64" y="T65"/>
                </a:cxn>
                <a:cxn ang="T107">
                  <a:pos x="T66" y="T67"/>
                </a:cxn>
                <a:cxn ang="T108">
                  <a:pos x="T68" y="T69"/>
                </a:cxn>
                <a:cxn ang="T109">
                  <a:pos x="T70" y="T71"/>
                </a:cxn>
                <a:cxn ang="T110">
                  <a:pos x="T72" y="T73"/>
                </a:cxn>
              </a:cxnLst>
              <a:rect l="T111" t="T112" r="T113" b="T114"/>
              <a:pathLst>
                <a:path w="594" h="387">
                  <a:moveTo>
                    <a:pt x="0" y="75"/>
                  </a:moveTo>
                  <a:lnTo>
                    <a:pt x="37" y="159"/>
                  </a:lnTo>
                  <a:lnTo>
                    <a:pt x="157" y="159"/>
                  </a:lnTo>
                  <a:lnTo>
                    <a:pt x="207" y="217"/>
                  </a:lnTo>
                  <a:lnTo>
                    <a:pt x="211" y="305"/>
                  </a:lnTo>
                  <a:lnTo>
                    <a:pt x="301" y="387"/>
                  </a:lnTo>
                  <a:lnTo>
                    <a:pt x="331" y="373"/>
                  </a:lnTo>
                  <a:lnTo>
                    <a:pt x="354" y="315"/>
                  </a:lnTo>
                  <a:lnTo>
                    <a:pt x="384" y="259"/>
                  </a:lnTo>
                  <a:lnTo>
                    <a:pt x="417" y="259"/>
                  </a:lnTo>
                  <a:lnTo>
                    <a:pt x="453" y="241"/>
                  </a:lnTo>
                  <a:lnTo>
                    <a:pt x="469" y="225"/>
                  </a:lnTo>
                  <a:lnTo>
                    <a:pt x="498" y="229"/>
                  </a:lnTo>
                  <a:lnTo>
                    <a:pt x="538" y="226"/>
                  </a:lnTo>
                  <a:lnTo>
                    <a:pt x="546" y="210"/>
                  </a:lnTo>
                  <a:lnTo>
                    <a:pt x="561" y="222"/>
                  </a:lnTo>
                  <a:lnTo>
                    <a:pt x="575" y="213"/>
                  </a:lnTo>
                  <a:lnTo>
                    <a:pt x="574" y="147"/>
                  </a:lnTo>
                  <a:lnTo>
                    <a:pt x="561" y="144"/>
                  </a:lnTo>
                  <a:lnTo>
                    <a:pt x="546" y="127"/>
                  </a:lnTo>
                  <a:lnTo>
                    <a:pt x="531" y="115"/>
                  </a:lnTo>
                  <a:lnTo>
                    <a:pt x="537" y="102"/>
                  </a:lnTo>
                  <a:lnTo>
                    <a:pt x="550" y="91"/>
                  </a:lnTo>
                  <a:lnTo>
                    <a:pt x="567" y="96"/>
                  </a:lnTo>
                  <a:lnTo>
                    <a:pt x="583" y="93"/>
                  </a:lnTo>
                  <a:lnTo>
                    <a:pt x="588" y="66"/>
                  </a:lnTo>
                  <a:lnTo>
                    <a:pt x="594" y="49"/>
                  </a:lnTo>
                  <a:lnTo>
                    <a:pt x="580" y="31"/>
                  </a:lnTo>
                  <a:lnTo>
                    <a:pt x="579" y="5"/>
                  </a:lnTo>
                  <a:lnTo>
                    <a:pt x="439" y="3"/>
                  </a:lnTo>
                  <a:lnTo>
                    <a:pt x="340" y="0"/>
                  </a:lnTo>
                  <a:lnTo>
                    <a:pt x="285" y="0"/>
                  </a:lnTo>
                  <a:lnTo>
                    <a:pt x="210" y="58"/>
                  </a:lnTo>
                  <a:lnTo>
                    <a:pt x="154" y="52"/>
                  </a:lnTo>
                  <a:lnTo>
                    <a:pt x="90" y="52"/>
                  </a:lnTo>
                  <a:lnTo>
                    <a:pt x="60" y="73"/>
                  </a:lnTo>
                  <a:lnTo>
                    <a:pt x="0" y="75"/>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71" name="Freeform 58">
              <a:extLst>
                <a:ext uri="{FF2B5EF4-FFF2-40B4-BE49-F238E27FC236}">
                  <a16:creationId xmlns:a16="http://schemas.microsoft.com/office/drawing/2014/main" id="{A4803E47-0F45-49FC-A09A-A1CEB272B761}"/>
                </a:ext>
              </a:extLst>
            </p:cNvPr>
            <p:cNvSpPr>
              <a:spLocks/>
            </p:cNvSpPr>
            <p:nvPr/>
          </p:nvSpPr>
          <p:spPr bwMode="auto">
            <a:xfrm>
              <a:off x="4105343" y="3320920"/>
              <a:ext cx="204579" cy="240498"/>
            </a:xfrm>
            <a:custGeom>
              <a:avLst/>
              <a:gdLst>
                <a:gd name="T0" fmla="*/ 2147483647 w 655"/>
                <a:gd name="T1" fmla="*/ 2147483647 h 768"/>
                <a:gd name="T2" fmla="*/ 2147483647 w 655"/>
                <a:gd name="T3" fmla="*/ 2147483647 h 768"/>
                <a:gd name="T4" fmla="*/ 2147483647 w 655"/>
                <a:gd name="T5" fmla="*/ 2147483647 h 768"/>
                <a:gd name="T6" fmla="*/ 2147483647 w 655"/>
                <a:gd name="T7" fmla="*/ 2147483647 h 768"/>
                <a:gd name="T8" fmla="*/ 2147483647 w 655"/>
                <a:gd name="T9" fmla="*/ 2147483647 h 768"/>
                <a:gd name="T10" fmla="*/ 2147483647 w 655"/>
                <a:gd name="T11" fmla="*/ 2147483647 h 768"/>
                <a:gd name="T12" fmla="*/ 2147483647 w 655"/>
                <a:gd name="T13" fmla="*/ 2147483647 h 768"/>
                <a:gd name="T14" fmla="*/ 2147483647 w 655"/>
                <a:gd name="T15" fmla="*/ 2147483647 h 768"/>
                <a:gd name="T16" fmla="*/ 0 w 655"/>
                <a:gd name="T17" fmla="*/ 2147483647 h 768"/>
                <a:gd name="T18" fmla="*/ 2147483647 w 655"/>
                <a:gd name="T19" fmla="*/ 2147483647 h 768"/>
                <a:gd name="T20" fmla="*/ 2147483647 w 655"/>
                <a:gd name="T21" fmla="*/ 2147483647 h 768"/>
                <a:gd name="T22" fmla="*/ 2147483647 w 655"/>
                <a:gd name="T23" fmla="*/ 2147483647 h 768"/>
                <a:gd name="T24" fmla="*/ 2147483647 w 655"/>
                <a:gd name="T25" fmla="*/ 2147483647 h 768"/>
                <a:gd name="T26" fmla="*/ 2147483647 w 655"/>
                <a:gd name="T27" fmla="*/ 2147483647 h 768"/>
                <a:gd name="T28" fmla="*/ 2147483647 w 655"/>
                <a:gd name="T29" fmla="*/ 2147483647 h 768"/>
                <a:gd name="T30" fmla="*/ 2147483647 w 655"/>
                <a:gd name="T31" fmla="*/ 2147483647 h 768"/>
                <a:gd name="T32" fmla="*/ 2147483647 w 655"/>
                <a:gd name="T33" fmla="*/ 2147483647 h 768"/>
                <a:gd name="T34" fmla="*/ 2147483647 w 655"/>
                <a:gd name="T35" fmla="*/ 2147483647 h 768"/>
                <a:gd name="T36" fmla="*/ 2147483647 w 655"/>
                <a:gd name="T37" fmla="*/ 2147483647 h 768"/>
                <a:gd name="T38" fmla="*/ 2147483647 w 655"/>
                <a:gd name="T39" fmla="*/ 2147483647 h 768"/>
                <a:gd name="T40" fmla="*/ 2147483647 w 655"/>
                <a:gd name="T41" fmla="*/ 2147483647 h 768"/>
                <a:gd name="T42" fmla="*/ 2147483647 w 655"/>
                <a:gd name="T43" fmla="*/ 2147483647 h 768"/>
                <a:gd name="T44" fmla="*/ 2147483647 w 655"/>
                <a:gd name="T45" fmla="*/ 2147483647 h 768"/>
                <a:gd name="T46" fmla="*/ 2147483647 w 655"/>
                <a:gd name="T47" fmla="*/ 2147483647 h 768"/>
                <a:gd name="T48" fmla="*/ 2147483647 w 655"/>
                <a:gd name="T49" fmla="*/ 2147483647 h 768"/>
                <a:gd name="T50" fmla="*/ 2147483647 w 655"/>
                <a:gd name="T51" fmla="*/ 2147483647 h 768"/>
                <a:gd name="T52" fmla="*/ 2147483647 w 655"/>
                <a:gd name="T53" fmla="*/ 2147483647 h 768"/>
                <a:gd name="T54" fmla="*/ 2147483647 w 655"/>
                <a:gd name="T55" fmla="*/ 0 h 768"/>
                <a:gd name="T56" fmla="*/ 2147483647 w 655"/>
                <a:gd name="T57" fmla="*/ 2147483647 h 768"/>
                <a:gd name="T58" fmla="*/ 2147483647 w 655"/>
                <a:gd name="T59" fmla="*/ 2147483647 h 768"/>
                <a:gd name="T60" fmla="*/ 2147483647 w 655"/>
                <a:gd name="T61" fmla="*/ 2147483647 h 768"/>
                <a:gd name="T62" fmla="*/ 2147483647 w 655"/>
                <a:gd name="T63" fmla="*/ 2147483647 h 768"/>
                <a:gd name="T64" fmla="*/ 2147483647 w 655"/>
                <a:gd name="T65" fmla="*/ 2147483647 h 768"/>
                <a:gd name="T66" fmla="*/ 2147483647 w 655"/>
                <a:gd name="T67" fmla="*/ 2147483647 h 768"/>
                <a:gd name="T68" fmla="*/ 2147483647 w 655"/>
                <a:gd name="T69" fmla="*/ 2147483647 h 768"/>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w 655"/>
                <a:gd name="T106" fmla="*/ 0 h 768"/>
                <a:gd name="T107" fmla="*/ 1225886 w 655"/>
                <a:gd name="T108" fmla="*/ 1427412 h 768"/>
              </a:gdLst>
              <a:ahLst/>
              <a:cxnLst>
                <a:cxn ang="T70">
                  <a:pos x="T0" y="T1"/>
                </a:cxn>
                <a:cxn ang="T71">
                  <a:pos x="T2" y="T3"/>
                </a:cxn>
                <a:cxn ang="T72">
                  <a:pos x="T4" y="T5"/>
                </a:cxn>
                <a:cxn ang="T73">
                  <a:pos x="T6" y="T7"/>
                </a:cxn>
                <a:cxn ang="T74">
                  <a:pos x="T8" y="T9"/>
                </a:cxn>
                <a:cxn ang="T75">
                  <a:pos x="T10" y="T11"/>
                </a:cxn>
                <a:cxn ang="T76">
                  <a:pos x="T12" y="T13"/>
                </a:cxn>
                <a:cxn ang="T77">
                  <a:pos x="T14" y="T15"/>
                </a:cxn>
                <a:cxn ang="T78">
                  <a:pos x="T16" y="T17"/>
                </a:cxn>
                <a:cxn ang="T79">
                  <a:pos x="T18" y="T19"/>
                </a:cxn>
                <a:cxn ang="T80">
                  <a:pos x="T20" y="T21"/>
                </a:cxn>
                <a:cxn ang="T81">
                  <a:pos x="T22" y="T23"/>
                </a:cxn>
                <a:cxn ang="T82">
                  <a:pos x="T24" y="T25"/>
                </a:cxn>
                <a:cxn ang="T83">
                  <a:pos x="T26" y="T27"/>
                </a:cxn>
                <a:cxn ang="T84">
                  <a:pos x="T28" y="T29"/>
                </a:cxn>
                <a:cxn ang="T85">
                  <a:pos x="T30" y="T31"/>
                </a:cxn>
                <a:cxn ang="T86">
                  <a:pos x="T32" y="T33"/>
                </a:cxn>
                <a:cxn ang="T87">
                  <a:pos x="T34" y="T35"/>
                </a:cxn>
                <a:cxn ang="T88">
                  <a:pos x="T36" y="T37"/>
                </a:cxn>
                <a:cxn ang="T89">
                  <a:pos x="T38" y="T39"/>
                </a:cxn>
                <a:cxn ang="T90">
                  <a:pos x="T40" y="T41"/>
                </a:cxn>
                <a:cxn ang="T91">
                  <a:pos x="T42" y="T43"/>
                </a:cxn>
                <a:cxn ang="T92">
                  <a:pos x="T44" y="T45"/>
                </a:cxn>
                <a:cxn ang="T93">
                  <a:pos x="T46" y="T47"/>
                </a:cxn>
                <a:cxn ang="T94">
                  <a:pos x="T48" y="T49"/>
                </a:cxn>
                <a:cxn ang="T95">
                  <a:pos x="T50" y="T51"/>
                </a:cxn>
                <a:cxn ang="T96">
                  <a:pos x="T52" y="T53"/>
                </a:cxn>
                <a:cxn ang="T97">
                  <a:pos x="T54" y="T55"/>
                </a:cxn>
                <a:cxn ang="T98">
                  <a:pos x="T56" y="T57"/>
                </a:cxn>
                <a:cxn ang="T99">
                  <a:pos x="T58" y="T59"/>
                </a:cxn>
                <a:cxn ang="T100">
                  <a:pos x="T60" y="T61"/>
                </a:cxn>
                <a:cxn ang="T101">
                  <a:pos x="T62" y="T63"/>
                </a:cxn>
                <a:cxn ang="T102">
                  <a:pos x="T64" y="T65"/>
                </a:cxn>
                <a:cxn ang="T103">
                  <a:pos x="T66" y="T67"/>
                </a:cxn>
                <a:cxn ang="T104">
                  <a:pos x="T68" y="T69"/>
                </a:cxn>
              </a:cxnLst>
              <a:rect l="T105" t="T106" r="T107" b="T108"/>
              <a:pathLst>
                <a:path w="655" h="768">
                  <a:moveTo>
                    <a:pt x="14" y="306"/>
                  </a:moveTo>
                  <a:lnTo>
                    <a:pt x="20" y="346"/>
                  </a:lnTo>
                  <a:lnTo>
                    <a:pt x="42" y="370"/>
                  </a:lnTo>
                  <a:lnTo>
                    <a:pt x="40" y="397"/>
                  </a:lnTo>
                  <a:lnTo>
                    <a:pt x="16" y="422"/>
                  </a:lnTo>
                  <a:lnTo>
                    <a:pt x="31" y="458"/>
                  </a:lnTo>
                  <a:lnTo>
                    <a:pt x="30" y="485"/>
                  </a:lnTo>
                  <a:lnTo>
                    <a:pt x="20" y="541"/>
                  </a:lnTo>
                  <a:lnTo>
                    <a:pt x="0" y="600"/>
                  </a:lnTo>
                  <a:lnTo>
                    <a:pt x="25" y="702"/>
                  </a:lnTo>
                  <a:lnTo>
                    <a:pt x="45" y="683"/>
                  </a:lnTo>
                  <a:lnTo>
                    <a:pt x="61" y="681"/>
                  </a:lnTo>
                  <a:lnTo>
                    <a:pt x="72" y="674"/>
                  </a:lnTo>
                  <a:lnTo>
                    <a:pt x="82" y="678"/>
                  </a:lnTo>
                  <a:lnTo>
                    <a:pt x="99" y="669"/>
                  </a:lnTo>
                  <a:lnTo>
                    <a:pt x="112" y="674"/>
                  </a:lnTo>
                  <a:lnTo>
                    <a:pt x="132" y="674"/>
                  </a:lnTo>
                  <a:lnTo>
                    <a:pt x="145" y="684"/>
                  </a:lnTo>
                  <a:lnTo>
                    <a:pt x="159" y="702"/>
                  </a:lnTo>
                  <a:lnTo>
                    <a:pt x="183" y="704"/>
                  </a:lnTo>
                  <a:lnTo>
                    <a:pt x="190" y="722"/>
                  </a:lnTo>
                  <a:lnTo>
                    <a:pt x="199" y="735"/>
                  </a:lnTo>
                  <a:lnTo>
                    <a:pt x="213" y="750"/>
                  </a:lnTo>
                  <a:lnTo>
                    <a:pt x="225" y="765"/>
                  </a:lnTo>
                  <a:lnTo>
                    <a:pt x="237" y="768"/>
                  </a:lnTo>
                  <a:lnTo>
                    <a:pt x="253" y="762"/>
                  </a:lnTo>
                  <a:lnTo>
                    <a:pt x="285" y="764"/>
                  </a:lnTo>
                  <a:lnTo>
                    <a:pt x="310" y="752"/>
                  </a:lnTo>
                  <a:lnTo>
                    <a:pt x="348" y="763"/>
                  </a:lnTo>
                  <a:lnTo>
                    <a:pt x="417" y="733"/>
                  </a:lnTo>
                  <a:lnTo>
                    <a:pt x="624" y="764"/>
                  </a:lnTo>
                  <a:lnTo>
                    <a:pt x="655" y="729"/>
                  </a:lnTo>
                  <a:lnTo>
                    <a:pt x="627" y="687"/>
                  </a:lnTo>
                  <a:lnTo>
                    <a:pt x="589" y="187"/>
                  </a:lnTo>
                  <a:lnTo>
                    <a:pt x="651" y="155"/>
                  </a:lnTo>
                  <a:lnTo>
                    <a:pt x="465" y="0"/>
                  </a:lnTo>
                  <a:lnTo>
                    <a:pt x="467" y="53"/>
                  </a:lnTo>
                  <a:lnTo>
                    <a:pt x="444" y="106"/>
                  </a:lnTo>
                  <a:lnTo>
                    <a:pt x="278" y="109"/>
                  </a:lnTo>
                  <a:lnTo>
                    <a:pt x="280" y="182"/>
                  </a:lnTo>
                  <a:lnTo>
                    <a:pt x="268" y="265"/>
                  </a:lnTo>
                  <a:lnTo>
                    <a:pt x="218" y="310"/>
                  </a:lnTo>
                  <a:lnTo>
                    <a:pt x="14" y="306"/>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72" name="Freeform 51">
              <a:extLst>
                <a:ext uri="{FF2B5EF4-FFF2-40B4-BE49-F238E27FC236}">
                  <a16:creationId xmlns:a16="http://schemas.microsoft.com/office/drawing/2014/main" id="{F09A3E73-0C25-4F1D-983F-0B5ABD8A74F6}"/>
                </a:ext>
              </a:extLst>
            </p:cNvPr>
            <p:cNvSpPr>
              <a:spLocks/>
            </p:cNvSpPr>
            <p:nvPr/>
          </p:nvSpPr>
          <p:spPr bwMode="auto">
            <a:xfrm>
              <a:off x="4180303" y="3369331"/>
              <a:ext cx="301402" cy="282664"/>
            </a:xfrm>
            <a:custGeom>
              <a:avLst/>
              <a:gdLst>
                <a:gd name="T0" fmla="*/ 2147483647 w 967"/>
                <a:gd name="T1" fmla="*/ 0 h 905"/>
                <a:gd name="T2" fmla="*/ 2147483647 w 967"/>
                <a:gd name="T3" fmla="*/ 2147483647 h 905"/>
                <a:gd name="T4" fmla="*/ 2147483647 w 967"/>
                <a:gd name="T5" fmla="*/ 2147483647 h 905"/>
                <a:gd name="T6" fmla="*/ 2147483647 w 967"/>
                <a:gd name="T7" fmla="*/ 2147483647 h 905"/>
                <a:gd name="T8" fmla="*/ 2147483647 w 967"/>
                <a:gd name="T9" fmla="*/ 2147483647 h 905"/>
                <a:gd name="T10" fmla="*/ 2147483647 w 967"/>
                <a:gd name="T11" fmla="*/ 2147483647 h 905"/>
                <a:gd name="T12" fmla="*/ 2147483647 w 967"/>
                <a:gd name="T13" fmla="*/ 2147483647 h 905"/>
                <a:gd name="T14" fmla="*/ 2147483647 w 967"/>
                <a:gd name="T15" fmla="*/ 2147483647 h 905"/>
                <a:gd name="T16" fmla="*/ 2147483647 w 967"/>
                <a:gd name="T17" fmla="*/ 2147483647 h 905"/>
                <a:gd name="T18" fmla="*/ 0 w 967"/>
                <a:gd name="T19" fmla="*/ 2147483647 h 905"/>
                <a:gd name="T20" fmla="*/ 2147483647 w 967"/>
                <a:gd name="T21" fmla="*/ 2147483647 h 905"/>
                <a:gd name="T22" fmla="*/ 2147483647 w 967"/>
                <a:gd name="T23" fmla="*/ 2147483647 h 905"/>
                <a:gd name="T24" fmla="*/ 2147483647 w 967"/>
                <a:gd name="T25" fmla="*/ 2147483647 h 905"/>
                <a:gd name="T26" fmla="*/ 2147483647 w 967"/>
                <a:gd name="T27" fmla="*/ 2147483647 h 905"/>
                <a:gd name="T28" fmla="*/ 2147483647 w 967"/>
                <a:gd name="T29" fmla="*/ 2147483647 h 905"/>
                <a:gd name="T30" fmla="*/ 2147483647 w 967"/>
                <a:gd name="T31" fmla="*/ 2147483647 h 905"/>
                <a:gd name="T32" fmla="*/ 2147483647 w 967"/>
                <a:gd name="T33" fmla="*/ 2147483647 h 905"/>
                <a:gd name="T34" fmla="*/ 2147483647 w 967"/>
                <a:gd name="T35" fmla="*/ 2147483647 h 905"/>
                <a:gd name="T36" fmla="*/ 2147483647 w 967"/>
                <a:gd name="T37" fmla="*/ 2147483647 h 905"/>
                <a:gd name="T38" fmla="*/ 2147483647 w 967"/>
                <a:gd name="T39" fmla="*/ 2147483647 h 905"/>
                <a:gd name="T40" fmla="*/ 2147483647 w 967"/>
                <a:gd name="T41" fmla="*/ 2147483647 h 905"/>
                <a:gd name="T42" fmla="*/ 2147483647 w 967"/>
                <a:gd name="T43" fmla="*/ 2147483647 h 905"/>
                <a:gd name="T44" fmla="*/ 2147483647 w 967"/>
                <a:gd name="T45" fmla="*/ 2147483647 h 905"/>
                <a:gd name="T46" fmla="*/ 2147483647 w 967"/>
                <a:gd name="T47" fmla="*/ 2147483647 h 905"/>
                <a:gd name="T48" fmla="*/ 2147483647 w 967"/>
                <a:gd name="T49" fmla="*/ 2147483647 h 905"/>
                <a:gd name="T50" fmla="*/ 2147483647 w 967"/>
                <a:gd name="T51" fmla="*/ 2147483647 h 905"/>
                <a:gd name="T52" fmla="*/ 2147483647 w 967"/>
                <a:gd name="T53" fmla="*/ 2147483647 h 905"/>
                <a:gd name="T54" fmla="*/ 2147483647 w 967"/>
                <a:gd name="T55" fmla="*/ 2147483647 h 905"/>
                <a:gd name="T56" fmla="*/ 2147483647 w 967"/>
                <a:gd name="T57" fmla="*/ 2147483647 h 905"/>
                <a:gd name="T58" fmla="*/ 2147483647 w 967"/>
                <a:gd name="T59" fmla="*/ 2147483647 h 905"/>
                <a:gd name="T60" fmla="*/ 2147483647 w 967"/>
                <a:gd name="T61" fmla="*/ 2147483647 h 905"/>
                <a:gd name="T62" fmla="*/ 2147483647 w 967"/>
                <a:gd name="T63" fmla="*/ 2147483647 h 905"/>
                <a:gd name="T64" fmla="*/ 2147483647 w 967"/>
                <a:gd name="T65" fmla="*/ 2147483647 h 905"/>
                <a:gd name="T66" fmla="*/ 2147483647 w 967"/>
                <a:gd name="T67" fmla="*/ 2147483647 h 905"/>
                <a:gd name="T68" fmla="*/ 2147483647 w 967"/>
                <a:gd name="T69" fmla="*/ 2147483647 h 905"/>
                <a:gd name="T70" fmla="*/ 2147483647 w 967"/>
                <a:gd name="T71" fmla="*/ 2147483647 h 905"/>
                <a:gd name="T72" fmla="*/ 2147483647 w 967"/>
                <a:gd name="T73" fmla="*/ 2147483647 h 905"/>
                <a:gd name="T74" fmla="*/ 2147483647 w 967"/>
                <a:gd name="T75" fmla="*/ 2147483647 h 905"/>
                <a:gd name="T76" fmla="*/ 2147483647 w 967"/>
                <a:gd name="T77" fmla="*/ 2147483647 h 905"/>
                <a:gd name="T78" fmla="*/ 2147483647 w 967"/>
                <a:gd name="T79" fmla="*/ 2147483647 h 905"/>
                <a:gd name="T80" fmla="*/ 2147483647 w 967"/>
                <a:gd name="T81" fmla="*/ 2147483647 h 905"/>
                <a:gd name="T82" fmla="*/ 2147483647 w 967"/>
                <a:gd name="T83" fmla="*/ 2147483647 h 905"/>
                <a:gd name="T84" fmla="*/ 2147483647 w 967"/>
                <a:gd name="T85" fmla="*/ 2147483647 h 905"/>
                <a:gd name="T86" fmla="*/ 2147483647 w 967"/>
                <a:gd name="T87" fmla="*/ 2147483647 h 905"/>
                <a:gd name="T88" fmla="*/ 2147483647 w 967"/>
                <a:gd name="T89" fmla="*/ 2147483647 h 905"/>
                <a:gd name="T90" fmla="*/ 2147483647 w 967"/>
                <a:gd name="T91" fmla="*/ 2147483647 h 905"/>
                <a:gd name="T92" fmla="*/ 2147483647 w 967"/>
                <a:gd name="T93" fmla="*/ 2147483647 h 905"/>
                <a:gd name="T94" fmla="*/ 2147483647 w 967"/>
                <a:gd name="T95" fmla="*/ 2147483647 h 905"/>
                <a:gd name="T96" fmla="*/ 2147483647 w 967"/>
                <a:gd name="T97" fmla="*/ 2147483647 h 905"/>
                <a:gd name="T98" fmla="*/ 2147483647 w 967"/>
                <a:gd name="T99" fmla="*/ 2147483647 h 905"/>
                <a:gd name="T100" fmla="*/ 2147483647 w 967"/>
                <a:gd name="T101" fmla="*/ 0 h 905"/>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w 967"/>
                <a:gd name="T154" fmla="*/ 0 h 905"/>
                <a:gd name="T155" fmla="*/ 1783556 w 967"/>
                <a:gd name="T156" fmla="*/ 1685925 h 905"/>
              </a:gdLst>
              <a:ahLst/>
              <a:cxnLst>
                <a:cxn ang="T102">
                  <a:pos x="T0" y="T1"/>
                </a:cxn>
                <a:cxn ang="T103">
                  <a:pos x="T2" y="T3"/>
                </a:cxn>
                <a:cxn ang="T104">
                  <a:pos x="T4" y="T5"/>
                </a:cxn>
                <a:cxn ang="T105">
                  <a:pos x="T6" y="T7"/>
                </a:cxn>
                <a:cxn ang="T106">
                  <a:pos x="T8" y="T9"/>
                </a:cxn>
                <a:cxn ang="T107">
                  <a:pos x="T10" y="T11"/>
                </a:cxn>
                <a:cxn ang="T108">
                  <a:pos x="T12" y="T13"/>
                </a:cxn>
                <a:cxn ang="T109">
                  <a:pos x="T14" y="T15"/>
                </a:cxn>
                <a:cxn ang="T110">
                  <a:pos x="T16" y="T17"/>
                </a:cxn>
                <a:cxn ang="T111">
                  <a:pos x="T18" y="T19"/>
                </a:cxn>
                <a:cxn ang="T112">
                  <a:pos x="T20" y="T21"/>
                </a:cxn>
                <a:cxn ang="T113">
                  <a:pos x="T22" y="T23"/>
                </a:cxn>
                <a:cxn ang="T114">
                  <a:pos x="T24" y="T25"/>
                </a:cxn>
                <a:cxn ang="T115">
                  <a:pos x="T26" y="T27"/>
                </a:cxn>
                <a:cxn ang="T116">
                  <a:pos x="T28" y="T29"/>
                </a:cxn>
                <a:cxn ang="T117">
                  <a:pos x="T30" y="T31"/>
                </a:cxn>
                <a:cxn ang="T118">
                  <a:pos x="T32" y="T33"/>
                </a:cxn>
                <a:cxn ang="T119">
                  <a:pos x="T34" y="T35"/>
                </a:cxn>
                <a:cxn ang="T120">
                  <a:pos x="T36" y="T37"/>
                </a:cxn>
                <a:cxn ang="T121">
                  <a:pos x="T38" y="T39"/>
                </a:cxn>
                <a:cxn ang="T122">
                  <a:pos x="T40" y="T41"/>
                </a:cxn>
                <a:cxn ang="T123">
                  <a:pos x="T42" y="T43"/>
                </a:cxn>
                <a:cxn ang="T124">
                  <a:pos x="T44" y="T45"/>
                </a:cxn>
                <a:cxn ang="T125">
                  <a:pos x="T46" y="T47"/>
                </a:cxn>
                <a:cxn ang="T126">
                  <a:pos x="T48" y="T49"/>
                </a:cxn>
                <a:cxn ang="T127">
                  <a:pos x="T50" y="T51"/>
                </a:cxn>
                <a:cxn ang="T128">
                  <a:pos x="T52" y="T53"/>
                </a:cxn>
                <a:cxn ang="T129">
                  <a:pos x="T54" y="T55"/>
                </a:cxn>
                <a:cxn ang="T130">
                  <a:pos x="T56" y="T57"/>
                </a:cxn>
                <a:cxn ang="T131">
                  <a:pos x="T58" y="T59"/>
                </a:cxn>
                <a:cxn ang="T132">
                  <a:pos x="T60" y="T61"/>
                </a:cxn>
                <a:cxn ang="T133">
                  <a:pos x="T62" y="T63"/>
                </a:cxn>
                <a:cxn ang="T134">
                  <a:pos x="T64" y="T65"/>
                </a:cxn>
                <a:cxn ang="T135">
                  <a:pos x="T66" y="T67"/>
                </a:cxn>
                <a:cxn ang="T136">
                  <a:pos x="T68" y="T69"/>
                </a:cxn>
                <a:cxn ang="T137">
                  <a:pos x="T70" y="T71"/>
                </a:cxn>
                <a:cxn ang="T138">
                  <a:pos x="T72" y="T73"/>
                </a:cxn>
                <a:cxn ang="T139">
                  <a:pos x="T74" y="T75"/>
                </a:cxn>
                <a:cxn ang="T140">
                  <a:pos x="T76" y="T77"/>
                </a:cxn>
                <a:cxn ang="T141">
                  <a:pos x="T78" y="T79"/>
                </a:cxn>
                <a:cxn ang="T142">
                  <a:pos x="T80" y="T81"/>
                </a:cxn>
                <a:cxn ang="T143">
                  <a:pos x="T82" y="T83"/>
                </a:cxn>
                <a:cxn ang="T144">
                  <a:pos x="T84" y="T85"/>
                </a:cxn>
                <a:cxn ang="T145">
                  <a:pos x="T86" y="T87"/>
                </a:cxn>
                <a:cxn ang="T146">
                  <a:pos x="T88" y="T89"/>
                </a:cxn>
                <a:cxn ang="T147">
                  <a:pos x="T90" y="T91"/>
                </a:cxn>
                <a:cxn ang="T148">
                  <a:pos x="T92" y="T93"/>
                </a:cxn>
                <a:cxn ang="T149">
                  <a:pos x="T94" y="T95"/>
                </a:cxn>
                <a:cxn ang="T150">
                  <a:pos x="T96" y="T97"/>
                </a:cxn>
                <a:cxn ang="T151">
                  <a:pos x="T98" y="T99"/>
                </a:cxn>
                <a:cxn ang="T152">
                  <a:pos x="T100" y="T101"/>
                </a:cxn>
              </a:cxnLst>
              <a:rect l="T153" t="T154" r="T155" b="T156"/>
              <a:pathLst>
                <a:path w="967" h="905">
                  <a:moveTo>
                    <a:pt x="412" y="0"/>
                  </a:moveTo>
                  <a:lnTo>
                    <a:pt x="352" y="31"/>
                  </a:lnTo>
                  <a:lnTo>
                    <a:pt x="388" y="532"/>
                  </a:lnTo>
                  <a:lnTo>
                    <a:pt x="417" y="573"/>
                  </a:lnTo>
                  <a:lnTo>
                    <a:pt x="386" y="608"/>
                  </a:lnTo>
                  <a:lnTo>
                    <a:pt x="180" y="578"/>
                  </a:lnTo>
                  <a:lnTo>
                    <a:pt x="108" y="607"/>
                  </a:lnTo>
                  <a:lnTo>
                    <a:pt x="69" y="597"/>
                  </a:lnTo>
                  <a:lnTo>
                    <a:pt x="48" y="608"/>
                  </a:lnTo>
                  <a:lnTo>
                    <a:pt x="7" y="610"/>
                  </a:lnTo>
                  <a:lnTo>
                    <a:pt x="0" y="613"/>
                  </a:lnTo>
                  <a:lnTo>
                    <a:pt x="2" y="627"/>
                  </a:lnTo>
                  <a:lnTo>
                    <a:pt x="20" y="637"/>
                  </a:lnTo>
                  <a:lnTo>
                    <a:pt x="14" y="651"/>
                  </a:lnTo>
                  <a:lnTo>
                    <a:pt x="26" y="660"/>
                  </a:lnTo>
                  <a:lnTo>
                    <a:pt x="33" y="684"/>
                  </a:lnTo>
                  <a:lnTo>
                    <a:pt x="24" y="696"/>
                  </a:lnTo>
                  <a:lnTo>
                    <a:pt x="39" y="715"/>
                  </a:lnTo>
                  <a:lnTo>
                    <a:pt x="53" y="712"/>
                  </a:lnTo>
                  <a:lnTo>
                    <a:pt x="66" y="736"/>
                  </a:lnTo>
                  <a:lnTo>
                    <a:pt x="65" y="757"/>
                  </a:lnTo>
                  <a:lnTo>
                    <a:pt x="70" y="770"/>
                  </a:lnTo>
                  <a:lnTo>
                    <a:pt x="98" y="790"/>
                  </a:lnTo>
                  <a:lnTo>
                    <a:pt x="131" y="805"/>
                  </a:lnTo>
                  <a:lnTo>
                    <a:pt x="165" y="787"/>
                  </a:lnTo>
                  <a:lnTo>
                    <a:pt x="199" y="780"/>
                  </a:lnTo>
                  <a:lnTo>
                    <a:pt x="215" y="807"/>
                  </a:lnTo>
                  <a:lnTo>
                    <a:pt x="234" y="840"/>
                  </a:lnTo>
                  <a:lnTo>
                    <a:pt x="240" y="865"/>
                  </a:lnTo>
                  <a:lnTo>
                    <a:pt x="266" y="896"/>
                  </a:lnTo>
                  <a:lnTo>
                    <a:pt x="307" y="899"/>
                  </a:lnTo>
                  <a:lnTo>
                    <a:pt x="331" y="882"/>
                  </a:lnTo>
                  <a:lnTo>
                    <a:pt x="358" y="873"/>
                  </a:lnTo>
                  <a:lnTo>
                    <a:pt x="374" y="905"/>
                  </a:lnTo>
                  <a:lnTo>
                    <a:pt x="407" y="895"/>
                  </a:lnTo>
                  <a:lnTo>
                    <a:pt x="413" y="864"/>
                  </a:lnTo>
                  <a:lnTo>
                    <a:pt x="405" y="827"/>
                  </a:lnTo>
                  <a:lnTo>
                    <a:pt x="427" y="801"/>
                  </a:lnTo>
                  <a:lnTo>
                    <a:pt x="454" y="784"/>
                  </a:lnTo>
                  <a:lnTo>
                    <a:pt x="474" y="775"/>
                  </a:lnTo>
                  <a:lnTo>
                    <a:pt x="469" y="750"/>
                  </a:lnTo>
                  <a:lnTo>
                    <a:pt x="517" y="714"/>
                  </a:lnTo>
                  <a:lnTo>
                    <a:pt x="550" y="692"/>
                  </a:lnTo>
                  <a:lnTo>
                    <a:pt x="585" y="661"/>
                  </a:lnTo>
                  <a:lnTo>
                    <a:pt x="618" y="646"/>
                  </a:lnTo>
                  <a:lnTo>
                    <a:pt x="668" y="629"/>
                  </a:lnTo>
                  <a:lnTo>
                    <a:pt x="735" y="626"/>
                  </a:lnTo>
                  <a:lnTo>
                    <a:pt x="810" y="604"/>
                  </a:lnTo>
                  <a:lnTo>
                    <a:pt x="893" y="596"/>
                  </a:lnTo>
                  <a:lnTo>
                    <a:pt x="959" y="566"/>
                  </a:lnTo>
                  <a:lnTo>
                    <a:pt x="967" y="382"/>
                  </a:lnTo>
                  <a:lnTo>
                    <a:pt x="913" y="380"/>
                  </a:lnTo>
                  <a:lnTo>
                    <a:pt x="900" y="323"/>
                  </a:lnTo>
                  <a:lnTo>
                    <a:pt x="871" y="323"/>
                  </a:lnTo>
                  <a:lnTo>
                    <a:pt x="830" y="302"/>
                  </a:lnTo>
                  <a:lnTo>
                    <a:pt x="784" y="272"/>
                  </a:lnTo>
                  <a:lnTo>
                    <a:pt x="757" y="234"/>
                  </a:lnTo>
                  <a:lnTo>
                    <a:pt x="671" y="178"/>
                  </a:lnTo>
                  <a:lnTo>
                    <a:pt x="529" y="81"/>
                  </a:lnTo>
                  <a:lnTo>
                    <a:pt x="412" y="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73" name="Freeform 62">
              <a:extLst>
                <a:ext uri="{FF2B5EF4-FFF2-40B4-BE49-F238E27FC236}">
                  <a16:creationId xmlns:a16="http://schemas.microsoft.com/office/drawing/2014/main" id="{8BC38405-E2F3-4E5E-8CBC-377DC3BB360C}"/>
                </a:ext>
              </a:extLst>
            </p:cNvPr>
            <p:cNvSpPr>
              <a:spLocks/>
            </p:cNvSpPr>
            <p:nvPr/>
          </p:nvSpPr>
          <p:spPr bwMode="auto">
            <a:xfrm>
              <a:off x="4130330" y="3606706"/>
              <a:ext cx="132742" cy="92139"/>
            </a:xfrm>
            <a:custGeom>
              <a:avLst/>
              <a:gdLst>
                <a:gd name="T0" fmla="*/ 2147483647 w 423"/>
                <a:gd name="T1" fmla="*/ 2147483647 h 295"/>
                <a:gd name="T2" fmla="*/ 2147483647 w 423"/>
                <a:gd name="T3" fmla="*/ 2147483647 h 295"/>
                <a:gd name="T4" fmla="*/ 2147483647 w 423"/>
                <a:gd name="T5" fmla="*/ 2147483647 h 295"/>
                <a:gd name="T6" fmla="*/ 2147483647 w 423"/>
                <a:gd name="T7" fmla="*/ 2147483647 h 295"/>
                <a:gd name="T8" fmla="*/ 2147483647 w 423"/>
                <a:gd name="T9" fmla="*/ 2147483647 h 295"/>
                <a:gd name="T10" fmla="*/ 2147483647 w 423"/>
                <a:gd name="T11" fmla="*/ 2147483647 h 295"/>
                <a:gd name="T12" fmla="*/ 2147483647 w 423"/>
                <a:gd name="T13" fmla="*/ 2147483647 h 295"/>
                <a:gd name="T14" fmla="*/ 2147483647 w 423"/>
                <a:gd name="T15" fmla="*/ 2147483647 h 295"/>
                <a:gd name="T16" fmla="*/ 2147483647 w 423"/>
                <a:gd name="T17" fmla="*/ 2147483647 h 295"/>
                <a:gd name="T18" fmla="*/ 2147483647 w 423"/>
                <a:gd name="T19" fmla="*/ 2147483647 h 295"/>
                <a:gd name="T20" fmla="*/ 2147483647 w 423"/>
                <a:gd name="T21" fmla="*/ 2147483647 h 295"/>
                <a:gd name="T22" fmla="*/ 2147483647 w 423"/>
                <a:gd name="T23" fmla="*/ 2147483647 h 295"/>
                <a:gd name="T24" fmla="*/ 2147483647 w 423"/>
                <a:gd name="T25" fmla="*/ 2147483647 h 295"/>
                <a:gd name="T26" fmla="*/ 2147483647 w 423"/>
                <a:gd name="T27" fmla="*/ 2147483647 h 295"/>
                <a:gd name="T28" fmla="*/ 2147483647 w 423"/>
                <a:gd name="T29" fmla="*/ 2147483647 h 295"/>
                <a:gd name="T30" fmla="*/ 2147483647 w 423"/>
                <a:gd name="T31" fmla="*/ 2147483647 h 295"/>
                <a:gd name="T32" fmla="*/ 2147483647 w 423"/>
                <a:gd name="T33" fmla="*/ 2147483647 h 295"/>
                <a:gd name="T34" fmla="*/ 2147483647 w 423"/>
                <a:gd name="T35" fmla="*/ 2147483647 h 295"/>
                <a:gd name="T36" fmla="*/ 2147483647 w 423"/>
                <a:gd name="T37" fmla="*/ 0 h 295"/>
                <a:gd name="T38" fmla="*/ 2147483647 w 423"/>
                <a:gd name="T39" fmla="*/ 2147483647 h 295"/>
                <a:gd name="T40" fmla="*/ 2147483647 w 423"/>
                <a:gd name="T41" fmla="*/ 2147483647 h 295"/>
                <a:gd name="T42" fmla="*/ 2147483647 w 423"/>
                <a:gd name="T43" fmla="*/ 2147483647 h 295"/>
                <a:gd name="T44" fmla="*/ 2147483647 w 423"/>
                <a:gd name="T45" fmla="*/ 2147483647 h 295"/>
                <a:gd name="T46" fmla="*/ 2147483647 w 423"/>
                <a:gd name="T47" fmla="*/ 2147483647 h 295"/>
                <a:gd name="T48" fmla="*/ 0 w 423"/>
                <a:gd name="T49" fmla="*/ 2147483647 h 295"/>
                <a:gd name="T50" fmla="*/ 2147483647 w 423"/>
                <a:gd name="T51" fmla="*/ 2147483647 h 295"/>
                <a:gd name="T52" fmla="*/ 2147483647 w 423"/>
                <a:gd name="T53" fmla="*/ 2147483647 h 295"/>
                <a:gd name="T54" fmla="*/ 2147483647 w 423"/>
                <a:gd name="T55" fmla="*/ 2147483647 h 295"/>
                <a:gd name="T56" fmla="*/ 2147483647 w 423"/>
                <a:gd name="T57" fmla="*/ 2147483647 h 295"/>
                <a:gd name="T58" fmla="*/ 2147483647 w 423"/>
                <a:gd name="T59" fmla="*/ 2147483647 h 295"/>
                <a:gd name="T60" fmla="*/ 2147483647 w 423"/>
                <a:gd name="T61" fmla="*/ 2147483647 h 295"/>
                <a:gd name="T62" fmla="*/ 2147483647 w 423"/>
                <a:gd name="T63" fmla="*/ 2147483647 h 295"/>
                <a:gd name="T64" fmla="*/ 2147483647 w 423"/>
                <a:gd name="T65" fmla="*/ 2147483647 h 295"/>
                <a:gd name="T66" fmla="*/ 2147483647 w 423"/>
                <a:gd name="T67" fmla="*/ 2147483647 h 295"/>
                <a:gd name="T68" fmla="*/ 2147483647 w 423"/>
                <a:gd name="T69" fmla="*/ 2147483647 h 295"/>
                <a:gd name="T70" fmla="*/ 2147483647 w 423"/>
                <a:gd name="T71" fmla="*/ 2147483647 h 295"/>
                <a:gd name="T72" fmla="*/ 2147483647 w 423"/>
                <a:gd name="T73" fmla="*/ 2147483647 h 295"/>
                <a:gd name="T74" fmla="*/ 2147483647 w 423"/>
                <a:gd name="T75" fmla="*/ 2147483647 h 295"/>
                <a:gd name="T76" fmla="*/ 2147483647 w 423"/>
                <a:gd name="T77" fmla="*/ 2147483647 h 295"/>
                <a:gd name="T78" fmla="*/ 2147483647 w 423"/>
                <a:gd name="T79" fmla="*/ 2147483647 h 295"/>
                <a:gd name="T80" fmla="*/ 2147483647 w 423"/>
                <a:gd name="T81" fmla="*/ 2147483647 h 295"/>
                <a:gd name="T82" fmla="*/ 2147483647 w 423"/>
                <a:gd name="T83" fmla="*/ 2147483647 h 295"/>
                <a:gd name="T84" fmla="*/ 2147483647 w 423"/>
                <a:gd name="T85" fmla="*/ 2147483647 h 295"/>
                <a:gd name="T86" fmla="*/ 2147483647 w 423"/>
                <a:gd name="T87" fmla="*/ 2147483647 h 295"/>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w 423"/>
                <a:gd name="T133" fmla="*/ 0 h 295"/>
                <a:gd name="T134" fmla="*/ 744140 w 423"/>
                <a:gd name="T135" fmla="*/ 545334 h 295"/>
              </a:gdLst>
              <a:ahLst/>
              <a:cxnLst>
                <a:cxn ang="T88">
                  <a:pos x="T0" y="T1"/>
                </a:cxn>
                <a:cxn ang="T89">
                  <a:pos x="T2" y="T3"/>
                </a:cxn>
                <a:cxn ang="T90">
                  <a:pos x="T4" y="T5"/>
                </a:cxn>
                <a:cxn ang="T91">
                  <a:pos x="T6" y="T7"/>
                </a:cxn>
                <a:cxn ang="T92">
                  <a:pos x="T8" y="T9"/>
                </a:cxn>
                <a:cxn ang="T93">
                  <a:pos x="T10" y="T11"/>
                </a:cxn>
                <a:cxn ang="T94">
                  <a:pos x="T12" y="T13"/>
                </a:cxn>
                <a:cxn ang="T95">
                  <a:pos x="T14" y="T15"/>
                </a:cxn>
                <a:cxn ang="T96">
                  <a:pos x="T16" y="T17"/>
                </a:cxn>
                <a:cxn ang="T97">
                  <a:pos x="T18" y="T19"/>
                </a:cxn>
                <a:cxn ang="T98">
                  <a:pos x="T20" y="T21"/>
                </a:cxn>
                <a:cxn ang="T99">
                  <a:pos x="T22" y="T23"/>
                </a:cxn>
                <a:cxn ang="T100">
                  <a:pos x="T24" y="T25"/>
                </a:cxn>
                <a:cxn ang="T101">
                  <a:pos x="T26" y="T27"/>
                </a:cxn>
                <a:cxn ang="T102">
                  <a:pos x="T28" y="T29"/>
                </a:cxn>
                <a:cxn ang="T103">
                  <a:pos x="T30" y="T31"/>
                </a:cxn>
                <a:cxn ang="T104">
                  <a:pos x="T32" y="T33"/>
                </a:cxn>
                <a:cxn ang="T105">
                  <a:pos x="T34" y="T35"/>
                </a:cxn>
                <a:cxn ang="T106">
                  <a:pos x="T36" y="T37"/>
                </a:cxn>
                <a:cxn ang="T107">
                  <a:pos x="T38" y="T39"/>
                </a:cxn>
                <a:cxn ang="T108">
                  <a:pos x="T40" y="T41"/>
                </a:cxn>
                <a:cxn ang="T109">
                  <a:pos x="T42" y="T43"/>
                </a:cxn>
                <a:cxn ang="T110">
                  <a:pos x="T44" y="T45"/>
                </a:cxn>
                <a:cxn ang="T111">
                  <a:pos x="T46" y="T47"/>
                </a:cxn>
                <a:cxn ang="T112">
                  <a:pos x="T48" y="T49"/>
                </a:cxn>
                <a:cxn ang="T113">
                  <a:pos x="T50" y="T51"/>
                </a:cxn>
                <a:cxn ang="T114">
                  <a:pos x="T52" y="T53"/>
                </a:cxn>
                <a:cxn ang="T115">
                  <a:pos x="T54" y="T55"/>
                </a:cxn>
                <a:cxn ang="T116">
                  <a:pos x="T56" y="T57"/>
                </a:cxn>
                <a:cxn ang="T117">
                  <a:pos x="T58" y="T59"/>
                </a:cxn>
                <a:cxn ang="T118">
                  <a:pos x="T60" y="T61"/>
                </a:cxn>
                <a:cxn ang="T119">
                  <a:pos x="T62" y="T63"/>
                </a:cxn>
                <a:cxn ang="T120">
                  <a:pos x="T64" y="T65"/>
                </a:cxn>
                <a:cxn ang="T121">
                  <a:pos x="T66" y="T67"/>
                </a:cxn>
                <a:cxn ang="T122">
                  <a:pos x="T68" y="T69"/>
                </a:cxn>
                <a:cxn ang="T123">
                  <a:pos x="T70" y="T71"/>
                </a:cxn>
                <a:cxn ang="T124">
                  <a:pos x="T72" y="T73"/>
                </a:cxn>
                <a:cxn ang="T125">
                  <a:pos x="T74" y="T75"/>
                </a:cxn>
                <a:cxn ang="T126">
                  <a:pos x="T76" y="T77"/>
                </a:cxn>
                <a:cxn ang="T127">
                  <a:pos x="T78" y="T79"/>
                </a:cxn>
                <a:cxn ang="T128">
                  <a:pos x="T80" y="T81"/>
                </a:cxn>
                <a:cxn ang="T129">
                  <a:pos x="T82" y="T83"/>
                </a:cxn>
                <a:cxn ang="T130">
                  <a:pos x="T84" y="T85"/>
                </a:cxn>
                <a:cxn ang="T131">
                  <a:pos x="T86" y="T87"/>
                </a:cxn>
              </a:cxnLst>
              <a:rect l="T132" t="T133" r="T134" b="T135"/>
              <a:pathLst>
                <a:path w="423" h="295">
                  <a:moveTo>
                    <a:pt x="351" y="289"/>
                  </a:moveTo>
                  <a:lnTo>
                    <a:pt x="373" y="295"/>
                  </a:lnTo>
                  <a:lnTo>
                    <a:pt x="394" y="295"/>
                  </a:lnTo>
                  <a:lnTo>
                    <a:pt x="412" y="265"/>
                  </a:lnTo>
                  <a:lnTo>
                    <a:pt x="420" y="236"/>
                  </a:lnTo>
                  <a:lnTo>
                    <a:pt x="422" y="195"/>
                  </a:lnTo>
                  <a:lnTo>
                    <a:pt x="423" y="137"/>
                  </a:lnTo>
                  <a:lnTo>
                    <a:pt x="399" y="104"/>
                  </a:lnTo>
                  <a:lnTo>
                    <a:pt x="389" y="74"/>
                  </a:lnTo>
                  <a:lnTo>
                    <a:pt x="354" y="18"/>
                  </a:lnTo>
                  <a:lnTo>
                    <a:pt x="323" y="27"/>
                  </a:lnTo>
                  <a:lnTo>
                    <a:pt x="289" y="44"/>
                  </a:lnTo>
                  <a:lnTo>
                    <a:pt x="256" y="29"/>
                  </a:lnTo>
                  <a:lnTo>
                    <a:pt x="224" y="9"/>
                  </a:lnTo>
                  <a:lnTo>
                    <a:pt x="212" y="14"/>
                  </a:lnTo>
                  <a:lnTo>
                    <a:pt x="188" y="11"/>
                  </a:lnTo>
                  <a:lnTo>
                    <a:pt x="165" y="17"/>
                  </a:lnTo>
                  <a:lnTo>
                    <a:pt x="145" y="10"/>
                  </a:lnTo>
                  <a:lnTo>
                    <a:pt x="126" y="8"/>
                  </a:lnTo>
                  <a:lnTo>
                    <a:pt x="114" y="0"/>
                  </a:lnTo>
                  <a:lnTo>
                    <a:pt x="96" y="0"/>
                  </a:lnTo>
                  <a:lnTo>
                    <a:pt x="81" y="0"/>
                  </a:lnTo>
                  <a:lnTo>
                    <a:pt x="83" y="15"/>
                  </a:lnTo>
                  <a:lnTo>
                    <a:pt x="78" y="24"/>
                  </a:lnTo>
                  <a:lnTo>
                    <a:pt x="66" y="29"/>
                  </a:lnTo>
                  <a:lnTo>
                    <a:pt x="77" y="44"/>
                  </a:lnTo>
                  <a:lnTo>
                    <a:pt x="75" y="57"/>
                  </a:lnTo>
                  <a:lnTo>
                    <a:pt x="63" y="62"/>
                  </a:lnTo>
                  <a:lnTo>
                    <a:pt x="47" y="62"/>
                  </a:lnTo>
                  <a:lnTo>
                    <a:pt x="35" y="69"/>
                  </a:lnTo>
                  <a:lnTo>
                    <a:pt x="23" y="74"/>
                  </a:lnTo>
                  <a:lnTo>
                    <a:pt x="9" y="99"/>
                  </a:lnTo>
                  <a:lnTo>
                    <a:pt x="0" y="108"/>
                  </a:lnTo>
                  <a:lnTo>
                    <a:pt x="24" y="117"/>
                  </a:lnTo>
                  <a:lnTo>
                    <a:pt x="37" y="135"/>
                  </a:lnTo>
                  <a:lnTo>
                    <a:pt x="63" y="153"/>
                  </a:lnTo>
                  <a:lnTo>
                    <a:pt x="96" y="172"/>
                  </a:lnTo>
                  <a:lnTo>
                    <a:pt x="114" y="207"/>
                  </a:lnTo>
                  <a:lnTo>
                    <a:pt x="135" y="191"/>
                  </a:lnTo>
                  <a:lnTo>
                    <a:pt x="154" y="168"/>
                  </a:lnTo>
                  <a:lnTo>
                    <a:pt x="163" y="145"/>
                  </a:lnTo>
                  <a:lnTo>
                    <a:pt x="194" y="142"/>
                  </a:lnTo>
                  <a:lnTo>
                    <a:pt x="214" y="148"/>
                  </a:lnTo>
                  <a:lnTo>
                    <a:pt x="235" y="165"/>
                  </a:lnTo>
                  <a:lnTo>
                    <a:pt x="259" y="192"/>
                  </a:lnTo>
                  <a:lnTo>
                    <a:pt x="269" y="214"/>
                  </a:lnTo>
                  <a:lnTo>
                    <a:pt x="279" y="235"/>
                  </a:lnTo>
                  <a:lnTo>
                    <a:pt x="291" y="243"/>
                  </a:lnTo>
                  <a:lnTo>
                    <a:pt x="300" y="261"/>
                  </a:lnTo>
                  <a:lnTo>
                    <a:pt x="322" y="260"/>
                  </a:lnTo>
                  <a:lnTo>
                    <a:pt x="336" y="274"/>
                  </a:lnTo>
                  <a:lnTo>
                    <a:pt x="351" y="289"/>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74" name="Freeform 427">
              <a:extLst>
                <a:ext uri="{FF2B5EF4-FFF2-40B4-BE49-F238E27FC236}">
                  <a16:creationId xmlns:a16="http://schemas.microsoft.com/office/drawing/2014/main" id="{A099D79A-A915-4377-8C69-44A36DEDA1BD}"/>
                </a:ext>
              </a:extLst>
            </p:cNvPr>
            <p:cNvSpPr>
              <a:spLocks noChangeAspect="1"/>
            </p:cNvSpPr>
            <p:nvPr/>
          </p:nvSpPr>
          <p:spPr bwMode="auto">
            <a:xfrm rot="21398148">
              <a:off x="5176651" y="4037728"/>
              <a:ext cx="6247" cy="14056"/>
            </a:xfrm>
            <a:custGeom>
              <a:avLst/>
              <a:gdLst>
                <a:gd name="T0" fmla="*/ 1345433959 w 176"/>
                <a:gd name="T1" fmla="*/ 2147483647 h 342"/>
                <a:gd name="T2" fmla="*/ 0 w 176"/>
                <a:gd name="T3" fmla="*/ 2147483647 h 342"/>
                <a:gd name="T4" fmla="*/ 0 w 176"/>
                <a:gd name="T5" fmla="*/ 2147483647 h 342"/>
                <a:gd name="T6" fmla="*/ 2147483647 w 176"/>
                <a:gd name="T7" fmla="*/ 2147483647 h 342"/>
                <a:gd name="T8" fmla="*/ 2147483647 w 176"/>
                <a:gd name="T9" fmla="*/ 2147483647 h 342"/>
                <a:gd name="T10" fmla="*/ 2147483647 w 176"/>
                <a:gd name="T11" fmla="*/ 2147483647 h 342"/>
                <a:gd name="T12" fmla="*/ 2147483647 w 176"/>
                <a:gd name="T13" fmla="*/ 2147483647 h 342"/>
                <a:gd name="T14" fmla="*/ 2147483647 w 176"/>
                <a:gd name="T15" fmla="*/ 2147483647 h 342"/>
                <a:gd name="T16" fmla="*/ 2147483647 w 176"/>
                <a:gd name="T17" fmla="*/ 2147483647 h 342"/>
                <a:gd name="T18" fmla="*/ 2147483647 w 176"/>
                <a:gd name="T19" fmla="*/ 2147483647 h 342"/>
                <a:gd name="T20" fmla="*/ 2147483647 w 176"/>
                <a:gd name="T21" fmla="*/ 0 h 342"/>
                <a:gd name="T22" fmla="*/ 1345433959 w 176"/>
                <a:gd name="T23" fmla="*/ 2147483647 h 342"/>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176"/>
                <a:gd name="T37" fmla="*/ 0 h 342"/>
                <a:gd name="T38" fmla="*/ 176 w 176"/>
                <a:gd name="T39" fmla="*/ 342 h 342"/>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176" h="342">
                  <a:moveTo>
                    <a:pt x="22" y="72"/>
                  </a:moveTo>
                  <a:lnTo>
                    <a:pt x="0" y="122"/>
                  </a:lnTo>
                  <a:lnTo>
                    <a:pt x="0" y="222"/>
                  </a:lnTo>
                  <a:lnTo>
                    <a:pt x="64" y="258"/>
                  </a:lnTo>
                  <a:lnTo>
                    <a:pt x="116" y="342"/>
                  </a:lnTo>
                  <a:lnTo>
                    <a:pt x="164" y="306"/>
                  </a:lnTo>
                  <a:lnTo>
                    <a:pt x="124" y="226"/>
                  </a:lnTo>
                  <a:lnTo>
                    <a:pt x="100" y="158"/>
                  </a:lnTo>
                  <a:lnTo>
                    <a:pt x="176" y="78"/>
                  </a:lnTo>
                  <a:lnTo>
                    <a:pt x="144" y="18"/>
                  </a:lnTo>
                  <a:lnTo>
                    <a:pt x="82" y="0"/>
                  </a:lnTo>
                  <a:lnTo>
                    <a:pt x="22" y="72"/>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75" name="Freeform 428">
              <a:extLst>
                <a:ext uri="{FF2B5EF4-FFF2-40B4-BE49-F238E27FC236}">
                  <a16:creationId xmlns:a16="http://schemas.microsoft.com/office/drawing/2014/main" id="{1822231E-DAF5-41E4-9D8D-DDD568CF78A6}"/>
                </a:ext>
              </a:extLst>
            </p:cNvPr>
            <p:cNvSpPr>
              <a:spLocks noChangeAspect="1"/>
            </p:cNvSpPr>
            <p:nvPr/>
          </p:nvSpPr>
          <p:spPr bwMode="auto">
            <a:xfrm rot="21398148">
              <a:off x="5184459" y="4053345"/>
              <a:ext cx="6247" cy="6247"/>
            </a:xfrm>
            <a:custGeom>
              <a:avLst/>
              <a:gdLst>
                <a:gd name="T0" fmla="*/ 2147483647 w 146"/>
                <a:gd name="T1" fmla="*/ 0 h 140"/>
                <a:gd name="T2" fmla="*/ 0 w 146"/>
                <a:gd name="T3" fmla="*/ 2147483647 h 140"/>
                <a:gd name="T4" fmla="*/ 2147483647 w 146"/>
                <a:gd name="T5" fmla="*/ 2147483647 h 140"/>
                <a:gd name="T6" fmla="*/ 2147483647 w 146"/>
                <a:gd name="T7" fmla="*/ 2147483647 h 140"/>
                <a:gd name="T8" fmla="*/ 2147483647 w 146"/>
                <a:gd name="T9" fmla="*/ 2147483647 h 140"/>
                <a:gd name="T10" fmla="*/ 2147483647 w 146"/>
                <a:gd name="T11" fmla="*/ 2147483647 h 140"/>
                <a:gd name="T12" fmla="*/ 2147483647 w 146"/>
                <a:gd name="T13" fmla="*/ 766090398 h 140"/>
                <a:gd name="T14" fmla="*/ 2147483647 w 146"/>
                <a:gd name="T15" fmla="*/ 0 h 140"/>
                <a:gd name="T16" fmla="*/ 0 60000 65536"/>
                <a:gd name="T17" fmla="*/ 0 60000 65536"/>
                <a:gd name="T18" fmla="*/ 0 60000 65536"/>
                <a:gd name="T19" fmla="*/ 0 60000 65536"/>
                <a:gd name="T20" fmla="*/ 0 60000 65536"/>
                <a:gd name="T21" fmla="*/ 0 60000 65536"/>
                <a:gd name="T22" fmla="*/ 0 60000 65536"/>
                <a:gd name="T23" fmla="*/ 0 60000 65536"/>
                <a:gd name="T24" fmla="*/ 0 w 146"/>
                <a:gd name="T25" fmla="*/ 0 h 140"/>
                <a:gd name="T26" fmla="*/ 146 w 146"/>
                <a:gd name="T27" fmla="*/ 140 h 140"/>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46" h="140">
                  <a:moveTo>
                    <a:pt x="46" y="0"/>
                  </a:moveTo>
                  <a:lnTo>
                    <a:pt x="0" y="42"/>
                  </a:lnTo>
                  <a:lnTo>
                    <a:pt x="38" y="100"/>
                  </a:lnTo>
                  <a:lnTo>
                    <a:pt x="90" y="140"/>
                  </a:lnTo>
                  <a:lnTo>
                    <a:pt x="146" y="104"/>
                  </a:lnTo>
                  <a:lnTo>
                    <a:pt x="138" y="48"/>
                  </a:lnTo>
                  <a:lnTo>
                    <a:pt x="106" y="4"/>
                  </a:lnTo>
                  <a:lnTo>
                    <a:pt x="46" y="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76" name="Freeform 429">
              <a:extLst>
                <a:ext uri="{FF2B5EF4-FFF2-40B4-BE49-F238E27FC236}">
                  <a16:creationId xmlns:a16="http://schemas.microsoft.com/office/drawing/2014/main" id="{2FDA2560-B0A5-4D56-ADA3-4D2E3D344616}"/>
                </a:ext>
              </a:extLst>
            </p:cNvPr>
            <p:cNvSpPr>
              <a:spLocks noChangeAspect="1"/>
            </p:cNvSpPr>
            <p:nvPr/>
          </p:nvSpPr>
          <p:spPr bwMode="auto">
            <a:xfrm rot="21398148">
              <a:off x="5193829" y="4051784"/>
              <a:ext cx="4686" cy="6247"/>
            </a:xfrm>
            <a:custGeom>
              <a:avLst/>
              <a:gdLst>
                <a:gd name="T0" fmla="*/ 2147483647 w 126"/>
                <a:gd name="T1" fmla="*/ 0 h 132"/>
                <a:gd name="T2" fmla="*/ 0 w 126"/>
                <a:gd name="T3" fmla="*/ 2147483647 h 132"/>
                <a:gd name="T4" fmla="*/ 2147483647 w 126"/>
                <a:gd name="T5" fmla="*/ 2147483647 h 132"/>
                <a:gd name="T6" fmla="*/ 2147483647 w 126"/>
                <a:gd name="T7" fmla="*/ 2147483647 h 132"/>
                <a:gd name="T8" fmla="*/ 2147483647 w 126"/>
                <a:gd name="T9" fmla="*/ 2147483647 h 132"/>
                <a:gd name="T10" fmla="*/ 2147483647 w 126"/>
                <a:gd name="T11" fmla="*/ 2147483647 h 132"/>
                <a:gd name="T12" fmla="*/ 2147483647 w 126"/>
                <a:gd name="T13" fmla="*/ 1028214321 h 132"/>
                <a:gd name="T14" fmla="*/ 2147483647 w 126"/>
                <a:gd name="T15" fmla="*/ 0 h 132"/>
                <a:gd name="T16" fmla="*/ 0 60000 65536"/>
                <a:gd name="T17" fmla="*/ 0 60000 65536"/>
                <a:gd name="T18" fmla="*/ 0 60000 65536"/>
                <a:gd name="T19" fmla="*/ 0 60000 65536"/>
                <a:gd name="T20" fmla="*/ 0 60000 65536"/>
                <a:gd name="T21" fmla="*/ 0 60000 65536"/>
                <a:gd name="T22" fmla="*/ 0 60000 65536"/>
                <a:gd name="T23" fmla="*/ 0 60000 65536"/>
                <a:gd name="T24" fmla="*/ 0 w 126"/>
                <a:gd name="T25" fmla="*/ 0 h 132"/>
                <a:gd name="T26" fmla="*/ 126 w 126"/>
                <a:gd name="T27" fmla="*/ 132 h 132"/>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6" h="132">
                  <a:moveTo>
                    <a:pt x="46" y="0"/>
                  </a:moveTo>
                  <a:lnTo>
                    <a:pt x="0" y="42"/>
                  </a:lnTo>
                  <a:lnTo>
                    <a:pt x="38" y="100"/>
                  </a:lnTo>
                  <a:lnTo>
                    <a:pt x="70" y="132"/>
                  </a:lnTo>
                  <a:lnTo>
                    <a:pt x="126" y="116"/>
                  </a:lnTo>
                  <a:lnTo>
                    <a:pt x="122" y="60"/>
                  </a:lnTo>
                  <a:lnTo>
                    <a:pt x="106" y="4"/>
                  </a:lnTo>
                  <a:lnTo>
                    <a:pt x="46" y="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grpSp>
          <p:nvGrpSpPr>
            <p:cNvPr id="277" name="Group 430">
              <a:extLst>
                <a:ext uri="{FF2B5EF4-FFF2-40B4-BE49-F238E27FC236}">
                  <a16:creationId xmlns:a16="http://schemas.microsoft.com/office/drawing/2014/main" id="{D2362283-67B4-429F-80DA-8681DE22A95E}"/>
                </a:ext>
              </a:extLst>
            </p:cNvPr>
            <p:cNvGrpSpPr>
              <a:grpSpLocks noChangeAspect="1"/>
            </p:cNvGrpSpPr>
            <p:nvPr/>
          </p:nvGrpSpPr>
          <p:grpSpPr bwMode="auto">
            <a:xfrm rot="21398148">
              <a:off x="5209553" y="3984602"/>
              <a:ext cx="84337" cy="54658"/>
              <a:chOff x="3018" y="2803"/>
              <a:chExt cx="191" cy="122"/>
            </a:xfrm>
            <a:grpFill/>
          </p:grpSpPr>
          <p:sp>
            <p:nvSpPr>
              <p:cNvPr id="289" name="Freeform 431">
                <a:extLst>
                  <a:ext uri="{FF2B5EF4-FFF2-40B4-BE49-F238E27FC236}">
                    <a16:creationId xmlns:a16="http://schemas.microsoft.com/office/drawing/2014/main" id="{4161190B-2B19-4010-B751-E702F861B4E6}"/>
                  </a:ext>
                </a:extLst>
              </p:cNvPr>
              <p:cNvSpPr>
                <a:spLocks noChangeAspect="1"/>
              </p:cNvSpPr>
              <p:nvPr/>
            </p:nvSpPr>
            <p:spPr bwMode="auto">
              <a:xfrm>
                <a:off x="3174" y="2821"/>
                <a:ext cx="14" cy="19"/>
              </a:xfrm>
              <a:custGeom>
                <a:avLst/>
                <a:gdLst>
                  <a:gd name="T0" fmla="*/ 0 w 155"/>
                  <a:gd name="T1" fmla="*/ 0 h 207"/>
                  <a:gd name="T2" fmla="*/ 0 w 155"/>
                  <a:gd name="T3" fmla="*/ 0 h 207"/>
                  <a:gd name="T4" fmla="*/ 0 w 155"/>
                  <a:gd name="T5" fmla="*/ 0 h 207"/>
                  <a:gd name="T6" fmla="*/ 0 w 155"/>
                  <a:gd name="T7" fmla="*/ 0 h 207"/>
                  <a:gd name="T8" fmla="*/ 0 w 155"/>
                  <a:gd name="T9" fmla="*/ 0 h 207"/>
                  <a:gd name="T10" fmla="*/ 0 w 155"/>
                  <a:gd name="T11" fmla="*/ 0 h 207"/>
                  <a:gd name="T12" fmla="*/ 0 w 155"/>
                  <a:gd name="T13" fmla="*/ 0 h 207"/>
                  <a:gd name="T14" fmla="*/ 0 w 155"/>
                  <a:gd name="T15" fmla="*/ 0 h 207"/>
                  <a:gd name="T16" fmla="*/ 0 w 155"/>
                  <a:gd name="T17" fmla="*/ 0 h 207"/>
                  <a:gd name="T18" fmla="*/ 0 w 155"/>
                  <a:gd name="T19" fmla="*/ 0 h 207"/>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155"/>
                  <a:gd name="T31" fmla="*/ 0 h 207"/>
                  <a:gd name="T32" fmla="*/ 155 w 155"/>
                  <a:gd name="T33" fmla="*/ 207 h 207"/>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155" h="207">
                    <a:moveTo>
                      <a:pt x="22" y="43"/>
                    </a:moveTo>
                    <a:lnTo>
                      <a:pt x="0" y="93"/>
                    </a:lnTo>
                    <a:lnTo>
                      <a:pt x="59" y="159"/>
                    </a:lnTo>
                    <a:lnTo>
                      <a:pt x="89" y="207"/>
                    </a:lnTo>
                    <a:lnTo>
                      <a:pt x="152" y="180"/>
                    </a:lnTo>
                    <a:lnTo>
                      <a:pt x="155" y="120"/>
                    </a:lnTo>
                    <a:lnTo>
                      <a:pt x="134" y="60"/>
                    </a:lnTo>
                    <a:lnTo>
                      <a:pt x="101" y="18"/>
                    </a:lnTo>
                    <a:lnTo>
                      <a:pt x="53" y="0"/>
                    </a:lnTo>
                    <a:lnTo>
                      <a:pt x="22" y="43"/>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90" name="Freeform 432">
                <a:extLst>
                  <a:ext uri="{FF2B5EF4-FFF2-40B4-BE49-F238E27FC236}">
                    <a16:creationId xmlns:a16="http://schemas.microsoft.com/office/drawing/2014/main" id="{8FA81376-C46C-4D11-A580-0186DD45E76C}"/>
                  </a:ext>
                </a:extLst>
              </p:cNvPr>
              <p:cNvSpPr>
                <a:spLocks noChangeAspect="1"/>
              </p:cNvSpPr>
              <p:nvPr/>
            </p:nvSpPr>
            <p:spPr bwMode="auto">
              <a:xfrm>
                <a:off x="3018" y="2895"/>
                <a:ext cx="16" cy="18"/>
              </a:xfrm>
              <a:custGeom>
                <a:avLst/>
                <a:gdLst>
                  <a:gd name="T0" fmla="*/ 0 w 176"/>
                  <a:gd name="T1" fmla="*/ 0 h 186"/>
                  <a:gd name="T2" fmla="*/ 0 w 176"/>
                  <a:gd name="T3" fmla="*/ 0 h 186"/>
                  <a:gd name="T4" fmla="*/ 0 w 176"/>
                  <a:gd name="T5" fmla="*/ 0 h 186"/>
                  <a:gd name="T6" fmla="*/ 0 w 176"/>
                  <a:gd name="T7" fmla="*/ 0 h 186"/>
                  <a:gd name="T8" fmla="*/ 0 w 176"/>
                  <a:gd name="T9" fmla="*/ 0 h 186"/>
                  <a:gd name="T10" fmla="*/ 0 w 176"/>
                  <a:gd name="T11" fmla="*/ 0 h 186"/>
                  <a:gd name="T12" fmla="*/ 0 w 176"/>
                  <a:gd name="T13" fmla="*/ 0 h 186"/>
                  <a:gd name="T14" fmla="*/ 0 w 176"/>
                  <a:gd name="T15" fmla="*/ 0 h 186"/>
                  <a:gd name="T16" fmla="*/ 0 w 176"/>
                  <a:gd name="T17" fmla="*/ 0 h 186"/>
                  <a:gd name="T18" fmla="*/ 0 w 176"/>
                  <a:gd name="T19" fmla="*/ 0 h 186"/>
                  <a:gd name="T20" fmla="*/ 0 w 176"/>
                  <a:gd name="T21" fmla="*/ 0 h 186"/>
                  <a:gd name="T22" fmla="*/ 0 w 176"/>
                  <a:gd name="T23" fmla="*/ 0 h 18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176"/>
                  <a:gd name="T37" fmla="*/ 0 h 186"/>
                  <a:gd name="T38" fmla="*/ 176 w 176"/>
                  <a:gd name="T39" fmla="*/ 186 h 186"/>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176" h="186">
                    <a:moveTo>
                      <a:pt x="46" y="21"/>
                    </a:moveTo>
                    <a:lnTo>
                      <a:pt x="0" y="63"/>
                    </a:lnTo>
                    <a:lnTo>
                      <a:pt x="38" y="121"/>
                    </a:lnTo>
                    <a:lnTo>
                      <a:pt x="71" y="186"/>
                    </a:lnTo>
                    <a:lnTo>
                      <a:pt x="119" y="180"/>
                    </a:lnTo>
                    <a:lnTo>
                      <a:pt x="176" y="111"/>
                    </a:lnTo>
                    <a:lnTo>
                      <a:pt x="167" y="66"/>
                    </a:lnTo>
                    <a:lnTo>
                      <a:pt x="119" y="96"/>
                    </a:lnTo>
                    <a:lnTo>
                      <a:pt x="83" y="69"/>
                    </a:lnTo>
                    <a:lnTo>
                      <a:pt x="107" y="36"/>
                    </a:lnTo>
                    <a:lnTo>
                      <a:pt x="98" y="0"/>
                    </a:lnTo>
                    <a:lnTo>
                      <a:pt x="46" y="21"/>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91" name="Freeform 433">
                <a:extLst>
                  <a:ext uri="{FF2B5EF4-FFF2-40B4-BE49-F238E27FC236}">
                    <a16:creationId xmlns:a16="http://schemas.microsoft.com/office/drawing/2014/main" id="{A1B1AE2E-AEC3-4D19-AE2B-CC992AC64E3E}"/>
                  </a:ext>
                </a:extLst>
              </p:cNvPr>
              <p:cNvSpPr>
                <a:spLocks noChangeAspect="1"/>
              </p:cNvSpPr>
              <p:nvPr/>
            </p:nvSpPr>
            <p:spPr bwMode="auto">
              <a:xfrm>
                <a:off x="3061" y="2915"/>
                <a:ext cx="14" cy="10"/>
              </a:xfrm>
              <a:custGeom>
                <a:avLst/>
                <a:gdLst>
                  <a:gd name="T0" fmla="*/ 0 w 153"/>
                  <a:gd name="T1" fmla="*/ 0 h 108"/>
                  <a:gd name="T2" fmla="*/ 0 w 153"/>
                  <a:gd name="T3" fmla="*/ 0 h 108"/>
                  <a:gd name="T4" fmla="*/ 0 w 153"/>
                  <a:gd name="T5" fmla="*/ 0 h 108"/>
                  <a:gd name="T6" fmla="*/ 0 w 153"/>
                  <a:gd name="T7" fmla="*/ 0 h 108"/>
                  <a:gd name="T8" fmla="*/ 0 w 153"/>
                  <a:gd name="T9" fmla="*/ 0 h 108"/>
                  <a:gd name="T10" fmla="*/ 0 w 153"/>
                  <a:gd name="T11" fmla="*/ 0 h 108"/>
                  <a:gd name="T12" fmla="*/ 0 w 153"/>
                  <a:gd name="T13" fmla="*/ 0 h 108"/>
                  <a:gd name="T14" fmla="*/ 0 w 153"/>
                  <a:gd name="T15" fmla="*/ 0 h 108"/>
                  <a:gd name="T16" fmla="*/ 0 60000 65536"/>
                  <a:gd name="T17" fmla="*/ 0 60000 65536"/>
                  <a:gd name="T18" fmla="*/ 0 60000 65536"/>
                  <a:gd name="T19" fmla="*/ 0 60000 65536"/>
                  <a:gd name="T20" fmla="*/ 0 60000 65536"/>
                  <a:gd name="T21" fmla="*/ 0 60000 65536"/>
                  <a:gd name="T22" fmla="*/ 0 60000 65536"/>
                  <a:gd name="T23" fmla="*/ 0 60000 65536"/>
                  <a:gd name="T24" fmla="*/ 0 w 153"/>
                  <a:gd name="T25" fmla="*/ 0 h 108"/>
                  <a:gd name="T26" fmla="*/ 153 w 153"/>
                  <a:gd name="T27" fmla="*/ 108 h 108"/>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53" h="108">
                    <a:moveTo>
                      <a:pt x="36" y="0"/>
                    </a:moveTo>
                    <a:lnTo>
                      <a:pt x="0" y="32"/>
                    </a:lnTo>
                    <a:lnTo>
                      <a:pt x="38" y="90"/>
                    </a:lnTo>
                    <a:lnTo>
                      <a:pt x="96" y="108"/>
                    </a:lnTo>
                    <a:lnTo>
                      <a:pt x="126" y="106"/>
                    </a:lnTo>
                    <a:lnTo>
                      <a:pt x="153" y="66"/>
                    </a:lnTo>
                    <a:lnTo>
                      <a:pt x="99" y="30"/>
                    </a:lnTo>
                    <a:lnTo>
                      <a:pt x="36" y="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92" name="Freeform 434">
                <a:extLst>
                  <a:ext uri="{FF2B5EF4-FFF2-40B4-BE49-F238E27FC236}">
                    <a16:creationId xmlns:a16="http://schemas.microsoft.com/office/drawing/2014/main" id="{8A52C589-5E48-4E41-B37C-F6C43501A91C}"/>
                  </a:ext>
                </a:extLst>
              </p:cNvPr>
              <p:cNvSpPr>
                <a:spLocks noChangeAspect="1"/>
              </p:cNvSpPr>
              <p:nvPr/>
            </p:nvSpPr>
            <p:spPr bwMode="auto">
              <a:xfrm>
                <a:off x="3060" y="2890"/>
                <a:ext cx="11" cy="9"/>
              </a:xfrm>
              <a:custGeom>
                <a:avLst/>
                <a:gdLst>
                  <a:gd name="T0" fmla="*/ 0 w 111"/>
                  <a:gd name="T1" fmla="*/ 0 h 100"/>
                  <a:gd name="T2" fmla="*/ 0 w 111"/>
                  <a:gd name="T3" fmla="*/ 0 h 100"/>
                  <a:gd name="T4" fmla="*/ 0 w 111"/>
                  <a:gd name="T5" fmla="*/ 0 h 100"/>
                  <a:gd name="T6" fmla="*/ 0 w 111"/>
                  <a:gd name="T7" fmla="*/ 0 h 100"/>
                  <a:gd name="T8" fmla="*/ 0 w 111"/>
                  <a:gd name="T9" fmla="*/ 0 h 100"/>
                  <a:gd name="T10" fmla="*/ 0 w 111"/>
                  <a:gd name="T11" fmla="*/ 0 h 100"/>
                  <a:gd name="T12" fmla="*/ 0 w 111"/>
                  <a:gd name="T13" fmla="*/ 0 h 100"/>
                  <a:gd name="T14" fmla="*/ 0 60000 65536"/>
                  <a:gd name="T15" fmla="*/ 0 60000 65536"/>
                  <a:gd name="T16" fmla="*/ 0 60000 65536"/>
                  <a:gd name="T17" fmla="*/ 0 60000 65536"/>
                  <a:gd name="T18" fmla="*/ 0 60000 65536"/>
                  <a:gd name="T19" fmla="*/ 0 60000 65536"/>
                  <a:gd name="T20" fmla="*/ 0 60000 65536"/>
                  <a:gd name="T21" fmla="*/ 0 w 111"/>
                  <a:gd name="T22" fmla="*/ 0 h 100"/>
                  <a:gd name="T23" fmla="*/ 111 w 111"/>
                  <a:gd name="T24" fmla="*/ 100 h 100"/>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111" h="100">
                    <a:moveTo>
                      <a:pt x="46" y="0"/>
                    </a:moveTo>
                    <a:lnTo>
                      <a:pt x="0" y="42"/>
                    </a:lnTo>
                    <a:lnTo>
                      <a:pt x="38" y="100"/>
                    </a:lnTo>
                    <a:lnTo>
                      <a:pt x="87" y="94"/>
                    </a:lnTo>
                    <a:lnTo>
                      <a:pt x="111" y="58"/>
                    </a:lnTo>
                    <a:lnTo>
                      <a:pt x="106" y="4"/>
                    </a:lnTo>
                    <a:lnTo>
                      <a:pt x="46" y="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93" name="Freeform 435">
                <a:extLst>
                  <a:ext uri="{FF2B5EF4-FFF2-40B4-BE49-F238E27FC236}">
                    <a16:creationId xmlns:a16="http://schemas.microsoft.com/office/drawing/2014/main" id="{0E13C6A0-0F98-45C3-8810-19575521E932}"/>
                  </a:ext>
                </a:extLst>
              </p:cNvPr>
              <p:cNvSpPr>
                <a:spLocks noChangeAspect="1"/>
              </p:cNvSpPr>
              <p:nvPr/>
            </p:nvSpPr>
            <p:spPr bwMode="auto">
              <a:xfrm>
                <a:off x="3053" y="2906"/>
                <a:ext cx="6" cy="7"/>
              </a:xfrm>
              <a:custGeom>
                <a:avLst/>
                <a:gdLst>
                  <a:gd name="T0" fmla="*/ 0 w 60"/>
                  <a:gd name="T1" fmla="*/ 0 h 75"/>
                  <a:gd name="T2" fmla="*/ 0 w 60"/>
                  <a:gd name="T3" fmla="*/ 0 h 75"/>
                  <a:gd name="T4" fmla="*/ 0 w 60"/>
                  <a:gd name="T5" fmla="*/ 0 h 75"/>
                  <a:gd name="T6" fmla="*/ 0 w 60"/>
                  <a:gd name="T7" fmla="*/ 0 h 75"/>
                  <a:gd name="T8" fmla="*/ 0 w 60"/>
                  <a:gd name="T9" fmla="*/ 0 h 75"/>
                  <a:gd name="T10" fmla="*/ 0 w 60"/>
                  <a:gd name="T11" fmla="*/ 0 h 75"/>
                  <a:gd name="T12" fmla="*/ 0 60000 65536"/>
                  <a:gd name="T13" fmla="*/ 0 60000 65536"/>
                  <a:gd name="T14" fmla="*/ 0 60000 65536"/>
                  <a:gd name="T15" fmla="*/ 0 60000 65536"/>
                  <a:gd name="T16" fmla="*/ 0 60000 65536"/>
                  <a:gd name="T17" fmla="*/ 0 60000 65536"/>
                  <a:gd name="T18" fmla="*/ 0 w 60"/>
                  <a:gd name="T19" fmla="*/ 0 h 75"/>
                  <a:gd name="T20" fmla="*/ 60 w 60"/>
                  <a:gd name="T21" fmla="*/ 75 h 75"/>
                </a:gdLst>
                <a:ahLst/>
                <a:cxnLst>
                  <a:cxn ang="T12">
                    <a:pos x="T0" y="T1"/>
                  </a:cxn>
                  <a:cxn ang="T13">
                    <a:pos x="T2" y="T3"/>
                  </a:cxn>
                  <a:cxn ang="T14">
                    <a:pos x="T4" y="T5"/>
                  </a:cxn>
                  <a:cxn ang="T15">
                    <a:pos x="T6" y="T7"/>
                  </a:cxn>
                  <a:cxn ang="T16">
                    <a:pos x="T8" y="T9"/>
                  </a:cxn>
                  <a:cxn ang="T17">
                    <a:pos x="T10" y="T11"/>
                  </a:cxn>
                </a:cxnLst>
                <a:rect l="T18" t="T19" r="T20" b="T21"/>
                <a:pathLst>
                  <a:path w="60" h="75">
                    <a:moveTo>
                      <a:pt x="21" y="0"/>
                    </a:moveTo>
                    <a:lnTo>
                      <a:pt x="0" y="27"/>
                    </a:lnTo>
                    <a:lnTo>
                      <a:pt x="14" y="75"/>
                    </a:lnTo>
                    <a:lnTo>
                      <a:pt x="57" y="66"/>
                    </a:lnTo>
                    <a:lnTo>
                      <a:pt x="60" y="21"/>
                    </a:lnTo>
                    <a:lnTo>
                      <a:pt x="21" y="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94" name="Freeform 436">
                <a:extLst>
                  <a:ext uri="{FF2B5EF4-FFF2-40B4-BE49-F238E27FC236}">
                    <a16:creationId xmlns:a16="http://schemas.microsoft.com/office/drawing/2014/main" id="{13A89368-7605-4C90-84DD-0BD26C9F19C3}"/>
                  </a:ext>
                </a:extLst>
              </p:cNvPr>
              <p:cNvSpPr>
                <a:spLocks noChangeAspect="1"/>
              </p:cNvSpPr>
              <p:nvPr/>
            </p:nvSpPr>
            <p:spPr bwMode="auto">
              <a:xfrm>
                <a:off x="3063" y="2904"/>
                <a:ext cx="8" cy="8"/>
              </a:xfrm>
              <a:custGeom>
                <a:avLst/>
                <a:gdLst>
                  <a:gd name="T0" fmla="*/ 0 w 75"/>
                  <a:gd name="T1" fmla="*/ 0 h 87"/>
                  <a:gd name="T2" fmla="*/ 0 w 75"/>
                  <a:gd name="T3" fmla="*/ 0 h 87"/>
                  <a:gd name="T4" fmla="*/ 0 w 75"/>
                  <a:gd name="T5" fmla="*/ 0 h 87"/>
                  <a:gd name="T6" fmla="*/ 0 w 75"/>
                  <a:gd name="T7" fmla="*/ 0 h 87"/>
                  <a:gd name="T8" fmla="*/ 0 w 75"/>
                  <a:gd name="T9" fmla="*/ 0 h 87"/>
                  <a:gd name="T10" fmla="*/ 0 w 75"/>
                  <a:gd name="T11" fmla="*/ 0 h 87"/>
                  <a:gd name="T12" fmla="*/ 0 w 75"/>
                  <a:gd name="T13" fmla="*/ 0 h 87"/>
                  <a:gd name="T14" fmla="*/ 0 60000 65536"/>
                  <a:gd name="T15" fmla="*/ 0 60000 65536"/>
                  <a:gd name="T16" fmla="*/ 0 60000 65536"/>
                  <a:gd name="T17" fmla="*/ 0 60000 65536"/>
                  <a:gd name="T18" fmla="*/ 0 60000 65536"/>
                  <a:gd name="T19" fmla="*/ 0 60000 65536"/>
                  <a:gd name="T20" fmla="*/ 0 60000 65536"/>
                  <a:gd name="T21" fmla="*/ 0 w 75"/>
                  <a:gd name="T22" fmla="*/ 0 h 87"/>
                  <a:gd name="T23" fmla="*/ 75 w 75"/>
                  <a:gd name="T24" fmla="*/ 87 h 87"/>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75" h="87">
                    <a:moveTo>
                      <a:pt x="21" y="0"/>
                    </a:moveTo>
                    <a:lnTo>
                      <a:pt x="0" y="27"/>
                    </a:lnTo>
                    <a:lnTo>
                      <a:pt x="14" y="75"/>
                    </a:lnTo>
                    <a:lnTo>
                      <a:pt x="39" y="87"/>
                    </a:lnTo>
                    <a:lnTo>
                      <a:pt x="75" y="54"/>
                    </a:lnTo>
                    <a:lnTo>
                      <a:pt x="60" y="21"/>
                    </a:lnTo>
                    <a:lnTo>
                      <a:pt x="21" y="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95" name="Freeform 437">
                <a:extLst>
                  <a:ext uri="{FF2B5EF4-FFF2-40B4-BE49-F238E27FC236}">
                    <a16:creationId xmlns:a16="http://schemas.microsoft.com/office/drawing/2014/main" id="{A8DD4C92-024F-4857-BCAF-5B8ABF45BE0C}"/>
                  </a:ext>
                </a:extLst>
              </p:cNvPr>
              <p:cNvSpPr>
                <a:spLocks noChangeAspect="1"/>
              </p:cNvSpPr>
              <p:nvPr/>
            </p:nvSpPr>
            <p:spPr bwMode="auto">
              <a:xfrm>
                <a:off x="3135" y="2844"/>
                <a:ext cx="9" cy="9"/>
              </a:xfrm>
              <a:custGeom>
                <a:avLst/>
                <a:gdLst>
                  <a:gd name="T0" fmla="*/ 0 w 99"/>
                  <a:gd name="T1" fmla="*/ 0 h 96"/>
                  <a:gd name="T2" fmla="*/ 0 w 99"/>
                  <a:gd name="T3" fmla="*/ 0 h 96"/>
                  <a:gd name="T4" fmla="*/ 0 w 99"/>
                  <a:gd name="T5" fmla="*/ 0 h 96"/>
                  <a:gd name="T6" fmla="*/ 0 w 99"/>
                  <a:gd name="T7" fmla="*/ 0 h 96"/>
                  <a:gd name="T8" fmla="*/ 0 w 99"/>
                  <a:gd name="T9" fmla="*/ 0 h 96"/>
                  <a:gd name="T10" fmla="*/ 0 w 99"/>
                  <a:gd name="T11" fmla="*/ 0 h 96"/>
                  <a:gd name="T12" fmla="*/ 0 w 99"/>
                  <a:gd name="T13" fmla="*/ 0 h 96"/>
                  <a:gd name="T14" fmla="*/ 0 60000 65536"/>
                  <a:gd name="T15" fmla="*/ 0 60000 65536"/>
                  <a:gd name="T16" fmla="*/ 0 60000 65536"/>
                  <a:gd name="T17" fmla="*/ 0 60000 65536"/>
                  <a:gd name="T18" fmla="*/ 0 60000 65536"/>
                  <a:gd name="T19" fmla="*/ 0 60000 65536"/>
                  <a:gd name="T20" fmla="*/ 0 60000 65536"/>
                  <a:gd name="T21" fmla="*/ 0 w 99"/>
                  <a:gd name="T22" fmla="*/ 0 h 96"/>
                  <a:gd name="T23" fmla="*/ 99 w 99"/>
                  <a:gd name="T24" fmla="*/ 96 h 96"/>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99" h="96">
                    <a:moveTo>
                      <a:pt x="48" y="0"/>
                    </a:moveTo>
                    <a:lnTo>
                      <a:pt x="0" y="39"/>
                    </a:lnTo>
                    <a:lnTo>
                      <a:pt x="0" y="84"/>
                    </a:lnTo>
                    <a:lnTo>
                      <a:pt x="48" y="96"/>
                    </a:lnTo>
                    <a:lnTo>
                      <a:pt x="84" y="66"/>
                    </a:lnTo>
                    <a:lnTo>
                      <a:pt x="99" y="27"/>
                    </a:lnTo>
                    <a:lnTo>
                      <a:pt x="48" y="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96" name="Freeform 438">
                <a:extLst>
                  <a:ext uri="{FF2B5EF4-FFF2-40B4-BE49-F238E27FC236}">
                    <a16:creationId xmlns:a16="http://schemas.microsoft.com/office/drawing/2014/main" id="{B5713F60-203C-40EA-ABD5-188FD2DDA5A0}"/>
                  </a:ext>
                </a:extLst>
              </p:cNvPr>
              <p:cNvSpPr>
                <a:spLocks noChangeAspect="1"/>
              </p:cNvSpPr>
              <p:nvPr/>
            </p:nvSpPr>
            <p:spPr bwMode="auto">
              <a:xfrm>
                <a:off x="3122" y="2853"/>
                <a:ext cx="7" cy="11"/>
              </a:xfrm>
              <a:custGeom>
                <a:avLst/>
                <a:gdLst>
                  <a:gd name="T0" fmla="*/ 0 w 81"/>
                  <a:gd name="T1" fmla="*/ 0 h 111"/>
                  <a:gd name="T2" fmla="*/ 0 w 81"/>
                  <a:gd name="T3" fmla="*/ 0 h 111"/>
                  <a:gd name="T4" fmla="*/ 0 w 81"/>
                  <a:gd name="T5" fmla="*/ 0 h 111"/>
                  <a:gd name="T6" fmla="*/ 0 w 81"/>
                  <a:gd name="T7" fmla="*/ 0 h 111"/>
                  <a:gd name="T8" fmla="*/ 0 w 81"/>
                  <a:gd name="T9" fmla="*/ 0 h 111"/>
                  <a:gd name="T10" fmla="*/ 0 w 81"/>
                  <a:gd name="T11" fmla="*/ 0 h 111"/>
                  <a:gd name="T12" fmla="*/ 0 w 81"/>
                  <a:gd name="T13" fmla="*/ 0 h 111"/>
                  <a:gd name="T14" fmla="*/ 0 w 81"/>
                  <a:gd name="T15" fmla="*/ 0 h 111"/>
                  <a:gd name="T16" fmla="*/ 0 60000 65536"/>
                  <a:gd name="T17" fmla="*/ 0 60000 65536"/>
                  <a:gd name="T18" fmla="*/ 0 60000 65536"/>
                  <a:gd name="T19" fmla="*/ 0 60000 65536"/>
                  <a:gd name="T20" fmla="*/ 0 60000 65536"/>
                  <a:gd name="T21" fmla="*/ 0 60000 65536"/>
                  <a:gd name="T22" fmla="*/ 0 60000 65536"/>
                  <a:gd name="T23" fmla="*/ 0 60000 65536"/>
                  <a:gd name="T24" fmla="*/ 0 w 81"/>
                  <a:gd name="T25" fmla="*/ 0 h 111"/>
                  <a:gd name="T26" fmla="*/ 81 w 81"/>
                  <a:gd name="T27" fmla="*/ 111 h 111"/>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81" h="111">
                    <a:moveTo>
                      <a:pt x="21" y="0"/>
                    </a:moveTo>
                    <a:lnTo>
                      <a:pt x="0" y="27"/>
                    </a:lnTo>
                    <a:lnTo>
                      <a:pt x="14" y="75"/>
                    </a:lnTo>
                    <a:lnTo>
                      <a:pt x="42" y="111"/>
                    </a:lnTo>
                    <a:lnTo>
                      <a:pt x="81" y="78"/>
                    </a:lnTo>
                    <a:lnTo>
                      <a:pt x="75" y="30"/>
                    </a:lnTo>
                    <a:lnTo>
                      <a:pt x="51" y="0"/>
                    </a:lnTo>
                    <a:lnTo>
                      <a:pt x="21" y="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97" name="Freeform 439">
                <a:extLst>
                  <a:ext uri="{FF2B5EF4-FFF2-40B4-BE49-F238E27FC236}">
                    <a16:creationId xmlns:a16="http://schemas.microsoft.com/office/drawing/2014/main" id="{91C121DB-0906-459A-B8EE-F5A3694D81F1}"/>
                  </a:ext>
                </a:extLst>
              </p:cNvPr>
              <p:cNvSpPr>
                <a:spLocks noChangeAspect="1"/>
              </p:cNvSpPr>
              <p:nvPr/>
            </p:nvSpPr>
            <p:spPr bwMode="auto">
              <a:xfrm>
                <a:off x="3142" y="2833"/>
                <a:ext cx="6" cy="8"/>
              </a:xfrm>
              <a:custGeom>
                <a:avLst/>
                <a:gdLst>
                  <a:gd name="T0" fmla="*/ 0 w 66"/>
                  <a:gd name="T1" fmla="*/ 0 h 93"/>
                  <a:gd name="T2" fmla="*/ 0 w 66"/>
                  <a:gd name="T3" fmla="*/ 0 h 93"/>
                  <a:gd name="T4" fmla="*/ 0 w 66"/>
                  <a:gd name="T5" fmla="*/ 0 h 93"/>
                  <a:gd name="T6" fmla="*/ 0 w 66"/>
                  <a:gd name="T7" fmla="*/ 0 h 93"/>
                  <a:gd name="T8" fmla="*/ 0 w 66"/>
                  <a:gd name="T9" fmla="*/ 0 h 93"/>
                  <a:gd name="T10" fmla="*/ 0 w 66"/>
                  <a:gd name="T11" fmla="*/ 0 h 93"/>
                  <a:gd name="T12" fmla="*/ 0 w 66"/>
                  <a:gd name="T13" fmla="*/ 0 h 93"/>
                  <a:gd name="T14" fmla="*/ 0 60000 65536"/>
                  <a:gd name="T15" fmla="*/ 0 60000 65536"/>
                  <a:gd name="T16" fmla="*/ 0 60000 65536"/>
                  <a:gd name="T17" fmla="*/ 0 60000 65536"/>
                  <a:gd name="T18" fmla="*/ 0 60000 65536"/>
                  <a:gd name="T19" fmla="*/ 0 60000 65536"/>
                  <a:gd name="T20" fmla="*/ 0 60000 65536"/>
                  <a:gd name="T21" fmla="*/ 0 w 66"/>
                  <a:gd name="T22" fmla="*/ 0 h 93"/>
                  <a:gd name="T23" fmla="*/ 66 w 66"/>
                  <a:gd name="T24" fmla="*/ 93 h 93"/>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66" h="93">
                    <a:moveTo>
                      <a:pt x="27" y="0"/>
                    </a:moveTo>
                    <a:lnTo>
                      <a:pt x="6" y="27"/>
                    </a:lnTo>
                    <a:lnTo>
                      <a:pt x="0" y="69"/>
                    </a:lnTo>
                    <a:lnTo>
                      <a:pt x="21" y="93"/>
                    </a:lnTo>
                    <a:lnTo>
                      <a:pt x="66" y="84"/>
                    </a:lnTo>
                    <a:lnTo>
                      <a:pt x="66" y="21"/>
                    </a:lnTo>
                    <a:lnTo>
                      <a:pt x="27" y="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98" name="Freeform 440">
                <a:extLst>
                  <a:ext uri="{FF2B5EF4-FFF2-40B4-BE49-F238E27FC236}">
                    <a16:creationId xmlns:a16="http://schemas.microsoft.com/office/drawing/2014/main" id="{5A735C99-FA57-49A8-98FE-D4EEC0F3E39D}"/>
                  </a:ext>
                </a:extLst>
              </p:cNvPr>
              <p:cNvSpPr>
                <a:spLocks noChangeAspect="1"/>
              </p:cNvSpPr>
              <p:nvPr/>
            </p:nvSpPr>
            <p:spPr bwMode="auto">
              <a:xfrm>
                <a:off x="3117" y="2866"/>
                <a:ext cx="6" cy="7"/>
              </a:xfrm>
              <a:custGeom>
                <a:avLst/>
                <a:gdLst>
                  <a:gd name="T0" fmla="*/ 0 w 60"/>
                  <a:gd name="T1" fmla="*/ 0 h 72"/>
                  <a:gd name="T2" fmla="*/ 0 w 60"/>
                  <a:gd name="T3" fmla="*/ 0 h 72"/>
                  <a:gd name="T4" fmla="*/ 0 w 60"/>
                  <a:gd name="T5" fmla="*/ 0 h 72"/>
                  <a:gd name="T6" fmla="*/ 0 w 60"/>
                  <a:gd name="T7" fmla="*/ 0 h 72"/>
                  <a:gd name="T8" fmla="*/ 0 w 60"/>
                  <a:gd name="T9" fmla="*/ 0 h 72"/>
                  <a:gd name="T10" fmla="*/ 0 w 60"/>
                  <a:gd name="T11" fmla="*/ 0 h 72"/>
                  <a:gd name="T12" fmla="*/ 0 60000 65536"/>
                  <a:gd name="T13" fmla="*/ 0 60000 65536"/>
                  <a:gd name="T14" fmla="*/ 0 60000 65536"/>
                  <a:gd name="T15" fmla="*/ 0 60000 65536"/>
                  <a:gd name="T16" fmla="*/ 0 60000 65536"/>
                  <a:gd name="T17" fmla="*/ 0 60000 65536"/>
                  <a:gd name="T18" fmla="*/ 0 w 60"/>
                  <a:gd name="T19" fmla="*/ 0 h 72"/>
                  <a:gd name="T20" fmla="*/ 60 w 60"/>
                  <a:gd name="T21" fmla="*/ 72 h 72"/>
                </a:gdLst>
                <a:ahLst/>
                <a:cxnLst>
                  <a:cxn ang="T12">
                    <a:pos x="T0" y="T1"/>
                  </a:cxn>
                  <a:cxn ang="T13">
                    <a:pos x="T2" y="T3"/>
                  </a:cxn>
                  <a:cxn ang="T14">
                    <a:pos x="T4" y="T5"/>
                  </a:cxn>
                  <a:cxn ang="T15">
                    <a:pos x="T6" y="T7"/>
                  </a:cxn>
                  <a:cxn ang="T16">
                    <a:pos x="T8" y="T9"/>
                  </a:cxn>
                  <a:cxn ang="T17">
                    <a:pos x="T10" y="T11"/>
                  </a:cxn>
                </a:cxnLst>
                <a:rect l="T18" t="T19" r="T20" b="T21"/>
                <a:pathLst>
                  <a:path w="60" h="72">
                    <a:moveTo>
                      <a:pt x="21" y="0"/>
                    </a:moveTo>
                    <a:lnTo>
                      <a:pt x="0" y="27"/>
                    </a:lnTo>
                    <a:lnTo>
                      <a:pt x="3" y="72"/>
                    </a:lnTo>
                    <a:lnTo>
                      <a:pt x="36" y="69"/>
                    </a:lnTo>
                    <a:lnTo>
                      <a:pt x="60" y="21"/>
                    </a:lnTo>
                    <a:lnTo>
                      <a:pt x="21" y="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99" name="Freeform 441">
                <a:extLst>
                  <a:ext uri="{FF2B5EF4-FFF2-40B4-BE49-F238E27FC236}">
                    <a16:creationId xmlns:a16="http://schemas.microsoft.com/office/drawing/2014/main" id="{BBD9BB5D-13D8-4954-8E5F-C034B3C0B401}"/>
                  </a:ext>
                </a:extLst>
              </p:cNvPr>
              <p:cNvSpPr>
                <a:spLocks noChangeAspect="1"/>
              </p:cNvSpPr>
              <p:nvPr/>
            </p:nvSpPr>
            <p:spPr bwMode="auto">
              <a:xfrm>
                <a:off x="3193" y="2836"/>
                <a:ext cx="7" cy="8"/>
              </a:xfrm>
              <a:custGeom>
                <a:avLst/>
                <a:gdLst>
                  <a:gd name="T0" fmla="*/ 0 w 72"/>
                  <a:gd name="T1" fmla="*/ 0 h 84"/>
                  <a:gd name="T2" fmla="*/ 0 w 72"/>
                  <a:gd name="T3" fmla="*/ 0 h 84"/>
                  <a:gd name="T4" fmla="*/ 0 w 72"/>
                  <a:gd name="T5" fmla="*/ 0 h 84"/>
                  <a:gd name="T6" fmla="*/ 0 w 72"/>
                  <a:gd name="T7" fmla="*/ 0 h 84"/>
                  <a:gd name="T8" fmla="*/ 0 w 72"/>
                  <a:gd name="T9" fmla="*/ 0 h 84"/>
                  <a:gd name="T10" fmla="*/ 0 w 72"/>
                  <a:gd name="T11" fmla="*/ 0 h 84"/>
                  <a:gd name="T12" fmla="*/ 0 60000 65536"/>
                  <a:gd name="T13" fmla="*/ 0 60000 65536"/>
                  <a:gd name="T14" fmla="*/ 0 60000 65536"/>
                  <a:gd name="T15" fmla="*/ 0 60000 65536"/>
                  <a:gd name="T16" fmla="*/ 0 60000 65536"/>
                  <a:gd name="T17" fmla="*/ 0 60000 65536"/>
                  <a:gd name="T18" fmla="*/ 0 w 72"/>
                  <a:gd name="T19" fmla="*/ 0 h 84"/>
                  <a:gd name="T20" fmla="*/ 72 w 72"/>
                  <a:gd name="T21" fmla="*/ 84 h 84"/>
                </a:gdLst>
                <a:ahLst/>
                <a:cxnLst>
                  <a:cxn ang="T12">
                    <a:pos x="T0" y="T1"/>
                  </a:cxn>
                  <a:cxn ang="T13">
                    <a:pos x="T2" y="T3"/>
                  </a:cxn>
                  <a:cxn ang="T14">
                    <a:pos x="T4" y="T5"/>
                  </a:cxn>
                  <a:cxn ang="T15">
                    <a:pos x="T6" y="T7"/>
                  </a:cxn>
                  <a:cxn ang="T16">
                    <a:pos x="T8" y="T9"/>
                  </a:cxn>
                  <a:cxn ang="T17">
                    <a:pos x="T10" y="T11"/>
                  </a:cxn>
                </a:cxnLst>
                <a:rect l="T18" t="T19" r="T20" b="T21"/>
                <a:pathLst>
                  <a:path w="72" h="84">
                    <a:moveTo>
                      <a:pt x="30" y="0"/>
                    </a:moveTo>
                    <a:lnTo>
                      <a:pt x="0" y="36"/>
                    </a:lnTo>
                    <a:lnTo>
                      <a:pt x="32" y="84"/>
                    </a:lnTo>
                    <a:lnTo>
                      <a:pt x="69" y="60"/>
                    </a:lnTo>
                    <a:lnTo>
                      <a:pt x="72" y="15"/>
                    </a:lnTo>
                    <a:lnTo>
                      <a:pt x="30" y="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300" name="Freeform 442">
                <a:extLst>
                  <a:ext uri="{FF2B5EF4-FFF2-40B4-BE49-F238E27FC236}">
                    <a16:creationId xmlns:a16="http://schemas.microsoft.com/office/drawing/2014/main" id="{1FBAF731-1BA5-4D5A-941F-1159200000EA}"/>
                  </a:ext>
                </a:extLst>
              </p:cNvPr>
              <p:cNvSpPr>
                <a:spLocks noChangeAspect="1"/>
              </p:cNvSpPr>
              <p:nvPr/>
            </p:nvSpPr>
            <p:spPr bwMode="auto">
              <a:xfrm>
                <a:off x="3174" y="2803"/>
                <a:ext cx="8" cy="8"/>
              </a:xfrm>
              <a:custGeom>
                <a:avLst/>
                <a:gdLst>
                  <a:gd name="T0" fmla="*/ 0 w 87"/>
                  <a:gd name="T1" fmla="*/ 0 h 84"/>
                  <a:gd name="T2" fmla="*/ 0 w 87"/>
                  <a:gd name="T3" fmla="*/ 0 h 84"/>
                  <a:gd name="T4" fmla="*/ 0 w 87"/>
                  <a:gd name="T5" fmla="*/ 0 h 84"/>
                  <a:gd name="T6" fmla="*/ 0 w 87"/>
                  <a:gd name="T7" fmla="*/ 0 h 84"/>
                  <a:gd name="T8" fmla="*/ 0 w 87"/>
                  <a:gd name="T9" fmla="*/ 0 h 84"/>
                  <a:gd name="T10" fmla="*/ 0 w 87"/>
                  <a:gd name="T11" fmla="*/ 0 h 84"/>
                  <a:gd name="T12" fmla="*/ 0 w 87"/>
                  <a:gd name="T13" fmla="*/ 0 h 84"/>
                  <a:gd name="T14" fmla="*/ 0 w 87"/>
                  <a:gd name="T15" fmla="*/ 0 h 84"/>
                  <a:gd name="T16" fmla="*/ 0 60000 65536"/>
                  <a:gd name="T17" fmla="*/ 0 60000 65536"/>
                  <a:gd name="T18" fmla="*/ 0 60000 65536"/>
                  <a:gd name="T19" fmla="*/ 0 60000 65536"/>
                  <a:gd name="T20" fmla="*/ 0 60000 65536"/>
                  <a:gd name="T21" fmla="*/ 0 60000 65536"/>
                  <a:gd name="T22" fmla="*/ 0 60000 65536"/>
                  <a:gd name="T23" fmla="*/ 0 60000 65536"/>
                  <a:gd name="T24" fmla="*/ 0 w 87"/>
                  <a:gd name="T25" fmla="*/ 0 h 84"/>
                  <a:gd name="T26" fmla="*/ 87 w 87"/>
                  <a:gd name="T27" fmla="*/ 84 h 8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87" h="84">
                    <a:moveTo>
                      <a:pt x="36" y="3"/>
                    </a:moveTo>
                    <a:lnTo>
                      <a:pt x="0" y="36"/>
                    </a:lnTo>
                    <a:lnTo>
                      <a:pt x="18" y="75"/>
                    </a:lnTo>
                    <a:lnTo>
                      <a:pt x="63" y="84"/>
                    </a:lnTo>
                    <a:lnTo>
                      <a:pt x="87" y="60"/>
                    </a:lnTo>
                    <a:lnTo>
                      <a:pt x="75" y="24"/>
                    </a:lnTo>
                    <a:lnTo>
                      <a:pt x="60" y="0"/>
                    </a:lnTo>
                    <a:lnTo>
                      <a:pt x="36" y="3"/>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301" name="Freeform 443">
                <a:extLst>
                  <a:ext uri="{FF2B5EF4-FFF2-40B4-BE49-F238E27FC236}">
                    <a16:creationId xmlns:a16="http://schemas.microsoft.com/office/drawing/2014/main" id="{8075987E-1F4E-4982-BDB1-853AFCE808A3}"/>
                  </a:ext>
                </a:extLst>
              </p:cNvPr>
              <p:cNvSpPr>
                <a:spLocks noChangeAspect="1"/>
              </p:cNvSpPr>
              <p:nvPr/>
            </p:nvSpPr>
            <p:spPr bwMode="auto">
              <a:xfrm>
                <a:off x="3200" y="2827"/>
                <a:ext cx="9" cy="8"/>
              </a:xfrm>
              <a:custGeom>
                <a:avLst/>
                <a:gdLst>
                  <a:gd name="T0" fmla="*/ 0 w 90"/>
                  <a:gd name="T1" fmla="*/ 0 h 84"/>
                  <a:gd name="T2" fmla="*/ 0 w 90"/>
                  <a:gd name="T3" fmla="*/ 0 h 84"/>
                  <a:gd name="T4" fmla="*/ 0 w 90"/>
                  <a:gd name="T5" fmla="*/ 0 h 84"/>
                  <a:gd name="T6" fmla="*/ 0 w 90"/>
                  <a:gd name="T7" fmla="*/ 0 h 84"/>
                  <a:gd name="T8" fmla="*/ 0 w 90"/>
                  <a:gd name="T9" fmla="*/ 0 h 84"/>
                  <a:gd name="T10" fmla="*/ 0 w 90"/>
                  <a:gd name="T11" fmla="*/ 0 h 84"/>
                  <a:gd name="T12" fmla="*/ 0 w 90"/>
                  <a:gd name="T13" fmla="*/ 0 h 84"/>
                  <a:gd name="T14" fmla="*/ 0 60000 65536"/>
                  <a:gd name="T15" fmla="*/ 0 60000 65536"/>
                  <a:gd name="T16" fmla="*/ 0 60000 65536"/>
                  <a:gd name="T17" fmla="*/ 0 60000 65536"/>
                  <a:gd name="T18" fmla="*/ 0 60000 65536"/>
                  <a:gd name="T19" fmla="*/ 0 60000 65536"/>
                  <a:gd name="T20" fmla="*/ 0 60000 65536"/>
                  <a:gd name="T21" fmla="*/ 0 w 90"/>
                  <a:gd name="T22" fmla="*/ 0 h 84"/>
                  <a:gd name="T23" fmla="*/ 90 w 90"/>
                  <a:gd name="T24" fmla="*/ 84 h 84"/>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90" h="84">
                    <a:moveTo>
                      <a:pt x="45" y="0"/>
                    </a:moveTo>
                    <a:lnTo>
                      <a:pt x="0" y="27"/>
                    </a:lnTo>
                    <a:lnTo>
                      <a:pt x="6" y="66"/>
                    </a:lnTo>
                    <a:lnTo>
                      <a:pt x="47" y="84"/>
                    </a:lnTo>
                    <a:lnTo>
                      <a:pt x="90" y="66"/>
                    </a:lnTo>
                    <a:lnTo>
                      <a:pt x="87" y="15"/>
                    </a:lnTo>
                    <a:lnTo>
                      <a:pt x="45" y="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302" name="Freeform 444">
                <a:extLst>
                  <a:ext uri="{FF2B5EF4-FFF2-40B4-BE49-F238E27FC236}">
                    <a16:creationId xmlns:a16="http://schemas.microsoft.com/office/drawing/2014/main" id="{A840CA22-A4B4-4037-963F-7E68465B9B61}"/>
                  </a:ext>
                </a:extLst>
              </p:cNvPr>
              <p:cNvSpPr>
                <a:spLocks noChangeAspect="1"/>
              </p:cNvSpPr>
              <p:nvPr/>
            </p:nvSpPr>
            <p:spPr bwMode="auto">
              <a:xfrm>
                <a:off x="3196" y="2811"/>
                <a:ext cx="6" cy="7"/>
              </a:xfrm>
              <a:custGeom>
                <a:avLst/>
                <a:gdLst>
                  <a:gd name="T0" fmla="*/ 0 w 60"/>
                  <a:gd name="T1" fmla="*/ 0 h 72"/>
                  <a:gd name="T2" fmla="*/ 0 w 60"/>
                  <a:gd name="T3" fmla="*/ 0 h 72"/>
                  <a:gd name="T4" fmla="*/ 0 w 60"/>
                  <a:gd name="T5" fmla="*/ 0 h 72"/>
                  <a:gd name="T6" fmla="*/ 0 w 60"/>
                  <a:gd name="T7" fmla="*/ 0 h 72"/>
                  <a:gd name="T8" fmla="*/ 0 w 60"/>
                  <a:gd name="T9" fmla="*/ 0 h 72"/>
                  <a:gd name="T10" fmla="*/ 0 w 60"/>
                  <a:gd name="T11" fmla="*/ 0 h 72"/>
                  <a:gd name="T12" fmla="*/ 0 60000 65536"/>
                  <a:gd name="T13" fmla="*/ 0 60000 65536"/>
                  <a:gd name="T14" fmla="*/ 0 60000 65536"/>
                  <a:gd name="T15" fmla="*/ 0 60000 65536"/>
                  <a:gd name="T16" fmla="*/ 0 60000 65536"/>
                  <a:gd name="T17" fmla="*/ 0 60000 65536"/>
                  <a:gd name="T18" fmla="*/ 0 w 60"/>
                  <a:gd name="T19" fmla="*/ 0 h 72"/>
                  <a:gd name="T20" fmla="*/ 60 w 60"/>
                  <a:gd name="T21" fmla="*/ 72 h 72"/>
                </a:gdLst>
                <a:ahLst/>
                <a:cxnLst>
                  <a:cxn ang="T12">
                    <a:pos x="T0" y="T1"/>
                  </a:cxn>
                  <a:cxn ang="T13">
                    <a:pos x="T2" y="T3"/>
                  </a:cxn>
                  <a:cxn ang="T14">
                    <a:pos x="T4" y="T5"/>
                  </a:cxn>
                  <a:cxn ang="T15">
                    <a:pos x="T6" y="T7"/>
                  </a:cxn>
                  <a:cxn ang="T16">
                    <a:pos x="T8" y="T9"/>
                  </a:cxn>
                  <a:cxn ang="T17">
                    <a:pos x="T10" y="T11"/>
                  </a:cxn>
                </a:cxnLst>
                <a:rect l="T18" t="T19" r="T20" b="T21"/>
                <a:pathLst>
                  <a:path w="60" h="72">
                    <a:moveTo>
                      <a:pt x="21" y="0"/>
                    </a:moveTo>
                    <a:lnTo>
                      <a:pt x="0" y="27"/>
                    </a:lnTo>
                    <a:lnTo>
                      <a:pt x="3" y="72"/>
                    </a:lnTo>
                    <a:lnTo>
                      <a:pt x="48" y="60"/>
                    </a:lnTo>
                    <a:lnTo>
                      <a:pt x="60" y="21"/>
                    </a:lnTo>
                    <a:lnTo>
                      <a:pt x="21" y="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303" name="Freeform 445">
                <a:extLst>
                  <a:ext uri="{FF2B5EF4-FFF2-40B4-BE49-F238E27FC236}">
                    <a16:creationId xmlns:a16="http://schemas.microsoft.com/office/drawing/2014/main" id="{E2AE44AB-3006-4EBD-8187-66A287CE0DE9}"/>
                  </a:ext>
                </a:extLst>
              </p:cNvPr>
              <p:cNvSpPr>
                <a:spLocks noChangeAspect="1"/>
              </p:cNvSpPr>
              <p:nvPr/>
            </p:nvSpPr>
            <p:spPr bwMode="auto">
              <a:xfrm>
                <a:off x="3204" y="2817"/>
                <a:ext cx="5" cy="6"/>
              </a:xfrm>
              <a:custGeom>
                <a:avLst/>
                <a:gdLst>
                  <a:gd name="T0" fmla="*/ 0 w 54"/>
                  <a:gd name="T1" fmla="*/ 0 h 69"/>
                  <a:gd name="T2" fmla="*/ 0 w 54"/>
                  <a:gd name="T3" fmla="*/ 0 h 69"/>
                  <a:gd name="T4" fmla="*/ 0 w 54"/>
                  <a:gd name="T5" fmla="*/ 0 h 69"/>
                  <a:gd name="T6" fmla="*/ 0 w 54"/>
                  <a:gd name="T7" fmla="*/ 0 h 69"/>
                  <a:gd name="T8" fmla="*/ 0 w 54"/>
                  <a:gd name="T9" fmla="*/ 0 h 69"/>
                  <a:gd name="T10" fmla="*/ 0 w 54"/>
                  <a:gd name="T11" fmla="*/ 0 h 69"/>
                  <a:gd name="T12" fmla="*/ 0 w 54"/>
                  <a:gd name="T13" fmla="*/ 0 h 69"/>
                  <a:gd name="T14" fmla="*/ 0 60000 65536"/>
                  <a:gd name="T15" fmla="*/ 0 60000 65536"/>
                  <a:gd name="T16" fmla="*/ 0 60000 65536"/>
                  <a:gd name="T17" fmla="*/ 0 60000 65536"/>
                  <a:gd name="T18" fmla="*/ 0 60000 65536"/>
                  <a:gd name="T19" fmla="*/ 0 60000 65536"/>
                  <a:gd name="T20" fmla="*/ 0 60000 65536"/>
                  <a:gd name="T21" fmla="*/ 0 w 54"/>
                  <a:gd name="T22" fmla="*/ 0 h 69"/>
                  <a:gd name="T23" fmla="*/ 54 w 54"/>
                  <a:gd name="T24" fmla="*/ 69 h 69"/>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4" h="69">
                    <a:moveTo>
                      <a:pt x="30" y="0"/>
                    </a:moveTo>
                    <a:lnTo>
                      <a:pt x="0" y="12"/>
                    </a:lnTo>
                    <a:lnTo>
                      <a:pt x="0" y="51"/>
                    </a:lnTo>
                    <a:lnTo>
                      <a:pt x="21" y="69"/>
                    </a:lnTo>
                    <a:lnTo>
                      <a:pt x="51" y="60"/>
                    </a:lnTo>
                    <a:lnTo>
                      <a:pt x="54" y="27"/>
                    </a:lnTo>
                    <a:lnTo>
                      <a:pt x="30" y="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grpSp>
        <p:sp>
          <p:nvSpPr>
            <p:cNvPr id="278" name="Freeform 446">
              <a:extLst>
                <a:ext uri="{FF2B5EF4-FFF2-40B4-BE49-F238E27FC236}">
                  <a16:creationId xmlns:a16="http://schemas.microsoft.com/office/drawing/2014/main" id="{9928A1F2-D081-40AC-A008-B08A70FB94C6}"/>
                </a:ext>
              </a:extLst>
            </p:cNvPr>
            <p:cNvSpPr>
              <a:spLocks noChangeAspect="1"/>
            </p:cNvSpPr>
            <p:nvPr/>
          </p:nvSpPr>
          <p:spPr bwMode="auto">
            <a:xfrm rot="21398148">
              <a:off x="5414025" y="4201704"/>
              <a:ext cx="9370" cy="10931"/>
            </a:xfrm>
            <a:custGeom>
              <a:avLst/>
              <a:gdLst>
                <a:gd name="T0" fmla="*/ 2147483647 w 144"/>
                <a:gd name="T1" fmla="*/ 2147483647 h 196"/>
                <a:gd name="T2" fmla="*/ 0 w 144"/>
                <a:gd name="T3" fmla="*/ 2147483647 h 196"/>
                <a:gd name="T4" fmla="*/ 2147483647 w 144"/>
                <a:gd name="T5" fmla="*/ 2147483647 h 196"/>
                <a:gd name="T6" fmla="*/ 2147483647 w 144"/>
                <a:gd name="T7" fmla="*/ 2147483647 h 196"/>
                <a:gd name="T8" fmla="*/ 2147483647 w 144"/>
                <a:gd name="T9" fmla="*/ 2147483647 h 196"/>
                <a:gd name="T10" fmla="*/ 2147483647 w 144"/>
                <a:gd name="T11" fmla="*/ 2147483647 h 196"/>
                <a:gd name="T12" fmla="*/ 2147483647 w 144"/>
                <a:gd name="T13" fmla="*/ 0 h 196"/>
                <a:gd name="T14" fmla="*/ 2147483647 w 144"/>
                <a:gd name="T15" fmla="*/ 2147483647 h 196"/>
                <a:gd name="T16" fmla="*/ 0 60000 65536"/>
                <a:gd name="T17" fmla="*/ 0 60000 65536"/>
                <a:gd name="T18" fmla="*/ 0 60000 65536"/>
                <a:gd name="T19" fmla="*/ 0 60000 65536"/>
                <a:gd name="T20" fmla="*/ 0 60000 65536"/>
                <a:gd name="T21" fmla="*/ 0 60000 65536"/>
                <a:gd name="T22" fmla="*/ 0 60000 65536"/>
                <a:gd name="T23" fmla="*/ 0 60000 65536"/>
                <a:gd name="T24" fmla="*/ 0 w 144"/>
                <a:gd name="T25" fmla="*/ 0 h 196"/>
                <a:gd name="T26" fmla="*/ 144 w 144"/>
                <a:gd name="T27" fmla="*/ 196 h 196"/>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44" h="196">
                  <a:moveTo>
                    <a:pt x="22" y="72"/>
                  </a:moveTo>
                  <a:lnTo>
                    <a:pt x="0" y="122"/>
                  </a:lnTo>
                  <a:lnTo>
                    <a:pt x="26" y="192"/>
                  </a:lnTo>
                  <a:lnTo>
                    <a:pt x="94" y="196"/>
                  </a:lnTo>
                  <a:lnTo>
                    <a:pt x="144" y="93"/>
                  </a:lnTo>
                  <a:lnTo>
                    <a:pt x="118" y="32"/>
                  </a:lnTo>
                  <a:lnTo>
                    <a:pt x="82" y="0"/>
                  </a:lnTo>
                  <a:lnTo>
                    <a:pt x="22" y="72"/>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79" name="Freeform 447">
              <a:extLst>
                <a:ext uri="{FF2B5EF4-FFF2-40B4-BE49-F238E27FC236}">
                  <a16:creationId xmlns:a16="http://schemas.microsoft.com/office/drawing/2014/main" id="{3178ED09-F54A-4792-9D16-B7A9D6753BA4}"/>
                </a:ext>
              </a:extLst>
            </p:cNvPr>
            <p:cNvSpPr>
              <a:spLocks noChangeAspect="1"/>
            </p:cNvSpPr>
            <p:nvPr/>
          </p:nvSpPr>
          <p:spPr bwMode="auto">
            <a:xfrm rot="21398148">
              <a:off x="5378107" y="4214198"/>
              <a:ext cx="12493" cy="12493"/>
            </a:xfrm>
            <a:custGeom>
              <a:avLst/>
              <a:gdLst>
                <a:gd name="T0" fmla="*/ 2147483647 w 203"/>
                <a:gd name="T1" fmla="*/ 2147483647 h 212"/>
                <a:gd name="T2" fmla="*/ 0 w 203"/>
                <a:gd name="T3" fmla="*/ 2147483647 h 212"/>
                <a:gd name="T4" fmla="*/ 2147483647 w 203"/>
                <a:gd name="T5" fmla="*/ 2147483647 h 212"/>
                <a:gd name="T6" fmla="*/ 2147483647 w 203"/>
                <a:gd name="T7" fmla="*/ 2147483647 h 212"/>
                <a:gd name="T8" fmla="*/ 2147483647 w 203"/>
                <a:gd name="T9" fmla="*/ 2147483647 h 212"/>
                <a:gd name="T10" fmla="*/ 2147483647 w 203"/>
                <a:gd name="T11" fmla="*/ 2147483647 h 212"/>
                <a:gd name="T12" fmla="*/ 2147483647 w 203"/>
                <a:gd name="T13" fmla="*/ 2147483647 h 212"/>
                <a:gd name="T14" fmla="*/ 2147483647 w 203"/>
                <a:gd name="T15" fmla="*/ 0 h 212"/>
                <a:gd name="T16" fmla="*/ 2147483647 w 203"/>
                <a:gd name="T17" fmla="*/ 2147483647 h 212"/>
                <a:gd name="T18" fmla="*/ 2147483647 w 203"/>
                <a:gd name="T19" fmla="*/ 2147483647 h 212"/>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203"/>
                <a:gd name="T31" fmla="*/ 0 h 212"/>
                <a:gd name="T32" fmla="*/ 203 w 203"/>
                <a:gd name="T33" fmla="*/ 212 h 212"/>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203" h="212">
                  <a:moveTo>
                    <a:pt x="36" y="56"/>
                  </a:moveTo>
                  <a:lnTo>
                    <a:pt x="0" y="116"/>
                  </a:lnTo>
                  <a:lnTo>
                    <a:pt x="60" y="184"/>
                  </a:lnTo>
                  <a:lnTo>
                    <a:pt x="116" y="212"/>
                  </a:lnTo>
                  <a:lnTo>
                    <a:pt x="174" y="148"/>
                  </a:lnTo>
                  <a:lnTo>
                    <a:pt x="203" y="85"/>
                  </a:lnTo>
                  <a:lnTo>
                    <a:pt x="192" y="20"/>
                  </a:lnTo>
                  <a:lnTo>
                    <a:pt x="152" y="0"/>
                  </a:lnTo>
                  <a:lnTo>
                    <a:pt x="104" y="20"/>
                  </a:lnTo>
                  <a:lnTo>
                    <a:pt x="36" y="56"/>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80" name="Freeform 448">
              <a:extLst>
                <a:ext uri="{FF2B5EF4-FFF2-40B4-BE49-F238E27FC236}">
                  <a16:creationId xmlns:a16="http://schemas.microsoft.com/office/drawing/2014/main" id="{0E80723A-9EDB-4794-9B63-C0C042201EEA}"/>
                </a:ext>
              </a:extLst>
            </p:cNvPr>
            <p:cNvSpPr>
              <a:spLocks noChangeAspect="1"/>
            </p:cNvSpPr>
            <p:nvPr/>
          </p:nvSpPr>
          <p:spPr bwMode="auto">
            <a:xfrm rot="21398148">
              <a:off x="5462437" y="4198581"/>
              <a:ext cx="9370" cy="6247"/>
            </a:xfrm>
            <a:custGeom>
              <a:avLst/>
              <a:gdLst>
                <a:gd name="T0" fmla="*/ 2147483647 w 172"/>
                <a:gd name="T1" fmla="*/ 2147483647 h 108"/>
                <a:gd name="T2" fmla="*/ 0 w 172"/>
                <a:gd name="T3" fmla="*/ 2147483647 h 108"/>
                <a:gd name="T4" fmla="*/ 2147483647 w 172"/>
                <a:gd name="T5" fmla="*/ 2147483647 h 108"/>
                <a:gd name="T6" fmla="*/ 2147483647 w 172"/>
                <a:gd name="T7" fmla="*/ 2147483647 h 108"/>
                <a:gd name="T8" fmla="*/ 2147483647 w 172"/>
                <a:gd name="T9" fmla="*/ 2147483647 h 108"/>
                <a:gd name="T10" fmla="*/ 2147483647 w 172"/>
                <a:gd name="T11" fmla="*/ 2147483647 h 108"/>
                <a:gd name="T12" fmla="*/ 2147483647 w 172"/>
                <a:gd name="T13" fmla="*/ 0 h 108"/>
                <a:gd name="T14" fmla="*/ 2147483647 w 172"/>
                <a:gd name="T15" fmla="*/ 2147483647 h 108"/>
                <a:gd name="T16" fmla="*/ 0 60000 65536"/>
                <a:gd name="T17" fmla="*/ 0 60000 65536"/>
                <a:gd name="T18" fmla="*/ 0 60000 65536"/>
                <a:gd name="T19" fmla="*/ 0 60000 65536"/>
                <a:gd name="T20" fmla="*/ 0 60000 65536"/>
                <a:gd name="T21" fmla="*/ 0 60000 65536"/>
                <a:gd name="T22" fmla="*/ 0 60000 65536"/>
                <a:gd name="T23" fmla="*/ 0 60000 65536"/>
                <a:gd name="T24" fmla="*/ 0 w 172"/>
                <a:gd name="T25" fmla="*/ 0 h 108"/>
                <a:gd name="T26" fmla="*/ 172 w 172"/>
                <a:gd name="T27" fmla="*/ 108 h 108"/>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72" h="108">
                  <a:moveTo>
                    <a:pt x="44" y="4"/>
                  </a:moveTo>
                  <a:lnTo>
                    <a:pt x="0" y="72"/>
                  </a:lnTo>
                  <a:lnTo>
                    <a:pt x="48" y="108"/>
                  </a:lnTo>
                  <a:lnTo>
                    <a:pt x="136" y="104"/>
                  </a:lnTo>
                  <a:lnTo>
                    <a:pt x="164" y="64"/>
                  </a:lnTo>
                  <a:lnTo>
                    <a:pt x="172" y="4"/>
                  </a:lnTo>
                  <a:lnTo>
                    <a:pt x="100" y="0"/>
                  </a:lnTo>
                  <a:lnTo>
                    <a:pt x="44" y="4"/>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grpSp>
          <p:nvGrpSpPr>
            <p:cNvPr id="281" name="Group 450">
              <a:extLst>
                <a:ext uri="{FF2B5EF4-FFF2-40B4-BE49-F238E27FC236}">
                  <a16:creationId xmlns:a16="http://schemas.microsoft.com/office/drawing/2014/main" id="{4AF68990-570B-4E27-9836-D42D14991D29}"/>
                </a:ext>
              </a:extLst>
            </p:cNvPr>
            <p:cNvGrpSpPr>
              <a:grpSpLocks noChangeAspect="1"/>
            </p:cNvGrpSpPr>
            <p:nvPr/>
          </p:nvGrpSpPr>
          <p:grpSpPr bwMode="auto">
            <a:xfrm>
              <a:off x="3953862" y="3508309"/>
              <a:ext cx="17180" cy="29670"/>
              <a:chOff x="997" y="8534"/>
              <a:chExt cx="375" cy="631"/>
            </a:xfrm>
            <a:grpFill/>
          </p:grpSpPr>
          <p:sp>
            <p:nvSpPr>
              <p:cNvPr id="286" name="Freeform 451">
                <a:extLst>
                  <a:ext uri="{FF2B5EF4-FFF2-40B4-BE49-F238E27FC236}">
                    <a16:creationId xmlns:a16="http://schemas.microsoft.com/office/drawing/2014/main" id="{7E484791-135D-49FA-94BA-38BFBD8A9552}"/>
                  </a:ext>
                </a:extLst>
              </p:cNvPr>
              <p:cNvSpPr>
                <a:spLocks noChangeAspect="1"/>
              </p:cNvSpPr>
              <p:nvPr/>
            </p:nvSpPr>
            <p:spPr bwMode="auto">
              <a:xfrm>
                <a:off x="997" y="8534"/>
                <a:ext cx="126" cy="155"/>
              </a:xfrm>
              <a:custGeom>
                <a:avLst/>
                <a:gdLst>
                  <a:gd name="T0" fmla="*/ 49 w 105"/>
                  <a:gd name="T1" fmla="*/ 35 h 129"/>
                  <a:gd name="T2" fmla="*/ 0 w 105"/>
                  <a:gd name="T3" fmla="*/ 143 h 129"/>
                  <a:gd name="T4" fmla="*/ 28 w 105"/>
                  <a:gd name="T5" fmla="*/ 286 h 129"/>
                  <a:gd name="T6" fmla="*/ 103 w 105"/>
                  <a:gd name="T7" fmla="*/ 322 h 129"/>
                  <a:gd name="T8" fmla="*/ 232 w 105"/>
                  <a:gd name="T9" fmla="*/ 270 h 129"/>
                  <a:gd name="T10" fmla="*/ 260 w 105"/>
                  <a:gd name="T11" fmla="*/ 127 h 129"/>
                  <a:gd name="T12" fmla="*/ 196 w 105"/>
                  <a:gd name="T13" fmla="*/ 0 h 129"/>
                  <a:gd name="T14" fmla="*/ 49 w 105"/>
                  <a:gd name="T15" fmla="*/ 35 h 129"/>
                  <a:gd name="T16" fmla="*/ 0 60000 65536"/>
                  <a:gd name="T17" fmla="*/ 0 60000 65536"/>
                  <a:gd name="T18" fmla="*/ 0 60000 65536"/>
                  <a:gd name="T19" fmla="*/ 0 60000 65536"/>
                  <a:gd name="T20" fmla="*/ 0 60000 65536"/>
                  <a:gd name="T21" fmla="*/ 0 60000 65536"/>
                  <a:gd name="T22" fmla="*/ 0 60000 65536"/>
                  <a:gd name="T23" fmla="*/ 0 60000 65536"/>
                  <a:gd name="T24" fmla="*/ 0 w 105"/>
                  <a:gd name="T25" fmla="*/ 0 h 129"/>
                  <a:gd name="T26" fmla="*/ 105 w 105"/>
                  <a:gd name="T27" fmla="*/ 129 h 129"/>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05" h="129">
                    <a:moveTo>
                      <a:pt x="19" y="14"/>
                    </a:moveTo>
                    <a:lnTo>
                      <a:pt x="0" y="57"/>
                    </a:lnTo>
                    <a:lnTo>
                      <a:pt x="11" y="114"/>
                    </a:lnTo>
                    <a:lnTo>
                      <a:pt x="42" y="129"/>
                    </a:lnTo>
                    <a:lnTo>
                      <a:pt x="93" y="108"/>
                    </a:lnTo>
                    <a:lnTo>
                      <a:pt x="105" y="51"/>
                    </a:lnTo>
                    <a:lnTo>
                      <a:pt x="78" y="0"/>
                    </a:lnTo>
                    <a:lnTo>
                      <a:pt x="19" y="14"/>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87" name="Freeform 452">
                <a:extLst>
                  <a:ext uri="{FF2B5EF4-FFF2-40B4-BE49-F238E27FC236}">
                    <a16:creationId xmlns:a16="http://schemas.microsoft.com/office/drawing/2014/main" id="{CCEDB0C2-7A39-40A2-AF55-16F384E5D747}"/>
                  </a:ext>
                </a:extLst>
              </p:cNvPr>
              <p:cNvSpPr>
                <a:spLocks noChangeAspect="1"/>
              </p:cNvSpPr>
              <p:nvPr/>
            </p:nvSpPr>
            <p:spPr bwMode="auto">
              <a:xfrm>
                <a:off x="1134" y="8657"/>
                <a:ext cx="126" cy="130"/>
              </a:xfrm>
              <a:custGeom>
                <a:avLst/>
                <a:gdLst>
                  <a:gd name="T0" fmla="*/ 49 w 105"/>
                  <a:gd name="T1" fmla="*/ 12 h 108"/>
                  <a:gd name="T2" fmla="*/ 0 w 105"/>
                  <a:gd name="T3" fmla="*/ 122 h 108"/>
                  <a:gd name="T4" fmla="*/ 23 w 105"/>
                  <a:gd name="T5" fmla="*/ 220 h 108"/>
                  <a:gd name="T6" fmla="*/ 113 w 105"/>
                  <a:gd name="T7" fmla="*/ 272 h 108"/>
                  <a:gd name="T8" fmla="*/ 200 w 105"/>
                  <a:gd name="T9" fmla="*/ 206 h 108"/>
                  <a:gd name="T10" fmla="*/ 260 w 105"/>
                  <a:gd name="T11" fmla="*/ 106 h 108"/>
                  <a:gd name="T12" fmla="*/ 173 w 105"/>
                  <a:gd name="T13" fmla="*/ 0 h 108"/>
                  <a:gd name="T14" fmla="*/ 49 w 105"/>
                  <a:gd name="T15" fmla="*/ 12 h 108"/>
                  <a:gd name="T16" fmla="*/ 0 60000 65536"/>
                  <a:gd name="T17" fmla="*/ 0 60000 65536"/>
                  <a:gd name="T18" fmla="*/ 0 60000 65536"/>
                  <a:gd name="T19" fmla="*/ 0 60000 65536"/>
                  <a:gd name="T20" fmla="*/ 0 60000 65536"/>
                  <a:gd name="T21" fmla="*/ 0 60000 65536"/>
                  <a:gd name="T22" fmla="*/ 0 60000 65536"/>
                  <a:gd name="T23" fmla="*/ 0 60000 65536"/>
                  <a:gd name="T24" fmla="*/ 0 w 105"/>
                  <a:gd name="T25" fmla="*/ 0 h 108"/>
                  <a:gd name="T26" fmla="*/ 105 w 105"/>
                  <a:gd name="T27" fmla="*/ 108 h 108"/>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05" h="108">
                    <a:moveTo>
                      <a:pt x="19" y="5"/>
                    </a:moveTo>
                    <a:lnTo>
                      <a:pt x="0" y="48"/>
                    </a:lnTo>
                    <a:lnTo>
                      <a:pt x="9" y="87"/>
                    </a:lnTo>
                    <a:lnTo>
                      <a:pt x="45" y="108"/>
                    </a:lnTo>
                    <a:lnTo>
                      <a:pt x="81" y="81"/>
                    </a:lnTo>
                    <a:lnTo>
                      <a:pt x="105" y="42"/>
                    </a:lnTo>
                    <a:lnTo>
                      <a:pt x="69" y="0"/>
                    </a:lnTo>
                    <a:lnTo>
                      <a:pt x="19" y="5"/>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88" name="Freeform 453">
                <a:extLst>
                  <a:ext uri="{FF2B5EF4-FFF2-40B4-BE49-F238E27FC236}">
                    <a16:creationId xmlns:a16="http://schemas.microsoft.com/office/drawing/2014/main" id="{76731264-2BBF-4CBA-A88B-8049574841C6}"/>
                  </a:ext>
                </a:extLst>
              </p:cNvPr>
              <p:cNvSpPr>
                <a:spLocks noChangeAspect="1"/>
              </p:cNvSpPr>
              <p:nvPr/>
            </p:nvSpPr>
            <p:spPr bwMode="auto">
              <a:xfrm>
                <a:off x="1145" y="8859"/>
                <a:ext cx="227" cy="306"/>
              </a:xfrm>
              <a:custGeom>
                <a:avLst/>
                <a:gdLst>
                  <a:gd name="T0" fmla="*/ 309 w 189"/>
                  <a:gd name="T1" fmla="*/ 52 h 255"/>
                  <a:gd name="T2" fmla="*/ 196 w 189"/>
                  <a:gd name="T3" fmla="*/ 196 h 255"/>
                  <a:gd name="T4" fmla="*/ 103 w 189"/>
                  <a:gd name="T5" fmla="*/ 336 h 255"/>
                  <a:gd name="T6" fmla="*/ 0 w 189"/>
                  <a:gd name="T7" fmla="*/ 509 h 255"/>
                  <a:gd name="T8" fmla="*/ 37 w 189"/>
                  <a:gd name="T9" fmla="*/ 634 h 255"/>
                  <a:gd name="T10" fmla="*/ 173 w 189"/>
                  <a:gd name="T11" fmla="*/ 612 h 255"/>
                  <a:gd name="T12" fmla="*/ 277 w 189"/>
                  <a:gd name="T13" fmla="*/ 425 h 255"/>
                  <a:gd name="T14" fmla="*/ 396 w 189"/>
                  <a:gd name="T15" fmla="*/ 239 h 255"/>
                  <a:gd name="T16" fmla="*/ 473 w 189"/>
                  <a:gd name="T17" fmla="*/ 127 h 255"/>
                  <a:gd name="T18" fmla="*/ 405 w 189"/>
                  <a:gd name="T19" fmla="*/ 0 h 255"/>
                  <a:gd name="T20" fmla="*/ 309 w 189"/>
                  <a:gd name="T21" fmla="*/ 52 h 255"/>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89"/>
                  <a:gd name="T34" fmla="*/ 0 h 255"/>
                  <a:gd name="T35" fmla="*/ 189 w 189"/>
                  <a:gd name="T36" fmla="*/ 255 h 255"/>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89" h="255">
                    <a:moveTo>
                      <a:pt x="123" y="21"/>
                    </a:moveTo>
                    <a:lnTo>
                      <a:pt x="78" y="78"/>
                    </a:lnTo>
                    <a:lnTo>
                      <a:pt x="42" y="135"/>
                    </a:lnTo>
                    <a:lnTo>
                      <a:pt x="0" y="204"/>
                    </a:lnTo>
                    <a:lnTo>
                      <a:pt x="15" y="255"/>
                    </a:lnTo>
                    <a:lnTo>
                      <a:pt x="69" y="246"/>
                    </a:lnTo>
                    <a:lnTo>
                      <a:pt x="111" y="171"/>
                    </a:lnTo>
                    <a:lnTo>
                      <a:pt x="159" y="96"/>
                    </a:lnTo>
                    <a:lnTo>
                      <a:pt x="189" y="51"/>
                    </a:lnTo>
                    <a:lnTo>
                      <a:pt x="162" y="0"/>
                    </a:lnTo>
                    <a:lnTo>
                      <a:pt x="123" y="21"/>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grpSp>
        <p:sp>
          <p:nvSpPr>
            <p:cNvPr id="282" name="任意多边形 7">
              <a:extLst>
                <a:ext uri="{FF2B5EF4-FFF2-40B4-BE49-F238E27FC236}">
                  <a16:creationId xmlns:a16="http://schemas.microsoft.com/office/drawing/2014/main" id="{73C73204-2BF0-4D64-9F2D-1BCA07F4D30F}"/>
                </a:ext>
              </a:extLst>
            </p:cNvPr>
            <p:cNvSpPr>
              <a:spLocks noChangeAspect="1"/>
            </p:cNvSpPr>
            <p:nvPr/>
          </p:nvSpPr>
          <p:spPr bwMode="auto">
            <a:xfrm>
              <a:off x="4509816" y="3855013"/>
              <a:ext cx="3123" cy="3123"/>
            </a:xfrm>
            <a:custGeom>
              <a:avLst/>
              <a:gdLst>
                <a:gd name="T0" fmla="*/ 0 w 3560387"/>
                <a:gd name="T1" fmla="*/ 0 h 6001569"/>
                <a:gd name="T2" fmla="*/ 0 w 3560387"/>
                <a:gd name="T3" fmla="*/ 0 h 6001569"/>
                <a:gd name="T4" fmla="*/ 0 w 3560387"/>
                <a:gd name="T5" fmla="*/ 0 h 6001569"/>
                <a:gd name="T6" fmla="*/ 0 w 3560387"/>
                <a:gd name="T7" fmla="*/ 0 h 6001569"/>
                <a:gd name="T8" fmla="*/ 0 w 3560387"/>
                <a:gd name="T9" fmla="*/ 0 h 6001569"/>
                <a:gd name="T10" fmla="*/ 0 w 3560387"/>
                <a:gd name="T11" fmla="*/ 0 h 6001569"/>
                <a:gd name="T12" fmla="*/ 0 w 3560387"/>
                <a:gd name="T13" fmla="*/ 0 h 6001569"/>
                <a:gd name="T14" fmla="*/ 0 w 3560387"/>
                <a:gd name="T15" fmla="*/ 0 h 6001569"/>
                <a:gd name="T16" fmla="*/ 0 w 3560387"/>
                <a:gd name="T17" fmla="*/ 0 h 6001569"/>
                <a:gd name="T18" fmla="*/ 0 w 3560387"/>
                <a:gd name="T19" fmla="*/ 0 h 6001569"/>
                <a:gd name="T20" fmla="*/ 0 w 3560387"/>
                <a:gd name="T21" fmla="*/ 0 h 6001569"/>
                <a:gd name="T22" fmla="*/ 0 w 3560387"/>
                <a:gd name="T23" fmla="*/ 0 h 6001569"/>
                <a:gd name="T24" fmla="*/ 0 w 3560387"/>
                <a:gd name="T25" fmla="*/ 0 h 6001569"/>
                <a:gd name="T26" fmla="*/ 0 w 3560387"/>
                <a:gd name="T27" fmla="*/ 0 h 6001569"/>
                <a:gd name="T28" fmla="*/ 0 w 3560387"/>
                <a:gd name="T29" fmla="*/ 0 h 6001569"/>
                <a:gd name="T30" fmla="*/ 0 w 3560387"/>
                <a:gd name="T31" fmla="*/ 0 h 6001569"/>
                <a:gd name="T32" fmla="*/ 0 w 3560387"/>
                <a:gd name="T33" fmla="*/ 0 h 6001569"/>
                <a:gd name="T34" fmla="*/ 0 w 3560387"/>
                <a:gd name="T35" fmla="*/ 0 h 6001569"/>
                <a:gd name="T36" fmla="*/ 0 w 3560387"/>
                <a:gd name="T37" fmla="*/ 0 h 6001569"/>
                <a:gd name="T38" fmla="*/ 0 w 3560387"/>
                <a:gd name="T39" fmla="*/ 0 h 6001569"/>
                <a:gd name="T40" fmla="*/ 0 w 3560387"/>
                <a:gd name="T41" fmla="*/ 0 h 6001569"/>
                <a:gd name="T42" fmla="*/ 0 w 3560387"/>
                <a:gd name="T43" fmla="*/ 0 h 6001569"/>
                <a:gd name="T44" fmla="*/ 0 w 3560387"/>
                <a:gd name="T45" fmla="*/ 0 h 6001569"/>
                <a:gd name="T46" fmla="*/ 0 w 3560387"/>
                <a:gd name="T47" fmla="*/ 0 h 6001569"/>
                <a:gd name="T48" fmla="*/ 0 w 3560387"/>
                <a:gd name="T49" fmla="*/ 0 h 6001569"/>
                <a:gd name="T50" fmla="*/ 0 w 3560387"/>
                <a:gd name="T51" fmla="*/ 0 h 6001569"/>
                <a:gd name="T52" fmla="*/ 0 w 3560387"/>
                <a:gd name="T53" fmla="*/ 0 h 6001569"/>
                <a:gd name="T54" fmla="*/ 0 w 3560387"/>
                <a:gd name="T55" fmla="*/ 0 h 6001569"/>
                <a:gd name="T56" fmla="*/ 0 w 3560387"/>
                <a:gd name="T57" fmla="*/ 0 h 6001569"/>
                <a:gd name="T58" fmla="*/ 0 w 3560387"/>
                <a:gd name="T59" fmla="*/ 0 h 6001569"/>
                <a:gd name="T60" fmla="*/ 0 w 3560387"/>
                <a:gd name="T61" fmla="*/ 0 h 6001569"/>
                <a:gd name="T62" fmla="*/ 0 w 3560387"/>
                <a:gd name="T63" fmla="*/ 0 h 6001569"/>
                <a:gd name="T64" fmla="*/ 0 w 3560387"/>
                <a:gd name="T65" fmla="*/ 0 h 6001569"/>
                <a:gd name="T66" fmla="*/ 0 w 3560387"/>
                <a:gd name="T67" fmla="*/ 0 h 6001569"/>
                <a:gd name="T68" fmla="*/ 0 w 3560387"/>
                <a:gd name="T69" fmla="*/ 0 h 6001569"/>
                <a:gd name="T70" fmla="*/ 0 w 3560387"/>
                <a:gd name="T71" fmla="*/ 0 h 6001569"/>
                <a:gd name="T72" fmla="*/ 0 w 3560387"/>
                <a:gd name="T73" fmla="*/ 0 h 6001569"/>
                <a:gd name="T74" fmla="*/ 0 w 3560387"/>
                <a:gd name="T75" fmla="*/ 0 h 6001569"/>
                <a:gd name="T76" fmla="*/ 0 w 3560387"/>
                <a:gd name="T77" fmla="*/ 0 h 6001569"/>
                <a:gd name="T78" fmla="*/ 0 w 3560387"/>
                <a:gd name="T79" fmla="*/ 0 h 6001569"/>
                <a:gd name="T80" fmla="*/ 0 w 3560387"/>
                <a:gd name="T81" fmla="*/ 0 h 6001569"/>
                <a:gd name="T82" fmla="*/ 0 w 3560387"/>
                <a:gd name="T83" fmla="*/ 0 h 6001569"/>
                <a:gd name="T84" fmla="*/ 0 w 3560387"/>
                <a:gd name="T85" fmla="*/ 0 h 6001569"/>
                <a:gd name="T86" fmla="*/ 0 w 3560387"/>
                <a:gd name="T87" fmla="*/ 0 h 6001569"/>
                <a:gd name="T88" fmla="*/ 0 w 3560387"/>
                <a:gd name="T89" fmla="*/ 0 h 6001569"/>
                <a:gd name="T90" fmla="*/ 0 w 3560387"/>
                <a:gd name="T91" fmla="*/ 0 h 6001569"/>
                <a:gd name="T92" fmla="*/ 0 w 3560387"/>
                <a:gd name="T93" fmla="*/ 0 h 6001569"/>
                <a:gd name="T94" fmla="*/ 0 w 3560387"/>
                <a:gd name="T95" fmla="*/ 0 h 6001569"/>
                <a:gd name="T96" fmla="*/ 0 w 3560387"/>
                <a:gd name="T97" fmla="*/ 0 h 6001569"/>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w 3560387"/>
                <a:gd name="T148" fmla="*/ 0 h 6001569"/>
                <a:gd name="T149" fmla="*/ 3560387 w 3560387"/>
                <a:gd name="T150" fmla="*/ 6001569 h 6001569"/>
              </a:gdLst>
              <a:ahLst/>
              <a:cxnLst>
                <a:cxn ang="T98">
                  <a:pos x="T0" y="T1"/>
                </a:cxn>
                <a:cxn ang="T99">
                  <a:pos x="T2" y="T3"/>
                </a:cxn>
                <a:cxn ang="T100">
                  <a:pos x="T4" y="T5"/>
                </a:cxn>
                <a:cxn ang="T101">
                  <a:pos x="T6" y="T7"/>
                </a:cxn>
                <a:cxn ang="T102">
                  <a:pos x="T8" y="T9"/>
                </a:cxn>
                <a:cxn ang="T103">
                  <a:pos x="T10" y="T11"/>
                </a:cxn>
                <a:cxn ang="T104">
                  <a:pos x="T12" y="T13"/>
                </a:cxn>
                <a:cxn ang="T105">
                  <a:pos x="T14" y="T15"/>
                </a:cxn>
                <a:cxn ang="T106">
                  <a:pos x="T16" y="T17"/>
                </a:cxn>
                <a:cxn ang="T107">
                  <a:pos x="T18" y="T19"/>
                </a:cxn>
                <a:cxn ang="T108">
                  <a:pos x="T20" y="T21"/>
                </a:cxn>
                <a:cxn ang="T109">
                  <a:pos x="T22" y="T23"/>
                </a:cxn>
                <a:cxn ang="T110">
                  <a:pos x="T24" y="T25"/>
                </a:cxn>
                <a:cxn ang="T111">
                  <a:pos x="T26" y="T27"/>
                </a:cxn>
                <a:cxn ang="T112">
                  <a:pos x="T28" y="T29"/>
                </a:cxn>
                <a:cxn ang="T113">
                  <a:pos x="T30" y="T31"/>
                </a:cxn>
                <a:cxn ang="T114">
                  <a:pos x="T32" y="T33"/>
                </a:cxn>
                <a:cxn ang="T115">
                  <a:pos x="T34" y="T35"/>
                </a:cxn>
                <a:cxn ang="T116">
                  <a:pos x="T36" y="T37"/>
                </a:cxn>
                <a:cxn ang="T117">
                  <a:pos x="T38" y="T39"/>
                </a:cxn>
                <a:cxn ang="T118">
                  <a:pos x="T40" y="T41"/>
                </a:cxn>
                <a:cxn ang="T119">
                  <a:pos x="T42" y="T43"/>
                </a:cxn>
                <a:cxn ang="T120">
                  <a:pos x="T44" y="T45"/>
                </a:cxn>
                <a:cxn ang="T121">
                  <a:pos x="T46" y="T47"/>
                </a:cxn>
                <a:cxn ang="T122">
                  <a:pos x="T48" y="T49"/>
                </a:cxn>
                <a:cxn ang="T123">
                  <a:pos x="T50" y="T51"/>
                </a:cxn>
                <a:cxn ang="T124">
                  <a:pos x="T52" y="T53"/>
                </a:cxn>
                <a:cxn ang="T125">
                  <a:pos x="T54" y="T55"/>
                </a:cxn>
                <a:cxn ang="T126">
                  <a:pos x="T56" y="T57"/>
                </a:cxn>
                <a:cxn ang="T127">
                  <a:pos x="T58" y="T59"/>
                </a:cxn>
                <a:cxn ang="T128">
                  <a:pos x="T60" y="T61"/>
                </a:cxn>
                <a:cxn ang="T129">
                  <a:pos x="T62" y="T63"/>
                </a:cxn>
                <a:cxn ang="T130">
                  <a:pos x="T64" y="T65"/>
                </a:cxn>
                <a:cxn ang="T131">
                  <a:pos x="T66" y="T67"/>
                </a:cxn>
                <a:cxn ang="T132">
                  <a:pos x="T68" y="T69"/>
                </a:cxn>
                <a:cxn ang="T133">
                  <a:pos x="T70" y="T71"/>
                </a:cxn>
                <a:cxn ang="T134">
                  <a:pos x="T72" y="T73"/>
                </a:cxn>
                <a:cxn ang="T135">
                  <a:pos x="T74" y="T75"/>
                </a:cxn>
                <a:cxn ang="T136">
                  <a:pos x="T76" y="T77"/>
                </a:cxn>
                <a:cxn ang="T137">
                  <a:pos x="T78" y="T79"/>
                </a:cxn>
                <a:cxn ang="T138">
                  <a:pos x="T80" y="T81"/>
                </a:cxn>
                <a:cxn ang="T139">
                  <a:pos x="T82" y="T83"/>
                </a:cxn>
                <a:cxn ang="T140">
                  <a:pos x="T84" y="T85"/>
                </a:cxn>
                <a:cxn ang="T141">
                  <a:pos x="T86" y="T87"/>
                </a:cxn>
                <a:cxn ang="T142">
                  <a:pos x="T88" y="T89"/>
                </a:cxn>
                <a:cxn ang="T143">
                  <a:pos x="T90" y="T91"/>
                </a:cxn>
                <a:cxn ang="T144">
                  <a:pos x="T92" y="T93"/>
                </a:cxn>
                <a:cxn ang="T145">
                  <a:pos x="T94" y="T95"/>
                </a:cxn>
                <a:cxn ang="T146">
                  <a:pos x="T96" y="T97"/>
                </a:cxn>
              </a:cxnLst>
              <a:rect l="T147" t="T148" r="T149" b="T150"/>
              <a:pathLst>
                <a:path w="3560387" h="6001569">
                  <a:moveTo>
                    <a:pt x="28925" y="1128680"/>
                  </a:moveTo>
                  <a:lnTo>
                    <a:pt x="112277" y="1133748"/>
                  </a:lnTo>
                  <a:lnTo>
                    <a:pt x="216203" y="1139923"/>
                  </a:lnTo>
                  <a:lnTo>
                    <a:pt x="329214" y="1202425"/>
                  </a:lnTo>
                  <a:lnTo>
                    <a:pt x="229286" y="1277276"/>
                  </a:lnTo>
                  <a:lnTo>
                    <a:pt x="315588" y="1335781"/>
                  </a:lnTo>
                  <a:lnTo>
                    <a:pt x="238370" y="1417540"/>
                  </a:lnTo>
                  <a:lnTo>
                    <a:pt x="247454" y="1562890"/>
                  </a:lnTo>
                  <a:lnTo>
                    <a:pt x="165695" y="1630478"/>
                  </a:lnTo>
                  <a:lnTo>
                    <a:pt x="138987" y="1745855"/>
                  </a:lnTo>
                  <a:lnTo>
                    <a:pt x="182776" y="1828892"/>
                  </a:lnTo>
                  <a:lnTo>
                    <a:pt x="265623" y="1906653"/>
                  </a:lnTo>
                  <a:lnTo>
                    <a:pt x="328670" y="1892482"/>
                  </a:lnTo>
                  <a:lnTo>
                    <a:pt x="428598" y="1829436"/>
                  </a:lnTo>
                  <a:cubicBezTo>
                    <a:pt x="428235" y="1858203"/>
                    <a:pt x="427873" y="1886971"/>
                    <a:pt x="427510" y="1915738"/>
                  </a:cubicBezTo>
                  <a:lnTo>
                    <a:pt x="368461" y="1952076"/>
                  </a:lnTo>
                  <a:lnTo>
                    <a:pt x="387174" y="2089618"/>
                  </a:lnTo>
                  <a:lnTo>
                    <a:pt x="500729" y="2084532"/>
                  </a:lnTo>
                  <a:lnTo>
                    <a:pt x="531981" y="2146845"/>
                  </a:lnTo>
                  <a:lnTo>
                    <a:pt x="449677" y="2264398"/>
                  </a:lnTo>
                  <a:lnTo>
                    <a:pt x="591029" y="2396121"/>
                  </a:lnTo>
                  <a:lnTo>
                    <a:pt x="497487" y="2458246"/>
                  </a:lnTo>
                  <a:cubicBezTo>
                    <a:pt x="496588" y="2554295"/>
                    <a:pt x="491456" y="2506292"/>
                    <a:pt x="490557" y="2602341"/>
                  </a:cubicBezTo>
                  <a:cubicBezTo>
                    <a:pt x="489095" y="2635867"/>
                    <a:pt x="554691" y="2649761"/>
                    <a:pt x="554691" y="2669929"/>
                  </a:cubicBezTo>
                  <a:lnTo>
                    <a:pt x="490556" y="2723347"/>
                  </a:lnTo>
                  <a:lnTo>
                    <a:pt x="571772" y="2845442"/>
                  </a:lnTo>
                  <a:lnTo>
                    <a:pt x="627578" y="2899758"/>
                  </a:lnTo>
                  <a:lnTo>
                    <a:pt x="572860" y="2990249"/>
                  </a:lnTo>
                  <a:lnTo>
                    <a:pt x="590485" y="3052750"/>
                  </a:lnTo>
                  <a:lnTo>
                    <a:pt x="535978" y="3134509"/>
                  </a:lnTo>
                  <a:lnTo>
                    <a:pt x="502551" y="3182836"/>
                  </a:lnTo>
                  <a:lnTo>
                    <a:pt x="575226" y="3331096"/>
                  </a:lnTo>
                  <a:lnTo>
                    <a:pt x="647901" y="3380516"/>
                  </a:lnTo>
                  <a:lnTo>
                    <a:pt x="775082" y="3507697"/>
                  </a:lnTo>
                  <a:lnTo>
                    <a:pt x="833587" y="3662131"/>
                  </a:lnTo>
                  <a:lnTo>
                    <a:pt x="855753" y="3741714"/>
                  </a:lnTo>
                  <a:lnTo>
                    <a:pt x="929517" y="3879068"/>
                  </a:lnTo>
                  <a:lnTo>
                    <a:pt x="829589" y="3905233"/>
                  </a:lnTo>
                  <a:lnTo>
                    <a:pt x="825590" y="4054581"/>
                  </a:lnTo>
                  <a:lnTo>
                    <a:pt x="744919" y="4141426"/>
                  </a:lnTo>
                  <a:lnTo>
                    <a:pt x="604656" y="4119259"/>
                  </a:lnTo>
                  <a:lnTo>
                    <a:pt x="513812" y="4239178"/>
                  </a:lnTo>
                  <a:lnTo>
                    <a:pt x="482561" y="4379441"/>
                  </a:lnTo>
                  <a:lnTo>
                    <a:pt x="386653" y="4514998"/>
                  </a:lnTo>
                  <a:lnTo>
                    <a:pt x="324128" y="4608372"/>
                  </a:lnTo>
                  <a:lnTo>
                    <a:pt x="356468" y="4829307"/>
                  </a:lnTo>
                  <a:lnTo>
                    <a:pt x="269622" y="4873641"/>
                  </a:lnTo>
                  <a:lnTo>
                    <a:pt x="334280" y="5014217"/>
                  </a:lnTo>
                  <a:lnTo>
                    <a:pt x="360111" y="5103661"/>
                  </a:lnTo>
                  <a:lnTo>
                    <a:pt x="453131" y="5162166"/>
                  </a:lnTo>
                  <a:lnTo>
                    <a:pt x="606477" y="5193417"/>
                  </a:lnTo>
                  <a:lnTo>
                    <a:pt x="714402" y="5202501"/>
                  </a:lnTo>
                  <a:lnTo>
                    <a:pt x="809243" y="5311514"/>
                  </a:lnTo>
                  <a:lnTo>
                    <a:pt x="949507" y="5301341"/>
                  </a:lnTo>
                  <a:lnTo>
                    <a:pt x="1021094" y="5346763"/>
                  </a:lnTo>
                  <a:lnTo>
                    <a:pt x="1061429" y="5492113"/>
                  </a:lnTo>
                  <a:lnTo>
                    <a:pt x="1039262" y="5600037"/>
                  </a:lnTo>
                  <a:lnTo>
                    <a:pt x="1066516" y="5680708"/>
                  </a:lnTo>
                  <a:lnTo>
                    <a:pt x="1025092" y="5766465"/>
                  </a:lnTo>
                  <a:lnTo>
                    <a:pt x="1139191" y="5870390"/>
                  </a:lnTo>
                  <a:lnTo>
                    <a:pt x="1265283" y="5874388"/>
                  </a:lnTo>
                  <a:lnTo>
                    <a:pt x="1251113" y="5765376"/>
                  </a:lnTo>
                  <a:lnTo>
                    <a:pt x="1236942" y="5652365"/>
                  </a:lnTo>
                  <a:lnTo>
                    <a:pt x="1377206" y="5689791"/>
                  </a:lnTo>
                  <a:lnTo>
                    <a:pt x="1554540" y="5658540"/>
                  </a:lnTo>
                  <a:lnTo>
                    <a:pt x="1689718" y="5713046"/>
                  </a:lnTo>
                  <a:lnTo>
                    <a:pt x="1806726" y="5731215"/>
                  </a:lnTo>
                  <a:lnTo>
                    <a:pt x="1806726" y="5876564"/>
                  </a:lnTo>
                  <a:cubicBezTo>
                    <a:pt x="1806482" y="5918232"/>
                    <a:pt x="1806237" y="5959901"/>
                    <a:pt x="1805993" y="6001569"/>
                  </a:cubicBezTo>
                  <a:lnTo>
                    <a:pt x="1977508" y="5951061"/>
                  </a:lnTo>
                  <a:lnTo>
                    <a:pt x="2145758" y="5875476"/>
                  </a:lnTo>
                  <a:lnTo>
                    <a:pt x="2286021" y="5789719"/>
                  </a:lnTo>
                  <a:lnTo>
                    <a:pt x="2208260" y="5935069"/>
                  </a:lnTo>
                  <a:lnTo>
                    <a:pt x="2362695" y="5911814"/>
                  </a:lnTo>
                  <a:lnTo>
                    <a:pt x="2508044" y="5866392"/>
                  </a:lnTo>
                  <a:lnTo>
                    <a:pt x="2548380" y="5744297"/>
                  </a:lnTo>
                  <a:lnTo>
                    <a:pt x="2461534" y="5713046"/>
                  </a:lnTo>
                  <a:lnTo>
                    <a:pt x="2475705" y="5594949"/>
                  </a:lnTo>
                  <a:lnTo>
                    <a:pt x="2615969" y="5518276"/>
                  </a:lnTo>
                  <a:lnTo>
                    <a:pt x="2734065" y="5487025"/>
                  </a:lnTo>
                  <a:lnTo>
                    <a:pt x="2723893" y="5378012"/>
                  </a:lnTo>
                  <a:lnTo>
                    <a:pt x="2869243" y="5401267"/>
                  </a:lnTo>
                  <a:lnTo>
                    <a:pt x="3023253" y="5343826"/>
                  </a:lnTo>
                  <a:lnTo>
                    <a:pt x="3188882" y="5333008"/>
                  </a:lnTo>
                  <a:lnTo>
                    <a:pt x="3086179" y="5162519"/>
                  </a:lnTo>
                  <a:lnTo>
                    <a:pt x="3100350" y="5055328"/>
                  </a:lnTo>
                  <a:lnTo>
                    <a:pt x="3027675" y="4905980"/>
                  </a:lnTo>
                  <a:lnTo>
                    <a:pt x="2996424" y="4730467"/>
                  </a:lnTo>
                  <a:lnTo>
                    <a:pt x="3000422" y="4612370"/>
                  </a:lnTo>
                  <a:lnTo>
                    <a:pt x="3049842" y="4490276"/>
                  </a:lnTo>
                  <a:lnTo>
                    <a:pt x="3177023" y="4495362"/>
                  </a:lnTo>
                  <a:lnTo>
                    <a:pt x="3241702" y="4436858"/>
                  </a:lnTo>
                  <a:lnTo>
                    <a:pt x="3208274" y="4330022"/>
                  </a:lnTo>
                  <a:lnTo>
                    <a:pt x="3149770" y="4222097"/>
                  </a:lnTo>
                  <a:lnTo>
                    <a:pt x="3068011" y="4171589"/>
                  </a:lnTo>
                  <a:lnTo>
                    <a:pt x="3027675" y="4018243"/>
                  </a:lnTo>
                  <a:lnTo>
                    <a:pt x="3150858" y="3915405"/>
                  </a:lnTo>
                  <a:lnTo>
                    <a:pt x="3291122" y="3793310"/>
                  </a:lnTo>
                  <a:lnTo>
                    <a:pt x="3426299" y="3734806"/>
                  </a:lnTo>
                  <a:lnTo>
                    <a:pt x="3534223" y="3658133"/>
                  </a:lnTo>
                  <a:lnTo>
                    <a:pt x="3547304" y="3559293"/>
                  </a:lnTo>
                  <a:lnTo>
                    <a:pt x="3505881" y="3331101"/>
                  </a:lnTo>
                  <a:lnTo>
                    <a:pt x="3464457" y="3245343"/>
                  </a:lnTo>
                  <a:lnTo>
                    <a:pt x="3446288" y="3118162"/>
                  </a:lnTo>
                  <a:lnTo>
                    <a:pt x="3528048" y="3091997"/>
                  </a:lnTo>
                  <a:lnTo>
                    <a:pt x="3560387" y="2986983"/>
                  </a:lnTo>
                  <a:lnTo>
                    <a:pt x="3411039" y="2964816"/>
                  </a:lnTo>
                  <a:lnTo>
                    <a:pt x="3292943" y="2951734"/>
                  </a:lnTo>
                  <a:lnTo>
                    <a:pt x="3183930" y="2788215"/>
                  </a:lnTo>
                  <a:lnTo>
                    <a:pt x="3234438" y="2703546"/>
                  </a:lnTo>
                  <a:lnTo>
                    <a:pt x="3179932" y="2608704"/>
                  </a:lnTo>
                  <a:lnTo>
                    <a:pt x="3229352" y="2437189"/>
                  </a:lnTo>
                  <a:lnTo>
                    <a:pt x="3317286" y="2356518"/>
                  </a:lnTo>
                  <a:lnTo>
                    <a:pt x="3162852" y="2141758"/>
                  </a:lnTo>
                  <a:lnTo>
                    <a:pt x="3058925" y="2006581"/>
                  </a:lnTo>
                  <a:lnTo>
                    <a:pt x="2986914" y="1900856"/>
                  </a:lnTo>
                  <a:lnTo>
                    <a:pt x="2958997" y="1752219"/>
                  </a:lnTo>
                  <a:lnTo>
                    <a:pt x="2982252" y="1607957"/>
                  </a:lnTo>
                  <a:lnTo>
                    <a:pt x="2935156" y="1462713"/>
                  </a:lnTo>
                  <a:lnTo>
                    <a:pt x="2766404" y="1281274"/>
                  </a:lnTo>
                  <a:lnTo>
                    <a:pt x="2567636" y="1109760"/>
                  </a:lnTo>
                  <a:lnTo>
                    <a:pt x="2449539" y="960412"/>
                  </a:lnTo>
                  <a:lnTo>
                    <a:pt x="2396901" y="881160"/>
                  </a:lnTo>
                  <a:lnTo>
                    <a:pt x="2278024" y="748561"/>
                  </a:lnTo>
                  <a:lnTo>
                    <a:pt x="2294371" y="595215"/>
                  </a:lnTo>
                  <a:lnTo>
                    <a:pt x="2176275" y="510546"/>
                  </a:lnTo>
                  <a:lnTo>
                    <a:pt x="2030925" y="524717"/>
                  </a:lnTo>
                  <a:lnTo>
                    <a:pt x="1968422" y="424789"/>
                  </a:lnTo>
                  <a:lnTo>
                    <a:pt x="1829247" y="376457"/>
                  </a:lnTo>
                  <a:lnTo>
                    <a:pt x="1630479" y="203854"/>
                  </a:lnTo>
                  <a:lnTo>
                    <a:pt x="1499300" y="177689"/>
                  </a:lnTo>
                  <a:lnTo>
                    <a:pt x="1395374" y="0"/>
                  </a:lnTo>
                  <a:lnTo>
                    <a:pt x="1292536" y="5087"/>
                  </a:lnTo>
                  <a:lnTo>
                    <a:pt x="1188209" y="65813"/>
                  </a:lnTo>
                  <a:lnTo>
                    <a:pt x="1080685" y="145348"/>
                  </a:lnTo>
                  <a:lnTo>
                    <a:pt x="1000014" y="185685"/>
                  </a:lnTo>
                  <a:lnTo>
                    <a:pt x="828499" y="198766"/>
                  </a:lnTo>
                  <a:lnTo>
                    <a:pt x="737656" y="271441"/>
                  </a:lnTo>
                  <a:lnTo>
                    <a:pt x="666069" y="230017"/>
                  </a:lnTo>
                  <a:lnTo>
                    <a:pt x="553058" y="339028"/>
                  </a:lnTo>
                  <a:lnTo>
                    <a:pt x="549060" y="420788"/>
                  </a:lnTo>
                  <a:lnTo>
                    <a:pt x="440048" y="406617"/>
                  </a:lnTo>
                  <a:lnTo>
                    <a:pt x="364463" y="474206"/>
                  </a:lnTo>
                  <a:lnTo>
                    <a:pt x="265623" y="532710"/>
                  </a:lnTo>
                  <a:lnTo>
                    <a:pt x="160609" y="604296"/>
                  </a:lnTo>
                  <a:lnTo>
                    <a:pt x="99928" y="734387"/>
                  </a:lnTo>
                  <a:lnTo>
                    <a:pt x="79938" y="892819"/>
                  </a:lnTo>
                  <a:lnTo>
                    <a:pt x="0" y="1018911"/>
                  </a:lnTo>
                  <a:lnTo>
                    <a:pt x="28925" y="1128680"/>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83" name="Freeform 449">
              <a:extLst>
                <a:ext uri="{FF2B5EF4-FFF2-40B4-BE49-F238E27FC236}">
                  <a16:creationId xmlns:a16="http://schemas.microsoft.com/office/drawing/2014/main" id="{829AC18F-9D5C-4434-ACCF-B432CC6D5EE1}"/>
                </a:ext>
              </a:extLst>
            </p:cNvPr>
            <p:cNvSpPr>
              <a:spLocks noChangeAspect="1"/>
            </p:cNvSpPr>
            <p:nvPr/>
          </p:nvSpPr>
          <p:spPr bwMode="auto">
            <a:xfrm>
              <a:off x="4491076" y="3881561"/>
              <a:ext cx="7809" cy="10932"/>
            </a:xfrm>
            <a:custGeom>
              <a:avLst/>
              <a:gdLst>
                <a:gd name="T0" fmla="*/ 0 w 125"/>
                <a:gd name="T1" fmla="*/ 2147483647 h 187"/>
                <a:gd name="T2" fmla="*/ 2147483647 w 125"/>
                <a:gd name="T3" fmla="*/ 2147483647 h 187"/>
                <a:gd name="T4" fmla="*/ 2147483647 w 125"/>
                <a:gd name="T5" fmla="*/ 2147483647 h 187"/>
                <a:gd name="T6" fmla="*/ 2147483647 w 125"/>
                <a:gd name="T7" fmla="*/ 2147483647 h 187"/>
                <a:gd name="T8" fmla="*/ 2147483647 w 125"/>
                <a:gd name="T9" fmla="*/ 2147483647 h 187"/>
                <a:gd name="T10" fmla="*/ 2147483647 w 125"/>
                <a:gd name="T11" fmla="*/ 2147483647 h 187"/>
                <a:gd name="T12" fmla="*/ 2147483647 w 125"/>
                <a:gd name="T13" fmla="*/ 0 h 187"/>
                <a:gd name="T14" fmla="*/ 0 w 125"/>
                <a:gd name="T15" fmla="*/ 2147483647 h 187"/>
                <a:gd name="T16" fmla="*/ 0 60000 65536"/>
                <a:gd name="T17" fmla="*/ 0 60000 65536"/>
                <a:gd name="T18" fmla="*/ 0 60000 65536"/>
                <a:gd name="T19" fmla="*/ 0 60000 65536"/>
                <a:gd name="T20" fmla="*/ 0 60000 65536"/>
                <a:gd name="T21" fmla="*/ 0 60000 65536"/>
                <a:gd name="T22" fmla="*/ 0 60000 65536"/>
                <a:gd name="T23" fmla="*/ 0 60000 65536"/>
                <a:gd name="T24" fmla="*/ 0 w 125"/>
                <a:gd name="T25" fmla="*/ 0 h 187"/>
                <a:gd name="T26" fmla="*/ 125 w 125"/>
                <a:gd name="T27" fmla="*/ 187 h 187"/>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5" h="187">
                  <a:moveTo>
                    <a:pt x="0" y="33"/>
                  </a:moveTo>
                  <a:lnTo>
                    <a:pt x="7" y="103"/>
                  </a:lnTo>
                  <a:lnTo>
                    <a:pt x="14" y="187"/>
                  </a:lnTo>
                  <a:lnTo>
                    <a:pt x="86" y="173"/>
                  </a:lnTo>
                  <a:lnTo>
                    <a:pt x="115" y="110"/>
                  </a:lnTo>
                  <a:lnTo>
                    <a:pt x="125" y="24"/>
                  </a:lnTo>
                  <a:lnTo>
                    <a:pt x="53" y="0"/>
                  </a:lnTo>
                  <a:lnTo>
                    <a:pt x="0" y="33"/>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84" name="Freeform 30">
              <a:extLst>
                <a:ext uri="{FF2B5EF4-FFF2-40B4-BE49-F238E27FC236}">
                  <a16:creationId xmlns:a16="http://schemas.microsoft.com/office/drawing/2014/main" id="{84A4536D-DB00-43A3-ADAF-A17534FD2B25}"/>
                </a:ext>
              </a:extLst>
            </p:cNvPr>
            <p:cNvSpPr>
              <a:spLocks/>
            </p:cNvSpPr>
            <p:nvPr/>
          </p:nvSpPr>
          <p:spPr bwMode="auto">
            <a:xfrm>
              <a:off x="5331256" y="3375578"/>
              <a:ext cx="132743" cy="153044"/>
            </a:xfrm>
            <a:custGeom>
              <a:avLst/>
              <a:gdLst>
                <a:gd name="T0" fmla="*/ 0 w 1135"/>
                <a:gd name="T1" fmla="*/ 2147483647 h 1311"/>
                <a:gd name="T2" fmla="*/ 2147483647 w 1135"/>
                <a:gd name="T3" fmla="*/ 2147483647 h 1311"/>
                <a:gd name="T4" fmla="*/ 2147483647 w 1135"/>
                <a:gd name="T5" fmla="*/ 2147483647 h 1311"/>
                <a:gd name="T6" fmla="*/ 2147483647 w 1135"/>
                <a:gd name="T7" fmla="*/ 2147483647 h 1311"/>
                <a:gd name="T8" fmla="*/ 2147483647 w 1135"/>
                <a:gd name="T9" fmla="*/ 2147483647 h 1311"/>
                <a:gd name="T10" fmla="*/ 2147483647 w 1135"/>
                <a:gd name="T11" fmla="*/ 2147483647 h 1311"/>
                <a:gd name="T12" fmla="*/ 2147483647 w 1135"/>
                <a:gd name="T13" fmla="*/ 2147483647 h 1311"/>
                <a:gd name="T14" fmla="*/ 2147483647 w 1135"/>
                <a:gd name="T15" fmla="*/ 2147483647 h 1311"/>
                <a:gd name="T16" fmla="*/ 2147483647 w 1135"/>
                <a:gd name="T17" fmla="*/ 2147483647 h 1311"/>
                <a:gd name="T18" fmla="*/ 2147483647 w 1135"/>
                <a:gd name="T19" fmla="*/ 2147483647 h 1311"/>
                <a:gd name="T20" fmla="*/ 2147483647 w 1135"/>
                <a:gd name="T21" fmla="*/ 2147483647 h 1311"/>
                <a:gd name="T22" fmla="*/ 2147483647 w 1135"/>
                <a:gd name="T23" fmla="*/ 2147483647 h 1311"/>
                <a:gd name="T24" fmla="*/ 2147483647 w 1135"/>
                <a:gd name="T25" fmla="*/ 2147483647 h 1311"/>
                <a:gd name="T26" fmla="*/ 2147483647 w 1135"/>
                <a:gd name="T27" fmla="*/ 2147483647 h 1311"/>
                <a:gd name="T28" fmla="*/ 2147483647 w 1135"/>
                <a:gd name="T29" fmla="*/ 2147483647 h 1311"/>
                <a:gd name="T30" fmla="*/ 2147483647 w 1135"/>
                <a:gd name="T31" fmla="*/ 2147483647 h 1311"/>
                <a:gd name="T32" fmla="*/ 2147483647 w 1135"/>
                <a:gd name="T33" fmla="*/ 2147483647 h 1311"/>
                <a:gd name="T34" fmla="*/ 2147483647 w 1135"/>
                <a:gd name="T35" fmla="*/ 2147483647 h 1311"/>
                <a:gd name="T36" fmla="*/ 2147483647 w 1135"/>
                <a:gd name="T37" fmla="*/ 2147483647 h 1311"/>
                <a:gd name="T38" fmla="*/ 2147483647 w 1135"/>
                <a:gd name="T39" fmla="*/ 2147483647 h 1311"/>
                <a:gd name="T40" fmla="*/ 2147483647 w 1135"/>
                <a:gd name="T41" fmla="*/ 2147483647 h 1311"/>
                <a:gd name="T42" fmla="*/ 2147483647 w 1135"/>
                <a:gd name="T43" fmla="*/ 2147483647 h 1311"/>
                <a:gd name="T44" fmla="*/ 2147483647 w 1135"/>
                <a:gd name="T45" fmla="*/ 2147483647 h 1311"/>
                <a:gd name="T46" fmla="*/ 2147483647 w 1135"/>
                <a:gd name="T47" fmla="*/ 2147483647 h 1311"/>
                <a:gd name="T48" fmla="*/ 2147483647 w 1135"/>
                <a:gd name="T49" fmla="*/ 0 h 1311"/>
                <a:gd name="T50" fmla="*/ 2147483647 w 1135"/>
                <a:gd name="T51" fmla="*/ 2147483647 h 1311"/>
                <a:gd name="T52" fmla="*/ 2147483647 w 1135"/>
                <a:gd name="T53" fmla="*/ 2147483647 h 1311"/>
                <a:gd name="T54" fmla="*/ 2147483647 w 1135"/>
                <a:gd name="T55" fmla="*/ 2147483647 h 1311"/>
                <a:gd name="T56" fmla="*/ 2147483647 w 1135"/>
                <a:gd name="T57" fmla="*/ 2147483647 h 1311"/>
                <a:gd name="T58" fmla="*/ 2147483647 w 1135"/>
                <a:gd name="T59" fmla="*/ 2147483647 h 1311"/>
                <a:gd name="T60" fmla="*/ 2147483647 w 1135"/>
                <a:gd name="T61" fmla="*/ 2147483647 h 1311"/>
                <a:gd name="T62" fmla="*/ 2147483647 w 1135"/>
                <a:gd name="T63" fmla="*/ 2147483647 h 1311"/>
                <a:gd name="T64" fmla="*/ 2147483647 w 1135"/>
                <a:gd name="T65" fmla="*/ 2147483647 h 1311"/>
                <a:gd name="T66" fmla="*/ 2147483647 w 1135"/>
                <a:gd name="T67" fmla="*/ 2147483647 h 1311"/>
                <a:gd name="T68" fmla="*/ 2147483647 w 1135"/>
                <a:gd name="T69" fmla="*/ 2147483647 h 1311"/>
                <a:gd name="T70" fmla="*/ 2147483647 w 1135"/>
                <a:gd name="T71" fmla="*/ 2147483647 h 1311"/>
                <a:gd name="T72" fmla="*/ 0 w 1135"/>
                <a:gd name="T73" fmla="*/ 2147483647 h 1311"/>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w 1135"/>
                <a:gd name="T112" fmla="*/ 0 h 1311"/>
                <a:gd name="T113" fmla="*/ 1132 w 1135"/>
                <a:gd name="T114" fmla="*/ 1257 h 1311"/>
              </a:gdLst>
              <a:ahLst/>
              <a:cxnLst>
                <a:cxn ang="T74">
                  <a:pos x="T0" y="T1"/>
                </a:cxn>
                <a:cxn ang="T75">
                  <a:pos x="T2" y="T3"/>
                </a:cxn>
                <a:cxn ang="T76">
                  <a:pos x="T4" y="T5"/>
                </a:cxn>
                <a:cxn ang="T77">
                  <a:pos x="T6" y="T7"/>
                </a:cxn>
                <a:cxn ang="T78">
                  <a:pos x="T8" y="T9"/>
                </a:cxn>
                <a:cxn ang="T79">
                  <a:pos x="T10" y="T11"/>
                </a:cxn>
                <a:cxn ang="T80">
                  <a:pos x="T12" y="T13"/>
                </a:cxn>
                <a:cxn ang="T81">
                  <a:pos x="T14" y="T15"/>
                </a:cxn>
                <a:cxn ang="T82">
                  <a:pos x="T16" y="T17"/>
                </a:cxn>
                <a:cxn ang="T83">
                  <a:pos x="T18" y="T19"/>
                </a:cxn>
                <a:cxn ang="T84">
                  <a:pos x="T20" y="T21"/>
                </a:cxn>
                <a:cxn ang="T85">
                  <a:pos x="T22" y="T23"/>
                </a:cxn>
                <a:cxn ang="T86">
                  <a:pos x="T24" y="T25"/>
                </a:cxn>
                <a:cxn ang="T87">
                  <a:pos x="T26" y="T27"/>
                </a:cxn>
                <a:cxn ang="T88">
                  <a:pos x="T28" y="T29"/>
                </a:cxn>
                <a:cxn ang="T89">
                  <a:pos x="T30" y="T31"/>
                </a:cxn>
                <a:cxn ang="T90">
                  <a:pos x="T32" y="T33"/>
                </a:cxn>
                <a:cxn ang="T91">
                  <a:pos x="T34" y="T35"/>
                </a:cxn>
                <a:cxn ang="T92">
                  <a:pos x="T36" y="T37"/>
                </a:cxn>
                <a:cxn ang="T93">
                  <a:pos x="T38" y="T39"/>
                </a:cxn>
                <a:cxn ang="T94">
                  <a:pos x="T40" y="T41"/>
                </a:cxn>
                <a:cxn ang="T95">
                  <a:pos x="T42" y="T43"/>
                </a:cxn>
                <a:cxn ang="T96">
                  <a:pos x="T44" y="T45"/>
                </a:cxn>
                <a:cxn ang="T97">
                  <a:pos x="T46" y="T47"/>
                </a:cxn>
                <a:cxn ang="T98">
                  <a:pos x="T48" y="T49"/>
                </a:cxn>
                <a:cxn ang="T99">
                  <a:pos x="T50" y="T51"/>
                </a:cxn>
                <a:cxn ang="T100">
                  <a:pos x="T52" y="T53"/>
                </a:cxn>
                <a:cxn ang="T101">
                  <a:pos x="T54" y="T55"/>
                </a:cxn>
                <a:cxn ang="T102">
                  <a:pos x="T56" y="T57"/>
                </a:cxn>
                <a:cxn ang="T103">
                  <a:pos x="T58" y="T59"/>
                </a:cxn>
                <a:cxn ang="T104">
                  <a:pos x="T60" y="T61"/>
                </a:cxn>
                <a:cxn ang="T105">
                  <a:pos x="T62" y="T63"/>
                </a:cxn>
                <a:cxn ang="T106">
                  <a:pos x="T64" y="T65"/>
                </a:cxn>
                <a:cxn ang="T107">
                  <a:pos x="T66" y="T67"/>
                </a:cxn>
                <a:cxn ang="T108">
                  <a:pos x="T68" y="T69"/>
                </a:cxn>
                <a:cxn ang="T109">
                  <a:pos x="T70" y="T71"/>
                </a:cxn>
                <a:cxn ang="T110">
                  <a:pos x="T72" y="T73"/>
                </a:cxn>
              </a:cxnLst>
              <a:rect l="T111" t="T112" r="T113" b="T114"/>
              <a:pathLst>
                <a:path w="1135" h="1311">
                  <a:moveTo>
                    <a:pt x="0" y="960"/>
                  </a:moveTo>
                  <a:lnTo>
                    <a:pt x="57" y="1153"/>
                  </a:lnTo>
                  <a:lnTo>
                    <a:pt x="107" y="1221"/>
                  </a:lnTo>
                  <a:lnTo>
                    <a:pt x="154" y="1311"/>
                  </a:lnTo>
                  <a:lnTo>
                    <a:pt x="274" y="1309"/>
                  </a:lnTo>
                  <a:lnTo>
                    <a:pt x="384" y="1230"/>
                  </a:lnTo>
                  <a:lnTo>
                    <a:pt x="463" y="1183"/>
                  </a:lnTo>
                  <a:lnTo>
                    <a:pt x="495" y="1120"/>
                  </a:lnTo>
                  <a:lnTo>
                    <a:pt x="637" y="1105"/>
                  </a:lnTo>
                  <a:lnTo>
                    <a:pt x="708" y="995"/>
                  </a:lnTo>
                  <a:lnTo>
                    <a:pt x="787" y="940"/>
                  </a:lnTo>
                  <a:lnTo>
                    <a:pt x="850" y="932"/>
                  </a:lnTo>
                  <a:lnTo>
                    <a:pt x="803" y="822"/>
                  </a:lnTo>
                  <a:lnTo>
                    <a:pt x="811" y="735"/>
                  </a:lnTo>
                  <a:lnTo>
                    <a:pt x="882" y="696"/>
                  </a:lnTo>
                  <a:lnTo>
                    <a:pt x="993" y="681"/>
                  </a:lnTo>
                  <a:lnTo>
                    <a:pt x="1072" y="571"/>
                  </a:lnTo>
                  <a:lnTo>
                    <a:pt x="1127" y="500"/>
                  </a:lnTo>
                  <a:lnTo>
                    <a:pt x="1135" y="406"/>
                  </a:lnTo>
                  <a:lnTo>
                    <a:pt x="1056" y="343"/>
                  </a:lnTo>
                  <a:lnTo>
                    <a:pt x="1017" y="249"/>
                  </a:lnTo>
                  <a:lnTo>
                    <a:pt x="937" y="194"/>
                  </a:lnTo>
                  <a:lnTo>
                    <a:pt x="819" y="202"/>
                  </a:lnTo>
                  <a:lnTo>
                    <a:pt x="724" y="139"/>
                  </a:lnTo>
                  <a:lnTo>
                    <a:pt x="630" y="76"/>
                  </a:lnTo>
                  <a:lnTo>
                    <a:pt x="632" y="9"/>
                  </a:lnTo>
                  <a:lnTo>
                    <a:pt x="617" y="1"/>
                  </a:lnTo>
                  <a:lnTo>
                    <a:pt x="599" y="27"/>
                  </a:lnTo>
                  <a:lnTo>
                    <a:pt x="584" y="37"/>
                  </a:lnTo>
                  <a:lnTo>
                    <a:pt x="571" y="24"/>
                  </a:lnTo>
                  <a:lnTo>
                    <a:pt x="571" y="0"/>
                  </a:lnTo>
                  <a:lnTo>
                    <a:pt x="544" y="10"/>
                  </a:lnTo>
                  <a:lnTo>
                    <a:pt x="550" y="45"/>
                  </a:lnTo>
                  <a:lnTo>
                    <a:pt x="545" y="66"/>
                  </a:lnTo>
                  <a:lnTo>
                    <a:pt x="542" y="100"/>
                  </a:lnTo>
                  <a:lnTo>
                    <a:pt x="495" y="186"/>
                  </a:lnTo>
                  <a:lnTo>
                    <a:pt x="495" y="272"/>
                  </a:lnTo>
                  <a:lnTo>
                    <a:pt x="471" y="343"/>
                  </a:lnTo>
                  <a:lnTo>
                    <a:pt x="487" y="402"/>
                  </a:lnTo>
                  <a:lnTo>
                    <a:pt x="543" y="511"/>
                  </a:lnTo>
                  <a:lnTo>
                    <a:pt x="492" y="611"/>
                  </a:lnTo>
                  <a:lnTo>
                    <a:pt x="418" y="706"/>
                  </a:lnTo>
                  <a:lnTo>
                    <a:pt x="373" y="817"/>
                  </a:lnTo>
                  <a:lnTo>
                    <a:pt x="300" y="888"/>
                  </a:lnTo>
                  <a:lnTo>
                    <a:pt x="141" y="949"/>
                  </a:lnTo>
                  <a:lnTo>
                    <a:pt x="0" y="960"/>
                  </a:lnTo>
                  <a:close/>
                </a:path>
              </a:pathLst>
            </a:custGeom>
            <a:solidFill>
              <a:srgbClr val="FF003C"/>
            </a:solid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sp>
          <p:nvSpPr>
            <p:cNvPr id="285" name="Freeform 95">
              <a:extLst>
                <a:ext uri="{FF2B5EF4-FFF2-40B4-BE49-F238E27FC236}">
                  <a16:creationId xmlns:a16="http://schemas.microsoft.com/office/drawing/2014/main" id="{C0BE8C42-1E59-4A8E-B5C4-138BC824CE5A}"/>
                </a:ext>
              </a:extLst>
            </p:cNvPr>
            <p:cNvSpPr>
              <a:spLocks noChangeAspect="1"/>
            </p:cNvSpPr>
            <p:nvPr/>
          </p:nvSpPr>
          <p:spPr bwMode="auto">
            <a:xfrm>
              <a:off x="5399970" y="3350591"/>
              <a:ext cx="6247" cy="12493"/>
            </a:xfrm>
            <a:custGeom>
              <a:avLst/>
              <a:gdLst>
                <a:gd name="T0" fmla="*/ 160823448 w 55"/>
                <a:gd name="T1" fmla="*/ 0 h 108"/>
                <a:gd name="T2" fmla="*/ 139655781 w 55"/>
                <a:gd name="T3" fmla="*/ 128047515 h 108"/>
                <a:gd name="T4" fmla="*/ 152359129 w 55"/>
                <a:gd name="T5" fmla="*/ 260367756 h 108"/>
                <a:gd name="T6" fmla="*/ 160823448 w 55"/>
                <a:gd name="T7" fmla="*/ 362805721 h 108"/>
                <a:gd name="T8" fmla="*/ 25393188 w 55"/>
                <a:gd name="T9" fmla="*/ 358546635 h 108"/>
                <a:gd name="T10" fmla="*/ 0 w 55"/>
                <a:gd name="T11" fmla="*/ 196343999 h 108"/>
                <a:gd name="T12" fmla="*/ 59250811 w 55"/>
                <a:gd name="T13" fmla="*/ 25609432 h 108"/>
                <a:gd name="T14" fmla="*/ 160823448 w 55"/>
                <a:gd name="T15" fmla="*/ 0 h 108"/>
                <a:gd name="T16" fmla="*/ 0 60000 65536"/>
                <a:gd name="T17" fmla="*/ 0 60000 65536"/>
                <a:gd name="T18" fmla="*/ 0 60000 65536"/>
                <a:gd name="T19" fmla="*/ 0 60000 65536"/>
                <a:gd name="T20" fmla="*/ 0 60000 65536"/>
                <a:gd name="T21" fmla="*/ 0 60000 65536"/>
                <a:gd name="T22" fmla="*/ 0 60000 65536"/>
                <a:gd name="T23" fmla="*/ 0 60000 65536"/>
                <a:gd name="T24" fmla="*/ 0 w 55"/>
                <a:gd name="T25" fmla="*/ 0 h 108"/>
                <a:gd name="T26" fmla="*/ 38 w 55"/>
                <a:gd name="T27" fmla="*/ 85 h 108"/>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55" h="108">
                  <a:moveTo>
                    <a:pt x="22" y="26"/>
                  </a:moveTo>
                  <a:lnTo>
                    <a:pt x="33" y="12"/>
                  </a:lnTo>
                  <a:lnTo>
                    <a:pt x="42" y="0"/>
                  </a:lnTo>
                  <a:lnTo>
                    <a:pt x="55" y="8"/>
                  </a:lnTo>
                  <a:lnTo>
                    <a:pt x="42" y="27"/>
                  </a:lnTo>
                  <a:lnTo>
                    <a:pt x="49" y="45"/>
                  </a:lnTo>
                  <a:lnTo>
                    <a:pt x="46" y="59"/>
                  </a:lnTo>
                  <a:lnTo>
                    <a:pt x="43" y="78"/>
                  </a:lnTo>
                  <a:lnTo>
                    <a:pt x="34" y="98"/>
                  </a:lnTo>
                  <a:lnTo>
                    <a:pt x="22" y="108"/>
                  </a:lnTo>
                  <a:lnTo>
                    <a:pt x="4" y="108"/>
                  </a:lnTo>
                  <a:lnTo>
                    <a:pt x="6" y="84"/>
                  </a:lnTo>
                  <a:lnTo>
                    <a:pt x="4" y="63"/>
                  </a:lnTo>
                  <a:lnTo>
                    <a:pt x="0" y="42"/>
                  </a:lnTo>
                  <a:lnTo>
                    <a:pt x="10" y="20"/>
                  </a:lnTo>
                  <a:lnTo>
                    <a:pt x="22" y="26"/>
                  </a:lnTo>
                  <a:close/>
                </a:path>
              </a:pathLst>
            </a:custGeom>
            <a:grpFill/>
            <a:ln w="3175" cmpd="sng">
              <a:solidFill>
                <a:schemeClr val="bg1"/>
              </a:solidFill>
              <a:prstDash val="solid"/>
              <a:round/>
              <a:headEnd/>
              <a:tailEnd/>
            </a:ln>
            <a:effectLst>
              <a:outerShdw dist="28398" dir="6993903" algn="ctr" rotWithShape="0">
                <a:srgbClr val="B2B2B2">
                  <a:alpha val="50000"/>
                </a:srgbClr>
              </a:outerShdw>
            </a:effectLst>
          </p:spPr>
          <p:txBody>
            <a:bodyPr/>
            <a:lstStyle/>
            <a:p>
              <a:pPr defTabSz="913486"/>
              <a:endParaRPr lang="zh-CN" altLang="en-US" sz="1598" kern="0">
                <a:solidFill>
                  <a:sysClr val="windowText" lastClr="000000"/>
                </a:solidFill>
                <a:ea typeface="黑体" panose="02010609060101010101" pitchFamily="49" charset="-122"/>
              </a:endParaRPr>
            </a:p>
          </p:txBody>
        </p:sp>
      </p:grpSp>
    </p:spTree>
    <p:extLst>
      <p:ext uri="{BB962C8B-B14F-4D97-AF65-F5344CB8AC3E}">
        <p14:creationId xmlns:p14="http://schemas.microsoft.com/office/powerpoint/2010/main" val="3230613303"/>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8F522128-359C-4BBA-9B49-57C028810832}"/>
              </a:ext>
            </a:extLst>
          </p:cNvPr>
          <p:cNvSpPr/>
          <p:nvPr/>
        </p:nvSpPr>
        <p:spPr>
          <a:xfrm>
            <a:off x="0" y="1269885"/>
            <a:ext cx="12192000" cy="5586330"/>
          </a:xfrm>
          <a:prstGeom prst="rect">
            <a:avLst/>
          </a:pr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E" sz="1799"/>
          </a:p>
        </p:txBody>
      </p:sp>
      <p:pic>
        <p:nvPicPr>
          <p:cNvPr id="4" name="Picture 3" descr="A screenshot of a computer&#10;&#10;Description automatically generated with low confidence">
            <a:extLst>
              <a:ext uri="{FF2B5EF4-FFF2-40B4-BE49-F238E27FC236}">
                <a16:creationId xmlns:a16="http://schemas.microsoft.com/office/drawing/2014/main" id="{811E4D55-E86C-4FFB-A626-36DC058052CA}"/>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64506"/>
            <a:ext cx="12192000" cy="6728987"/>
          </a:xfrm>
          <a:prstGeom prst="rect">
            <a:avLst/>
          </a:prstGeom>
        </p:spPr>
      </p:pic>
    </p:spTree>
    <p:extLst>
      <p:ext uri="{BB962C8B-B14F-4D97-AF65-F5344CB8AC3E}">
        <p14:creationId xmlns:p14="http://schemas.microsoft.com/office/powerpoint/2010/main" val="207180143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a:extLst>
              <a:ext uri="{FF2B5EF4-FFF2-40B4-BE49-F238E27FC236}">
                <a16:creationId xmlns:a16="http://schemas.microsoft.com/office/drawing/2014/main" id="{5BD488C0-424F-4D5A-9976-B272C41BBD98}"/>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044222" y="354640"/>
            <a:ext cx="9917289" cy="614871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18173589"/>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9226" name="Rectangle 76">
            <a:extLst>
              <a:ext uri="{FF2B5EF4-FFF2-40B4-BE49-F238E27FC236}">
                <a16:creationId xmlns:a16="http://schemas.microsoft.com/office/drawing/2014/main" id="{E8DC6FCD-811B-436E-9FEE-FC957486CD7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9218" name="Picture 2" descr="A person wearing a suit and tie&#10;&#10;Description automatically generated with medium confidence">
            <a:extLst>
              <a:ext uri="{FF2B5EF4-FFF2-40B4-BE49-F238E27FC236}">
                <a16:creationId xmlns:a16="http://schemas.microsoft.com/office/drawing/2014/main" id="{9C427ABC-EE20-4E7E-8B90-D3EA599143DD}"/>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r="-2" b="2981"/>
          <a:stretch/>
        </p:blipFill>
        <p:spPr bwMode="auto">
          <a:xfrm>
            <a:off x="200270" y="3133380"/>
            <a:ext cx="5804105" cy="3167426"/>
          </a:xfrm>
          <a:prstGeom prst="rect">
            <a:avLst/>
          </a:prstGeom>
          <a:noFill/>
          <a:extLst>
            <a:ext uri="{909E8E84-426E-40DD-AFC4-6F175D3DCCD1}">
              <a14:hiddenFill xmlns:a14="http://schemas.microsoft.com/office/drawing/2010/main">
                <a:solidFill>
                  <a:srgbClr val="FFFFFF"/>
                </a:solidFill>
              </a14:hiddenFill>
            </a:ext>
          </a:extLst>
        </p:spPr>
      </p:pic>
      <p:pic>
        <p:nvPicPr>
          <p:cNvPr id="9222" name="Picture 6" descr="WHAT DAVID ATTENBOROUGH SAY IN HIS UNITED NATIONS SPEECH? | Daily Mail  Online">
            <a:extLst>
              <a:ext uri="{FF2B5EF4-FFF2-40B4-BE49-F238E27FC236}">
                <a16:creationId xmlns:a16="http://schemas.microsoft.com/office/drawing/2014/main" id="{50202D87-8383-4EF3-8C5D-D49C6CCF897D}"/>
              </a:ext>
            </a:extLst>
          </p:cNvPr>
          <p:cNvPicPr>
            <a:picLocks noChangeAspect="1" noChangeArrowheads="1"/>
          </p:cNvPicPr>
          <p:nvPr/>
        </p:nvPicPr>
        <p:blipFill rotWithShape="1">
          <a:blip r:embed="rId4">
            <a:extLst>
              <a:ext uri="{28A0092B-C50C-407E-A947-70E740481C1C}">
                <a14:useLocalDpi xmlns:a14="http://schemas.microsoft.com/office/drawing/2010/main" val="0"/>
              </a:ext>
            </a:extLst>
          </a:blip>
          <a:srcRect r="2" b="8951"/>
          <a:stretch/>
        </p:blipFill>
        <p:spPr bwMode="auto">
          <a:xfrm>
            <a:off x="6195373" y="171717"/>
            <a:ext cx="5797883" cy="3167426"/>
          </a:xfrm>
          <a:prstGeom prst="rect">
            <a:avLst/>
          </a:prstGeom>
          <a:noFill/>
          <a:extLst>
            <a:ext uri="{909E8E84-426E-40DD-AFC4-6F175D3DCCD1}">
              <a14:hiddenFill xmlns:a14="http://schemas.microsoft.com/office/drawing/2010/main">
                <a:solidFill>
                  <a:srgbClr val="FFFFFF"/>
                </a:solidFill>
              </a14:hiddenFill>
            </a:ext>
          </a:extLst>
        </p:spPr>
      </p:pic>
      <p:pic>
        <p:nvPicPr>
          <p:cNvPr id="6" name="Picture Placeholder 10" descr="A picture containing text, tree, outdoor, rock&#10;&#10;Description automatically generated">
            <a:extLst>
              <a:ext uri="{FF2B5EF4-FFF2-40B4-BE49-F238E27FC236}">
                <a16:creationId xmlns:a16="http://schemas.microsoft.com/office/drawing/2014/main" id="{D7BF0E4B-FDA0-479E-B5F5-5F5D730F701E}"/>
              </a:ext>
            </a:extLst>
          </p:cNvPr>
          <p:cNvPicPr>
            <a:picLocks noChangeAspect="1"/>
          </p:cNvPicPr>
          <p:nvPr/>
        </p:nvPicPr>
        <p:blipFill rotWithShape="1">
          <a:blip r:embed="rId5">
            <a:extLst>
              <a:ext uri="{28A0092B-C50C-407E-A947-70E740481C1C}">
                <a14:useLocalDpi xmlns:a14="http://schemas.microsoft.com/office/drawing/2010/main" val="0"/>
              </a:ext>
            </a:extLst>
          </a:blip>
          <a:srcRect t="18475" r="-2" b="9511"/>
          <a:stretch/>
        </p:blipFill>
        <p:spPr>
          <a:xfrm>
            <a:off x="6195373" y="3510858"/>
            <a:ext cx="5804105" cy="2789948"/>
          </a:xfrm>
          <a:prstGeom prst="rect">
            <a:avLst/>
          </a:prstGeom>
        </p:spPr>
      </p:pic>
      <p:pic>
        <p:nvPicPr>
          <p:cNvPr id="9220" name="Picture 4" descr="6 Celebrities Championing Climate Change">
            <a:extLst>
              <a:ext uri="{FF2B5EF4-FFF2-40B4-BE49-F238E27FC236}">
                <a16:creationId xmlns:a16="http://schemas.microsoft.com/office/drawing/2014/main" id="{B40D45C9-614D-4EBE-B158-568E9CA2C75B}"/>
              </a:ext>
            </a:extLst>
          </p:cNvPr>
          <p:cNvPicPr>
            <a:picLocks noChangeAspect="1" noChangeArrowheads="1"/>
          </p:cNvPicPr>
          <p:nvPr/>
        </p:nvPicPr>
        <p:blipFill rotWithShape="1">
          <a:blip r:embed="rId6">
            <a:extLst>
              <a:ext uri="{28A0092B-C50C-407E-A947-70E740481C1C}">
                <a14:useLocalDpi xmlns:a14="http://schemas.microsoft.com/office/drawing/2010/main" val="0"/>
              </a:ext>
            </a:extLst>
          </a:blip>
          <a:srcRect t="656" r="2" b="14178"/>
          <a:stretch/>
        </p:blipFill>
        <p:spPr bwMode="auto">
          <a:xfrm>
            <a:off x="206492" y="171717"/>
            <a:ext cx="5797883" cy="278994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8001523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9218"/>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descr="Chart&#10;&#10;Description automatically generated">
            <a:extLst>
              <a:ext uri="{FF2B5EF4-FFF2-40B4-BE49-F238E27FC236}">
                <a16:creationId xmlns:a16="http://schemas.microsoft.com/office/drawing/2014/main" id="{09B45AD2-97E2-4FE3-9CFA-9A964E682C6D}"/>
              </a:ext>
            </a:extLst>
          </p:cNvPr>
          <p:cNvPicPr>
            <a:picLocks noChangeAspect="1"/>
          </p:cNvPicPr>
          <p:nvPr/>
        </p:nvPicPr>
        <p:blipFill rotWithShape="1">
          <a:blip r:embed="rId3">
            <a:extLst>
              <a:ext uri="{28A0092B-C50C-407E-A947-70E740481C1C}">
                <a14:useLocalDpi xmlns:a14="http://schemas.microsoft.com/office/drawing/2010/main" val="0"/>
              </a:ext>
            </a:extLst>
          </a:blip>
          <a:srcRect b="46417"/>
          <a:stretch/>
        </p:blipFill>
        <p:spPr>
          <a:xfrm>
            <a:off x="193574" y="1717705"/>
            <a:ext cx="6524059" cy="3674692"/>
          </a:xfrm>
          <a:prstGeom prst="rect">
            <a:avLst/>
          </a:prstGeom>
        </p:spPr>
      </p:pic>
      <p:sp>
        <p:nvSpPr>
          <p:cNvPr id="17" name="Text Placeholder 13">
            <a:extLst>
              <a:ext uri="{FF2B5EF4-FFF2-40B4-BE49-F238E27FC236}">
                <a16:creationId xmlns:a16="http://schemas.microsoft.com/office/drawing/2014/main" id="{CB402A73-B8E7-4ED6-8CD3-A5F25FE78856}"/>
              </a:ext>
            </a:extLst>
          </p:cNvPr>
          <p:cNvSpPr txBox="1">
            <a:spLocks/>
          </p:cNvSpPr>
          <p:nvPr/>
        </p:nvSpPr>
        <p:spPr>
          <a:xfrm>
            <a:off x="600035" y="569093"/>
            <a:ext cx="7708740" cy="800100"/>
          </a:xfrm>
          <a:prstGeom prst="rect">
            <a:avLst/>
          </a:prstGeom>
        </p:spPr>
        <p:txBody>
          <a:bodyPr vert="horz" lIns="91440" tIns="45720" rIns="91440" bIns="45720" rtlCol="0" anchor="ctr">
            <a:normAutofit/>
          </a:bodyPr>
          <a:lstStyle>
            <a:lvl1pPr marL="0" indent="0" algn="ctr" defTabSz="914400" rtl="0" eaLnBrk="1" latinLnBrk="0" hangingPunct="1">
              <a:lnSpc>
                <a:spcPct val="90000"/>
              </a:lnSpc>
              <a:spcBef>
                <a:spcPts val="1000"/>
              </a:spcBef>
              <a:buFont typeface="Arial" panose="020B0604020202020204" pitchFamily="34" charset="0"/>
              <a:buNone/>
              <a:defRPr sz="3600" kern="1200">
                <a:solidFill>
                  <a:schemeClr val="tx1"/>
                </a:solidFill>
                <a:latin typeface="+mj-lt"/>
                <a:ea typeface="+mn-ea"/>
                <a:cs typeface="+mn-cs"/>
              </a:defRPr>
            </a:lvl1pPr>
            <a:lvl2pPr marL="685800" indent="-228600" algn="ctr"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ctr"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ctr"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ctr"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kumimoji="0" lang="en-GB" sz="3600" i="0" u="none" strike="noStrike" kern="1200" cap="none" spc="0" normalizeH="0" baseline="0" noProof="0" dirty="0">
                <a:ln>
                  <a:noFill/>
                </a:ln>
                <a:solidFill>
                  <a:sysClr val="windowText" lastClr="000000"/>
                </a:solidFill>
                <a:effectLst/>
                <a:uLnTx/>
                <a:uFillTx/>
                <a:ea typeface="+mn-ea"/>
                <a:cs typeface="+mn-cs"/>
              </a:rPr>
              <a:t>Marketer of the future</a:t>
            </a:r>
          </a:p>
        </p:txBody>
      </p:sp>
      <p:sp>
        <p:nvSpPr>
          <p:cNvPr id="20" name="TextBox 19">
            <a:extLst>
              <a:ext uri="{FF2B5EF4-FFF2-40B4-BE49-F238E27FC236}">
                <a16:creationId xmlns:a16="http://schemas.microsoft.com/office/drawing/2014/main" id="{6BCF72B1-C640-4465-B30B-251967F4130D}"/>
              </a:ext>
            </a:extLst>
          </p:cNvPr>
          <p:cNvSpPr txBox="1"/>
          <p:nvPr/>
        </p:nvSpPr>
        <p:spPr>
          <a:xfrm>
            <a:off x="470154" y="5640089"/>
            <a:ext cx="5540187" cy="335756"/>
          </a:xfrm>
          <a:prstGeom prst="rect">
            <a:avLst/>
          </a:prstGeom>
          <a:noFill/>
        </p:spPr>
        <p:txBody>
          <a:bodyPr wrap="square">
            <a:spAutoFit/>
          </a:bodyPr>
          <a:lstStyle/>
          <a:p>
            <a:r>
              <a:rPr lang="en-GB" sz="1600" i="1" dirty="0"/>
              <a:t>More at: </a:t>
            </a:r>
            <a:r>
              <a:rPr lang="en-BE" sz="1600" i="1" dirty="0">
                <a:solidFill>
                  <a:srgbClr val="EE264D"/>
                </a:solidFill>
              </a:rPr>
              <a:t>wfanet.org/</a:t>
            </a:r>
            <a:r>
              <a:rPr lang="en-GB" sz="1600" i="1" dirty="0" err="1">
                <a:solidFill>
                  <a:srgbClr val="EE264D"/>
                </a:solidFill>
              </a:rPr>
              <a:t>motf</a:t>
            </a:r>
            <a:r>
              <a:rPr lang="en-GB" sz="1600" i="1" dirty="0">
                <a:solidFill>
                  <a:srgbClr val="EE264D"/>
                </a:solidFill>
              </a:rPr>
              <a:t> </a:t>
            </a:r>
            <a:endParaRPr lang="en-BE" sz="1600" i="1" dirty="0">
              <a:solidFill>
                <a:srgbClr val="EE264D"/>
              </a:solidFill>
            </a:endParaRPr>
          </a:p>
        </p:txBody>
      </p:sp>
      <p:sp>
        <p:nvSpPr>
          <p:cNvPr id="4" name="Text Placeholder 3">
            <a:extLst>
              <a:ext uri="{FF2B5EF4-FFF2-40B4-BE49-F238E27FC236}">
                <a16:creationId xmlns:a16="http://schemas.microsoft.com/office/drawing/2014/main" id="{A2B9F28D-4498-4D97-B575-FC0C0DF4C2AD}"/>
              </a:ext>
            </a:extLst>
          </p:cNvPr>
          <p:cNvSpPr>
            <a:spLocks noGrp="1"/>
          </p:cNvSpPr>
          <p:nvPr>
            <p:ph type="body" sz="quarter" idx="14"/>
          </p:nvPr>
        </p:nvSpPr>
        <p:spPr/>
        <p:txBody>
          <a:bodyPr/>
          <a:lstStyle/>
          <a:p>
            <a:endParaRPr lang="en-GB" dirty="0"/>
          </a:p>
        </p:txBody>
      </p:sp>
      <p:pic>
        <p:nvPicPr>
          <p:cNvPr id="7" name="Picture 6">
            <a:extLst>
              <a:ext uri="{FF2B5EF4-FFF2-40B4-BE49-F238E27FC236}">
                <a16:creationId xmlns:a16="http://schemas.microsoft.com/office/drawing/2014/main" id="{2446C6A6-8F44-4D7B-9A29-A5CDA11606AC}"/>
              </a:ext>
            </a:extLst>
          </p:cNvPr>
          <p:cNvPicPr>
            <a:picLocks noChangeAspect="1"/>
          </p:cNvPicPr>
          <p:nvPr/>
        </p:nvPicPr>
        <p:blipFill>
          <a:blip r:embed="rId4"/>
          <a:stretch>
            <a:fillRect/>
          </a:stretch>
        </p:blipFill>
        <p:spPr>
          <a:xfrm rot="21233832">
            <a:off x="6596743" y="1225081"/>
            <a:ext cx="4582886" cy="4582886"/>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363668662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descr="Chart&#10;&#10;Description automatically generated">
            <a:extLst>
              <a:ext uri="{FF2B5EF4-FFF2-40B4-BE49-F238E27FC236}">
                <a16:creationId xmlns:a16="http://schemas.microsoft.com/office/drawing/2014/main" id="{09B45AD2-97E2-4FE3-9CFA-9A964E682C6D}"/>
              </a:ext>
            </a:extLst>
          </p:cNvPr>
          <p:cNvPicPr>
            <a:picLocks noChangeAspect="1"/>
          </p:cNvPicPr>
          <p:nvPr/>
        </p:nvPicPr>
        <p:blipFill rotWithShape="1">
          <a:blip r:embed="rId3">
            <a:extLst>
              <a:ext uri="{28A0092B-C50C-407E-A947-70E740481C1C}">
                <a14:useLocalDpi xmlns:a14="http://schemas.microsoft.com/office/drawing/2010/main" val="0"/>
              </a:ext>
            </a:extLst>
          </a:blip>
          <a:srcRect b="46417"/>
          <a:stretch/>
        </p:blipFill>
        <p:spPr>
          <a:xfrm>
            <a:off x="193574" y="1717705"/>
            <a:ext cx="6524059" cy="3674692"/>
          </a:xfrm>
          <a:prstGeom prst="rect">
            <a:avLst/>
          </a:prstGeom>
        </p:spPr>
      </p:pic>
      <p:pic>
        <p:nvPicPr>
          <p:cNvPr id="8" name="Picture 7" descr="Chart&#10;&#10;Description automatically generated">
            <a:extLst>
              <a:ext uri="{FF2B5EF4-FFF2-40B4-BE49-F238E27FC236}">
                <a16:creationId xmlns:a16="http://schemas.microsoft.com/office/drawing/2014/main" id="{FAA17521-0292-46C7-A661-CEA71CA4E7DE}"/>
              </a:ext>
            </a:extLst>
          </p:cNvPr>
          <p:cNvPicPr>
            <a:picLocks noChangeAspect="1"/>
          </p:cNvPicPr>
          <p:nvPr/>
        </p:nvPicPr>
        <p:blipFill rotWithShape="1">
          <a:blip r:embed="rId3">
            <a:extLst>
              <a:ext uri="{28A0092B-C50C-407E-A947-70E740481C1C}">
                <a14:useLocalDpi xmlns:a14="http://schemas.microsoft.com/office/drawing/2010/main" val="0"/>
              </a:ext>
            </a:extLst>
          </a:blip>
          <a:srcRect l="6561" t="51713" r="6762"/>
          <a:stretch/>
        </p:blipFill>
        <p:spPr>
          <a:xfrm>
            <a:off x="6096000" y="1820780"/>
            <a:ext cx="6096000" cy="3569832"/>
          </a:xfrm>
          <a:prstGeom prst="rect">
            <a:avLst/>
          </a:prstGeom>
        </p:spPr>
      </p:pic>
      <p:sp>
        <p:nvSpPr>
          <p:cNvPr id="17" name="Text Placeholder 13">
            <a:extLst>
              <a:ext uri="{FF2B5EF4-FFF2-40B4-BE49-F238E27FC236}">
                <a16:creationId xmlns:a16="http://schemas.microsoft.com/office/drawing/2014/main" id="{CB402A73-B8E7-4ED6-8CD3-A5F25FE78856}"/>
              </a:ext>
            </a:extLst>
          </p:cNvPr>
          <p:cNvSpPr txBox="1">
            <a:spLocks/>
          </p:cNvSpPr>
          <p:nvPr/>
        </p:nvSpPr>
        <p:spPr>
          <a:xfrm>
            <a:off x="600035" y="569093"/>
            <a:ext cx="7708740" cy="800100"/>
          </a:xfrm>
          <a:prstGeom prst="rect">
            <a:avLst/>
          </a:prstGeom>
        </p:spPr>
        <p:txBody>
          <a:bodyPr vert="horz" lIns="91440" tIns="45720" rIns="91440" bIns="45720" rtlCol="0" anchor="ctr">
            <a:normAutofit/>
          </a:bodyPr>
          <a:lstStyle>
            <a:lvl1pPr marL="0" indent="0" algn="ctr" defTabSz="914400" rtl="0" eaLnBrk="1" latinLnBrk="0" hangingPunct="1">
              <a:lnSpc>
                <a:spcPct val="90000"/>
              </a:lnSpc>
              <a:spcBef>
                <a:spcPts val="1000"/>
              </a:spcBef>
              <a:buFont typeface="Arial" panose="020B0604020202020204" pitchFamily="34" charset="0"/>
              <a:buNone/>
              <a:defRPr sz="3600" kern="1200">
                <a:solidFill>
                  <a:schemeClr val="tx1"/>
                </a:solidFill>
                <a:latin typeface="+mj-lt"/>
                <a:ea typeface="+mn-ea"/>
                <a:cs typeface="+mn-cs"/>
              </a:defRPr>
            </a:lvl1pPr>
            <a:lvl2pPr marL="685800" indent="-228600" algn="ctr"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ctr"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ctr"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ctr"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kumimoji="0" lang="en-GB" sz="3600" i="0" u="none" strike="noStrike" kern="1200" cap="none" spc="0" normalizeH="0" baseline="0" noProof="0" dirty="0">
                <a:ln>
                  <a:noFill/>
                </a:ln>
                <a:solidFill>
                  <a:sysClr val="windowText" lastClr="000000"/>
                </a:solidFill>
                <a:effectLst/>
                <a:uLnTx/>
                <a:uFillTx/>
                <a:ea typeface="+mn-ea"/>
                <a:cs typeface="+mn-cs"/>
              </a:rPr>
              <a:t>Marketer of the future</a:t>
            </a:r>
          </a:p>
        </p:txBody>
      </p:sp>
      <p:sp>
        <p:nvSpPr>
          <p:cNvPr id="20" name="TextBox 19">
            <a:extLst>
              <a:ext uri="{FF2B5EF4-FFF2-40B4-BE49-F238E27FC236}">
                <a16:creationId xmlns:a16="http://schemas.microsoft.com/office/drawing/2014/main" id="{6BCF72B1-C640-4465-B30B-251967F4130D}"/>
              </a:ext>
            </a:extLst>
          </p:cNvPr>
          <p:cNvSpPr txBox="1"/>
          <p:nvPr/>
        </p:nvSpPr>
        <p:spPr>
          <a:xfrm>
            <a:off x="470154" y="5640089"/>
            <a:ext cx="5540187" cy="335756"/>
          </a:xfrm>
          <a:prstGeom prst="rect">
            <a:avLst/>
          </a:prstGeom>
          <a:noFill/>
        </p:spPr>
        <p:txBody>
          <a:bodyPr wrap="square">
            <a:spAutoFit/>
          </a:bodyPr>
          <a:lstStyle/>
          <a:p>
            <a:r>
              <a:rPr lang="en-GB" sz="1600" i="1" dirty="0"/>
              <a:t>More at: </a:t>
            </a:r>
            <a:r>
              <a:rPr lang="en-BE" sz="1600" i="1" dirty="0">
                <a:solidFill>
                  <a:srgbClr val="EE264D"/>
                </a:solidFill>
              </a:rPr>
              <a:t>wfanet.org/</a:t>
            </a:r>
            <a:r>
              <a:rPr lang="en-GB" sz="1600" i="1" dirty="0" err="1">
                <a:solidFill>
                  <a:srgbClr val="EE264D"/>
                </a:solidFill>
              </a:rPr>
              <a:t>motf</a:t>
            </a:r>
            <a:r>
              <a:rPr lang="en-GB" sz="1600" i="1" dirty="0">
                <a:solidFill>
                  <a:srgbClr val="EE264D"/>
                </a:solidFill>
              </a:rPr>
              <a:t> </a:t>
            </a:r>
            <a:endParaRPr lang="en-BE" sz="1600" i="1" dirty="0">
              <a:solidFill>
                <a:srgbClr val="EE264D"/>
              </a:solidFill>
            </a:endParaRPr>
          </a:p>
        </p:txBody>
      </p:sp>
      <p:sp>
        <p:nvSpPr>
          <p:cNvPr id="4" name="Text Placeholder 3">
            <a:extLst>
              <a:ext uri="{FF2B5EF4-FFF2-40B4-BE49-F238E27FC236}">
                <a16:creationId xmlns:a16="http://schemas.microsoft.com/office/drawing/2014/main" id="{A2B9F28D-4498-4D97-B575-FC0C0DF4C2AD}"/>
              </a:ext>
            </a:extLst>
          </p:cNvPr>
          <p:cNvSpPr>
            <a:spLocks noGrp="1"/>
          </p:cNvSpPr>
          <p:nvPr>
            <p:ph type="body" sz="quarter" idx="14"/>
          </p:nvPr>
        </p:nvSpPr>
        <p:spPr/>
        <p:txBody>
          <a:bodyPr/>
          <a:lstStyle/>
          <a:p>
            <a:endParaRPr lang="en-GB"/>
          </a:p>
        </p:txBody>
      </p:sp>
    </p:spTree>
    <p:extLst>
      <p:ext uri="{BB962C8B-B14F-4D97-AF65-F5344CB8AC3E}">
        <p14:creationId xmlns:p14="http://schemas.microsoft.com/office/powerpoint/2010/main" val="596035817"/>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5" name="Picture 2" descr="Arjan Dijk">
            <a:extLst>
              <a:ext uri="{FF2B5EF4-FFF2-40B4-BE49-F238E27FC236}">
                <a16:creationId xmlns:a16="http://schemas.microsoft.com/office/drawing/2014/main" id="{9E2EF8BE-A2E2-45DF-9888-7B53375CC6BD}"/>
              </a:ext>
            </a:extLst>
          </p:cNvPr>
          <p:cNvPicPr>
            <a:picLocks noChangeAspect="1" noChangeArrowheads="1"/>
          </p:cNvPicPr>
          <p:nvPr/>
        </p:nvPicPr>
        <p:blipFill rotWithShape="1">
          <a:blip r:embed="rId3" cstate="print">
            <a:extLst>
              <a:ext uri="{28A0092B-C50C-407E-A947-70E740481C1C}">
                <a14:useLocalDpi xmlns:a14="http://schemas.microsoft.com/office/drawing/2010/main" val="0"/>
              </a:ext>
            </a:extLst>
          </a:blip>
          <a:srcRect l="21406" t="5328" r="21406" b="18433"/>
          <a:stretch/>
        </p:blipFill>
        <p:spPr bwMode="auto">
          <a:xfrm>
            <a:off x="10020787" y="3869570"/>
            <a:ext cx="1566000" cy="1566000"/>
          </a:xfrm>
          <a:prstGeom prst="ellipse">
            <a:avLst/>
          </a:prstGeom>
          <a:noFill/>
          <a:ln>
            <a:solidFill>
              <a:schemeClr val="accent1"/>
            </a:solidFill>
          </a:ln>
          <a:extLst>
            <a:ext uri="{909E8E84-426E-40DD-AFC4-6F175D3DCCD1}">
              <a14:hiddenFill xmlns:a14="http://schemas.microsoft.com/office/drawing/2010/main">
                <a:solidFill>
                  <a:srgbClr val="FFFFFF"/>
                </a:solidFill>
              </a14:hiddenFill>
            </a:ext>
          </a:extLst>
        </p:spPr>
      </p:pic>
      <p:sp>
        <p:nvSpPr>
          <p:cNvPr id="39" name="Oval 38">
            <a:extLst>
              <a:ext uri="{FF2B5EF4-FFF2-40B4-BE49-F238E27FC236}">
                <a16:creationId xmlns:a16="http://schemas.microsoft.com/office/drawing/2014/main" id="{1458C0C4-671B-4128-8895-650E55913C49}"/>
              </a:ext>
            </a:extLst>
          </p:cNvPr>
          <p:cNvSpPr/>
          <p:nvPr/>
        </p:nvSpPr>
        <p:spPr>
          <a:xfrm>
            <a:off x="11011125" y="4747735"/>
            <a:ext cx="953419" cy="881743"/>
          </a:xfrm>
          <a:prstGeom prst="ellipse">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6" name="Oval 5">
            <a:extLst>
              <a:ext uri="{FF2B5EF4-FFF2-40B4-BE49-F238E27FC236}">
                <a16:creationId xmlns:a16="http://schemas.microsoft.com/office/drawing/2014/main" id="{2120D23C-622A-43D8-ACEE-927F1ADD9FA3}"/>
              </a:ext>
            </a:extLst>
          </p:cNvPr>
          <p:cNvSpPr/>
          <p:nvPr/>
        </p:nvSpPr>
        <p:spPr>
          <a:xfrm>
            <a:off x="97852" y="1654386"/>
            <a:ext cx="1575098" cy="1575098"/>
          </a:xfrm>
          <a:prstGeom prst="ellipse">
            <a:avLst/>
          </a:prstGeom>
          <a:blipFill dpi="0" rotWithShape="1">
            <a:blip r:embed="rId4" cstate="print">
              <a:extLst>
                <a:ext uri="{28A0092B-C50C-407E-A947-70E740481C1C}">
                  <a14:useLocalDpi xmlns:a14="http://schemas.microsoft.com/office/drawing/2010/main" val="0"/>
                </a:ext>
              </a:extLst>
            </a:blip>
            <a:srcRect/>
            <a:stretch>
              <a:fillRect/>
            </a:stretch>
          </a:blipFill>
          <a:ln w="6350">
            <a:solidFill>
              <a:srgbClr val="FF003C"/>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457200" rtl="0" eaLnBrk="1" latinLnBrk="0" hangingPunct="1">
              <a:defRPr sz="1800" kern="1200">
                <a:solidFill>
                  <a:schemeClr val="lt1"/>
                </a:solidFill>
                <a:latin typeface="+mn-lt"/>
                <a:ea typeface="+mn-ea"/>
                <a:cs typeface="+mn-cs"/>
              </a:defRPr>
            </a:lvl1pPr>
            <a:lvl2pPr marL="457200" algn="l" defTabSz="457200" rtl="0" eaLnBrk="1" latinLnBrk="0" hangingPunct="1">
              <a:defRPr sz="1800" kern="1200">
                <a:solidFill>
                  <a:schemeClr val="lt1"/>
                </a:solidFill>
                <a:latin typeface="+mn-lt"/>
                <a:ea typeface="+mn-ea"/>
                <a:cs typeface="+mn-cs"/>
              </a:defRPr>
            </a:lvl2pPr>
            <a:lvl3pPr marL="914400" algn="l" defTabSz="457200" rtl="0" eaLnBrk="1" latinLnBrk="0" hangingPunct="1">
              <a:defRPr sz="1800" kern="1200">
                <a:solidFill>
                  <a:schemeClr val="lt1"/>
                </a:solidFill>
                <a:latin typeface="+mn-lt"/>
                <a:ea typeface="+mn-ea"/>
                <a:cs typeface="+mn-cs"/>
              </a:defRPr>
            </a:lvl3pPr>
            <a:lvl4pPr marL="1371600" algn="l" defTabSz="457200" rtl="0" eaLnBrk="1" latinLnBrk="0" hangingPunct="1">
              <a:defRPr sz="1800" kern="1200">
                <a:solidFill>
                  <a:schemeClr val="lt1"/>
                </a:solidFill>
                <a:latin typeface="+mn-lt"/>
                <a:ea typeface="+mn-ea"/>
                <a:cs typeface="+mn-cs"/>
              </a:defRPr>
            </a:lvl4pPr>
            <a:lvl5pPr marL="1828800" algn="l" defTabSz="457200" rtl="0" eaLnBrk="1" latinLnBrk="0" hangingPunct="1">
              <a:defRPr sz="1800" kern="1200">
                <a:solidFill>
                  <a:schemeClr val="lt1"/>
                </a:solidFill>
                <a:latin typeface="+mn-lt"/>
                <a:ea typeface="+mn-ea"/>
                <a:cs typeface="+mn-cs"/>
              </a:defRPr>
            </a:lvl5pPr>
            <a:lvl6pPr marL="2286000" algn="l" defTabSz="457200" rtl="0" eaLnBrk="1" latinLnBrk="0" hangingPunct="1">
              <a:defRPr sz="1800" kern="1200">
                <a:solidFill>
                  <a:schemeClr val="lt1"/>
                </a:solidFill>
                <a:latin typeface="+mn-lt"/>
                <a:ea typeface="+mn-ea"/>
                <a:cs typeface="+mn-cs"/>
              </a:defRPr>
            </a:lvl6pPr>
            <a:lvl7pPr marL="2743200" algn="l" defTabSz="457200" rtl="0" eaLnBrk="1" latinLnBrk="0" hangingPunct="1">
              <a:defRPr sz="1800" kern="1200">
                <a:solidFill>
                  <a:schemeClr val="lt1"/>
                </a:solidFill>
                <a:latin typeface="+mn-lt"/>
                <a:ea typeface="+mn-ea"/>
                <a:cs typeface="+mn-cs"/>
              </a:defRPr>
            </a:lvl7pPr>
            <a:lvl8pPr marL="3200400" algn="l" defTabSz="457200" rtl="0" eaLnBrk="1" latinLnBrk="0" hangingPunct="1">
              <a:defRPr sz="1800" kern="1200">
                <a:solidFill>
                  <a:schemeClr val="lt1"/>
                </a:solidFill>
                <a:latin typeface="+mn-lt"/>
                <a:ea typeface="+mn-ea"/>
                <a:cs typeface="+mn-cs"/>
              </a:defRPr>
            </a:lvl8pPr>
            <a:lvl9pPr marL="3657600" algn="l" defTabSz="457200" rtl="0" eaLnBrk="1" latinLnBrk="0" hangingPunct="1">
              <a:defRPr sz="1800" kern="1200">
                <a:solidFill>
                  <a:schemeClr val="lt1"/>
                </a:solidFill>
                <a:latin typeface="+mn-lt"/>
                <a:ea typeface="+mn-ea"/>
                <a:cs typeface="+mn-cs"/>
              </a:defRPr>
            </a:lvl9pPr>
          </a:lstStyle>
          <a:p>
            <a:pPr algn="ctr"/>
            <a:endParaRPr lang="en-GB" sz="1799"/>
          </a:p>
        </p:txBody>
      </p:sp>
      <p:pic>
        <p:nvPicPr>
          <p:cNvPr id="7" name="Picture 6" descr="Profile photo of Peter Wright">
            <a:extLst>
              <a:ext uri="{FF2B5EF4-FFF2-40B4-BE49-F238E27FC236}">
                <a16:creationId xmlns:a16="http://schemas.microsoft.com/office/drawing/2014/main" id="{AF19BC85-13E8-4D96-8FE8-3F32CAC2DF0C}"/>
              </a:ext>
            </a:extLst>
          </p:cNvPr>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1914052" y="1660883"/>
            <a:ext cx="1596011" cy="1594313"/>
          </a:xfrm>
          <a:prstGeom prst="ellipse">
            <a:avLst/>
          </a:prstGeom>
          <a:blipFill dpi="0" rotWithShape="1">
            <a:blip r:embed="rId6" cstate="print">
              <a:extLst>
                <a:ext uri="{28A0092B-C50C-407E-A947-70E740481C1C}">
                  <a14:useLocalDpi xmlns:a14="http://schemas.microsoft.com/office/drawing/2010/main" val="0"/>
                </a:ext>
              </a:extLst>
            </a:blip>
            <a:srcRect/>
            <a:stretch>
              <a:fillRect/>
            </a:stretch>
          </a:blipFill>
          <a:ln w="6350">
            <a:solidFill>
              <a:srgbClr val="FF003C"/>
            </a:solidFill>
          </a:ln>
        </p:spPr>
      </p:pic>
      <p:pic>
        <p:nvPicPr>
          <p:cNvPr id="8" name="Picture 7" descr="Profile photo of Valérie Hernando-Presse">
            <a:extLst>
              <a:ext uri="{FF2B5EF4-FFF2-40B4-BE49-F238E27FC236}">
                <a16:creationId xmlns:a16="http://schemas.microsoft.com/office/drawing/2014/main" id="{7C0726C6-4789-4629-A539-50E9192C42F2}"/>
              </a:ext>
            </a:extLst>
          </p:cNvPr>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1987831" y="3820942"/>
            <a:ext cx="1594315" cy="1594315"/>
          </a:xfrm>
          <a:prstGeom prst="ellipse">
            <a:avLst/>
          </a:prstGeom>
          <a:blipFill dpi="0" rotWithShape="1">
            <a:blip r:embed="rId6" cstate="print">
              <a:extLst>
                <a:ext uri="{28A0092B-C50C-407E-A947-70E740481C1C}">
                  <a14:useLocalDpi xmlns:a14="http://schemas.microsoft.com/office/drawing/2010/main" val="0"/>
                </a:ext>
              </a:extLst>
            </a:blip>
            <a:srcRect/>
            <a:stretch>
              <a:fillRect/>
            </a:stretch>
          </a:blipFill>
          <a:ln w="6350">
            <a:solidFill>
              <a:srgbClr val="FF003C"/>
            </a:solidFill>
          </a:ln>
        </p:spPr>
      </p:pic>
      <p:sp>
        <p:nvSpPr>
          <p:cNvPr id="9" name="Oval 8">
            <a:extLst>
              <a:ext uri="{FF2B5EF4-FFF2-40B4-BE49-F238E27FC236}">
                <a16:creationId xmlns:a16="http://schemas.microsoft.com/office/drawing/2014/main" id="{90CD0C78-FCA1-48AD-A63D-7ECCCFAEB8F7}"/>
              </a:ext>
            </a:extLst>
          </p:cNvPr>
          <p:cNvSpPr/>
          <p:nvPr/>
        </p:nvSpPr>
        <p:spPr>
          <a:xfrm>
            <a:off x="3840535" y="1635231"/>
            <a:ext cx="1575098" cy="1575098"/>
          </a:xfrm>
          <a:prstGeom prst="ellipse">
            <a:avLst/>
          </a:prstGeom>
          <a:blipFill dpi="0" rotWithShape="1">
            <a:blip r:embed="rId8" cstate="print">
              <a:extLst>
                <a:ext uri="{28A0092B-C50C-407E-A947-70E740481C1C}">
                  <a14:useLocalDpi xmlns:a14="http://schemas.microsoft.com/office/drawing/2010/main" val="0"/>
                </a:ext>
              </a:extLst>
            </a:blip>
            <a:srcRect/>
            <a:stretch>
              <a:fillRect/>
            </a:stretch>
          </a:blipFill>
          <a:ln w="6350">
            <a:solidFill>
              <a:srgbClr val="FF003C"/>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457200" rtl="0" eaLnBrk="1" latinLnBrk="0" hangingPunct="1">
              <a:defRPr sz="1800" kern="1200">
                <a:solidFill>
                  <a:schemeClr val="lt1"/>
                </a:solidFill>
                <a:latin typeface="+mn-lt"/>
                <a:ea typeface="+mn-ea"/>
                <a:cs typeface="+mn-cs"/>
              </a:defRPr>
            </a:lvl1pPr>
            <a:lvl2pPr marL="457200" algn="l" defTabSz="457200" rtl="0" eaLnBrk="1" latinLnBrk="0" hangingPunct="1">
              <a:defRPr sz="1800" kern="1200">
                <a:solidFill>
                  <a:schemeClr val="lt1"/>
                </a:solidFill>
                <a:latin typeface="+mn-lt"/>
                <a:ea typeface="+mn-ea"/>
                <a:cs typeface="+mn-cs"/>
              </a:defRPr>
            </a:lvl2pPr>
            <a:lvl3pPr marL="914400" algn="l" defTabSz="457200" rtl="0" eaLnBrk="1" latinLnBrk="0" hangingPunct="1">
              <a:defRPr sz="1800" kern="1200">
                <a:solidFill>
                  <a:schemeClr val="lt1"/>
                </a:solidFill>
                <a:latin typeface="+mn-lt"/>
                <a:ea typeface="+mn-ea"/>
                <a:cs typeface="+mn-cs"/>
              </a:defRPr>
            </a:lvl3pPr>
            <a:lvl4pPr marL="1371600" algn="l" defTabSz="457200" rtl="0" eaLnBrk="1" latinLnBrk="0" hangingPunct="1">
              <a:defRPr sz="1800" kern="1200">
                <a:solidFill>
                  <a:schemeClr val="lt1"/>
                </a:solidFill>
                <a:latin typeface="+mn-lt"/>
                <a:ea typeface="+mn-ea"/>
                <a:cs typeface="+mn-cs"/>
              </a:defRPr>
            </a:lvl4pPr>
            <a:lvl5pPr marL="1828800" algn="l" defTabSz="457200" rtl="0" eaLnBrk="1" latinLnBrk="0" hangingPunct="1">
              <a:defRPr sz="1800" kern="1200">
                <a:solidFill>
                  <a:schemeClr val="lt1"/>
                </a:solidFill>
                <a:latin typeface="+mn-lt"/>
                <a:ea typeface="+mn-ea"/>
                <a:cs typeface="+mn-cs"/>
              </a:defRPr>
            </a:lvl5pPr>
            <a:lvl6pPr marL="2286000" algn="l" defTabSz="457200" rtl="0" eaLnBrk="1" latinLnBrk="0" hangingPunct="1">
              <a:defRPr sz="1800" kern="1200">
                <a:solidFill>
                  <a:schemeClr val="lt1"/>
                </a:solidFill>
                <a:latin typeface="+mn-lt"/>
                <a:ea typeface="+mn-ea"/>
                <a:cs typeface="+mn-cs"/>
              </a:defRPr>
            </a:lvl6pPr>
            <a:lvl7pPr marL="2743200" algn="l" defTabSz="457200" rtl="0" eaLnBrk="1" latinLnBrk="0" hangingPunct="1">
              <a:defRPr sz="1800" kern="1200">
                <a:solidFill>
                  <a:schemeClr val="lt1"/>
                </a:solidFill>
                <a:latin typeface="+mn-lt"/>
                <a:ea typeface="+mn-ea"/>
                <a:cs typeface="+mn-cs"/>
              </a:defRPr>
            </a:lvl7pPr>
            <a:lvl8pPr marL="3200400" algn="l" defTabSz="457200" rtl="0" eaLnBrk="1" latinLnBrk="0" hangingPunct="1">
              <a:defRPr sz="1800" kern="1200">
                <a:solidFill>
                  <a:schemeClr val="lt1"/>
                </a:solidFill>
                <a:latin typeface="+mn-lt"/>
                <a:ea typeface="+mn-ea"/>
                <a:cs typeface="+mn-cs"/>
              </a:defRPr>
            </a:lvl8pPr>
            <a:lvl9pPr marL="3657600" algn="l" defTabSz="457200" rtl="0" eaLnBrk="1" latinLnBrk="0" hangingPunct="1">
              <a:defRPr sz="1800" kern="1200">
                <a:solidFill>
                  <a:schemeClr val="lt1"/>
                </a:solidFill>
                <a:latin typeface="+mn-lt"/>
                <a:ea typeface="+mn-ea"/>
                <a:cs typeface="+mn-cs"/>
              </a:defRPr>
            </a:lvl9pPr>
          </a:lstStyle>
          <a:p>
            <a:pPr algn="ctr"/>
            <a:endParaRPr lang="en-GB" sz="1799">
              <a:solidFill>
                <a:schemeClr val="tx1">
                  <a:lumMod val="85000"/>
                  <a:lumOff val="15000"/>
                </a:schemeClr>
              </a:solidFill>
            </a:endParaRPr>
          </a:p>
        </p:txBody>
      </p:sp>
      <p:sp>
        <p:nvSpPr>
          <p:cNvPr id="11" name="Oval 10">
            <a:extLst>
              <a:ext uri="{FF2B5EF4-FFF2-40B4-BE49-F238E27FC236}">
                <a16:creationId xmlns:a16="http://schemas.microsoft.com/office/drawing/2014/main" id="{E21E4365-0063-42C2-861F-C60AC8BD903D}"/>
              </a:ext>
            </a:extLst>
          </p:cNvPr>
          <p:cNvSpPr/>
          <p:nvPr/>
        </p:nvSpPr>
        <p:spPr>
          <a:xfrm>
            <a:off x="137945" y="3841437"/>
            <a:ext cx="1575098" cy="1575098"/>
          </a:xfrm>
          <a:prstGeom prst="ellipse">
            <a:avLst/>
          </a:prstGeom>
          <a:blipFill dpi="0" rotWithShape="1">
            <a:blip r:embed="rId9" cstate="print">
              <a:extLst>
                <a:ext uri="{28A0092B-C50C-407E-A947-70E740481C1C}">
                  <a14:useLocalDpi xmlns:a14="http://schemas.microsoft.com/office/drawing/2010/main" val="0"/>
                </a:ext>
              </a:extLst>
            </a:blip>
            <a:srcRect/>
            <a:stretch>
              <a:fillRect/>
            </a:stretch>
          </a:blipFill>
          <a:ln w="6350">
            <a:solidFill>
              <a:srgbClr val="FF003C"/>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457200" rtl="0" eaLnBrk="1" latinLnBrk="0" hangingPunct="1">
              <a:defRPr sz="1800" kern="1200">
                <a:solidFill>
                  <a:schemeClr val="lt1"/>
                </a:solidFill>
                <a:latin typeface="+mn-lt"/>
                <a:ea typeface="+mn-ea"/>
                <a:cs typeface="+mn-cs"/>
              </a:defRPr>
            </a:lvl1pPr>
            <a:lvl2pPr marL="457200" algn="l" defTabSz="457200" rtl="0" eaLnBrk="1" latinLnBrk="0" hangingPunct="1">
              <a:defRPr sz="1800" kern="1200">
                <a:solidFill>
                  <a:schemeClr val="lt1"/>
                </a:solidFill>
                <a:latin typeface="+mn-lt"/>
                <a:ea typeface="+mn-ea"/>
                <a:cs typeface="+mn-cs"/>
              </a:defRPr>
            </a:lvl2pPr>
            <a:lvl3pPr marL="914400" algn="l" defTabSz="457200" rtl="0" eaLnBrk="1" latinLnBrk="0" hangingPunct="1">
              <a:defRPr sz="1800" kern="1200">
                <a:solidFill>
                  <a:schemeClr val="lt1"/>
                </a:solidFill>
                <a:latin typeface="+mn-lt"/>
                <a:ea typeface="+mn-ea"/>
                <a:cs typeface="+mn-cs"/>
              </a:defRPr>
            </a:lvl3pPr>
            <a:lvl4pPr marL="1371600" algn="l" defTabSz="457200" rtl="0" eaLnBrk="1" latinLnBrk="0" hangingPunct="1">
              <a:defRPr sz="1800" kern="1200">
                <a:solidFill>
                  <a:schemeClr val="lt1"/>
                </a:solidFill>
                <a:latin typeface="+mn-lt"/>
                <a:ea typeface="+mn-ea"/>
                <a:cs typeface="+mn-cs"/>
              </a:defRPr>
            </a:lvl4pPr>
            <a:lvl5pPr marL="1828800" algn="l" defTabSz="457200" rtl="0" eaLnBrk="1" latinLnBrk="0" hangingPunct="1">
              <a:defRPr sz="1800" kern="1200">
                <a:solidFill>
                  <a:schemeClr val="lt1"/>
                </a:solidFill>
                <a:latin typeface="+mn-lt"/>
                <a:ea typeface="+mn-ea"/>
                <a:cs typeface="+mn-cs"/>
              </a:defRPr>
            </a:lvl5pPr>
            <a:lvl6pPr marL="2286000" algn="l" defTabSz="457200" rtl="0" eaLnBrk="1" latinLnBrk="0" hangingPunct="1">
              <a:defRPr sz="1800" kern="1200">
                <a:solidFill>
                  <a:schemeClr val="lt1"/>
                </a:solidFill>
                <a:latin typeface="+mn-lt"/>
                <a:ea typeface="+mn-ea"/>
                <a:cs typeface="+mn-cs"/>
              </a:defRPr>
            </a:lvl6pPr>
            <a:lvl7pPr marL="2743200" algn="l" defTabSz="457200" rtl="0" eaLnBrk="1" latinLnBrk="0" hangingPunct="1">
              <a:defRPr sz="1800" kern="1200">
                <a:solidFill>
                  <a:schemeClr val="lt1"/>
                </a:solidFill>
                <a:latin typeface="+mn-lt"/>
                <a:ea typeface="+mn-ea"/>
                <a:cs typeface="+mn-cs"/>
              </a:defRPr>
            </a:lvl7pPr>
            <a:lvl8pPr marL="3200400" algn="l" defTabSz="457200" rtl="0" eaLnBrk="1" latinLnBrk="0" hangingPunct="1">
              <a:defRPr sz="1800" kern="1200">
                <a:solidFill>
                  <a:schemeClr val="lt1"/>
                </a:solidFill>
                <a:latin typeface="+mn-lt"/>
                <a:ea typeface="+mn-ea"/>
                <a:cs typeface="+mn-cs"/>
              </a:defRPr>
            </a:lvl8pPr>
            <a:lvl9pPr marL="3657600" algn="l" defTabSz="457200" rtl="0" eaLnBrk="1" latinLnBrk="0" hangingPunct="1">
              <a:defRPr sz="1800" kern="1200">
                <a:solidFill>
                  <a:schemeClr val="lt1"/>
                </a:solidFill>
                <a:latin typeface="+mn-lt"/>
                <a:ea typeface="+mn-ea"/>
                <a:cs typeface="+mn-cs"/>
              </a:defRPr>
            </a:lvl9pPr>
          </a:lstStyle>
          <a:p>
            <a:pPr algn="ctr"/>
            <a:endParaRPr lang="en-GB" sz="1799"/>
          </a:p>
        </p:txBody>
      </p:sp>
      <p:sp>
        <p:nvSpPr>
          <p:cNvPr id="12" name="Oval 11">
            <a:extLst>
              <a:ext uri="{FF2B5EF4-FFF2-40B4-BE49-F238E27FC236}">
                <a16:creationId xmlns:a16="http://schemas.microsoft.com/office/drawing/2014/main" id="{FA368E84-DEAF-412C-A403-D00BBB285A27}"/>
              </a:ext>
            </a:extLst>
          </p:cNvPr>
          <p:cNvSpPr/>
          <p:nvPr/>
        </p:nvSpPr>
        <p:spPr>
          <a:xfrm>
            <a:off x="8012613" y="3819276"/>
            <a:ext cx="1566000" cy="1566000"/>
          </a:xfrm>
          <a:prstGeom prst="ellipse">
            <a:avLst/>
          </a:prstGeom>
          <a:blipFill dpi="0" rotWithShape="1">
            <a:blip r:embed="rId6" cstate="print">
              <a:extLst>
                <a:ext uri="{28A0092B-C50C-407E-A947-70E740481C1C}">
                  <a14:useLocalDpi xmlns:a14="http://schemas.microsoft.com/office/drawing/2010/main" val="0"/>
                </a:ext>
              </a:extLst>
            </a:blip>
            <a:srcRect/>
            <a:stretch>
              <a:fillRect/>
            </a:stretch>
          </a:blipFill>
          <a:ln w="6350">
            <a:solidFill>
              <a:srgbClr val="FF003C"/>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457200" rtl="0" eaLnBrk="1" latinLnBrk="0" hangingPunct="1">
              <a:defRPr sz="1800" kern="1200">
                <a:solidFill>
                  <a:schemeClr val="lt1"/>
                </a:solidFill>
                <a:latin typeface="+mn-lt"/>
                <a:ea typeface="+mn-ea"/>
                <a:cs typeface="+mn-cs"/>
              </a:defRPr>
            </a:lvl1pPr>
            <a:lvl2pPr marL="457200" algn="l" defTabSz="457200" rtl="0" eaLnBrk="1" latinLnBrk="0" hangingPunct="1">
              <a:defRPr sz="1800" kern="1200">
                <a:solidFill>
                  <a:schemeClr val="lt1"/>
                </a:solidFill>
                <a:latin typeface="+mn-lt"/>
                <a:ea typeface="+mn-ea"/>
                <a:cs typeface="+mn-cs"/>
              </a:defRPr>
            </a:lvl2pPr>
            <a:lvl3pPr marL="914400" algn="l" defTabSz="457200" rtl="0" eaLnBrk="1" latinLnBrk="0" hangingPunct="1">
              <a:defRPr sz="1800" kern="1200">
                <a:solidFill>
                  <a:schemeClr val="lt1"/>
                </a:solidFill>
                <a:latin typeface="+mn-lt"/>
                <a:ea typeface="+mn-ea"/>
                <a:cs typeface="+mn-cs"/>
              </a:defRPr>
            </a:lvl3pPr>
            <a:lvl4pPr marL="1371600" algn="l" defTabSz="457200" rtl="0" eaLnBrk="1" latinLnBrk="0" hangingPunct="1">
              <a:defRPr sz="1800" kern="1200">
                <a:solidFill>
                  <a:schemeClr val="lt1"/>
                </a:solidFill>
                <a:latin typeface="+mn-lt"/>
                <a:ea typeface="+mn-ea"/>
                <a:cs typeface="+mn-cs"/>
              </a:defRPr>
            </a:lvl4pPr>
            <a:lvl5pPr marL="1828800" algn="l" defTabSz="457200" rtl="0" eaLnBrk="1" latinLnBrk="0" hangingPunct="1">
              <a:defRPr sz="1800" kern="1200">
                <a:solidFill>
                  <a:schemeClr val="lt1"/>
                </a:solidFill>
                <a:latin typeface="+mn-lt"/>
                <a:ea typeface="+mn-ea"/>
                <a:cs typeface="+mn-cs"/>
              </a:defRPr>
            </a:lvl5pPr>
            <a:lvl6pPr marL="2286000" algn="l" defTabSz="457200" rtl="0" eaLnBrk="1" latinLnBrk="0" hangingPunct="1">
              <a:defRPr sz="1800" kern="1200">
                <a:solidFill>
                  <a:schemeClr val="lt1"/>
                </a:solidFill>
                <a:latin typeface="+mn-lt"/>
                <a:ea typeface="+mn-ea"/>
                <a:cs typeface="+mn-cs"/>
              </a:defRPr>
            </a:lvl6pPr>
            <a:lvl7pPr marL="2743200" algn="l" defTabSz="457200" rtl="0" eaLnBrk="1" latinLnBrk="0" hangingPunct="1">
              <a:defRPr sz="1800" kern="1200">
                <a:solidFill>
                  <a:schemeClr val="lt1"/>
                </a:solidFill>
                <a:latin typeface="+mn-lt"/>
                <a:ea typeface="+mn-ea"/>
                <a:cs typeface="+mn-cs"/>
              </a:defRPr>
            </a:lvl7pPr>
            <a:lvl8pPr marL="3200400" algn="l" defTabSz="457200" rtl="0" eaLnBrk="1" latinLnBrk="0" hangingPunct="1">
              <a:defRPr sz="1800" kern="1200">
                <a:solidFill>
                  <a:schemeClr val="lt1"/>
                </a:solidFill>
                <a:latin typeface="+mn-lt"/>
                <a:ea typeface="+mn-ea"/>
                <a:cs typeface="+mn-cs"/>
              </a:defRPr>
            </a:lvl8pPr>
            <a:lvl9pPr marL="3657600" algn="l" defTabSz="457200" rtl="0" eaLnBrk="1" latinLnBrk="0" hangingPunct="1">
              <a:defRPr sz="1800" kern="1200">
                <a:solidFill>
                  <a:schemeClr val="lt1"/>
                </a:solidFill>
                <a:latin typeface="+mn-lt"/>
                <a:ea typeface="+mn-ea"/>
                <a:cs typeface="+mn-cs"/>
              </a:defRPr>
            </a:lvl9pPr>
          </a:lstStyle>
          <a:p>
            <a:pPr algn="ctr"/>
            <a:endParaRPr lang="en-GB" sz="1799">
              <a:solidFill>
                <a:schemeClr val="tx1">
                  <a:lumMod val="85000"/>
                  <a:lumOff val="15000"/>
                </a:schemeClr>
              </a:solidFill>
            </a:endParaRPr>
          </a:p>
        </p:txBody>
      </p:sp>
      <p:pic>
        <p:nvPicPr>
          <p:cNvPr id="13" name="Picture 12" descr="Meet the Team – Grab Ventures">
            <a:extLst>
              <a:ext uri="{FF2B5EF4-FFF2-40B4-BE49-F238E27FC236}">
                <a16:creationId xmlns:a16="http://schemas.microsoft.com/office/drawing/2014/main" id="{D6CC8232-298B-4215-81E2-B21FDDC4998D}"/>
              </a:ext>
            </a:extLst>
          </p:cNvPr>
          <p:cNvPicPr>
            <a:picLocks noChangeAspect="1" noChangeArrowheads="1"/>
          </p:cNvPicPr>
          <p:nvPr/>
        </p:nvPicPr>
        <p:blipFill>
          <a:blip r:embed="rId10" cstate="print">
            <a:extLst>
              <a:ext uri="{28A0092B-C50C-407E-A947-70E740481C1C}">
                <a14:useLocalDpi xmlns:a14="http://schemas.microsoft.com/office/drawing/2010/main" val="0"/>
              </a:ext>
            </a:extLst>
          </a:blip>
          <a:srcRect/>
          <a:stretch>
            <a:fillRect/>
          </a:stretch>
        </p:blipFill>
        <p:spPr bwMode="auto">
          <a:xfrm>
            <a:off x="7916051" y="1602099"/>
            <a:ext cx="1566000" cy="1557104"/>
          </a:xfrm>
          <a:prstGeom prst="ellipse">
            <a:avLst/>
          </a:prstGeom>
          <a:blipFill dpi="0" rotWithShape="1">
            <a:blip r:embed="rId6" cstate="print">
              <a:extLst>
                <a:ext uri="{28A0092B-C50C-407E-A947-70E740481C1C}">
                  <a14:useLocalDpi xmlns:a14="http://schemas.microsoft.com/office/drawing/2010/main" val="0"/>
                </a:ext>
              </a:extLst>
            </a:blip>
            <a:srcRect/>
            <a:stretch>
              <a:fillRect/>
            </a:stretch>
          </a:blipFill>
          <a:ln w="6350">
            <a:solidFill>
              <a:srgbClr val="FF003C"/>
            </a:solidFill>
          </a:ln>
        </p:spPr>
      </p:pic>
      <p:pic>
        <p:nvPicPr>
          <p:cNvPr id="14" name="Picture 13" descr="General Mills, Inc. - Veteran Marketer Ivan Pollard Joins General Mills as  Global Chief Marketing Officer">
            <a:extLst>
              <a:ext uri="{FF2B5EF4-FFF2-40B4-BE49-F238E27FC236}">
                <a16:creationId xmlns:a16="http://schemas.microsoft.com/office/drawing/2014/main" id="{0E512DB9-B9F6-4573-81F3-DD95182C84B8}"/>
              </a:ext>
            </a:extLst>
          </p:cNvPr>
          <p:cNvPicPr>
            <a:picLocks noChangeAspect="1" noChangeArrowheads="1"/>
          </p:cNvPicPr>
          <p:nvPr/>
        </p:nvPicPr>
        <p:blipFill rotWithShape="1">
          <a:blip r:embed="rId11">
            <a:extLst>
              <a:ext uri="{28A0092B-C50C-407E-A947-70E740481C1C}">
                <a14:useLocalDpi xmlns:a14="http://schemas.microsoft.com/office/drawing/2010/main" val="0"/>
              </a:ext>
            </a:extLst>
          </a:blip>
          <a:srcRect l="11049" r="11049" b="46709"/>
          <a:stretch/>
        </p:blipFill>
        <p:spPr bwMode="auto">
          <a:xfrm>
            <a:off x="6051342" y="3834583"/>
            <a:ext cx="1528195" cy="1566150"/>
          </a:xfrm>
          <a:prstGeom prst="ellipse">
            <a:avLst/>
          </a:prstGeom>
          <a:blipFill dpi="0" rotWithShape="1">
            <a:blip r:embed="rId6" cstate="print">
              <a:extLst>
                <a:ext uri="{28A0092B-C50C-407E-A947-70E740481C1C}">
                  <a14:useLocalDpi xmlns:a14="http://schemas.microsoft.com/office/drawing/2010/main" val="0"/>
                </a:ext>
              </a:extLst>
            </a:blip>
            <a:srcRect/>
            <a:stretch>
              <a:fillRect/>
            </a:stretch>
          </a:blipFill>
          <a:ln w="6350">
            <a:solidFill>
              <a:srgbClr val="FF003C"/>
            </a:solidFill>
          </a:ln>
        </p:spPr>
      </p:pic>
      <p:sp>
        <p:nvSpPr>
          <p:cNvPr id="15" name="Oval 14">
            <a:extLst>
              <a:ext uri="{FF2B5EF4-FFF2-40B4-BE49-F238E27FC236}">
                <a16:creationId xmlns:a16="http://schemas.microsoft.com/office/drawing/2014/main" id="{B5A678F7-DDB7-4643-8880-01004E793010}"/>
              </a:ext>
            </a:extLst>
          </p:cNvPr>
          <p:cNvSpPr/>
          <p:nvPr/>
        </p:nvSpPr>
        <p:spPr>
          <a:xfrm>
            <a:off x="3977444" y="3845940"/>
            <a:ext cx="1575098" cy="1575098"/>
          </a:xfrm>
          <a:prstGeom prst="ellipse">
            <a:avLst/>
          </a:prstGeom>
          <a:blipFill dpi="0" rotWithShape="1">
            <a:blip r:embed="rId12" cstate="print">
              <a:extLst>
                <a:ext uri="{28A0092B-C50C-407E-A947-70E740481C1C}">
                  <a14:useLocalDpi xmlns:a14="http://schemas.microsoft.com/office/drawing/2010/main" val="0"/>
                </a:ext>
              </a:extLst>
            </a:blip>
            <a:srcRect/>
            <a:stretch>
              <a:fillRect/>
            </a:stretch>
          </a:blipFill>
          <a:ln w="6350">
            <a:solidFill>
              <a:srgbClr val="FF003C"/>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457200" rtl="0" eaLnBrk="1" latinLnBrk="0" hangingPunct="1">
              <a:defRPr sz="1800" kern="1200">
                <a:solidFill>
                  <a:schemeClr val="lt1"/>
                </a:solidFill>
                <a:latin typeface="+mn-lt"/>
                <a:ea typeface="+mn-ea"/>
                <a:cs typeface="+mn-cs"/>
              </a:defRPr>
            </a:lvl1pPr>
            <a:lvl2pPr marL="457200" algn="l" defTabSz="457200" rtl="0" eaLnBrk="1" latinLnBrk="0" hangingPunct="1">
              <a:defRPr sz="1800" kern="1200">
                <a:solidFill>
                  <a:schemeClr val="lt1"/>
                </a:solidFill>
                <a:latin typeface="+mn-lt"/>
                <a:ea typeface="+mn-ea"/>
                <a:cs typeface="+mn-cs"/>
              </a:defRPr>
            </a:lvl2pPr>
            <a:lvl3pPr marL="914400" algn="l" defTabSz="457200" rtl="0" eaLnBrk="1" latinLnBrk="0" hangingPunct="1">
              <a:defRPr sz="1800" kern="1200">
                <a:solidFill>
                  <a:schemeClr val="lt1"/>
                </a:solidFill>
                <a:latin typeface="+mn-lt"/>
                <a:ea typeface="+mn-ea"/>
                <a:cs typeface="+mn-cs"/>
              </a:defRPr>
            </a:lvl3pPr>
            <a:lvl4pPr marL="1371600" algn="l" defTabSz="457200" rtl="0" eaLnBrk="1" latinLnBrk="0" hangingPunct="1">
              <a:defRPr sz="1800" kern="1200">
                <a:solidFill>
                  <a:schemeClr val="lt1"/>
                </a:solidFill>
                <a:latin typeface="+mn-lt"/>
                <a:ea typeface="+mn-ea"/>
                <a:cs typeface="+mn-cs"/>
              </a:defRPr>
            </a:lvl4pPr>
            <a:lvl5pPr marL="1828800" algn="l" defTabSz="457200" rtl="0" eaLnBrk="1" latinLnBrk="0" hangingPunct="1">
              <a:defRPr sz="1800" kern="1200">
                <a:solidFill>
                  <a:schemeClr val="lt1"/>
                </a:solidFill>
                <a:latin typeface="+mn-lt"/>
                <a:ea typeface="+mn-ea"/>
                <a:cs typeface="+mn-cs"/>
              </a:defRPr>
            </a:lvl5pPr>
            <a:lvl6pPr marL="2286000" algn="l" defTabSz="457200" rtl="0" eaLnBrk="1" latinLnBrk="0" hangingPunct="1">
              <a:defRPr sz="1800" kern="1200">
                <a:solidFill>
                  <a:schemeClr val="lt1"/>
                </a:solidFill>
                <a:latin typeface="+mn-lt"/>
                <a:ea typeface="+mn-ea"/>
                <a:cs typeface="+mn-cs"/>
              </a:defRPr>
            </a:lvl6pPr>
            <a:lvl7pPr marL="2743200" algn="l" defTabSz="457200" rtl="0" eaLnBrk="1" latinLnBrk="0" hangingPunct="1">
              <a:defRPr sz="1800" kern="1200">
                <a:solidFill>
                  <a:schemeClr val="lt1"/>
                </a:solidFill>
                <a:latin typeface="+mn-lt"/>
                <a:ea typeface="+mn-ea"/>
                <a:cs typeface="+mn-cs"/>
              </a:defRPr>
            </a:lvl7pPr>
            <a:lvl8pPr marL="3200400" algn="l" defTabSz="457200" rtl="0" eaLnBrk="1" latinLnBrk="0" hangingPunct="1">
              <a:defRPr sz="1800" kern="1200">
                <a:solidFill>
                  <a:schemeClr val="lt1"/>
                </a:solidFill>
                <a:latin typeface="+mn-lt"/>
                <a:ea typeface="+mn-ea"/>
                <a:cs typeface="+mn-cs"/>
              </a:defRPr>
            </a:lvl8pPr>
            <a:lvl9pPr marL="3657600" algn="l" defTabSz="457200" rtl="0" eaLnBrk="1" latinLnBrk="0" hangingPunct="1">
              <a:defRPr sz="1800" kern="1200">
                <a:solidFill>
                  <a:schemeClr val="lt1"/>
                </a:solidFill>
                <a:latin typeface="+mn-lt"/>
                <a:ea typeface="+mn-ea"/>
                <a:cs typeface="+mn-cs"/>
              </a:defRPr>
            </a:lvl9pPr>
          </a:lstStyle>
          <a:p>
            <a:pPr algn="ctr"/>
            <a:endParaRPr lang="en-GB" sz="1799"/>
          </a:p>
        </p:txBody>
      </p:sp>
      <p:pic>
        <p:nvPicPr>
          <p:cNvPr id="3074" name="Picture 2" descr="Aude Gandon">
            <a:extLst>
              <a:ext uri="{FF2B5EF4-FFF2-40B4-BE49-F238E27FC236}">
                <a16:creationId xmlns:a16="http://schemas.microsoft.com/office/drawing/2014/main" id="{6D7D998D-3E38-4CC2-866A-78C9A0EA2B64}"/>
              </a:ext>
            </a:extLst>
          </p:cNvPr>
          <p:cNvPicPr>
            <a:picLocks noChangeAspect="1" noChangeArrowheads="1"/>
          </p:cNvPicPr>
          <p:nvPr/>
        </p:nvPicPr>
        <p:blipFill>
          <a:blip r:embed="rId13" cstate="print">
            <a:extLst>
              <a:ext uri="{28A0092B-C50C-407E-A947-70E740481C1C}">
                <a14:useLocalDpi xmlns:a14="http://schemas.microsoft.com/office/drawing/2010/main" val="0"/>
              </a:ext>
            </a:extLst>
          </a:blip>
          <a:srcRect/>
          <a:stretch>
            <a:fillRect/>
          </a:stretch>
        </p:blipFill>
        <p:spPr bwMode="auto">
          <a:xfrm>
            <a:off x="5939226" y="1665854"/>
            <a:ext cx="1560687" cy="1560687"/>
          </a:xfrm>
          <a:prstGeom prst="ellipse">
            <a:avLst/>
          </a:prstGeom>
          <a:noFill/>
          <a:ln>
            <a:solidFill>
              <a:schemeClr val="tx2"/>
            </a:solidFill>
          </a:ln>
          <a:extLst>
            <a:ext uri="{909E8E84-426E-40DD-AFC4-6F175D3DCCD1}">
              <a14:hiddenFill xmlns:a14="http://schemas.microsoft.com/office/drawing/2010/main">
                <a:solidFill>
                  <a:srgbClr val="FFFFFF"/>
                </a:solidFill>
              </a14:hiddenFill>
            </a:ext>
          </a:extLst>
        </p:spPr>
      </p:pic>
      <p:sp>
        <p:nvSpPr>
          <p:cNvPr id="5" name="Text Placeholder 4">
            <a:extLst>
              <a:ext uri="{FF2B5EF4-FFF2-40B4-BE49-F238E27FC236}">
                <a16:creationId xmlns:a16="http://schemas.microsoft.com/office/drawing/2014/main" id="{2AC4323E-EDE0-47D8-9D7D-F0F141791E25}"/>
              </a:ext>
            </a:extLst>
          </p:cNvPr>
          <p:cNvSpPr>
            <a:spLocks noGrp="1"/>
          </p:cNvSpPr>
          <p:nvPr>
            <p:ph type="body" sz="quarter" idx="10"/>
          </p:nvPr>
        </p:nvSpPr>
        <p:spPr>
          <a:xfrm>
            <a:off x="716995" y="562333"/>
            <a:ext cx="5727347" cy="1390524"/>
          </a:xfrm>
        </p:spPr>
        <p:txBody>
          <a:bodyPr/>
          <a:lstStyle/>
          <a:p>
            <a:r>
              <a:rPr lang="en-GB" dirty="0"/>
              <a:t>Quality qualitative</a:t>
            </a:r>
          </a:p>
        </p:txBody>
      </p:sp>
      <p:sp>
        <p:nvSpPr>
          <p:cNvPr id="46" name="Oval 45">
            <a:extLst>
              <a:ext uri="{FF2B5EF4-FFF2-40B4-BE49-F238E27FC236}">
                <a16:creationId xmlns:a16="http://schemas.microsoft.com/office/drawing/2014/main" id="{E0405C03-38C7-4B0F-92ED-20112EA307FC}"/>
              </a:ext>
            </a:extLst>
          </p:cNvPr>
          <p:cNvSpPr/>
          <p:nvPr/>
        </p:nvSpPr>
        <p:spPr>
          <a:xfrm>
            <a:off x="958514" y="2659051"/>
            <a:ext cx="953419" cy="881743"/>
          </a:xfrm>
          <a:prstGeom prst="ellipse">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pic>
        <p:nvPicPr>
          <p:cNvPr id="16" name="Picture 15" descr="A close up of a logo&#10;&#10;Description automatically generated">
            <a:extLst>
              <a:ext uri="{FF2B5EF4-FFF2-40B4-BE49-F238E27FC236}">
                <a16:creationId xmlns:a16="http://schemas.microsoft.com/office/drawing/2014/main" id="{47F876B3-949E-496B-96F4-27FA1928394A}"/>
              </a:ext>
            </a:extLst>
          </p:cNvPr>
          <p:cNvPicPr>
            <a:picLocks noChangeAspect="1"/>
          </p:cNvPicPr>
          <p:nvPr/>
        </p:nvPicPr>
        <p:blipFill>
          <a:blip r:embed="rId14" cstate="print">
            <a:extLst>
              <a:ext uri="{28A0092B-C50C-407E-A947-70E740481C1C}">
                <a14:useLocalDpi xmlns:a14="http://schemas.microsoft.com/office/drawing/2010/main" val="0"/>
              </a:ext>
            </a:extLst>
          </a:blip>
          <a:stretch>
            <a:fillRect/>
          </a:stretch>
        </p:blipFill>
        <p:spPr>
          <a:xfrm>
            <a:off x="1164676" y="2778226"/>
            <a:ext cx="597325" cy="665318"/>
          </a:xfrm>
          <a:prstGeom prst="rect">
            <a:avLst/>
          </a:prstGeom>
        </p:spPr>
      </p:pic>
      <p:sp>
        <p:nvSpPr>
          <p:cNvPr id="49" name="Oval 48">
            <a:extLst>
              <a:ext uri="{FF2B5EF4-FFF2-40B4-BE49-F238E27FC236}">
                <a16:creationId xmlns:a16="http://schemas.microsoft.com/office/drawing/2014/main" id="{98F69704-0028-4DEB-B897-71C1AE144A0D}"/>
              </a:ext>
            </a:extLst>
          </p:cNvPr>
          <p:cNvSpPr/>
          <p:nvPr/>
        </p:nvSpPr>
        <p:spPr>
          <a:xfrm>
            <a:off x="6701042" y="2653720"/>
            <a:ext cx="953419" cy="881743"/>
          </a:xfrm>
          <a:prstGeom prst="ellipse">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51" name="Oval 50">
            <a:extLst>
              <a:ext uri="{FF2B5EF4-FFF2-40B4-BE49-F238E27FC236}">
                <a16:creationId xmlns:a16="http://schemas.microsoft.com/office/drawing/2014/main" id="{41402FC4-06EA-431E-9613-BE917A59B662}"/>
              </a:ext>
            </a:extLst>
          </p:cNvPr>
          <p:cNvSpPr/>
          <p:nvPr/>
        </p:nvSpPr>
        <p:spPr>
          <a:xfrm>
            <a:off x="2887116" y="2653030"/>
            <a:ext cx="953419" cy="881743"/>
          </a:xfrm>
          <a:prstGeom prst="ellipse">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52" name="Oval 51">
            <a:extLst>
              <a:ext uri="{FF2B5EF4-FFF2-40B4-BE49-F238E27FC236}">
                <a16:creationId xmlns:a16="http://schemas.microsoft.com/office/drawing/2014/main" id="{65F71E5A-9BE9-49E5-B0F3-C54F2ACCA13E}"/>
              </a:ext>
            </a:extLst>
          </p:cNvPr>
          <p:cNvSpPr/>
          <p:nvPr/>
        </p:nvSpPr>
        <p:spPr>
          <a:xfrm>
            <a:off x="4703166" y="2623102"/>
            <a:ext cx="953419" cy="881743"/>
          </a:xfrm>
          <a:prstGeom prst="ellipse">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53" name="Oval 52">
            <a:extLst>
              <a:ext uri="{FF2B5EF4-FFF2-40B4-BE49-F238E27FC236}">
                <a16:creationId xmlns:a16="http://schemas.microsoft.com/office/drawing/2014/main" id="{E31EE1FE-DA7D-4097-99AA-AA2ABB7A5B8C}"/>
              </a:ext>
            </a:extLst>
          </p:cNvPr>
          <p:cNvSpPr/>
          <p:nvPr/>
        </p:nvSpPr>
        <p:spPr>
          <a:xfrm>
            <a:off x="8800820" y="2655786"/>
            <a:ext cx="953419" cy="881743"/>
          </a:xfrm>
          <a:prstGeom prst="ellipse">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pic>
        <p:nvPicPr>
          <p:cNvPr id="17" name="Picture 16" descr="Logo&#10;&#10;Description automatically generated">
            <a:extLst>
              <a:ext uri="{FF2B5EF4-FFF2-40B4-BE49-F238E27FC236}">
                <a16:creationId xmlns:a16="http://schemas.microsoft.com/office/drawing/2014/main" id="{AF68D3E2-35DA-4DEB-AC76-7F012CA6F044}"/>
              </a:ext>
            </a:extLst>
          </p:cNvPr>
          <p:cNvPicPr>
            <a:picLocks noChangeAspect="1"/>
          </p:cNvPicPr>
          <p:nvPr/>
        </p:nvPicPr>
        <p:blipFill>
          <a:blip r:embed="rId15" cstate="print">
            <a:extLst>
              <a:ext uri="{28A0092B-C50C-407E-A947-70E740481C1C}">
                <a14:useLocalDpi xmlns:a14="http://schemas.microsoft.com/office/drawing/2010/main" val="0"/>
              </a:ext>
            </a:extLst>
          </a:blip>
          <a:stretch>
            <a:fillRect/>
          </a:stretch>
        </p:blipFill>
        <p:spPr>
          <a:xfrm>
            <a:off x="2962519" y="2967058"/>
            <a:ext cx="802612" cy="288138"/>
          </a:xfrm>
          <a:prstGeom prst="rect">
            <a:avLst/>
          </a:prstGeom>
        </p:spPr>
      </p:pic>
      <p:pic>
        <p:nvPicPr>
          <p:cNvPr id="19" name="Picture 18" descr="A picture containing logo&#10;&#10;Description automatically generated">
            <a:extLst>
              <a:ext uri="{FF2B5EF4-FFF2-40B4-BE49-F238E27FC236}">
                <a16:creationId xmlns:a16="http://schemas.microsoft.com/office/drawing/2014/main" id="{6D1DBBAD-1646-4C0E-8B2B-297F2422BFBE}"/>
              </a:ext>
            </a:extLst>
          </p:cNvPr>
          <p:cNvPicPr>
            <a:picLocks noChangeAspect="1"/>
          </p:cNvPicPr>
          <p:nvPr/>
        </p:nvPicPr>
        <p:blipFill>
          <a:blip r:embed="rId16">
            <a:extLst>
              <a:ext uri="{28A0092B-C50C-407E-A947-70E740481C1C}">
                <a14:useLocalDpi xmlns:a14="http://schemas.microsoft.com/office/drawing/2010/main" val="0"/>
              </a:ext>
            </a:extLst>
          </a:blip>
          <a:stretch>
            <a:fillRect/>
          </a:stretch>
        </p:blipFill>
        <p:spPr>
          <a:xfrm>
            <a:off x="4713186" y="2699833"/>
            <a:ext cx="929843" cy="663197"/>
          </a:xfrm>
          <a:prstGeom prst="rect">
            <a:avLst/>
          </a:prstGeom>
        </p:spPr>
      </p:pic>
      <p:pic>
        <p:nvPicPr>
          <p:cNvPr id="25" name="Picture 24" descr="Grab Logo Download - AI - All Vector Logo">
            <a:extLst>
              <a:ext uri="{FF2B5EF4-FFF2-40B4-BE49-F238E27FC236}">
                <a16:creationId xmlns:a16="http://schemas.microsoft.com/office/drawing/2014/main" id="{0CFC808C-A703-4A45-B6C6-C13B76905F94}"/>
              </a:ext>
            </a:extLst>
          </p:cNvPr>
          <p:cNvPicPr>
            <a:picLocks noChangeAspect="1" noChangeArrowheads="1"/>
          </p:cNvPicPr>
          <p:nvPr/>
        </p:nvPicPr>
        <p:blipFill rotWithShape="1">
          <a:blip r:embed="rId17" cstate="print">
            <a:clrChange>
              <a:clrFrom>
                <a:srgbClr val="FFFFFF"/>
              </a:clrFrom>
              <a:clrTo>
                <a:srgbClr val="FFFFFF">
                  <a:alpha val="0"/>
                </a:srgbClr>
              </a:clrTo>
            </a:clrChange>
            <a:extLst>
              <a:ext uri="{28A0092B-C50C-407E-A947-70E740481C1C}">
                <a14:useLocalDpi xmlns:a14="http://schemas.microsoft.com/office/drawing/2010/main" val="0"/>
              </a:ext>
            </a:extLst>
          </a:blip>
          <a:srcRect t="13520" b="10956"/>
          <a:stretch/>
        </p:blipFill>
        <p:spPr bwMode="auto">
          <a:xfrm>
            <a:off x="8845635" y="2912379"/>
            <a:ext cx="895469" cy="367582"/>
          </a:xfrm>
          <a:prstGeom prst="rect">
            <a:avLst/>
          </a:prstGeom>
          <a:noFill/>
          <a:extLst>
            <a:ext uri="{909E8E84-426E-40DD-AFC4-6F175D3DCCD1}">
              <a14:hiddenFill xmlns:a14="http://schemas.microsoft.com/office/drawing/2010/main">
                <a:solidFill>
                  <a:srgbClr val="FFFFFF"/>
                </a:solidFill>
              </a14:hiddenFill>
            </a:ext>
          </a:extLst>
        </p:spPr>
      </p:pic>
      <p:pic>
        <p:nvPicPr>
          <p:cNvPr id="3076" name="Picture 4">
            <a:extLst>
              <a:ext uri="{FF2B5EF4-FFF2-40B4-BE49-F238E27FC236}">
                <a16:creationId xmlns:a16="http://schemas.microsoft.com/office/drawing/2014/main" id="{1CD7DC2B-2317-4748-99F6-4684575F6E46}"/>
              </a:ext>
            </a:extLst>
          </p:cNvPr>
          <p:cNvPicPr>
            <a:picLocks noChangeAspect="1" noChangeArrowheads="1"/>
          </p:cNvPicPr>
          <p:nvPr/>
        </p:nvPicPr>
        <p:blipFill>
          <a:blip r:embed="rId18">
            <a:extLst>
              <a:ext uri="{28A0092B-C50C-407E-A947-70E740481C1C}">
                <a14:useLocalDpi xmlns:a14="http://schemas.microsoft.com/office/drawing/2010/main" val="0"/>
              </a:ext>
            </a:extLst>
          </a:blip>
          <a:srcRect/>
          <a:stretch>
            <a:fillRect/>
          </a:stretch>
        </p:blipFill>
        <p:spPr bwMode="auto">
          <a:xfrm>
            <a:off x="6893129" y="2799017"/>
            <a:ext cx="594306" cy="594306"/>
          </a:xfrm>
          <a:prstGeom prst="rect">
            <a:avLst/>
          </a:prstGeom>
          <a:noFill/>
          <a:extLst>
            <a:ext uri="{909E8E84-426E-40DD-AFC4-6F175D3DCCD1}">
              <a14:hiddenFill xmlns:a14="http://schemas.microsoft.com/office/drawing/2010/main">
                <a:solidFill>
                  <a:srgbClr val="FFFFFF"/>
                </a:solidFill>
              </a14:hiddenFill>
            </a:ext>
          </a:extLst>
        </p:spPr>
      </p:pic>
      <p:sp>
        <p:nvSpPr>
          <p:cNvPr id="54" name="Oval 53">
            <a:extLst>
              <a:ext uri="{FF2B5EF4-FFF2-40B4-BE49-F238E27FC236}">
                <a16:creationId xmlns:a16="http://schemas.microsoft.com/office/drawing/2014/main" id="{D325403B-495C-4DB5-B4D7-85D3E643D80B}"/>
              </a:ext>
            </a:extLst>
          </p:cNvPr>
          <p:cNvSpPr/>
          <p:nvPr/>
        </p:nvSpPr>
        <p:spPr>
          <a:xfrm>
            <a:off x="1044966" y="4864350"/>
            <a:ext cx="953419" cy="881743"/>
          </a:xfrm>
          <a:prstGeom prst="ellipse">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55" name="Oval 54">
            <a:extLst>
              <a:ext uri="{FF2B5EF4-FFF2-40B4-BE49-F238E27FC236}">
                <a16:creationId xmlns:a16="http://schemas.microsoft.com/office/drawing/2014/main" id="{F5861A86-B72C-40C2-BE85-B9D6241EBB31}"/>
              </a:ext>
            </a:extLst>
          </p:cNvPr>
          <p:cNvSpPr/>
          <p:nvPr/>
        </p:nvSpPr>
        <p:spPr>
          <a:xfrm>
            <a:off x="6787494" y="4880791"/>
            <a:ext cx="953419" cy="881743"/>
          </a:xfrm>
          <a:prstGeom prst="ellipse">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56" name="Oval 55">
            <a:extLst>
              <a:ext uri="{FF2B5EF4-FFF2-40B4-BE49-F238E27FC236}">
                <a16:creationId xmlns:a16="http://schemas.microsoft.com/office/drawing/2014/main" id="{0743280E-C07F-4F86-846B-286B05F141B5}"/>
              </a:ext>
            </a:extLst>
          </p:cNvPr>
          <p:cNvSpPr/>
          <p:nvPr/>
        </p:nvSpPr>
        <p:spPr>
          <a:xfrm>
            <a:off x="2973568" y="4858329"/>
            <a:ext cx="953419" cy="881743"/>
          </a:xfrm>
          <a:prstGeom prst="ellipse">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57" name="Oval 56">
            <a:extLst>
              <a:ext uri="{FF2B5EF4-FFF2-40B4-BE49-F238E27FC236}">
                <a16:creationId xmlns:a16="http://schemas.microsoft.com/office/drawing/2014/main" id="{EA19A0DF-A76B-44F9-8690-170C77D38EB0}"/>
              </a:ext>
            </a:extLst>
          </p:cNvPr>
          <p:cNvSpPr/>
          <p:nvPr/>
        </p:nvSpPr>
        <p:spPr>
          <a:xfrm>
            <a:off x="4789618" y="4861059"/>
            <a:ext cx="953419" cy="881743"/>
          </a:xfrm>
          <a:prstGeom prst="ellipse">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58" name="Oval 57">
            <a:extLst>
              <a:ext uri="{FF2B5EF4-FFF2-40B4-BE49-F238E27FC236}">
                <a16:creationId xmlns:a16="http://schemas.microsoft.com/office/drawing/2014/main" id="{243A0CE7-E8BE-4AB3-B2FE-CCC8E1F30342}"/>
              </a:ext>
            </a:extLst>
          </p:cNvPr>
          <p:cNvSpPr/>
          <p:nvPr/>
        </p:nvSpPr>
        <p:spPr>
          <a:xfrm>
            <a:off x="8887272" y="4859245"/>
            <a:ext cx="953419" cy="881743"/>
          </a:xfrm>
          <a:prstGeom prst="ellipse">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pic>
        <p:nvPicPr>
          <p:cNvPr id="18" name="Picture 17" descr="Icon&#10;&#10;Description automatically generated">
            <a:extLst>
              <a:ext uri="{FF2B5EF4-FFF2-40B4-BE49-F238E27FC236}">
                <a16:creationId xmlns:a16="http://schemas.microsoft.com/office/drawing/2014/main" id="{9866421E-6AB8-4D5B-B075-0E152F6BB99E}"/>
              </a:ext>
            </a:extLst>
          </p:cNvPr>
          <p:cNvPicPr>
            <a:picLocks noChangeAspect="1"/>
          </p:cNvPicPr>
          <p:nvPr/>
        </p:nvPicPr>
        <p:blipFill>
          <a:blip r:embed="rId19" cstate="print">
            <a:extLst>
              <a:ext uri="{28A0092B-C50C-407E-A947-70E740481C1C}">
                <a14:useLocalDpi xmlns:a14="http://schemas.microsoft.com/office/drawing/2010/main" val="0"/>
              </a:ext>
            </a:extLst>
          </a:blip>
          <a:stretch>
            <a:fillRect/>
          </a:stretch>
        </p:blipFill>
        <p:spPr>
          <a:xfrm>
            <a:off x="3197769" y="4955850"/>
            <a:ext cx="507495" cy="634370"/>
          </a:xfrm>
          <a:prstGeom prst="rect">
            <a:avLst/>
          </a:prstGeom>
        </p:spPr>
      </p:pic>
      <p:pic>
        <p:nvPicPr>
          <p:cNvPr id="21" name="Picture 20" descr="A picture containing logo&#10;&#10;Description automatically generated">
            <a:extLst>
              <a:ext uri="{FF2B5EF4-FFF2-40B4-BE49-F238E27FC236}">
                <a16:creationId xmlns:a16="http://schemas.microsoft.com/office/drawing/2014/main" id="{B3B1C558-C610-4BCB-9A94-3FA5A70D15B0}"/>
              </a:ext>
            </a:extLst>
          </p:cNvPr>
          <p:cNvPicPr>
            <a:picLocks noChangeAspect="1"/>
          </p:cNvPicPr>
          <p:nvPr/>
        </p:nvPicPr>
        <p:blipFill>
          <a:blip r:embed="rId20" cstate="print">
            <a:extLst>
              <a:ext uri="{28A0092B-C50C-407E-A947-70E740481C1C}">
                <a14:useLocalDpi xmlns:a14="http://schemas.microsoft.com/office/drawing/2010/main" val="0"/>
              </a:ext>
            </a:extLst>
          </a:blip>
          <a:stretch>
            <a:fillRect/>
          </a:stretch>
        </p:blipFill>
        <p:spPr>
          <a:xfrm>
            <a:off x="1106764" y="5112475"/>
            <a:ext cx="810751" cy="374194"/>
          </a:xfrm>
          <a:prstGeom prst="rect">
            <a:avLst/>
          </a:prstGeom>
        </p:spPr>
      </p:pic>
      <p:pic>
        <p:nvPicPr>
          <p:cNvPr id="23" name="Picture 22" descr="Logo, company name&#10;&#10;Description automatically generated">
            <a:extLst>
              <a:ext uri="{FF2B5EF4-FFF2-40B4-BE49-F238E27FC236}">
                <a16:creationId xmlns:a16="http://schemas.microsoft.com/office/drawing/2014/main" id="{A468BBD6-BC3D-4BB5-A064-23B1CCA7442C}"/>
              </a:ext>
            </a:extLst>
          </p:cNvPr>
          <p:cNvPicPr>
            <a:picLocks noChangeAspect="1"/>
          </p:cNvPicPr>
          <p:nvPr/>
        </p:nvPicPr>
        <p:blipFill>
          <a:blip r:embed="rId21" cstate="print">
            <a:clrChange>
              <a:clrFrom>
                <a:srgbClr val="FFFFFF"/>
              </a:clrFrom>
              <a:clrTo>
                <a:srgbClr val="FFFFFF">
                  <a:alpha val="0"/>
                </a:srgbClr>
              </a:clrTo>
            </a:clrChange>
            <a:extLst>
              <a:ext uri="{28A0092B-C50C-407E-A947-70E740481C1C}">
                <a14:useLocalDpi xmlns:a14="http://schemas.microsoft.com/office/drawing/2010/main" val="0"/>
              </a:ext>
            </a:extLst>
          </a:blip>
          <a:stretch>
            <a:fillRect/>
          </a:stretch>
        </p:blipFill>
        <p:spPr>
          <a:xfrm>
            <a:off x="6904573" y="5128512"/>
            <a:ext cx="694970" cy="410033"/>
          </a:xfrm>
          <a:prstGeom prst="rect">
            <a:avLst/>
          </a:prstGeom>
        </p:spPr>
      </p:pic>
      <p:pic>
        <p:nvPicPr>
          <p:cNvPr id="24" name="Picture 23" descr="A picture containing drawing, clock&#10;&#10;Description automatically generated">
            <a:extLst>
              <a:ext uri="{FF2B5EF4-FFF2-40B4-BE49-F238E27FC236}">
                <a16:creationId xmlns:a16="http://schemas.microsoft.com/office/drawing/2014/main" id="{0F9898DA-81A5-4667-BBBE-714EB1910405}"/>
              </a:ext>
            </a:extLst>
          </p:cNvPr>
          <p:cNvPicPr>
            <a:picLocks noChangeAspect="1"/>
          </p:cNvPicPr>
          <p:nvPr/>
        </p:nvPicPr>
        <p:blipFill>
          <a:blip r:embed="rId22" cstate="print">
            <a:extLst>
              <a:ext uri="{28A0092B-C50C-407E-A947-70E740481C1C}">
                <a14:useLocalDpi xmlns:a14="http://schemas.microsoft.com/office/drawing/2010/main" val="0"/>
              </a:ext>
            </a:extLst>
          </a:blip>
          <a:stretch>
            <a:fillRect/>
          </a:stretch>
        </p:blipFill>
        <p:spPr>
          <a:xfrm>
            <a:off x="4914289" y="5200551"/>
            <a:ext cx="726846" cy="180985"/>
          </a:xfrm>
          <a:prstGeom prst="rect">
            <a:avLst/>
          </a:prstGeom>
        </p:spPr>
      </p:pic>
      <p:pic>
        <p:nvPicPr>
          <p:cNvPr id="60" name="Picture 2" descr="RB announces rebrand as Reckitt - Global Cosmetics News">
            <a:extLst>
              <a:ext uri="{FF2B5EF4-FFF2-40B4-BE49-F238E27FC236}">
                <a16:creationId xmlns:a16="http://schemas.microsoft.com/office/drawing/2014/main" id="{473C5F97-DE9B-4892-A7C0-E71C68F6B142}"/>
              </a:ext>
            </a:extLst>
          </p:cNvPr>
          <p:cNvPicPr>
            <a:picLocks noChangeAspect="1" noChangeArrowheads="1"/>
          </p:cNvPicPr>
          <p:nvPr/>
        </p:nvPicPr>
        <p:blipFill>
          <a:blip r:embed="rId23">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8842307" y="4930558"/>
            <a:ext cx="1063037" cy="712235"/>
          </a:xfrm>
          <a:prstGeom prst="rect">
            <a:avLst/>
          </a:prstGeom>
          <a:noFill/>
          <a:extLst>
            <a:ext uri="{909E8E84-426E-40DD-AFC4-6F175D3DCCD1}">
              <a14:hiddenFill xmlns:a14="http://schemas.microsoft.com/office/drawing/2010/main">
                <a:solidFill>
                  <a:srgbClr val="FFFFFF"/>
                </a:solidFill>
              </a14:hiddenFill>
            </a:ext>
          </a:extLst>
        </p:spPr>
      </p:pic>
      <p:pic>
        <p:nvPicPr>
          <p:cNvPr id="33" name="Picture 32">
            <a:extLst>
              <a:ext uri="{FF2B5EF4-FFF2-40B4-BE49-F238E27FC236}">
                <a16:creationId xmlns:a16="http://schemas.microsoft.com/office/drawing/2014/main" id="{64CF589A-69EB-4AD4-A42B-1D8ECFD70E12}"/>
              </a:ext>
            </a:extLst>
          </p:cNvPr>
          <p:cNvPicPr>
            <a:picLocks noChangeAspect="1" noChangeArrowheads="1"/>
          </p:cNvPicPr>
          <p:nvPr/>
        </p:nvPicPr>
        <p:blipFill>
          <a:blip r:embed="rId24">
            <a:extLst>
              <a:ext uri="{28A0092B-C50C-407E-A947-70E740481C1C}">
                <a14:useLocalDpi xmlns:a14="http://schemas.microsoft.com/office/drawing/2010/main" val="0"/>
              </a:ext>
            </a:extLst>
          </a:blip>
          <a:srcRect t="284" b="284"/>
          <a:stretch/>
        </p:blipFill>
        <p:spPr bwMode="auto">
          <a:xfrm>
            <a:off x="9837229" y="1544735"/>
            <a:ext cx="1566000" cy="1557104"/>
          </a:xfrm>
          <a:prstGeom prst="ellipse">
            <a:avLst/>
          </a:prstGeom>
          <a:solidFill>
            <a:schemeClr val="bg1"/>
          </a:solidFill>
          <a:ln w="6350">
            <a:solidFill>
              <a:schemeClr val="accent1"/>
            </a:solidFill>
          </a:ln>
        </p:spPr>
      </p:pic>
      <p:sp>
        <p:nvSpPr>
          <p:cNvPr id="34" name="Oval 33">
            <a:extLst>
              <a:ext uri="{FF2B5EF4-FFF2-40B4-BE49-F238E27FC236}">
                <a16:creationId xmlns:a16="http://schemas.microsoft.com/office/drawing/2014/main" id="{3055E8BB-FE3D-4656-A106-05CCBC8FF06F}"/>
              </a:ext>
            </a:extLst>
          </p:cNvPr>
          <p:cNvSpPr/>
          <p:nvPr/>
        </p:nvSpPr>
        <p:spPr>
          <a:xfrm>
            <a:off x="10700535" y="2634075"/>
            <a:ext cx="953419" cy="881743"/>
          </a:xfrm>
          <a:prstGeom prst="ellipse">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pic>
        <p:nvPicPr>
          <p:cNvPr id="36" name="Picture 4" descr="Booking Logo – Amistat Group">
            <a:extLst>
              <a:ext uri="{FF2B5EF4-FFF2-40B4-BE49-F238E27FC236}">
                <a16:creationId xmlns:a16="http://schemas.microsoft.com/office/drawing/2014/main" id="{5416B4D6-6FB9-47E0-BBC2-33D7EDF52243}"/>
              </a:ext>
            </a:extLst>
          </p:cNvPr>
          <p:cNvPicPr>
            <a:picLocks noChangeAspect="1" noChangeArrowheads="1"/>
          </p:cNvPicPr>
          <p:nvPr/>
        </p:nvPicPr>
        <p:blipFill>
          <a:blip r:embed="rId25" cstate="print">
            <a:extLst>
              <a:ext uri="{28A0092B-C50C-407E-A947-70E740481C1C}">
                <a14:useLocalDpi xmlns:a14="http://schemas.microsoft.com/office/drawing/2010/main" val="0"/>
              </a:ext>
            </a:extLst>
          </a:blip>
          <a:srcRect/>
          <a:stretch>
            <a:fillRect/>
          </a:stretch>
        </p:blipFill>
        <p:spPr bwMode="auto">
          <a:xfrm>
            <a:off x="11124832" y="5117092"/>
            <a:ext cx="743394" cy="160695"/>
          </a:xfrm>
          <a:prstGeom prst="rect">
            <a:avLst/>
          </a:prstGeom>
          <a:noFill/>
          <a:ln>
            <a:noFill/>
          </a:ln>
          <a:extLst>
            <a:ext uri="{909E8E84-426E-40DD-AFC4-6F175D3DCCD1}">
              <a14:hiddenFill xmlns:a14="http://schemas.microsoft.com/office/drawing/2010/main">
                <a:solidFill>
                  <a:srgbClr val="FFFFFF"/>
                </a:solidFill>
              </a14:hiddenFill>
            </a:ext>
          </a:extLst>
        </p:spPr>
      </p:pic>
      <p:pic>
        <p:nvPicPr>
          <p:cNvPr id="38" name="Picture 37">
            <a:extLst>
              <a:ext uri="{FF2B5EF4-FFF2-40B4-BE49-F238E27FC236}">
                <a16:creationId xmlns:a16="http://schemas.microsoft.com/office/drawing/2014/main" id="{17F0C3F9-66C1-4B1B-AA23-177DC3633473}"/>
              </a:ext>
            </a:extLst>
          </p:cNvPr>
          <p:cNvPicPr>
            <a:picLocks noChangeAspect="1"/>
          </p:cNvPicPr>
          <p:nvPr/>
        </p:nvPicPr>
        <p:blipFill>
          <a:blip r:embed="rId26"/>
          <a:stretch>
            <a:fillRect/>
          </a:stretch>
        </p:blipFill>
        <p:spPr>
          <a:xfrm>
            <a:off x="10812833" y="2854612"/>
            <a:ext cx="728821" cy="478578"/>
          </a:xfrm>
          <a:prstGeom prst="rect">
            <a:avLst/>
          </a:prstGeom>
        </p:spPr>
      </p:pic>
    </p:spTree>
    <p:extLst>
      <p:ext uri="{BB962C8B-B14F-4D97-AF65-F5344CB8AC3E}">
        <p14:creationId xmlns:p14="http://schemas.microsoft.com/office/powerpoint/2010/main" val="602715919"/>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a:extLst>
              <a:ext uri="{FF2B5EF4-FFF2-40B4-BE49-F238E27FC236}">
                <a16:creationId xmlns:a16="http://schemas.microsoft.com/office/drawing/2014/main" id="{84440ABA-2A5F-4EAE-B58A-B9408F440969}"/>
              </a:ext>
            </a:extLst>
          </p:cNvPr>
          <p:cNvSpPr>
            <a:spLocks noGrp="1"/>
          </p:cNvSpPr>
          <p:nvPr>
            <p:ph type="body" sz="quarter" idx="10"/>
          </p:nvPr>
        </p:nvSpPr>
        <p:spPr/>
        <p:txBody>
          <a:bodyPr/>
          <a:lstStyle/>
          <a:p>
            <a:endParaRPr lang="en-GB"/>
          </a:p>
        </p:txBody>
      </p:sp>
      <p:sp>
        <p:nvSpPr>
          <p:cNvPr id="4" name="Text Placeholder 3">
            <a:extLst>
              <a:ext uri="{FF2B5EF4-FFF2-40B4-BE49-F238E27FC236}">
                <a16:creationId xmlns:a16="http://schemas.microsoft.com/office/drawing/2014/main" id="{3131E344-AC1B-4A9D-8D85-C373CAD93746}"/>
              </a:ext>
            </a:extLst>
          </p:cNvPr>
          <p:cNvSpPr>
            <a:spLocks noGrp="1"/>
          </p:cNvSpPr>
          <p:nvPr>
            <p:ph type="body" sz="quarter" idx="14"/>
          </p:nvPr>
        </p:nvSpPr>
        <p:spPr/>
        <p:txBody>
          <a:bodyPr/>
          <a:lstStyle/>
          <a:p>
            <a:endParaRPr lang="en-GB"/>
          </a:p>
        </p:txBody>
      </p:sp>
      <p:pic>
        <p:nvPicPr>
          <p:cNvPr id="10" name="Content Placeholder 9" descr="Text&#10;&#10;Description automatically generated">
            <a:extLst>
              <a:ext uri="{FF2B5EF4-FFF2-40B4-BE49-F238E27FC236}">
                <a16:creationId xmlns:a16="http://schemas.microsoft.com/office/drawing/2014/main" id="{0621FFA4-000D-49CF-AAE2-3BF071E26DC8}"/>
              </a:ext>
            </a:extLst>
          </p:cNvPr>
          <p:cNvPicPr>
            <a:picLocks noGrp="1" noChangeAspect="1"/>
          </p:cNvPicPr>
          <p:nvPr>
            <p:ph idx="1"/>
          </p:nvPr>
        </p:nvPicPr>
        <p:blipFill>
          <a:blip r:embed="rId3">
            <a:extLst>
              <a:ext uri="{28A0092B-C50C-407E-A947-70E740481C1C}">
                <a14:useLocalDpi xmlns:a14="http://schemas.microsoft.com/office/drawing/2010/main" val="0"/>
              </a:ext>
            </a:extLst>
          </a:blip>
          <a:stretch>
            <a:fillRect/>
          </a:stretch>
        </p:blipFill>
        <p:spPr>
          <a:xfrm>
            <a:off x="0" y="0"/>
            <a:ext cx="12346818" cy="6945086"/>
          </a:xfrm>
        </p:spPr>
      </p:pic>
    </p:spTree>
    <p:extLst>
      <p:ext uri="{BB962C8B-B14F-4D97-AF65-F5344CB8AC3E}">
        <p14:creationId xmlns:p14="http://schemas.microsoft.com/office/powerpoint/2010/main" val="3312098421"/>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 name="Text Placeholder 13">
            <a:extLst>
              <a:ext uri="{FF2B5EF4-FFF2-40B4-BE49-F238E27FC236}">
                <a16:creationId xmlns:a16="http://schemas.microsoft.com/office/drawing/2014/main" id="{9E728AAE-FFCE-4747-801F-A9BB8A48376A}"/>
              </a:ext>
            </a:extLst>
          </p:cNvPr>
          <p:cNvSpPr>
            <a:spLocks noGrp="1"/>
          </p:cNvSpPr>
          <p:nvPr>
            <p:ph type="body" sz="quarter" idx="11"/>
          </p:nvPr>
        </p:nvSpPr>
        <p:spPr/>
        <p:txBody>
          <a:bodyPr>
            <a:normAutofit/>
          </a:bodyPr>
          <a:lstStyle/>
          <a:p>
            <a:r>
              <a:rPr lang="en-GB" dirty="0">
                <a:latin typeface="Jungka Bold" panose="00000500000000000000" pitchFamily="50" charset="0"/>
              </a:rPr>
              <a:t>34 markets &gt; 600 senior marketers</a:t>
            </a:r>
          </a:p>
        </p:txBody>
      </p:sp>
      <p:pic>
        <p:nvPicPr>
          <p:cNvPr id="17" name="Picture 16">
            <a:extLst>
              <a:ext uri="{FF2B5EF4-FFF2-40B4-BE49-F238E27FC236}">
                <a16:creationId xmlns:a16="http://schemas.microsoft.com/office/drawing/2014/main" id="{2E4469D9-2DB6-4050-A671-527039A6726E}"/>
              </a:ext>
            </a:extLst>
          </p:cNvPr>
          <p:cNvPicPr>
            <a:picLocks noChangeAspect="1"/>
          </p:cNvPicPr>
          <p:nvPr/>
        </p:nvPicPr>
        <p:blipFill>
          <a:blip r:embed="rId3"/>
          <a:stretch>
            <a:fillRect/>
          </a:stretch>
        </p:blipFill>
        <p:spPr>
          <a:xfrm>
            <a:off x="716996" y="1844001"/>
            <a:ext cx="6554661" cy="3141942"/>
          </a:xfrm>
          <a:prstGeom prst="rect">
            <a:avLst/>
          </a:prstGeom>
        </p:spPr>
      </p:pic>
      <p:pic>
        <p:nvPicPr>
          <p:cNvPr id="4098" name="Picture 2">
            <a:extLst>
              <a:ext uri="{FF2B5EF4-FFF2-40B4-BE49-F238E27FC236}">
                <a16:creationId xmlns:a16="http://schemas.microsoft.com/office/drawing/2014/main" id="{CCB31FD6-73F0-4644-AD7A-96801B863F88}"/>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rot="20951979">
            <a:off x="7479285" y="1910684"/>
            <a:ext cx="5007171" cy="3544900"/>
          </a:xfrm>
          <a:prstGeom prst="rect">
            <a:avLst/>
          </a:prstGeom>
          <a:ln>
            <a:noFill/>
          </a:ln>
          <a:effectLst>
            <a:outerShdw blurRad="292100" dist="139700" dir="2700000" algn="tl" rotWithShape="0">
              <a:srgbClr val="333333">
                <a:alpha val="65000"/>
              </a:srgbClr>
            </a:outerShdw>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661373495"/>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descr="Graphical user interface, diagram&#10;&#10;Description automatically generated">
            <a:extLst>
              <a:ext uri="{FF2B5EF4-FFF2-40B4-BE49-F238E27FC236}">
                <a16:creationId xmlns:a16="http://schemas.microsoft.com/office/drawing/2014/main" id="{644C8058-7C64-49B8-B8EF-4B05916B5FA0}"/>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66502" y="621654"/>
            <a:ext cx="10417810" cy="5112366"/>
          </a:xfrm>
          <a:prstGeom prst="rect">
            <a:avLst/>
          </a:prstGeom>
        </p:spPr>
      </p:pic>
      <p:sp>
        <p:nvSpPr>
          <p:cNvPr id="3" name="Text Placeholder 2">
            <a:extLst>
              <a:ext uri="{FF2B5EF4-FFF2-40B4-BE49-F238E27FC236}">
                <a16:creationId xmlns:a16="http://schemas.microsoft.com/office/drawing/2014/main" id="{127C6A3B-739F-4755-8495-C76DC318E492}"/>
              </a:ext>
            </a:extLst>
          </p:cNvPr>
          <p:cNvSpPr>
            <a:spLocks noGrp="1"/>
          </p:cNvSpPr>
          <p:nvPr>
            <p:ph type="body" sz="quarter" idx="23"/>
          </p:nvPr>
        </p:nvSpPr>
        <p:spPr>
          <a:xfrm>
            <a:off x="200917" y="621654"/>
            <a:ext cx="4746434" cy="800100"/>
          </a:xfrm>
        </p:spPr>
        <p:txBody>
          <a:bodyPr>
            <a:noAutofit/>
          </a:bodyPr>
          <a:lstStyle/>
          <a:p>
            <a:r>
              <a:rPr lang="en-GB" dirty="0"/>
              <a:t>Marketers</a:t>
            </a:r>
          </a:p>
        </p:txBody>
      </p:sp>
      <p:sp>
        <p:nvSpPr>
          <p:cNvPr id="6" name="Text Placeholder 2">
            <a:extLst>
              <a:ext uri="{FF2B5EF4-FFF2-40B4-BE49-F238E27FC236}">
                <a16:creationId xmlns:a16="http://schemas.microsoft.com/office/drawing/2014/main" id="{0E15CC27-52B4-4386-B5ED-1814E110EE08}"/>
              </a:ext>
            </a:extLst>
          </p:cNvPr>
          <p:cNvSpPr txBox="1">
            <a:spLocks/>
          </p:cNvSpPr>
          <p:nvPr/>
        </p:nvSpPr>
        <p:spPr>
          <a:xfrm>
            <a:off x="379589" y="4746172"/>
            <a:ext cx="9969096" cy="800100"/>
          </a:xfrm>
          <a:prstGeom prst="rect">
            <a:avLst/>
          </a:prstGeom>
        </p:spPr>
        <p:txBody>
          <a:bodyPr vert="horz" lIns="91440" tIns="45720" rIns="91440" bIns="45720" rtlCol="0" anchor="ctr">
            <a:noAutofit/>
          </a:bodyPr>
          <a:lstStyle>
            <a:lvl1pPr marL="0" indent="0" algn="ctr" defTabSz="914400" rtl="0" eaLnBrk="1" latinLnBrk="0" hangingPunct="1">
              <a:lnSpc>
                <a:spcPct val="90000"/>
              </a:lnSpc>
              <a:spcBef>
                <a:spcPts val="1000"/>
              </a:spcBef>
              <a:buFont typeface="Arial" panose="020B0604020202020204" pitchFamily="34" charset="0"/>
              <a:buNone/>
              <a:defRPr sz="3600" kern="1200">
                <a:solidFill>
                  <a:schemeClr val="tx1"/>
                </a:solidFill>
                <a:latin typeface="+mj-lt"/>
                <a:ea typeface="+mn-ea"/>
                <a:cs typeface="+mn-cs"/>
              </a:defRPr>
            </a:lvl1pPr>
            <a:lvl2pPr marL="685800" indent="-228600" algn="ctr"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ctr"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ctr"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ctr"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r>
              <a:rPr lang="en-GB" dirty="0"/>
              <a:t>...aligned on a role for brand owners</a:t>
            </a:r>
          </a:p>
        </p:txBody>
      </p:sp>
      <p:sp>
        <p:nvSpPr>
          <p:cNvPr id="7" name="Text Placeholder 2">
            <a:extLst>
              <a:ext uri="{FF2B5EF4-FFF2-40B4-BE49-F238E27FC236}">
                <a16:creationId xmlns:a16="http://schemas.microsoft.com/office/drawing/2014/main" id="{21EA4A7A-684B-4714-8838-0F70CE71BE64}"/>
              </a:ext>
            </a:extLst>
          </p:cNvPr>
          <p:cNvSpPr txBox="1">
            <a:spLocks/>
          </p:cNvSpPr>
          <p:nvPr/>
        </p:nvSpPr>
        <p:spPr>
          <a:xfrm>
            <a:off x="5099751" y="621654"/>
            <a:ext cx="4746434" cy="800100"/>
          </a:xfrm>
          <a:prstGeom prst="rect">
            <a:avLst/>
          </a:prstGeom>
        </p:spPr>
        <p:txBody>
          <a:bodyPr vert="horz" lIns="91440" tIns="45720" rIns="91440" bIns="45720" rtlCol="0" anchor="ctr">
            <a:noAutofit/>
          </a:bodyPr>
          <a:lstStyle>
            <a:lvl1pPr marL="0" indent="0" algn="ctr" defTabSz="914400" rtl="0" eaLnBrk="1" latinLnBrk="0" hangingPunct="1">
              <a:lnSpc>
                <a:spcPct val="90000"/>
              </a:lnSpc>
              <a:spcBef>
                <a:spcPts val="1000"/>
              </a:spcBef>
              <a:buFont typeface="Arial" panose="020B0604020202020204" pitchFamily="34" charset="0"/>
              <a:buNone/>
              <a:defRPr sz="3600" kern="1200">
                <a:solidFill>
                  <a:schemeClr val="tx1"/>
                </a:solidFill>
                <a:latin typeface="+mj-lt"/>
                <a:ea typeface="+mn-ea"/>
                <a:cs typeface="+mn-cs"/>
              </a:defRPr>
            </a:lvl1pPr>
            <a:lvl2pPr marL="685800" indent="-228600" algn="ctr"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ctr"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ctr"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ctr"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r>
              <a:rPr lang="en-GB" dirty="0"/>
              <a:t>Consumers</a:t>
            </a:r>
          </a:p>
        </p:txBody>
      </p:sp>
      <p:sp>
        <p:nvSpPr>
          <p:cNvPr id="8" name="TextBox 7">
            <a:extLst>
              <a:ext uri="{FF2B5EF4-FFF2-40B4-BE49-F238E27FC236}">
                <a16:creationId xmlns:a16="http://schemas.microsoft.com/office/drawing/2014/main" id="{6C1837B5-1953-4B9F-BE73-E9414919D9F6}"/>
              </a:ext>
            </a:extLst>
          </p:cNvPr>
          <p:cNvSpPr txBox="1"/>
          <p:nvPr/>
        </p:nvSpPr>
        <p:spPr>
          <a:xfrm>
            <a:off x="5724359" y="6223665"/>
            <a:ext cx="6226398" cy="415498"/>
          </a:xfrm>
          <a:prstGeom prst="rect">
            <a:avLst/>
          </a:prstGeom>
          <a:noFill/>
        </p:spPr>
        <p:txBody>
          <a:bodyPr wrap="square">
            <a:spAutoFit/>
          </a:bodyPr>
          <a:lstStyle/>
          <a:p>
            <a:r>
              <a:rPr lang="en-GB" sz="1000" dirty="0">
                <a:solidFill>
                  <a:schemeClr val="bg1">
                    <a:lumMod val="75000"/>
                  </a:schemeClr>
                </a:solidFill>
                <a:cs typeface="Arial" panose="020B0604020202020204" pitchFamily="34" charset="0"/>
              </a:rPr>
              <a:t>Source left: WFA Survey on ‘Sustainability and Marketing’ </a:t>
            </a:r>
            <a:r>
              <a:rPr lang="en-GB" sz="1000" i="1" dirty="0">
                <a:solidFill>
                  <a:schemeClr val="bg1">
                    <a:lumMod val="75000"/>
                  </a:schemeClr>
                </a:solidFill>
                <a:cs typeface="Arial" panose="020B0604020202020204" pitchFamily="34" charset="0"/>
              </a:rPr>
              <a:t>January-March 2021</a:t>
            </a:r>
            <a:r>
              <a:rPr lang="en-GB" sz="1000" dirty="0">
                <a:solidFill>
                  <a:schemeClr val="bg1">
                    <a:lumMod val="75000"/>
                  </a:schemeClr>
                </a:solidFill>
                <a:cs typeface="Arial" panose="020B0604020202020204" pitchFamily="34" charset="0"/>
              </a:rPr>
              <a:t>; Global Base: 653 </a:t>
            </a:r>
          </a:p>
          <a:p>
            <a:r>
              <a:rPr lang="en-GB" sz="1000" i="0" u="none" strike="noStrike" baseline="0" dirty="0">
                <a:solidFill>
                  <a:schemeClr val="bg1">
                    <a:lumMod val="75000"/>
                  </a:schemeClr>
                </a:solidFill>
                <a:latin typeface="Jungka Book" panose="00000500000000000000" pitchFamily="50" charset="0"/>
              </a:rPr>
              <a:t>Source right: Nielsen “Sustainable shoppers buy the change they wish to see in the world”, 2018 </a:t>
            </a:r>
            <a:endParaRPr lang="en-GB" sz="1000" dirty="0">
              <a:solidFill>
                <a:schemeClr val="bg1">
                  <a:lumMod val="75000"/>
                </a:schemeClr>
              </a:solidFill>
            </a:endParaRPr>
          </a:p>
        </p:txBody>
      </p:sp>
    </p:spTree>
    <p:extLst>
      <p:ext uri="{BB962C8B-B14F-4D97-AF65-F5344CB8AC3E}">
        <p14:creationId xmlns:p14="http://schemas.microsoft.com/office/powerpoint/2010/main" val="3419488525"/>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4" name="Picture 4" descr="Scott Young">
            <a:extLst>
              <a:ext uri="{FF2B5EF4-FFF2-40B4-BE49-F238E27FC236}">
                <a16:creationId xmlns:a16="http://schemas.microsoft.com/office/drawing/2014/main" id="{B66467D2-4CD7-4246-B07B-C7B24F43DD28}"/>
              </a:ext>
            </a:extLst>
          </p:cNvPr>
          <p:cNvPicPr>
            <a:picLocks noGrp="1" noChangeAspect="1" noChangeArrowheads="1"/>
          </p:cNvPicPr>
          <p:nvPr>
            <p:ph type="pic" sz="quarter" idx="43"/>
          </p:nvPr>
        </p:nvPicPr>
        <p:blipFill>
          <a:blip r:embed="rId3">
            <a:duotone>
              <a:schemeClr val="bg2">
                <a:shade val="45000"/>
                <a:satMod val="135000"/>
              </a:schemeClr>
              <a:prstClr val="white"/>
            </a:duotone>
            <a:extLst>
              <a:ext uri="{28A0092B-C50C-407E-A947-70E740481C1C}">
                <a14:useLocalDpi xmlns:a14="http://schemas.microsoft.com/office/drawing/2010/main" val="0"/>
              </a:ext>
            </a:extLst>
          </a:blip>
          <a:srcRect l="33" r="33"/>
          <a:stretch>
            <a:fillRect/>
          </a:stretch>
        </p:blipFill>
        <p:spPr bwMode="auto">
          <a:xfrm>
            <a:off x="6027511" y="2054819"/>
            <a:ext cx="2288085" cy="2289600"/>
          </a:xfrm>
          <a:prstGeom prst="ellipse">
            <a:avLst/>
          </a:prstGeom>
          <a:noFill/>
          <a:ln w="12700">
            <a:solidFill>
              <a:schemeClr val="bg1">
                <a:lumMod val="75000"/>
              </a:schemeClr>
            </a:solidFill>
          </a:ln>
          <a:extLst>
            <a:ext uri="{909E8E84-426E-40DD-AFC4-6F175D3DCCD1}">
              <a14:hiddenFill xmlns:a14="http://schemas.microsoft.com/office/drawing/2010/main">
                <a:solidFill>
                  <a:srgbClr val="FFFFFF"/>
                </a:solidFill>
              </a14:hiddenFill>
            </a:ext>
          </a:extLst>
        </p:spPr>
      </p:pic>
      <p:sp>
        <p:nvSpPr>
          <p:cNvPr id="3" name="Text Placeholder 2"/>
          <p:cNvSpPr>
            <a:spLocks noGrp="1"/>
          </p:cNvSpPr>
          <p:nvPr>
            <p:ph type="body" sz="quarter" idx="10"/>
          </p:nvPr>
        </p:nvSpPr>
        <p:spPr/>
        <p:txBody>
          <a:bodyPr>
            <a:normAutofit/>
          </a:bodyPr>
          <a:lstStyle/>
          <a:p>
            <a:pPr>
              <a:buNone/>
            </a:pPr>
            <a:r>
              <a:rPr lang="nl-NL" b="0" dirty="0"/>
              <a:t>What we found...  </a:t>
            </a:r>
            <a:endParaRPr lang="en-GB" b="0" dirty="0"/>
          </a:p>
        </p:txBody>
      </p:sp>
      <p:sp>
        <p:nvSpPr>
          <p:cNvPr id="67" name="Text Placeholder 66">
            <a:extLst>
              <a:ext uri="{FF2B5EF4-FFF2-40B4-BE49-F238E27FC236}">
                <a16:creationId xmlns:a16="http://schemas.microsoft.com/office/drawing/2014/main" id="{35FDFB3B-D19B-4773-8675-243FD3E50F2F}"/>
              </a:ext>
            </a:extLst>
          </p:cNvPr>
          <p:cNvSpPr>
            <a:spLocks noGrp="1"/>
          </p:cNvSpPr>
          <p:nvPr>
            <p:ph type="body" sz="quarter" idx="38"/>
          </p:nvPr>
        </p:nvSpPr>
        <p:spPr>
          <a:xfrm>
            <a:off x="2880483" y="4868878"/>
            <a:ext cx="2938018" cy="432048"/>
          </a:xfrm>
        </p:spPr>
        <p:txBody>
          <a:bodyPr/>
          <a:lstStyle/>
          <a:p>
            <a:pPr>
              <a:buNone/>
            </a:pPr>
            <a:r>
              <a:rPr lang="en-GB" dirty="0"/>
              <a:t>Ioana Danila</a:t>
            </a:r>
          </a:p>
        </p:txBody>
      </p:sp>
      <p:pic>
        <p:nvPicPr>
          <p:cNvPr id="82" name="Picture Placeholder 81" descr="A person standing posing for the camera&#10;&#10;Description automatically generated">
            <a:extLst>
              <a:ext uri="{FF2B5EF4-FFF2-40B4-BE49-F238E27FC236}">
                <a16:creationId xmlns:a16="http://schemas.microsoft.com/office/drawing/2014/main" id="{4F29823E-E9C7-474B-9237-70080620C486}"/>
              </a:ext>
            </a:extLst>
          </p:cNvPr>
          <p:cNvPicPr>
            <a:picLocks noGrp="1" noChangeAspect="1"/>
          </p:cNvPicPr>
          <p:nvPr>
            <p:ph type="pic" sz="quarter" idx="35"/>
          </p:nvPr>
        </p:nvPicPr>
        <p:blipFill rotWithShape="1">
          <a:blip r:embed="rId4" cstate="print">
            <a:duotone>
              <a:schemeClr val="bg2">
                <a:shade val="45000"/>
                <a:satMod val="135000"/>
              </a:schemeClr>
              <a:prstClr val="white"/>
            </a:duotone>
            <a:extLst>
              <a:ext uri="{28A0092B-C50C-407E-A947-70E740481C1C}">
                <a14:useLocalDpi xmlns:a14="http://schemas.microsoft.com/office/drawing/2010/main" val="0"/>
              </a:ext>
            </a:extLst>
          </a:blip>
          <a:srcRect l="18052" t="2979" r="16304" b="53229"/>
          <a:stretch/>
        </p:blipFill>
        <p:spPr>
          <a:xfrm>
            <a:off x="629240" y="2105525"/>
            <a:ext cx="2288085" cy="2289600"/>
          </a:xfrm>
          <a:prstGeom prst="ellipse">
            <a:avLst/>
          </a:prstGeom>
          <a:ln w="12700">
            <a:solidFill>
              <a:schemeClr val="bg1">
                <a:lumMod val="75000"/>
              </a:schemeClr>
            </a:solidFill>
          </a:ln>
        </p:spPr>
      </p:pic>
      <p:pic>
        <p:nvPicPr>
          <p:cNvPr id="83" name="Picture 2" descr="Profile photo of Ioana Danila">
            <a:extLst>
              <a:ext uri="{FF2B5EF4-FFF2-40B4-BE49-F238E27FC236}">
                <a16:creationId xmlns:a16="http://schemas.microsoft.com/office/drawing/2014/main" id="{BE233CB3-49D0-4D31-86DD-054815C7DEA4}"/>
              </a:ext>
            </a:extLst>
          </p:cNvPr>
          <p:cNvPicPr>
            <a:picLocks noGrp="1" noChangeAspect="1" noChangeArrowheads="1"/>
          </p:cNvPicPr>
          <p:nvPr>
            <p:ph type="pic" sz="quarter" idx="39"/>
          </p:nvPr>
        </p:nvPicPr>
        <p:blipFill>
          <a:blip r:embed="rId5">
            <a:extLst>
              <a:ext uri="{28A0092B-C50C-407E-A947-70E740481C1C}">
                <a14:useLocalDpi xmlns:a14="http://schemas.microsoft.com/office/drawing/2010/main" val="0"/>
              </a:ext>
            </a:extLst>
          </a:blip>
          <a:srcRect l="33" r="33"/>
          <a:stretch>
            <a:fillRect/>
          </a:stretch>
        </p:blipFill>
        <p:spPr bwMode="auto">
          <a:xfrm>
            <a:off x="3179069" y="2054819"/>
            <a:ext cx="2288085" cy="2289600"/>
          </a:xfrm>
          <a:prstGeom prst="ellipse">
            <a:avLst/>
          </a:prstGeom>
          <a:ln w="12700" cap="rnd">
            <a:solidFill>
              <a:srgbClr val="FF0000"/>
            </a:solidFill>
          </a:ln>
          <a:effectLst/>
          <a:scene3d>
            <a:camera prst="orthographicFront"/>
            <a:lightRig rig="contrasting" dir="t">
              <a:rot lat="0" lon="0" rev="3000000"/>
            </a:lightRig>
          </a:scene3d>
          <a:sp3d contourW="7620">
            <a:bevelT w="95250" h="31750"/>
            <a:contourClr>
              <a:srgbClr val="333333"/>
            </a:contourClr>
          </a:sp3d>
          <a:extLst>
            <a:ext uri="{909E8E84-426E-40DD-AFC4-6F175D3DCCD1}">
              <a14:hiddenFill xmlns:a14="http://schemas.microsoft.com/office/drawing/2010/main">
                <a:solidFill>
                  <a:srgbClr val="FFFFFF"/>
                </a:solidFill>
              </a14:hiddenFill>
            </a:ext>
          </a:extLst>
        </p:spPr>
      </p:pic>
      <p:pic>
        <p:nvPicPr>
          <p:cNvPr id="88" name="Picture 6" descr="BVA Nudge Unit – Successful Behavioural Change">
            <a:extLst>
              <a:ext uri="{FF2B5EF4-FFF2-40B4-BE49-F238E27FC236}">
                <a16:creationId xmlns:a16="http://schemas.microsoft.com/office/drawing/2014/main" id="{6499E88A-B60C-4AA4-8442-A2D4F59B2558}"/>
              </a:ext>
            </a:extLst>
          </p:cNvPr>
          <p:cNvPicPr>
            <a:picLocks noGrp="1" noChangeAspect="1" noChangeArrowheads="1"/>
          </p:cNvPicPr>
          <p:nvPr>
            <p:ph type="pic" sz="quarter" idx="44"/>
          </p:nvPr>
        </p:nvPicPr>
        <p:blipFill rotWithShape="1">
          <a:blip r:embed="rId6">
            <a:lum bright="70000" contrast="-70000"/>
            <a:extLst>
              <a:ext uri="{28A0092B-C50C-407E-A947-70E740481C1C}">
                <a14:useLocalDpi xmlns:a14="http://schemas.microsoft.com/office/drawing/2010/main" val="0"/>
              </a:ext>
            </a:extLst>
          </a:blip>
          <a:srcRect l="-1514" t="-157421" r="-1461" b="-163738"/>
          <a:stretch/>
        </p:blipFill>
        <p:spPr bwMode="auto">
          <a:xfrm>
            <a:off x="7537681" y="3457934"/>
            <a:ext cx="1343025" cy="1343025"/>
          </a:xfrm>
          <a:prstGeom prst="ellipse">
            <a:avLst/>
          </a:prstGeom>
          <a:solidFill>
            <a:schemeClr val="bg1"/>
          </a:solidFill>
        </p:spPr>
      </p:pic>
      <p:pic>
        <p:nvPicPr>
          <p:cNvPr id="90" name="Picture 89" descr="C:\Users\c.cristache\Desktop\wfa_logotype_horizontal.png">
            <a:extLst>
              <a:ext uri="{FF2B5EF4-FFF2-40B4-BE49-F238E27FC236}">
                <a16:creationId xmlns:a16="http://schemas.microsoft.com/office/drawing/2014/main" id="{46D0B94B-A3A1-437B-A7D8-980B3556858D}"/>
              </a:ext>
            </a:extLst>
          </p:cNvPr>
          <p:cNvPicPr>
            <a:picLocks noChangeAspect="1" noChangeArrowheads="1"/>
          </p:cNvPicPr>
          <p:nvPr/>
        </p:nvPicPr>
        <p:blipFill rotWithShape="1">
          <a:blip r:embed="rId7" cstate="print">
            <a:extLst>
              <a:ext uri="{28A0092B-C50C-407E-A947-70E740481C1C}">
                <a14:useLocalDpi xmlns:a14="http://schemas.microsoft.com/office/drawing/2010/main" val="0"/>
              </a:ext>
            </a:extLst>
          </a:blip>
          <a:srcRect l="-11734" t="-182936" r="-8950" b="-151922"/>
          <a:stretch/>
        </p:blipFill>
        <p:spPr bwMode="auto">
          <a:xfrm>
            <a:off x="2352717" y="3587606"/>
            <a:ext cx="1304219" cy="1327223"/>
          </a:xfrm>
          <a:prstGeom prst="ellipse">
            <a:avLst/>
          </a:prstGeom>
          <a:solidFill>
            <a:schemeClr val="bg1"/>
          </a:solidFill>
        </p:spPr>
      </p:pic>
      <p:pic>
        <p:nvPicPr>
          <p:cNvPr id="24" name="Picture 23">
            <a:extLst>
              <a:ext uri="{FF2B5EF4-FFF2-40B4-BE49-F238E27FC236}">
                <a16:creationId xmlns:a16="http://schemas.microsoft.com/office/drawing/2014/main" id="{5BE0F57D-9CA8-4DCD-A286-E892D3DFCDAE}"/>
              </a:ext>
            </a:extLst>
          </p:cNvPr>
          <p:cNvPicPr>
            <a:picLocks noChangeAspect="1" noChangeArrowheads="1"/>
          </p:cNvPicPr>
          <p:nvPr/>
        </p:nvPicPr>
        <p:blipFill>
          <a:blip r:embed="rId8">
            <a:duotone>
              <a:schemeClr val="bg2">
                <a:shade val="45000"/>
                <a:satMod val="135000"/>
              </a:schemeClr>
              <a:prstClr val="white"/>
            </a:duotone>
            <a:extLst>
              <a:ext uri="{28A0092B-C50C-407E-A947-70E740481C1C}">
                <a14:useLocalDpi xmlns:a14="http://schemas.microsoft.com/office/drawing/2010/main" val="0"/>
              </a:ext>
            </a:extLst>
          </a:blip>
          <a:srcRect t="284" b="284"/>
          <a:stretch/>
        </p:blipFill>
        <p:spPr bwMode="auto">
          <a:xfrm>
            <a:off x="9053351" y="2133573"/>
            <a:ext cx="2302681" cy="2289600"/>
          </a:xfrm>
          <a:prstGeom prst="ellipse">
            <a:avLst/>
          </a:prstGeom>
          <a:solidFill>
            <a:schemeClr val="bg1"/>
          </a:solidFill>
          <a:ln w="6350">
            <a:solidFill>
              <a:schemeClr val="bg1">
                <a:lumMod val="75000"/>
              </a:schemeClr>
            </a:solidFill>
          </a:ln>
        </p:spPr>
      </p:pic>
      <p:pic>
        <p:nvPicPr>
          <p:cNvPr id="11" name="Picture 6">
            <a:extLst>
              <a:ext uri="{FF2B5EF4-FFF2-40B4-BE49-F238E27FC236}">
                <a16:creationId xmlns:a16="http://schemas.microsoft.com/office/drawing/2014/main" id="{C8DF1508-CA99-45A9-B088-9FFA9341C97A}"/>
              </a:ext>
            </a:extLst>
          </p:cNvPr>
          <p:cNvPicPr>
            <a:picLocks noChangeAspect="1" noChangeArrowheads="1"/>
          </p:cNvPicPr>
          <p:nvPr/>
        </p:nvPicPr>
        <p:blipFill rotWithShape="1">
          <a:blip r:embed="rId9">
            <a:lum bright="70000" contrast="-70000"/>
            <a:extLst>
              <a:ext uri="{28A0092B-C50C-407E-A947-70E740481C1C}">
                <a14:useLocalDpi xmlns:a14="http://schemas.microsoft.com/office/drawing/2010/main" val="0"/>
              </a:ext>
            </a:extLst>
          </a:blip>
          <a:srcRect l="13655" t="-32333" r="7349" b="-18640"/>
          <a:stretch/>
        </p:blipFill>
        <p:spPr bwMode="auto">
          <a:xfrm>
            <a:off x="10473072" y="3479705"/>
            <a:ext cx="1343025" cy="1343025"/>
          </a:xfrm>
          <a:prstGeom prst="ellipse">
            <a:avLst/>
          </a:prstGeom>
          <a:solidFill>
            <a:schemeClr val="bg1"/>
          </a:solidFill>
        </p:spPr>
      </p:pic>
    </p:spTree>
    <p:extLst>
      <p:ext uri="{BB962C8B-B14F-4D97-AF65-F5344CB8AC3E}">
        <p14:creationId xmlns:p14="http://schemas.microsoft.com/office/powerpoint/2010/main" val="330156503"/>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EB0D4D59-729A-4554-AF8C-0E6A735D9642}"/>
              </a:ext>
            </a:extLst>
          </p:cNvPr>
          <p:cNvSpPr>
            <a:spLocks noGrp="1"/>
          </p:cNvSpPr>
          <p:nvPr>
            <p:ph type="body" sz="quarter" idx="23"/>
          </p:nvPr>
        </p:nvSpPr>
        <p:spPr/>
        <p:txBody>
          <a:bodyPr>
            <a:normAutofit/>
          </a:bodyPr>
          <a:lstStyle/>
          <a:p>
            <a:r>
              <a:rPr lang="en-GB" dirty="0">
                <a:effectLst/>
                <a:ea typeface="Calibri" panose="020F0502020204030204" pitchFamily="34" charset="0"/>
                <a:cs typeface="Times New Roman" panose="02020603050405020304" pitchFamily="18" charset="0"/>
              </a:rPr>
              <a:t>There is progress</a:t>
            </a:r>
            <a:endParaRPr lang="en-GB" sz="2000" dirty="0"/>
          </a:p>
        </p:txBody>
      </p:sp>
      <p:sp>
        <p:nvSpPr>
          <p:cNvPr id="34" name="TextBox 33">
            <a:extLst>
              <a:ext uri="{FF2B5EF4-FFF2-40B4-BE49-F238E27FC236}">
                <a16:creationId xmlns:a16="http://schemas.microsoft.com/office/drawing/2014/main" id="{9FCEE1B6-CA2D-4F58-B818-15ED27C288CA}"/>
              </a:ext>
            </a:extLst>
          </p:cNvPr>
          <p:cNvSpPr txBox="1"/>
          <p:nvPr/>
        </p:nvSpPr>
        <p:spPr>
          <a:xfrm>
            <a:off x="5724359" y="6384875"/>
            <a:ext cx="6226398" cy="246221"/>
          </a:xfrm>
          <a:prstGeom prst="rect">
            <a:avLst/>
          </a:prstGeom>
          <a:noFill/>
        </p:spPr>
        <p:txBody>
          <a:bodyPr wrap="square">
            <a:spAutoFit/>
          </a:bodyPr>
          <a:lstStyle/>
          <a:p>
            <a:r>
              <a:rPr lang="en-GB" sz="1000" dirty="0">
                <a:solidFill>
                  <a:schemeClr val="bg1">
                    <a:lumMod val="75000"/>
                  </a:schemeClr>
                </a:solidFill>
                <a:cs typeface="Arial" panose="020B0604020202020204" pitchFamily="34" charset="0"/>
              </a:rPr>
              <a:t>Source left: WFA Survey on ‘Sustainability and Marketing’ </a:t>
            </a:r>
            <a:r>
              <a:rPr lang="en-GB" sz="1000" i="1" dirty="0">
                <a:solidFill>
                  <a:schemeClr val="bg1">
                    <a:lumMod val="75000"/>
                  </a:schemeClr>
                </a:solidFill>
                <a:cs typeface="Arial" panose="020B0604020202020204" pitchFamily="34" charset="0"/>
              </a:rPr>
              <a:t>January-March 2021</a:t>
            </a:r>
            <a:r>
              <a:rPr lang="en-GB" sz="1000" dirty="0">
                <a:solidFill>
                  <a:schemeClr val="bg1">
                    <a:lumMod val="75000"/>
                  </a:schemeClr>
                </a:solidFill>
                <a:cs typeface="Arial" panose="020B0604020202020204" pitchFamily="34" charset="0"/>
              </a:rPr>
              <a:t>; Global Base: 653 </a:t>
            </a:r>
          </a:p>
        </p:txBody>
      </p:sp>
      <p:sp>
        <p:nvSpPr>
          <p:cNvPr id="35" name="Rectangle 34">
            <a:extLst>
              <a:ext uri="{FF2B5EF4-FFF2-40B4-BE49-F238E27FC236}">
                <a16:creationId xmlns:a16="http://schemas.microsoft.com/office/drawing/2014/main" id="{F07A8EEC-FA68-454A-BD77-1F1CBCFF688B}"/>
              </a:ext>
            </a:extLst>
          </p:cNvPr>
          <p:cNvSpPr/>
          <p:nvPr/>
        </p:nvSpPr>
        <p:spPr>
          <a:xfrm>
            <a:off x="8108950" y="2121145"/>
            <a:ext cx="705600" cy="3449639"/>
          </a:xfrm>
          <a:prstGeom prst="rect">
            <a:avLst/>
          </a:prstGeom>
          <a:gradFill flip="none" rotWithShape="1">
            <a:gsLst>
              <a:gs pos="0">
                <a:srgbClr val="E6E6E5"/>
              </a:gs>
              <a:gs pos="100000">
                <a:srgbClr val="E6E6E5">
                  <a:alpha val="0"/>
                </a:srgb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36" name="Rectangle 35">
            <a:extLst>
              <a:ext uri="{FF2B5EF4-FFF2-40B4-BE49-F238E27FC236}">
                <a16:creationId xmlns:a16="http://schemas.microsoft.com/office/drawing/2014/main" id="{E255F426-5236-45B1-A255-36942EA2CBC6}"/>
              </a:ext>
            </a:extLst>
          </p:cNvPr>
          <p:cNvSpPr/>
          <p:nvPr/>
        </p:nvSpPr>
        <p:spPr>
          <a:xfrm>
            <a:off x="5746750" y="3089521"/>
            <a:ext cx="705600" cy="2481263"/>
          </a:xfrm>
          <a:prstGeom prst="rect">
            <a:avLst/>
          </a:prstGeom>
          <a:gradFill flip="none" rotWithShape="1">
            <a:gsLst>
              <a:gs pos="0">
                <a:srgbClr val="E6E6E5"/>
              </a:gs>
              <a:gs pos="100000">
                <a:srgbClr val="E6E6E5">
                  <a:alpha val="0"/>
                </a:srgb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37" name="Rectangle 36">
            <a:extLst>
              <a:ext uri="{FF2B5EF4-FFF2-40B4-BE49-F238E27FC236}">
                <a16:creationId xmlns:a16="http://schemas.microsoft.com/office/drawing/2014/main" id="{CE3CE385-C308-49EE-8D40-ED6AFD9F194D}"/>
              </a:ext>
            </a:extLst>
          </p:cNvPr>
          <p:cNvSpPr/>
          <p:nvPr/>
        </p:nvSpPr>
        <p:spPr>
          <a:xfrm>
            <a:off x="3292475" y="4524621"/>
            <a:ext cx="705600" cy="1046164"/>
          </a:xfrm>
          <a:prstGeom prst="rect">
            <a:avLst/>
          </a:prstGeom>
          <a:gradFill flip="none" rotWithShape="1">
            <a:gsLst>
              <a:gs pos="0">
                <a:srgbClr val="E6E6E5"/>
              </a:gs>
              <a:gs pos="100000">
                <a:srgbClr val="E6E6E5">
                  <a:alpha val="0"/>
                </a:srgb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38" name="Rectangle 37">
            <a:extLst>
              <a:ext uri="{FF2B5EF4-FFF2-40B4-BE49-F238E27FC236}">
                <a16:creationId xmlns:a16="http://schemas.microsoft.com/office/drawing/2014/main" id="{A917EC5F-95CA-4C69-9887-932CCD7F7412}"/>
              </a:ext>
            </a:extLst>
          </p:cNvPr>
          <p:cNvSpPr/>
          <p:nvPr/>
        </p:nvSpPr>
        <p:spPr>
          <a:xfrm>
            <a:off x="1027113" y="4524621"/>
            <a:ext cx="705600" cy="1046164"/>
          </a:xfrm>
          <a:prstGeom prst="rect">
            <a:avLst/>
          </a:prstGeom>
          <a:gradFill flip="none" rotWithShape="1">
            <a:gsLst>
              <a:gs pos="0">
                <a:srgbClr val="E6E6E5"/>
              </a:gs>
              <a:gs pos="100000">
                <a:srgbClr val="E6E6E5">
                  <a:alpha val="0"/>
                </a:srgb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39" name="Rectangle 38">
            <a:extLst>
              <a:ext uri="{FF2B5EF4-FFF2-40B4-BE49-F238E27FC236}">
                <a16:creationId xmlns:a16="http://schemas.microsoft.com/office/drawing/2014/main" id="{4E9D18CC-2458-403D-A0F1-3D892E66D4CF}"/>
              </a:ext>
            </a:extLst>
          </p:cNvPr>
          <p:cNvSpPr/>
          <p:nvPr/>
        </p:nvSpPr>
        <p:spPr>
          <a:xfrm>
            <a:off x="10480675" y="2729159"/>
            <a:ext cx="705600" cy="2841626"/>
          </a:xfrm>
          <a:prstGeom prst="rect">
            <a:avLst/>
          </a:prstGeom>
          <a:gradFill flip="none" rotWithShape="1">
            <a:gsLst>
              <a:gs pos="0">
                <a:srgbClr val="E6E6E5"/>
              </a:gs>
              <a:gs pos="100000">
                <a:srgbClr val="E6E6E5">
                  <a:alpha val="0"/>
                </a:srgb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pic>
        <p:nvPicPr>
          <p:cNvPr id="40" name="Picture 63">
            <a:extLst>
              <a:ext uri="{FF2B5EF4-FFF2-40B4-BE49-F238E27FC236}">
                <a16:creationId xmlns:a16="http://schemas.microsoft.com/office/drawing/2014/main" id="{B0065E18-3DFF-493E-9DC4-A2B1D828854A}"/>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225550" y="4435721"/>
            <a:ext cx="271463" cy="682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1" name="Picture 65">
            <a:extLst>
              <a:ext uri="{FF2B5EF4-FFF2-40B4-BE49-F238E27FC236}">
                <a16:creationId xmlns:a16="http://schemas.microsoft.com/office/drawing/2014/main" id="{190B1358-C016-496F-A435-F43143FA6750}"/>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231900" y="4451596"/>
            <a:ext cx="260350" cy="73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2" name="Rectangle 145">
            <a:extLst>
              <a:ext uri="{FF2B5EF4-FFF2-40B4-BE49-F238E27FC236}">
                <a16:creationId xmlns:a16="http://schemas.microsoft.com/office/drawing/2014/main" id="{F6AEA4EB-305A-4E48-BEB6-4E93E199BCF2}"/>
              </a:ext>
            </a:extLst>
          </p:cNvPr>
          <p:cNvSpPr>
            <a:spLocks noChangeArrowheads="1"/>
          </p:cNvSpPr>
          <p:nvPr/>
        </p:nvSpPr>
        <p:spPr bwMode="auto">
          <a:xfrm>
            <a:off x="1373188" y="4465884"/>
            <a:ext cx="22225" cy="285750"/>
          </a:xfrm>
          <a:prstGeom prst="rect">
            <a:avLst/>
          </a:prstGeom>
          <a:solidFill>
            <a:srgbClr val="E6E6E6"/>
          </a:solidFill>
          <a:ln>
            <a:noFill/>
          </a:ln>
          <a:extLs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en-GB"/>
          </a:p>
        </p:txBody>
      </p:sp>
      <p:grpSp>
        <p:nvGrpSpPr>
          <p:cNvPr id="43" name="Group 42">
            <a:extLst>
              <a:ext uri="{FF2B5EF4-FFF2-40B4-BE49-F238E27FC236}">
                <a16:creationId xmlns:a16="http://schemas.microsoft.com/office/drawing/2014/main" id="{121EE3B5-D8FC-482E-9DB4-AAF7FCD300F3}"/>
              </a:ext>
            </a:extLst>
          </p:cNvPr>
          <p:cNvGrpSpPr/>
          <p:nvPr/>
        </p:nvGrpSpPr>
        <p:grpSpPr>
          <a:xfrm>
            <a:off x="1381125" y="2083046"/>
            <a:ext cx="9475788" cy="2503488"/>
            <a:chOff x="1381125" y="2098676"/>
            <a:chExt cx="9475788" cy="2503488"/>
          </a:xfrm>
        </p:grpSpPr>
        <p:sp>
          <p:nvSpPr>
            <p:cNvPr id="44" name="Freeform 146">
              <a:extLst>
                <a:ext uri="{FF2B5EF4-FFF2-40B4-BE49-F238E27FC236}">
                  <a16:creationId xmlns:a16="http://schemas.microsoft.com/office/drawing/2014/main" id="{FFE4BB02-C0B8-4DF0-936A-CDBE0BD1AF7A}"/>
                </a:ext>
              </a:extLst>
            </p:cNvPr>
            <p:cNvSpPr>
              <a:spLocks/>
            </p:cNvSpPr>
            <p:nvPr/>
          </p:nvSpPr>
          <p:spPr bwMode="auto">
            <a:xfrm>
              <a:off x="8432800" y="2098676"/>
              <a:ext cx="2424113" cy="701675"/>
            </a:xfrm>
            <a:custGeom>
              <a:avLst/>
              <a:gdLst>
                <a:gd name="T0" fmla="*/ 317 w 322"/>
                <a:gd name="T1" fmla="*/ 93 h 93"/>
                <a:gd name="T2" fmla="*/ 316 w 322"/>
                <a:gd name="T3" fmla="*/ 92 h 93"/>
                <a:gd name="T4" fmla="*/ 211 w 322"/>
                <a:gd name="T5" fmla="*/ 58 h 93"/>
                <a:gd name="T6" fmla="*/ 5 w 322"/>
                <a:gd name="T7" fmla="*/ 12 h 93"/>
                <a:gd name="T8" fmla="*/ 0 w 322"/>
                <a:gd name="T9" fmla="*/ 8 h 93"/>
                <a:gd name="T10" fmla="*/ 4 w 322"/>
                <a:gd name="T11" fmla="*/ 4 h 93"/>
                <a:gd name="T12" fmla="*/ 214 w 322"/>
                <a:gd name="T13" fmla="*/ 50 h 93"/>
                <a:gd name="T14" fmla="*/ 318 w 322"/>
                <a:gd name="T15" fmla="*/ 84 h 93"/>
                <a:gd name="T16" fmla="*/ 321 w 322"/>
                <a:gd name="T17" fmla="*/ 89 h 93"/>
                <a:gd name="T18" fmla="*/ 317 w 322"/>
                <a:gd name="T19" fmla="*/ 93 h 9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322" h="93">
                  <a:moveTo>
                    <a:pt x="317" y="93"/>
                  </a:moveTo>
                  <a:cubicBezTo>
                    <a:pt x="316" y="92"/>
                    <a:pt x="316" y="92"/>
                    <a:pt x="316" y="92"/>
                  </a:cubicBezTo>
                  <a:cubicBezTo>
                    <a:pt x="281" y="83"/>
                    <a:pt x="245" y="71"/>
                    <a:pt x="211" y="58"/>
                  </a:cubicBezTo>
                  <a:cubicBezTo>
                    <a:pt x="143" y="34"/>
                    <a:pt x="73" y="8"/>
                    <a:pt x="5" y="12"/>
                  </a:cubicBezTo>
                  <a:cubicBezTo>
                    <a:pt x="2" y="12"/>
                    <a:pt x="0" y="10"/>
                    <a:pt x="0" y="8"/>
                  </a:cubicBezTo>
                  <a:cubicBezTo>
                    <a:pt x="0" y="6"/>
                    <a:pt x="2" y="4"/>
                    <a:pt x="4" y="4"/>
                  </a:cubicBezTo>
                  <a:cubicBezTo>
                    <a:pt x="74" y="0"/>
                    <a:pt x="145" y="25"/>
                    <a:pt x="214" y="50"/>
                  </a:cubicBezTo>
                  <a:cubicBezTo>
                    <a:pt x="248" y="62"/>
                    <a:pt x="283" y="75"/>
                    <a:pt x="318" y="84"/>
                  </a:cubicBezTo>
                  <a:cubicBezTo>
                    <a:pt x="320" y="85"/>
                    <a:pt x="322" y="87"/>
                    <a:pt x="321" y="89"/>
                  </a:cubicBezTo>
                  <a:cubicBezTo>
                    <a:pt x="320" y="91"/>
                    <a:pt x="319" y="93"/>
                    <a:pt x="317" y="93"/>
                  </a:cubicBezTo>
                  <a:close/>
                </a:path>
              </a:pathLst>
            </a:custGeom>
            <a:solidFill>
              <a:srgbClr val="6DC7B5"/>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45" name="Freeform 147">
              <a:extLst>
                <a:ext uri="{FF2B5EF4-FFF2-40B4-BE49-F238E27FC236}">
                  <a16:creationId xmlns:a16="http://schemas.microsoft.com/office/drawing/2014/main" id="{9C6A62FB-A31F-4E47-B36D-37E822E1B45B}"/>
                </a:ext>
              </a:extLst>
            </p:cNvPr>
            <p:cNvSpPr>
              <a:spLocks/>
            </p:cNvSpPr>
            <p:nvPr/>
          </p:nvSpPr>
          <p:spPr bwMode="auto">
            <a:xfrm>
              <a:off x="1381125" y="2120901"/>
              <a:ext cx="7119938" cy="2481263"/>
            </a:xfrm>
            <a:custGeom>
              <a:avLst/>
              <a:gdLst>
                <a:gd name="T0" fmla="*/ 195 w 946"/>
                <a:gd name="T1" fmla="*/ 329 h 329"/>
                <a:gd name="T2" fmla="*/ 108 w 946"/>
                <a:gd name="T3" fmla="*/ 325 h 329"/>
                <a:gd name="T4" fmla="*/ 4 w 946"/>
                <a:gd name="T5" fmla="*/ 321 h 329"/>
                <a:gd name="T6" fmla="*/ 4 w 946"/>
                <a:gd name="T7" fmla="*/ 321 h 329"/>
                <a:gd name="T8" fmla="*/ 0 w 946"/>
                <a:gd name="T9" fmla="*/ 317 h 329"/>
                <a:gd name="T10" fmla="*/ 4 w 946"/>
                <a:gd name="T11" fmla="*/ 313 h 329"/>
                <a:gd name="T12" fmla="*/ 108 w 946"/>
                <a:gd name="T13" fmla="*/ 316 h 329"/>
                <a:gd name="T14" fmla="*/ 315 w 946"/>
                <a:gd name="T15" fmla="*/ 304 h 329"/>
                <a:gd name="T16" fmla="*/ 493 w 946"/>
                <a:gd name="T17" fmla="*/ 202 h 329"/>
                <a:gd name="T18" fmla="*/ 627 w 946"/>
                <a:gd name="T19" fmla="*/ 117 h 329"/>
                <a:gd name="T20" fmla="*/ 672 w 946"/>
                <a:gd name="T21" fmla="*/ 95 h 329"/>
                <a:gd name="T22" fmla="*/ 941 w 946"/>
                <a:gd name="T23" fmla="*/ 1 h 329"/>
                <a:gd name="T24" fmla="*/ 946 w 946"/>
                <a:gd name="T25" fmla="*/ 5 h 329"/>
                <a:gd name="T26" fmla="*/ 942 w 946"/>
                <a:gd name="T27" fmla="*/ 9 h 329"/>
                <a:gd name="T28" fmla="*/ 675 w 946"/>
                <a:gd name="T29" fmla="*/ 103 h 329"/>
                <a:gd name="T30" fmla="*/ 631 w 946"/>
                <a:gd name="T31" fmla="*/ 125 h 329"/>
                <a:gd name="T32" fmla="*/ 497 w 946"/>
                <a:gd name="T33" fmla="*/ 209 h 329"/>
                <a:gd name="T34" fmla="*/ 318 w 946"/>
                <a:gd name="T35" fmla="*/ 312 h 329"/>
                <a:gd name="T36" fmla="*/ 195 w 946"/>
                <a:gd name="T37" fmla="*/ 329 h 32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Lst>
              <a:rect l="0" t="0" r="r" b="b"/>
              <a:pathLst>
                <a:path w="946" h="329">
                  <a:moveTo>
                    <a:pt x="195" y="329"/>
                  </a:moveTo>
                  <a:cubicBezTo>
                    <a:pt x="166" y="329"/>
                    <a:pt x="137" y="327"/>
                    <a:pt x="108" y="325"/>
                  </a:cubicBezTo>
                  <a:cubicBezTo>
                    <a:pt x="74" y="323"/>
                    <a:pt x="39" y="320"/>
                    <a:pt x="4" y="321"/>
                  </a:cubicBezTo>
                  <a:cubicBezTo>
                    <a:pt x="4" y="321"/>
                    <a:pt x="4" y="321"/>
                    <a:pt x="4" y="321"/>
                  </a:cubicBezTo>
                  <a:cubicBezTo>
                    <a:pt x="2" y="321"/>
                    <a:pt x="0" y="320"/>
                    <a:pt x="0" y="317"/>
                  </a:cubicBezTo>
                  <a:cubicBezTo>
                    <a:pt x="0" y="315"/>
                    <a:pt x="2" y="313"/>
                    <a:pt x="4" y="313"/>
                  </a:cubicBezTo>
                  <a:cubicBezTo>
                    <a:pt x="39" y="312"/>
                    <a:pt x="74" y="314"/>
                    <a:pt x="108" y="316"/>
                  </a:cubicBezTo>
                  <a:cubicBezTo>
                    <a:pt x="176" y="321"/>
                    <a:pt x="247" y="326"/>
                    <a:pt x="315" y="304"/>
                  </a:cubicBezTo>
                  <a:cubicBezTo>
                    <a:pt x="374" y="286"/>
                    <a:pt x="434" y="243"/>
                    <a:pt x="493" y="202"/>
                  </a:cubicBezTo>
                  <a:cubicBezTo>
                    <a:pt x="537" y="171"/>
                    <a:pt x="582" y="139"/>
                    <a:pt x="627" y="117"/>
                  </a:cubicBezTo>
                  <a:cubicBezTo>
                    <a:pt x="642" y="110"/>
                    <a:pt x="657" y="102"/>
                    <a:pt x="672" y="95"/>
                  </a:cubicBezTo>
                  <a:cubicBezTo>
                    <a:pt x="760" y="51"/>
                    <a:pt x="851" y="6"/>
                    <a:pt x="941" y="1"/>
                  </a:cubicBezTo>
                  <a:cubicBezTo>
                    <a:pt x="943" y="0"/>
                    <a:pt x="946" y="2"/>
                    <a:pt x="946" y="5"/>
                  </a:cubicBezTo>
                  <a:cubicBezTo>
                    <a:pt x="946" y="7"/>
                    <a:pt x="944" y="9"/>
                    <a:pt x="942" y="9"/>
                  </a:cubicBezTo>
                  <a:cubicBezTo>
                    <a:pt x="853" y="14"/>
                    <a:pt x="763" y="59"/>
                    <a:pt x="675" y="103"/>
                  </a:cubicBezTo>
                  <a:cubicBezTo>
                    <a:pt x="661" y="110"/>
                    <a:pt x="646" y="117"/>
                    <a:pt x="631" y="125"/>
                  </a:cubicBezTo>
                  <a:cubicBezTo>
                    <a:pt x="586" y="146"/>
                    <a:pt x="541" y="178"/>
                    <a:pt x="497" y="209"/>
                  </a:cubicBezTo>
                  <a:cubicBezTo>
                    <a:pt x="439" y="250"/>
                    <a:pt x="378" y="293"/>
                    <a:pt x="318" y="312"/>
                  </a:cubicBezTo>
                  <a:cubicBezTo>
                    <a:pt x="277" y="325"/>
                    <a:pt x="236" y="329"/>
                    <a:pt x="195" y="329"/>
                  </a:cubicBezTo>
                  <a:close/>
                </a:path>
              </a:pathLst>
            </a:custGeom>
            <a:solidFill>
              <a:srgbClr val="6DC7B5"/>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grpSp>
      <p:sp>
        <p:nvSpPr>
          <p:cNvPr id="46" name="Oval 148">
            <a:extLst>
              <a:ext uri="{FF2B5EF4-FFF2-40B4-BE49-F238E27FC236}">
                <a16:creationId xmlns:a16="http://schemas.microsoft.com/office/drawing/2014/main" id="{0447429E-A019-4665-A325-2F28D2A05DAB}"/>
              </a:ext>
            </a:extLst>
          </p:cNvPr>
          <p:cNvSpPr>
            <a:spLocks noChangeArrowheads="1"/>
          </p:cNvSpPr>
          <p:nvPr/>
        </p:nvSpPr>
        <p:spPr bwMode="auto">
          <a:xfrm>
            <a:off x="10480675" y="2392609"/>
            <a:ext cx="706438" cy="708025"/>
          </a:xfrm>
          <a:prstGeom prst="ellipse">
            <a:avLst/>
          </a:prstGeom>
          <a:solidFill>
            <a:srgbClr val="6DC7B5"/>
          </a:solidFill>
          <a:ln>
            <a:noFill/>
          </a:ln>
          <a:extLst>
            <a:ext uri="{91240B29-F687-4F45-9708-019B960494DF}">
              <a14:hiddenLine xmlns:a14="http://schemas.microsoft.com/office/drawing/2010/main" w="9525">
                <a:solidFill>
                  <a:srgbClr val="000000"/>
                </a:solidFill>
                <a:round/>
                <a:headEnd/>
                <a:tailEnd/>
              </a14:hiddenLine>
            </a:ext>
          </a:extLst>
        </p:spPr>
        <p:txBody>
          <a:bodyPr vert="horz" wrap="none" lIns="91440" tIns="45720" rIns="91440" bIns="45720" numCol="1" anchor="t" anchorCtr="0" compatLnSpc="1">
            <a:prstTxWarp prst="textNoShape">
              <a:avLst/>
            </a:prstTxWarp>
          </a:bodyPr>
          <a:lstStyle/>
          <a:p>
            <a:pPr lvl="0" algn="ctr"/>
            <a:r>
              <a:rPr lang="en-GB" sz="2400" dirty="0">
                <a:solidFill>
                  <a:prstClr val="white"/>
                </a:solidFill>
                <a:latin typeface="Jungka Bold" panose="00000500000000000000" pitchFamily="2" charset="0"/>
              </a:rPr>
              <a:t>29</a:t>
            </a:r>
            <a:r>
              <a:rPr lang="en-GB" dirty="0">
                <a:solidFill>
                  <a:prstClr val="white"/>
                </a:solidFill>
                <a:latin typeface="Jungka Bold" panose="00000500000000000000" pitchFamily="2" charset="0"/>
              </a:rPr>
              <a:t>%</a:t>
            </a:r>
            <a:endParaRPr lang="en-GB" sz="2400" dirty="0">
              <a:solidFill>
                <a:prstClr val="white"/>
              </a:solidFill>
              <a:latin typeface="Jungka Bold" panose="00000500000000000000" pitchFamily="2" charset="0"/>
            </a:endParaRPr>
          </a:p>
        </p:txBody>
      </p:sp>
      <p:sp>
        <p:nvSpPr>
          <p:cNvPr id="47" name="Oval 149">
            <a:extLst>
              <a:ext uri="{FF2B5EF4-FFF2-40B4-BE49-F238E27FC236}">
                <a16:creationId xmlns:a16="http://schemas.microsoft.com/office/drawing/2014/main" id="{437F95F0-FC0A-45E5-845D-C9FB5F77457F}"/>
              </a:ext>
            </a:extLst>
          </p:cNvPr>
          <p:cNvSpPr>
            <a:spLocks noChangeArrowheads="1"/>
          </p:cNvSpPr>
          <p:nvPr/>
        </p:nvSpPr>
        <p:spPr bwMode="auto">
          <a:xfrm>
            <a:off x="5746750" y="2670421"/>
            <a:ext cx="706438" cy="709613"/>
          </a:xfrm>
          <a:prstGeom prst="ellipse">
            <a:avLst/>
          </a:prstGeom>
          <a:solidFill>
            <a:srgbClr val="6DC7B5"/>
          </a:solidFill>
          <a:ln>
            <a:noFill/>
          </a:ln>
          <a:extLst>
            <a:ext uri="{91240B29-F687-4F45-9708-019B960494DF}">
              <a14:hiddenLine xmlns:a14="http://schemas.microsoft.com/office/drawing/2010/main" w="9525">
                <a:solidFill>
                  <a:srgbClr val="000000"/>
                </a:solidFill>
                <a:round/>
                <a:headEnd/>
                <a:tailEnd/>
              </a14:hiddenLine>
            </a:ext>
          </a:extLst>
        </p:spPr>
        <p:txBody>
          <a:bodyPr vert="horz" wrap="none" lIns="91440" tIns="45720" rIns="91440" bIns="45720" numCol="1" anchor="t" anchorCtr="0" compatLnSpc="1">
            <a:prstTxWarp prst="textNoShape">
              <a:avLst/>
            </a:prstTxWarp>
          </a:bodyPr>
          <a:lstStyle/>
          <a:p>
            <a:pPr lvl="0" algn="ctr"/>
            <a:r>
              <a:rPr lang="en-GB" sz="2400" dirty="0">
                <a:solidFill>
                  <a:prstClr val="white"/>
                </a:solidFill>
                <a:latin typeface="Jungka Bold" panose="00000500000000000000" pitchFamily="2" charset="0"/>
              </a:rPr>
              <a:t>25</a:t>
            </a:r>
            <a:r>
              <a:rPr lang="en-GB" dirty="0">
                <a:solidFill>
                  <a:prstClr val="white"/>
                </a:solidFill>
                <a:latin typeface="Jungka Bold" panose="00000500000000000000" pitchFamily="2" charset="0"/>
              </a:rPr>
              <a:t>%</a:t>
            </a:r>
            <a:endParaRPr lang="en-GB" sz="2400" dirty="0">
              <a:solidFill>
                <a:prstClr val="white"/>
              </a:solidFill>
              <a:latin typeface="Jungka Bold" panose="00000500000000000000" pitchFamily="2" charset="0"/>
            </a:endParaRPr>
          </a:p>
        </p:txBody>
      </p:sp>
      <p:sp>
        <p:nvSpPr>
          <p:cNvPr id="48" name="Oval 151">
            <a:extLst>
              <a:ext uri="{FF2B5EF4-FFF2-40B4-BE49-F238E27FC236}">
                <a16:creationId xmlns:a16="http://schemas.microsoft.com/office/drawing/2014/main" id="{22B1747A-575D-46F4-940B-F1C438E1916A}"/>
              </a:ext>
            </a:extLst>
          </p:cNvPr>
          <p:cNvSpPr>
            <a:spLocks noChangeArrowheads="1"/>
          </p:cNvSpPr>
          <p:nvPr/>
        </p:nvSpPr>
        <p:spPr bwMode="auto">
          <a:xfrm>
            <a:off x="1027113" y="4178546"/>
            <a:ext cx="715963" cy="709613"/>
          </a:xfrm>
          <a:prstGeom prst="ellipse">
            <a:avLst/>
          </a:prstGeom>
          <a:solidFill>
            <a:srgbClr val="6DC7B5"/>
          </a:solidFill>
          <a:ln>
            <a:noFill/>
          </a:ln>
          <a:extLst>
            <a:ext uri="{91240B29-F687-4F45-9708-019B960494DF}">
              <a14:hiddenLine xmlns:a14="http://schemas.microsoft.com/office/drawing/2010/main" w="9525">
                <a:solidFill>
                  <a:srgbClr val="000000"/>
                </a:solidFill>
                <a:round/>
                <a:headEnd/>
                <a:tailEnd/>
              </a14:hiddenLine>
            </a:ext>
          </a:extLst>
        </p:spPr>
        <p:txBody>
          <a:bodyPr vert="horz" wrap="none" lIns="91440" tIns="45720" rIns="91440" bIns="45720" numCol="1" anchor="t" anchorCtr="0" compatLnSpc="1">
            <a:prstTxWarp prst="textNoShape">
              <a:avLst/>
            </a:prstTxWarp>
          </a:bodyPr>
          <a:lstStyle/>
          <a:p>
            <a:pPr lvl="0" algn="ctr"/>
            <a:r>
              <a:rPr lang="en-GB" sz="2400" dirty="0">
                <a:solidFill>
                  <a:prstClr val="white"/>
                </a:solidFill>
                <a:latin typeface="Jungka Bold" panose="00000500000000000000" pitchFamily="2" charset="0"/>
              </a:rPr>
              <a:t>3</a:t>
            </a:r>
            <a:r>
              <a:rPr lang="en-GB" dirty="0">
                <a:solidFill>
                  <a:prstClr val="white"/>
                </a:solidFill>
                <a:latin typeface="Jungka Bold" panose="00000500000000000000" pitchFamily="2" charset="0"/>
              </a:rPr>
              <a:t>%</a:t>
            </a:r>
            <a:endParaRPr lang="en-GB" sz="2400" dirty="0">
              <a:solidFill>
                <a:prstClr val="white"/>
              </a:solidFill>
              <a:latin typeface="Jungka Bold" panose="00000500000000000000" pitchFamily="2" charset="0"/>
            </a:endParaRPr>
          </a:p>
        </p:txBody>
      </p:sp>
      <p:sp>
        <p:nvSpPr>
          <p:cNvPr id="49" name="Oval 217">
            <a:extLst>
              <a:ext uri="{FF2B5EF4-FFF2-40B4-BE49-F238E27FC236}">
                <a16:creationId xmlns:a16="http://schemas.microsoft.com/office/drawing/2014/main" id="{DD868BF7-EBA1-436B-921F-0FA9813F35B1}"/>
              </a:ext>
            </a:extLst>
          </p:cNvPr>
          <p:cNvSpPr>
            <a:spLocks noChangeArrowheads="1"/>
          </p:cNvSpPr>
          <p:nvPr/>
        </p:nvSpPr>
        <p:spPr bwMode="auto">
          <a:xfrm>
            <a:off x="8108950" y="1775822"/>
            <a:ext cx="708025" cy="708025"/>
          </a:xfrm>
          <a:prstGeom prst="ellipse">
            <a:avLst/>
          </a:prstGeom>
          <a:solidFill>
            <a:srgbClr val="6DC7B5"/>
          </a:solidFill>
          <a:ln>
            <a:noFill/>
          </a:ln>
          <a:extLst>
            <a:ext uri="{91240B29-F687-4F45-9708-019B960494DF}">
              <a14:hiddenLine xmlns:a14="http://schemas.microsoft.com/office/drawing/2010/main" w="9525">
                <a:solidFill>
                  <a:srgbClr val="000000"/>
                </a:solidFill>
                <a:round/>
                <a:headEnd/>
                <a:tailEnd/>
              </a14:hiddenLine>
            </a:ext>
          </a:extLst>
        </p:spPr>
        <p:txBody>
          <a:bodyPr vert="horz" wrap="none" lIns="91440" tIns="45720" rIns="91440" bIns="45720" numCol="1" anchor="t" anchorCtr="0" compatLnSpc="1">
            <a:prstTxWarp prst="textNoShape">
              <a:avLst/>
            </a:prstTxWarp>
          </a:bodyPr>
          <a:lstStyle/>
          <a:p>
            <a:pPr lvl="0" algn="ctr"/>
            <a:r>
              <a:rPr lang="en-GB" sz="2400" dirty="0">
                <a:solidFill>
                  <a:prstClr val="white"/>
                </a:solidFill>
                <a:latin typeface="Jungka Bold" panose="00000500000000000000" pitchFamily="2" charset="0"/>
              </a:rPr>
              <a:t>38</a:t>
            </a:r>
            <a:r>
              <a:rPr lang="en-GB" dirty="0">
                <a:solidFill>
                  <a:prstClr val="white"/>
                </a:solidFill>
                <a:latin typeface="Jungka Bold" panose="00000500000000000000" pitchFamily="2" charset="0"/>
              </a:rPr>
              <a:t>%</a:t>
            </a:r>
            <a:endParaRPr lang="en-GB" sz="2400" dirty="0">
              <a:solidFill>
                <a:prstClr val="white"/>
              </a:solidFill>
              <a:latin typeface="Jungka Bold" panose="00000500000000000000" pitchFamily="2" charset="0"/>
            </a:endParaRPr>
          </a:p>
        </p:txBody>
      </p:sp>
      <p:grpSp>
        <p:nvGrpSpPr>
          <p:cNvPr id="50" name="Group 49">
            <a:extLst>
              <a:ext uri="{FF2B5EF4-FFF2-40B4-BE49-F238E27FC236}">
                <a16:creationId xmlns:a16="http://schemas.microsoft.com/office/drawing/2014/main" id="{C03CEAD7-7B6C-4A44-B42E-4FF0634653C4}"/>
              </a:ext>
            </a:extLst>
          </p:cNvPr>
          <p:cNvGrpSpPr/>
          <p:nvPr/>
        </p:nvGrpSpPr>
        <p:grpSpPr>
          <a:xfrm>
            <a:off x="3292475" y="4025695"/>
            <a:ext cx="708025" cy="820738"/>
            <a:chOff x="3292475" y="4643438"/>
            <a:chExt cx="708025" cy="820738"/>
          </a:xfrm>
        </p:grpSpPr>
        <p:sp>
          <p:nvSpPr>
            <p:cNvPr id="51" name="Oval 150">
              <a:extLst>
                <a:ext uri="{FF2B5EF4-FFF2-40B4-BE49-F238E27FC236}">
                  <a16:creationId xmlns:a16="http://schemas.microsoft.com/office/drawing/2014/main" id="{9C55A530-94C9-4318-B1D0-BA1E94EE07AA}"/>
                </a:ext>
              </a:extLst>
            </p:cNvPr>
            <p:cNvSpPr>
              <a:spLocks noChangeArrowheads="1"/>
            </p:cNvSpPr>
            <p:nvPr/>
          </p:nvSpPr>
          <p:spPr bwMode="auto">
            <a:xfrm>
              <a:off x="3292475" y="4756151"/>
              <a:ext cx="708025" cy="708025"/>
            </a:xfrm>
            <a:prstGeom prst="ellipse">
              <a:avLst/>
            </a:prstGeom>
            <a:solidFill>
              <a:srgbClr val="6DC7B5"/>
            </a:solidFill>
            <a:ln>
              <a:noFill/>
            </a:ln>
            <a:extLst>
              <a:ext uri="{91240B29-F687-4F45-9708-019B960494DF}">
                <a14:hiddenLine xmlns:a14="http://schemas.microsoft.com/office/drawing/2010/main" w="9525">
                  <a:solidFill>
                    <a:srgbClr val="000000"/>
                  </a:solidFill>
                  <a:round/>
                  <a:headEnd/>
                  <a:tailEnd/>
                </a14:hiddenLine>
              </a:ext>
            </a:extLst>
          </p:spPr>
          <p:txBody>
            <a:bodyPr vert="horz" wrap="none" lIns="91440" tIns="45720" rIns="91440" bIns="45720" numCol="1" anchor="t" anchorCtr="0" compatLnSpc="1">
              <a:prstTxWarp prst="textNoShape">
                <a:avLst/>
              </a:prstTxWarp>
            </a:bodyPr>
            <a:lstStyle/>
            <a:p>
              <a:pPr lvl="0" algn="ctr"/>
              <a:r>
                <a:rPr lang="en-GB" sz="2400">
                  <a:solidFill>
                    <a:prstClr val="white"/>
                  </a:solidFill>
                  <a:latin typeface="Jungka Bold" panose="00000500000000000000" pitchFamily="2" charset="0"/>
                </a:rPr>
                <a:t>4</a:t>
              </a:r>
              <a:r>
                <a:rPr lang="en-GB">
                  <a:solidFill>
                    <a:prstClr val="white"/>
                  </a:solidFill>
                  <a:latin typeface="Jungka Bold" panose="00000500000000000000" pitchFamily="2" charset="0"/>
                </a:rPr>
                <a:t>%</a:t>
              </a:r>
              <a:endParaRPr lang="en-GB" sz="2400" dirty="0">
                <a:solidFill>
                  <a:prstClr val="white"/>
                </a:solidFill>
                <a:latin typeface="Jungka Bold" panose="00000500000000000000" pitchFamily="2" charset="0"/>
              </a:endParaRPr>
            </a:p>
          </p:txBody>
        </p:sp>
        <p:sp>
          <p:nvSpPr>
            <p:cNvPr id="52" name="Freeform 222">
              <a:extLst>
                <a:ext uri="{FF2B5EF4-FFF2-40B4-BE49-F238E27FC236}">
                  <a16:creationId xmlns:a16="http://schemas.microsoft.com/office/drawing/2014/main" id="{23D323DE-1846-4893-8428-6C80946BA70C}"/>
                </a:ext>
              </a:extLst>
            </p:cNvPr>
            <p:cNvSpPr>
              <a:spLocks/>
            </p:cNvSpPr>
            <p:nvPr/>
          </p:nvSpPr>
          <p:spPr bwMode="auto">
            <a:xfrm>
              <a:off x="3556000" y="4643438"/>
              <a:ext cx="180975" cy="134938"/>
            </a:xfrm>
            <a:custGeom>
              <a:avLst/>
              <a:gdLst>
                <a:gd name="T0" fmla="*/ 57 w 114"/>
                <a:gd name="T1" fmla="*/ 0 h 85"/>
                <a:gd name="T2" fmla="*/ 114 w 114"/>
                <a:gd name="T3" fmla="*/ 85 h 85"/>
                <a:gd name="T4" fmla="*/ 0 w 114"/>
                <a:gd name="T5" fmla="*/ 85 h 85"/>
                <a:gd name="T6" fmla="*/ 57 w 114"/>
                <a:gd name="T7" fmla="*/ 0 h 85"/>
              </a:gdLst>
              <a:ahLst/>
              <a:cxnLst>
                <a:cxn ang="0">
                  <a:pos x="T0" y="T1"/>
                </a:cxn>
                <a:cxn ang="0">
                  <a:pos x="T2" y="T3"/>
                </a:cxn>
                <a:cxn ang="0">
                  <a:pos x="T4" y="T5"/>
                </a:cxn>
                <a:cxn ang="0">
                  <a:pos x="T6" y="T7"/>
                </a:cxn>
              </a:cxnLst>
              <a:rect l="0" t="0" r="r" b="b"/>
              <a:pathLst>
                <a:path w="114" h="85">
                  <a:moveTo>
                    <a:pt x="57" y="0"/>
                  </a:moveTo>
                  <a:lnTo>
                    <a:pt x="114" y="85"/>
                  </a:lnTo>
                  <a:lnTo>
                    <a:pt x="0" y="85"/>
                  </a:lnTo>
                  <a:lnTo>
                    <a:pt x="57" y="0"/>
                  </a:lnTo>
                  <a:close/>
                </a:path>
              </a:pathLst>
            </a:custGeom>
            <a:solidFill>
              <a:srgbClr val="6DC7B5"/>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grpSp>
      <p:sp>
        <p:nvSpPr>
          <p:cNvPr id="53" name="TextBox 52">
            <a:extLst>
              <a:ext uri="{FF2B5EF4-FFF2-40B4-BE49-F238E27FC236}">
                <a16:creationId xmlns:a16="http://schemas.microsoft.com/office/drawing/2014/main" id="{0F4EBBB5-59ED-465E-AC91-91CFF6522C83}"/>
              </a:ext>
            </a:extLst>
          </p:cNvPr>
          <p:cNvSpPr txBox="1"/>
          <p:nvPr/>
        </p:nvSpPr>
        <p:spPr>
          <a:xfrm>
            <a:off x="799250" y="5507747"/>
            <a:ext cx="1132634" cy="553998"/>
          </a:xfrm>
          <a:prstGeom prst="rect">
            <a:avLst/>
          </a:prstGeom>
          <a:noFill/>
        </p:spPr>
        <p:txBody>
          <a:bodyPr wrap="square" lIns="0" tIns="0" rIns="0" bIns="0" rtlCol="0">
            <a:spAutoFit/>
          </a:bodyPr>
          <a:lstStyle/>
          <a:p>
            <a:pPr algn="ctr"/>
            <a:r>
              <a:rPr lang="en-GB" dirty="0">
                <a:latin typeface="Jungka" panose="00000500000000000000" pitchFamily="2" charset="0"/>
              </a:rPr>
              <a:t>No plans to start</a:t>
            </a:r>
          </a:p>
        </p:txBody>
      </p:sp>
      <p:sp>
        <p:nvSpPr>
          <p:cNvPr id="54" name="TextBox 53">
            <a:extLst>
              <a:ext uri="{FF2B5EF4-FFF2-40B4-BE49-F238E27FC236}">
                <a16:creationId xmlns:a16="http://schemas.microsoft.com/office/drawing/2014/main" id="{23DAFBB0-6CAC-4B91-9732-1AC07768AA39}"/>
              </a:ext>
            </a:extLst>
          </p:cNvPr>
          <p:cNvSpPr txBox="1"/>
          <p:nvPr/>
        </p:nvSpPr>
        <p:spPr>
          <a:xfrm>
            <a:off x="3070857" y="5507747"/>
            <a:ext cx="1132634" cy="553998"/>
          </a:xfrm>
          <a:prstGeom prst="rect">
            <a:avLst/>
          </a:prstGeom>
          <a:noFill/>
        </p:spPr>
        <p:txBody>
          <a:bodyPr wrap="square" lIns="0" tIns="0" rIns="0" bIns="0" rtlCol="0">
            <a:spAutoFit/>
          </a:bodyPr>
          <a:lstStyle/>
          <a:p>
            <a:pPr algn="ctr"/>
            <a:r>
              <a:rPr lang="en-GB" dirty="0">
                <a:latin typeface="Jungka" panose="00000500000000000000" pitchFamily="2" charset="0"/>
              </a:rPr>
              <a:t>About to start</a:t>
            </a:r>
          </a:p>
        </p:txBody>
      </p:sp>
      <p:sp>
        <p:nvSpPr>
          <p:cNvPr id="55" name="TextBox 54">
            <a:extLst>
              <a:ext uri="{FF2B5EF4-FFF2-40B4-BE49-F238E27FC236}">
                <a16:creationId xmlns:a16="http://schemas.microsoft.com/office/drawing/2014/main" id="{936E681B-2442-44AA-BA92-786FAD083BC0}"/>
              </a:ext>
            </a:extLst>
          </p:cNvPr>
          <p:cNvSpPr txBox="1"/>
          <p:nvPr/>
        </p:nvSpPr>
        <p:spPr>
          <a:xfrm>
            <a:off x="5236633" y="5507747"/>
            <a:ext cx="1718734" cy="553998"/>
          </a:xfrm>
          <a:prstGeom prst="rect">
            <a:avLst/>
          </a:prstGeom>
          <a:noFill/>
        </p:spPr>
        <p:txBody>
          <a:bodyPr wrap="square" lIns="0" tIns="0" rIns="0" bIns="0" rtlCol="0">
            <a:spAutoFit/>
          </a:bodyPr>
          <a:lstStyle/>
          <a:p>
            <a:pPr algn="ctr"/>
            <a:r>
              <a:rPr lang="en-GB" dirty="0">
                <a:latin typeface="Jungka" panose="00000500000000000000" pitchFamily="2" charset="0"/>
              </a:rPr>
              <a:t>First steps taken on the journey</a:t>
            </a:r>
          </a:p>
        </p:txBody>
      </p:sp>
      <p:sp>
        <p:nvSpPr>
          <p:cNvPr id="56" name="TextBox 55">
            <a:extLst>
              <a:ext uri="{FF2B5EF4-FFF2-40B4-BE49-F238E27FC236}">
                <a16:creationId xmlns:a16="http://schemas.microsoft.com/office/drawing/2014/main" id="{0F6F58A2-2FF7-40B3-A062-1111A2D44662}"/>
              </a:ext>
            </a:extLst>
          </p:cNvPr>
          <p:cNvSpPr txBox="1"/>
          <p:nvPr/>
        </p:nvSpPr>
        <p:spPr>
          <a:xfrm>
            <a:off x="7780867" y="5507747"/>
            <a:ext cx="1371600" cy="553998"/>
          </a:xfrm>
          <a:prstGeom prst="rect">
            <a:avLst/>
          </a:prstGeom>
          <a:noFill/>
        </p:spPr>
        <p:txBody>
          <a:bodyPr wrap="square" lIns="0" tIns="0" rIns="0" bIns="0" rtlCol="0">
            <a:spAutoFit/>
          </a:bodyPr>
          <a:lstStyle/>
          <a:p>
            <a:pPr algn="ctr"/>
            <a:r>
              <a:rPr lang="en-GB" dirty="0">
                <a:latin typeface="Jungka" panose="00000500000000000000" pitchFamily="2" charset="0"/>
              </a:rPr>
              <a:t>Progressing well</a:t>
            </a:r>
          </a:p>
        </p:txBody>
      </p:sp>
      <p:sp>
        <p:nvSpPr>
          <p:cNvPr id="57" name="TextBox 56">
            <a:extLst>
              <a:ext uri="{FF2B5EF4-FFF2-40B4-BE49-F238E27FC236}">
                <a16:creationId xmlns:a16="http://schemas.microsoft.com/office/drawing/2014/main" id="{622E4C3E-B60F-4E49-AF98-DA336469B4D0}"/>
              </a:ext>
            </a:extLst>
          </p:cNvPr>
          <p:cNvSpPr txBox="1"/>
          <p:nvPr/>
        </p:nvSpPr>
        <p:spPr>
          <a:xfrm>
            <a:off x="10193655" y="5507747"/>
            <a:ext cx="1310640" cy="553998"/>
          </a:xfrm>
          <a:prstGeom prst="rect">
            <a:avLst/>
          </a:prstGeom>
          <a:noFill/>
        </p:spPr>
        <p:txBody>
          <a:bodyPr wrap="square" lIns="0" tIns="0" rIns="0" bIns="0" rtlCol="0">
            <a:spAutoFit/>
          </a:bodyPr>
          <a:lstStyle/>
          <a:p>
            <a:pPr algn="ctr"/>
            <a:r>
              <a:rPr lang="en-GB" dirty="0">
                <a:latin typeface="Jungka" panose="00000500000000000000" pitchFamily="2" charset="0"/>
              </a:rPr>
              <a:t>Well advanced</a:t>
            </a:r>
          </a:p>
        </p:txBody>
      </p:sp>
      <p:grpSp>
        <p:nvGrpSpPr>
          <p:cNvPr id="58" name="Group 57">
            <a:extLst>
              <a:ext uri="{FF2B5EF4-FFF2-40B4-BE49-F238E27FC236}">
                <a16:creationId xmlns:a16="http://schemas.microsoft.com/office/drawing/2014/main" id="{5AD1175A-42F8-4DE6-8041-5220D11C218A}"/>
              </a:ext>
            </a:extLst>
          </p:cNvPr>
          <p:cNvGrpSpPr/>
          <p:nvPr/>
        </p:nvGrpSpPr>
        <p:grpSpPr>
          <a:xfrm>
            <a:off x="1057275" y="1961787"/>
            <a:ext cx="2689226" cy="276999"/>
            <a:chOff x="1057275" y="2079017"/>
            <a:chExt cx="2689226" cy="276999"/>
          </a:xfrm>
        </p:grpSpPr>
        <p:sp>
          <p:nvSpPr>
            <p:cNvPr id="59" name="Freeform 197">
              <a:extLst>
                <a:ext uri="{FF2B5EF4-FFF2-40B4-BE49-F238E27FC236}">
                  <a16:creationId xmlns:a16="http://schemas.microsoft.com/office/drawing/2014/main" id="{1DD3552F-08AF-4535-A0E8-1BC12C89C1FC}"/>
                </a:ext>
              </a:extLst>
            </p:cNvPr>
            <p:cNvSpPr>
              <a:spLocks/>
            </p:cNvSpPr>
            <p:nvPr/>
          </p:nvSpPr>
          <p:spPr bwMode="auto">
            <a:xfrm>
              <a:off x="1057275" y="2238376"/>
              <a:ext cx="331788" cy="66675"/>
            </a:xfrm>
            <a:custGeom>
              <a:avLst/>
              <a:gdLst>
                <a:gd name="T0" fmla="*/ 40 w 44"/>
                <a:gd name="T1" fmla="*/ 9 h 9"/>
                <a:gd name="T2" fmla="*/ 5 w 44"/>
                <a:gd name="T3" fmla="*/ 9 h 9"/>
                <a:gd name="T4" fmla="*/ 0 w 44"/>
                <a:gd name="T5" fmla="*/ 4 h 9"/>
                <a:gd name="T6" fmla="*/ 5 w 44"/>
                <a:gd name="T7" fmla="*/ 0 h 9"/>
                <a:gd name="T8" fmla="*/ 40 w 44"/>
                <a:gd name="T9" fmla="*/ 0 h 9"/>
                <a:gd name="T10" fmla="*/ 44 w 44"/>
                <a:gd name="T11" fmla="*/ 4 h 9"/>
                <a:gd name="T12" fmla="*/ 40 w 44"/>
                <a:gd name="T13" fmla="*/ 9 h 9"/>
              </a:gdLst>
              <a:ahLst/>
              <a:cxnLst>
                <a:cxn ang="0">
                  <a:pos x="T0" y="T1"/>
                </a:cxn>
                <a:cxn ang="0">
                  <a:pos x="T2" y="T3"/>
                </a:cxn>
                <a:cxn ang="0">
                  <a:pos x="T4" y="T5"/>
                </a:cxn>
                <a:cxn ang="0">
                  <a:pos x="T6" y="T7"/>
                </a:cxn>
                <a:cxn ang="0">
                  <a:pos x="T8" y="T9"/>
                </a:cxn>
                <a:cxn ang="0">
                  <a:pos x="T10" y="T11"/>
                </a:cxn>
                <a:cxn ang="0">
                  <a:pos x="T12" y="T13"/>
                </a:cxn>
              </a:cxnLst>
              <a:rect l="0" t="0" r="r" b="b"/>
              <a:pathLst>
                <a:path w="44" h="9">
                  <a:moveTo>
                    <a:pt x="40" y="9"/>
                  </a:moveTo>
                  <a:cubicBezTo>
                    <a:pt x="5" y="9"/>
                    <a:pt x="5" y="9"/>
                    <a:pt x="5" y="9"/>
                  </a:cubicBezTo>
                  <a:cubicBezTo>
                    <a:pt x="2" y="9"/>
                    <a:pt x="0" y="7"/>
                    <a:pt x="0" y="4"/>
                  </a:cubicBezTo>
                  <a:cubicBezTo>
                    <a:pt x="0" y="2"/>
                    <a:pt x="2" y="0"/>
                    <a:pt x="5" y="0"/>
                  </a:cubicBezTo>
                  <a:cubicBezTo>
                    <a:pt x="40" y="0"/>
                    <a:pt x="40" y="0"/>
                    <a:pt x="40" y="0"/>
                  </a:cubicBezTo>
                  <a:cubicBezTo>
                    <a:pt x="42" y="0"/>
                    <a:pt x="44" y="2"/>
                    <a:pt x="44" y="4"/>
                  </a:cubicBezTo>
                  <a:cubicBezTo>
                    <a:pt x="44" y="7"/>
                    <a:pt x="42" y="9"/>
                    <a:pt x="40" y="9"/>
                  </a:cubicBezTo>
                  <a:close/>
                </a:path>
              </a:pathLst>
            </a:custGeom>
            <a:solidFill>
              <a:srgbClr val="6DC7B5"/>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60" name="TextBox 59">
              <a:extLst>
                <a:ext uri="{FF2B5EF4-FFF2-40B4-BE49-F238E27FC236}">
                  <a16:creationId xmlns:a16="http://schemas.microsoft.com/office/drawing/2014/main" id="{5E72E122-6197-43C7-AD06-3F630FA69272}"/>
                </a:ext>
              </a:extLst>
            </p:cNvPr>
            <p:cNvSpPr txBox="1"/>
            <p:nvPr/>
          </p:nvSpPr>
          <p:spPr>
            <a:xfrm>
              <a:off x="1538599" y="2079017"/>
              <a:ext cx="2207902" cy="276999"/>
            </a:xfrm>
            <a:prstGeom prst="rect">
              <a:avLst/>
            </a:prstGeom>
            <a:noFill/>
          </p:spPr>
          <p:txBody>
            <a:bodyPr wrap="square" lIns="0" tIns="0" rIns="0" bIns="0" rtlCol="0">
              <a:spAutoFit/>
            </a:bodyPr>
            <a:lstStyle/>
            <a:p>
              <a:r>
                <a:rPr lang="en-GB" dirty="0">
                  <a:latin typeface="Jungka" panose="00000500000000000000" pitchFamily="2" charset="0"/>
                </a:rPr>
                <a:t>At organisation level</a:t>
              </a:r>
            </a:p>
          </p:txBody>
        </p:sp>
      </p:grpSp>
    </p:spTree>
    <p:extLst>
      <p:ext uri="{BB962C8B-B14F-4D97-AF65-F5344CB8AC3E}">
        <p14:creationId xmlns:p14="http://schemas.microsoft.com/office/powerpoint/2010/main" val="3719794378"/>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EB0D4D59-729A-4554-AF8C-0E6A735D9642}"/>
              </a:ext>
            </a:extLst>
          </p:cNvPr>
          <p:cNvSpPr>
            <a:spLocks noGrp="1"/>
          </p:cNvSpPr>
          <p:nvPr>
            <p:ph type="body" sz="quarter" idx="23"/>
          </p:nvPr>
        </p:nvSpPr>
        <p:spPr/>
        <p:txBody>
          <a:bodyPr>
            <a:normAutofit/>
          </a:bodyPr>
          <a:lstStyle/>
          <a:p>
            <a:r>
              <a:rPr lang="en-GB" dirty="0">
                <a:effectLst/>
                <a:ea typeface="Calibri" panose="020F0502020204030204" pitchFamily="34" charset="0"/>
                <a:cs typeface="Times New Roman" panose="02020603050405020304" pitchFamily="18" charset="0"/>
              </a:rPr>
              <a:t>Yet Marketing is lagging</a:t>
            </a:r>
            <a:endParaRPr lang="en-GB" sz="2000" dirty="0"/>
          </a:p>
        </p:txBody>
      </p:sp>
      <p:sp>
        <p:nvSpPr>
          <p:cNvPr id="6" name="TextBox 5">
            <a:extLst>
              <a:ext uri="{FF2B5EF4-FFF2-40B4-BE49-F238E27FC236}">
                <a16:creationId xmlns:a16="http://schemas.microsoft.com/office/drawing/2014/main" id="{E6F0CB72-46F9-4D0B-A6BE-DDD3CA7A6591}"/>
              </a:ext>
            </a:extLst>
          </p:cNvPr>
          <p:cNvSpPr txBox="1"/>
          <p:nvPr/>
        </p:nvSpPr>
        <p:spPr>
          <a:xfrm>
            <a:off x="5724359" y="6384875"/>
            <a:ext cx="6226398" cy="246221"/>
          </a:xfrm>
          <a:prstGeom prst="rect">
            <a:avLst/>
          </a:prstGeom>
          <a:noFill/>
        </p:spPr>
        <p:txBody>
          <a:bodyPr wrap="square">
            <a:spAutoFit/>
          </a:bodyPr>
          <a:lstStyle/>
          <a:p>
            <a:r>
              <a:rPr lang="en-GB" sz="1000" dirty="0">
                <a:solidFill>
                  <a:schemeClr val="bg1">
                    <a:lumMod val="75000"/>
                  </a:schemeClr>
                </a:solidFill>
                <a:cs typeface="Arial" panose="020B0604020202020204" pitchFamily="34" charset="0"/>
              </a:rPr>
              <a:t>Source left: WFA Survey on ‘Sustainability and Marketing’ </a:t>
            </a:r>
            <a:r>
              <a:rPr lang="en-GB" sz="1000" i="1" dirty="0">
                <a:solidFill>
                  <a:schemeClr val="bg1">
                    <a:lumMod val="75000"/>
                  </a:schemeClr>
                </a:solidFill>
                <a:cs typeface="Arial" panose="020B0604020202020204" pitchFamily="34" charset="0"/>
              </a:rPr>
              <a:t>January-March 2021</a:t>
            </a:r>
            <a:r>
              <a:rPr lang="en-GB" sz="1000" dirty="0">
                <a:solidFill>
                  <a:schemeClr val="bg1">
                    <a:lumMod val="75000"/>
                  </a:schemeClr>
                </a:solidFill>
                <a:cs typeface="Arial" panose="020B0604020202020204" pitchFamily="34" charset="0"/>
              </a:rPr>
              <a:t>; Global Base: 653 </a:t>
            </a:r>
          </a:p>
        </p:txBody>
      </p:sp>
      <p:sp>
        <p:nvSpPr>
          <p:cNvPr id="8" name="Rectangle 7">
            <a:extLst>
              <a:ext uri="{FF2B5EF4-FFF2-40B4-BE49-F238E27FC236}">
                <a16:creationId xmlns:a16="http://schemas.microsoft.com/office/drawing/2014/main" id="{65BEA8BD-0836-42F0-95CF-7F71E3F95986}"/>
              </a:ext>
            </a:extLst>
          </p:cNvPr>
          <p:cNvSpPr/>
          <p:nvPr/>
        </p:nvSpPr>
        <p:spPr>
          <a:xfrm>
            <a:off x="8108950" y="1586159"/>
            <a:ext cx="705600" cy="3984626"/>
          </a:xfrm>
          <a:prstGeom prst="rect">
            <a:avLst/>
          </a:prstGeom>
          <a:gradFill flip="none" rotWithShape="1">
            <a:gsLst>
              <a:gs pos="0">
                <a:srgbClr val="E6E6E5"/>
              </a:gs>
              <a:gs pos="100000">
                <a:srgbClr val="E6E6E5">
                  <a:alpha val="0"/>
                </a:srgb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9" name="Rectangle 8">
            <a:extLst>
              <a:ext uri="{FF2B5EF4-FFF2-40B4-BE49-F238E27FC236}">
                <a16:creationId xmlns:a16="http://schemas.microsoft.com/office/drawing/2014/main" id="{CF516005-B666-48D2-9246-37DAE441F7B3}"/>
              </a:ext>
            </a:extLst>
          </p:cNvPr>
          <p:cNvSpPr/>
          <p:nvPr/>
        </p:nvSpPr>
        <p:spPr>
          <a:xfrm>
            <a:off x="5746750" y="2105271"/>
            <a:ext cx="705600" cy="3465514"/>
          </a:xfrm>
          <a:prstGeom prst="rect">
            <a:avLst/>
          </a:prstGeom>
          <a:gradFill flip="none" rotWithShape="1">
            <a:gsLst>
              <a:gs pos="0">
                <a:srgbClr val="E6E6E5"/>
              </a:gs>
              <a:gs pos="100000">
                <a:srgbClr val="E6E6E5">
                  <a:alpha val="0"/>
                </a:srgb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0" name="Rectangle 9">
            <a:extLst>
              <a:ext uri="{FF2B5EF4-FFF2-40B4-BE49-F238E27FC236}">
                <a16:creationId xmlns:a16="http://schemas.microsoft.com/office/drawing/2014/main" id="{A9CC1E3F-0645-4EED-89C2-BF8B6407A12D}"/>
              </a:ext>
            </a:extLst>
          </p:cNvPr>
          <p:cNvSpPr/>
          <p:nvPr/>
        </p:nvSpPr>
        <p:spPr>
          <a:xfrm>
            <a:off x="3292475" y="3438771"/>
            <a:ext cx="705600" cy="2132014"/>
          </a:xfrm>
          <a:prstGeom prst="rect">
            <a:avLst/>
          </a:prstGeom>
          <a:gradFill flip="none" rotWithShape="1">
            <a:gsLst>
              <a:gs pos="0">
                <a:srgbClr val="E6E6E5"/>
              </a:gs>
              <a:gs pos="100000">
                <a:srgbClr val="E6E6E5">
                  <a:alpha val="0"/>
                </a:srgb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1" name="Rectangle 10">
            <a:extLst>
              <a:ext uri="{FF2B5EF4-FFF2-40B4-BE49-F238E27FC236}">
                <a16:creationId xmlns:a16="http://schemas.microsoft.com/office/drawing/2014/main" id="{2216E550-9973-4374-BDE1-C87A6A6FD270}"/>
              </a:ext>
            </a:extLst>
          </p:cNvPr>
          <p:cNvSpPr/>
          <p:nvPr/>
        </p:nvSpPr>
        <p:spPr>
          <a:xfrm>
            <a:off x="1027113" y="4524621"/>
            <a:ext cx="705600" cy="1046164"/>
          </a:xfrm>
          <a:prstGeom prst="rect">
            <a:avLst/>
          </a:prstGeom>
          <a:gradFill flip="none" rotWithShape="1">
            <a:gsLst>
              <a:gs pos="0">
                <a:srgbClr val="E6E6E5"/>
              </a:gs>
              <a:gs pos="100000">
                <a:srgbClr val="E6E6E5">
                  <a:alpha val="0"/>
                </a:srgb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2" name="Rectangle 11">
            <a:extLst>
              <a:ext uri="{FF2B5EF4-FFF2-40B4-BE49-F238E27FC236}">
                <a16:creationId xmlns:a16="http://schemas.microsoft.com/office/drawing/2014/main" id="{3EAAD9E3-28A3-46AE-BB04-CB2145EB057A}"/>
              </a:ext>
            </a:extLst>
          </p:cNvPr>
          <p:cNvSpPr/>
          <p:nvPr/>
        </p:nvSpPr>
        <p:spPr>
          <a:xfrm>
            <a:off x="10480675" y="2729159"/>
            <a:ext cx="705600" cy="2841626"/>
          </a:xfrm>
          <a:prstGeom prst="rect">
            <a:avLst/>
          </a:prstGeom>
          <a:gradFill flip="none" rotWithShape="1">
            <a:gsLst>
              <a:gs pos="0">
                <a:srgbClr val="E6E6E5"/>
              </a:gs>
              <a:gs pos="100000">
                <a:srgbClr val="E6E6E5">
                  <a:alpha val="0"/>
                </a:srgb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3" name="Oval 52">
            <a:extLst>
              <a:ext uri="{FF2B5EF4-FFF2-40B4-BE49-F238E27FC236}">
                <a16:creationId xmlns:a16="http://schemas.microsoft.com/office/drawing/2014/main" id="{DD7626CD-2A09-4554-8CF0-AAD295DAF8C8}"/>
              </a:ext>
            </a:extLst>
          </p:cNvPr>
          <p:cNvSpPr>
            <a:spLocks noChangeArrowheads="1"/>
          </p:cNvSpPr>
          <p:nvPr/>
        </p:nvSpPr>
        <p:spPr bwMode="auto">
          <a:xfrm>
            <a:off x="1035050" y="3432421"/>
            <a:ext cx="714375" cy="715963"/>
          </a:xfrm>
          <a:prstGeom prst="ellipse">
            <a:avLst/>
          </a:prstGeom>
          <a:solidFill>
            <a:srgbClr val="EE2B4E"/>
          </a:solidFill>
          <a:ln>
            <a:noFill/>
          </a:ln>
          <a:extLst>
            <a:ext uri="{91240B29-F687-4F45-9708-019B960494DF}">
              <a14:hiddenLine xmlns:a14="http://schemas.microsoft.com/office/drawing/2010/main" w="9525">
                <a:solidFill>
                  <a:srgbClr val="000000"/>
                </a:solidFill>
                <a:round/>
                <a:headEnd/>
                <a:tailEnd/>
              </a14:hiddenLine>
            </a:ext>
          </a:extLst>
        </p:spPr>
        <p:txBody>
          <a:bodyPr vert="horz" wrap="none" lIns="91440" tIns="45720" rIns="91440" bIns="45720" numCol="1" anchor="ctr" anchorCtr="0" compatLnSpc="1">
            <a:prstTxWarp prst="textNoShape">
              <a:avLst/>
            </a:prstTxWarp>
          </a:bodyPr>
          <a:lstStyle/>
          <a:p>
            <a:pPr algn="ctr"/>
            <a:r>
              <a:rPr lang="en-GB" sz="2400" dirty="0">
                <a:solidFill>
                  <a:schemeClr val="bg1"/>
                </a:solidFill>
                <a:latin typeface="Jungka Bold" panose="00000500000000000000" pitchFamily="2" charset="0"/>
              </a:rPr>
              <a:t>4</a:t>
            </a:r>
            <a:r>
              <a:rPr lang="en-GB" dirty="0">
                <a:solidFill>
                  <a:schemeClr val="bg1"/>
                </a:solidFill>
                <a:latin typeface="Jungka Bold" panose="00000500000000000000" pitchFamily="2" charset="0"/>
              </a:rPr>
              <a:t>%</a:t>
            </a:r>
            <a:endParaRPr lang="en-GB" sz="2400" dirty="0">
              <a:solidFill>
                <a:schemeClr val="bg1"/>
              </a:solidFill>
              <a:latin typeface="Jungka Bold" panose="00000500000000000000" pitchFamily="2" charset="0"/>
            </a:endParaRPr>
          </a:p>
        </p:txBody>
      </p:sp>
      <p:sp>
        <p:nvSpPr>
          <p:cNvPr id="14" name="Freeform 55">
            <a:extLst>
              <a:ext uri="{FF2B5EF4-FFF2-40B4-BE49-F238E27FC236}">
                <a16:creationId xmlns:a16="http://schemas.microsoft.com/office/drawing/2014/main" id="{1EBBCF4C-32E3-4141-9A6E-0544FE62EE3A}"/>
              </a:ext>
            </a:extLst>
          </p:cNvPr>
          <p:cNvSpPr>
            <a:spLocks/>
          </p:cNvSpPr>
          <p:nvPr/>
        </p:nvSpPr>
        <p:spPr bwMode="auto">
          <a:xfrm>
            <a:off x="1306513" y="4126159"/>
            <a:ext cx="173038" cy="134938"/>
          </a:xfrm>
          <a:custGeom>
            <a:avLst/>
            <a:gdLst>
              <a:gd name="T0" fmla="*/ 52 w 109"/>
              <a:gd name="T1" fmla="*/ 85 h 85"/>
              <a:gd name="T2" fmla="*/ 0 w 109"/>
              <a:gd name="T3" fmla="*/ 0 h 85"/>
              <a:gd name="T4" fmla="*/ 109 w 109"/>
              <a:gd name="T5" fmla="*/ 0 h 85"/>
              <a:gd name="T6" fmla="*/ 52 w 109"/>
              <a:gd name="T7" fmla="*/ 85 h 85"/>
            </a:gdLst>
            <a:ahLst/>
            <a:cxnLst>
              <a:cxn ang="0">
                <a:pos x="T0" y="T1"/>
              </a:cxn>
              <a:cxn ang="0">
                <a:pos x="T2" y="T3"/>
              </a:cxn>
              <a:cxn ang="0">
                <a:pos x="T4" y="T5"/>
              </a:cxn>
              <a:cxn ang="0">
                <a:pos x="T6" y="T7"/>
              </a:cxn>
            </a:cxnLst>
            <a:rect l="0" t="0" r="r" b="b"/>
            <a:pathLst>
              <a:path w="109" h="85">
                <a:moveTo>
                  <a:pt x="52" y="85"/>
                </a:moveTo>
                <a:lnTo>
                  <a:pt x="0" y="0"/>
                </a:lnTo>
                <a:lnTo>
                  <a:pt x="109" y="0"/>
                </a:lnTo>
                <a:lnTo>
                  <a:pt x="52" y="85"/>
                </a:lnTo>
                <a:close/>
              </a:path>
            </a:pathLst>
          </a:custGeom>
          <a:solidFill>
            <a:srgbClr val="EE2B4E"/>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5" name="Freeform 61">
            <a:extLst>
              <a:ext uri="{FF2B5EF4-FFF2-40B4-BE49-F238E27FC236}">
                <a16:creationId xmlns:a16="http://schemas.microsoft.com/office/drawing/2014/main" id="{57B35095-B351-43D0-AFB8-92DFA8A6553F}"/>
              </a:ext>
            </a:extLst>
          </p:cNvPr>
          <p:cNvSpPr>
            <a:spLocks/>
          </p:cNvSpPr>
          <p:nvPr/>
        </p:nvSpPr>
        <p:spPr bwMode="auto">
          <a:xfrm>
            <a:off x="1252538" y="1743321"/>
            <a:ext cx="9678988" cy="2759075"/>
          </a:xfrm>
          <a:custGeom>
            <a:avLst/>
            <a:gdLst>
              <a:gd name="T0" fmla="*/ 5 w 1286"/>
              <a:gd name="T1" fmla="*/ 366 h 366"/>
              <a:gd name="T2" fmla="*/ 0 w 1286"/>
              <a:gd name="T3" fmla="*/ 363 h 366"/>
              <a:gd name="T4" fmla="*/ 4 w 1286"/>
              <a:gd name="T5" fmla="*/ 358 h 366"/>
              <a:gd name="T6" fmla="*/ 111 w 1286"/>
              <a:gd name="T7" fmla="*/ 344 h 366"/>
              <a:gd name="T8" fmla="*/ 322 w 1286"/>
              <a:gd name="T9" fmla="*/ 294 h 366"/>
              <a:gd name="T10" fmla="*/ 469 w 1286"/>
              <a:gd name="T11" fmla="*/ 172 h 366"/>
              <a:gd name="T12" fmla="*/ 641 w 1286"/>
              <a:gd name="T13" fmla="*/ 39 h 366"/>
              <a:gd name="T14" fmla="*/ 963 w 1286"/>
              <a:gd name="T15" fmla="*/ 76 h 366"/>
              <a:gd name="T16" fmla="*/ 1177 w 1286"/>
              <a:gd name="T17" fmla="*/ 221 h 366"/>
              <a:gd name="T18" fmla="*/ 1283 w 1286"/>
              <a:gd name="T19" fmla="*/ 304 h 366"/>
              <a:gd name="T20" fmla="*/ 1284 w 1286"/>
              <a:gd name="T21" fmla="*/ 310 h 366"/>
              <a:gd name="T22" fmla="*/ 1278 w 1286"/>
              <a:gd name="T23" fmla="*/ 311 h 366"/>
              <a:gd name="T24" fmla="*/ 1172 w 1286"/>
              <a:gd name="T25" fmla="*/ 228 h 366"/>
              <a:gd name="T26" fmla="*/ 960 w 1286"/>
              <a:gd name="T27" fmla="*/ 83 h 366"/>
              <a:gd name="T28" fmla="*/ 644 w 1286"/>
              <a:gd name="T29" fmla="*/ 47 h 366"/>
              <a:gd name="T30" fmla="*/ 475 w 1286"/>
              <a:gd name="T31" fmla="*/ 178 h 366"/>
              <a:gd name="T32" fmla="*/ 326 w 1286"/>
              <a:gd name="T33" fmla="*/ 302 h 366"/>
              <a:gd name="T34" fmla="*/ 111 w 1286"/>
              <a:gd name="T35" fmla="*/ 352 h 366"/>
              <a:gd name="T36" fmla="*/ 5 w 1286"/>
              <a:gd name="T37" fmla="*/ 366 h 366"/>
              <a:gd name="T38" fmla="*/ 5 w 1286"/>
              <a:gd name="T39" fmla="*/ 366 h 36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Lst>
            <a:rect l="0" t="0" r="r" b="b"/>
            <a:pathLst>
              <a:path w="1286" h="366">
                <a:moveTo>
                  <a:pt x="5" y="366"/>
                </a:moveTo>
                <a:cubicBezTo>
                  <a:pt x="3" y="366"/>
                  <a:pt x="1" y="365"/>
                  <a:pt x="0" y="363"/>
                </a:cubicBezTo>
                <a:cubicBezTo>
                  <a:pt x="0" y="361"/>
                  <a:pt x="1" y="358"/>
                  <a:pt x="4" y="358"/>
                </a:cubicBezTo>
                <a:cubicBezTo>
                  <a:pt x="39" y="351"/>
                  <a:pt x="76" y="347"/>
                  <a:pt x="111" y="344"/>
                </a:cubicBezTo>
                <a:cubicBezTo>
                  <a:pt x="180" y="337"/>
                  <a:pt x="252" y="330"/>
                  <a:pt x="322" y="294"/>
                </a:cubicBezTo>
                <a:cubicBezTo>
                  <a:pt x="371" y="270"/>
                  <a:pt x="421" y="220"/>
                  <a:pt x="469" y="172"/>
                </a:cubicBezTo>
                <a:cubicBezTo>
                  <a:pt x="525" y="117"/>
                  <a:pt x="584" y="59"/>
                  <a:pt x="641" y="39"/>
                </a:cubicBezTo>
                <a:cubicBezTo>
                  <a:pt x="754" y="0"/>
                  <a:pt x="867" y="36"/>
                  <a:pt x="963" y="76"/>
                </a:cubicBezTo>
                <a:cubicBezTo>
                  <a:pt x="1035" y="105"/>
                  <a:pt x="1107" y="164"/>
                  <a:pt x="1177" y="221"/>
                </a:cubicBezTo>
                <a:cubicBezTo>
                  <a:pt x="1212" y="249"/>
                  <a:pt x="1248" y="279"/>
                  <a:pt x="1283" y="304"/>
                </a:cubicBezTo>
                <a:cubicBezTo>
                  <a:pt x="1285" y="305"/>
                  <a:pt x="1286" y="308"/>
                  <a:pt x="1284" y="310"/>
                </a:cubicBezTo>
                <a:cubicBezTo>
                  <a:pt x="1283" y="312"/>
                  <a:pt x="1280" y="312"/>
                  <a:pt x="1278" y="311"/>
                </a:cubicBezTo>
                <a:cubicBezTo>
                  <a:pt x="1243" y="285"/>
                  <a:pt x="1207" y="256"/>
                  <a:pt x="1172" y="228"/>
                </a:cubicBezTo>
                <a:cubicBezTo>
                  <a:pt x="1102" y="171"/>
                  <a:pt x="1030" y="113"/>
                  <a:pt x="960" y="83"/>
                </a:cubicBezTo>
                <a:cubicBezTo>
                  <a:pt x="866" y="44"/>
                  <a:pt x="754" y="9"/>
                  <a:pt x="644" y="47"/>
                </a:cubicBezTo>
                <a:cubicBezTo>
                  <a:pt x="588" y="66"/>
                  <a:pt x="531" y="123"/>
                  <a:pt x="475" y="178"/>
                </a:cubicBezTo>
                <a:cubicBezTo>
                  <a:pt x="426" y="227"/>
                  <a:pt x="376" y="277"/>
                  <a:pt x="326" y="302"/>
                </a:cubicBezTo>
                <a:cubicBezTo>
                  <a:pt x="254" y="338"/>
                  <a:pt x="181" y="345"/>
                  <a:pt x="111" y="352"/>
                </a:cubicBezTo>
                <a:cubicBezTo>
                  <a:pt x="77" y="356"/>
                  <a:pt x="41" y="359"/>
                  <a:pt x="5" y="366"/>
                </a:cubicBezTo>
                <a:cubicBezTo>
                  <a:pt x="5" y="366"/>
                  <a:pt x="5" y="366"/>
                  <a:pt x="5" y="366"/>
                </a:cubicBezTo>
              </a:path>
            </a:pathLst>
          </a:custGeom>
          <a:solidFill>
            <a:srgbClr val="EE2B4E"/>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grpSp>
        <p:nvGrpSpPr>
          <p:cNvPr id="16" name="Group 15">
            <a:extLst>
              <a:ext uri="{FF2B5EF4-FFF2-40B4-BE49-F238E27FC236}">
                <a16:creationId xmlns:a16="http://schemas.microsoft.com/office/drawing/2014/main" id="{8E405EF7-8BEB-406E-925A-F56D35B9F119}"/>
              </a:ext>
            </a:extLst>
          </p:cNvPr>
          <p:cNvGrpSpPr/>
          <p:nvPr/>
        </p:nvGrpSpPr>
        <p:grpSpPr>
          <a:xfrm>
            <a:off x="1381125" y="2083046"/>
            <a:ext cx="9475788" cy="2503488"/>
            <a:chOff x="1381125" y="2098676"/>
            <a:chExt cx="9475788" cy="2503488"/>
          </a:xfrm>
        </p:grpSpPr>
        <p:sp>
          <p:nvSpPr>
            <p:cNvPr id="17" name="Freeform 146">
              <a:extLst>
                <a:ext uri="{FF2B5EF4-FFF2-40B4-BE49-F238E27FC236}">
                  <a16:creationId xmlns:a16="http://schemas.microsoft.com/office/drawing/2014/main" id="{DA06856E-60B5-459C-898A-B66CD90AD0D0}"/>
                </a:ext>
              </a:extLst>
            </p:cNvPr>
            <p:cNvSpPr>
              <a:spLocks/>
            </p:cNvSpPr>
            <p:nvPr/>
          </p:nvSpPr>
          <p:spPr bwMode="auto">
            <a:xfrm>
              <a:off x="8432800" y="2098676"/>
              <a:ext cx="2424113" cy="701675"/>
            </a:xfrm>
            <a:custGeom>
              <a:avLst/>
              <a:gdLst>
                <a:gd name="T0" fmla="*/ 317 w 322"/>
                <a:gd name="T1" fmla="*/ 93 h 93"/>
                <a:gd name="T2" fmla="*/ 316 w 322"/>
                <a:gd name="T3" fmla="*/ 92 h 93"/>
                <a:gd name="T4" fmla="*/ 211 w 322"/>
                <a:gd name="T5" fmla="*/ 58 h 93"/>
                <a:gd name="T6" fmla="*/ 5 w 322"/>
                <a:gd name="T7" fmla="*/ 12 h 93"/>
                <a:gd name="T8" fmla="*/ 0 w 322"/>
                <a:gd name="T9" fmla="*/ 8 h 93"/>
                <a:gd name="T10" fmla="*/ 4 w 322"/>
                <a:gd name="T11" fmla="*/ 4 h 93"/>
                <a:gd name="T12" fmla="*/ 214 w 322"/>
                <a:gd name="T13" fmla="*/ 50 h 93"/>
                <a:gd name="T14" fmla="*/ 318 w 322"/>
                <a:gd name="T15" fmla="*/ 84 h 93"/>
                <a:gd name="T16" fmla="*/ 321 w 322"/>
                <a:gd name="T17" fmla="*/ 89 h 93"/>
                <a:gd name="T18" fmla="*/ 317 w 322"/>
                <a:gd name="T19" fmla="*/ 93 h 9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322" h="93">
                  <a:moveTo>
                    <a:pt x="317" y="93"/>
                  </a:moveTo>
                  <a:cubicBezTo>
                    <a:pt x="316" y="92"/>
                    <a:pt x="316" y="92"/>
                    <a:pt x="316" y="92"/>
                  </a:cubicBezTo>
                  <a:cubicBezTo>
                    <a:pt x="281" y="83"/>
                    <a:pt x="245" y="71"/>
                    <a:pt x="211" y="58"/>
                  </a:cubicBezTo>
                  <a:cubicBezTo>
                    <a:pt x="143" y="34"/>
                    <a:pt x="73" y="8"/>
                    <a:pt x="5" y="12"/>
                  </a:cubicBezTo>
                  <a:cubicBezTo>
                    <a:pt x="2" y="12"/>
                    <a:pt x="0" y="10"/>
                    <a:pt x="0" y="8"/>
                  </a:cubicBezTo>
                  <a:cubicBezTo>
                    <a:pt x="0" y="6"/>
                    <a:pt x="2" y="4"/>
                    <a:pt x="4" y="4"/>
                  </a:cubicBezTo>
                  <a:cubicBezTo>
                    <a:pt x="74" y="0"/>
                    <a:pt x="145" y="25"/>
                    <a:pt x="214" y="50"/>
                  </a:cubicBezTo>
                  <a:cubicBezTo>
                    <a:pt x="248" y="62"/>
                    <a:pt x="283" y="75"/>
                    <a:pt x="318" y="84"/>
                  </a:cubicBezTo>
                  <a:cubicBezTo>
                    <a:pt x="320" y="85"/>
                    <a:pt x="322" y="87"/>
                    <a:pt x="321" y="89"/>
                  </a:cubicBezTo>
                  <a:cubicBezTo>
                    <a:pt x="320" y="91"/>
                    <a:pt x="319" y="93"/>
                    <a:pt x="317" y="93"/>
                  </a:cubicBezTo>
                  <a:close/>
                </a:path>
              </a:pathLst>
            </a:custGeom>
            <a:solidFill>
              <a:srgbClr val="6DC7B5"/>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8" name="Freeform 147">
              <a:extLst>
                <a:ext uri="{FF2B5EF4-FFF2-40B4-BE49-F238E27FC236}">
                  <a16:creationId xmlns:a16="http://schemas.microsoft.com/office/drawing/2014/main" id="{5B7E101C-F3E2-4DC0-850C-D79E68A147FF}"/>
                </a:ext>
              </a:extLst>
            </p:cNvPr>
            <p:cNvSpPr>
              <a:spLocks/>
            </p:cNvSpPr>
            <p:nvPr/>
          </p:nvSpPr>
          <p:spPr bwMode="auto">
            <a:xfrm>
              <a:off x="1381125" y="2120901"/>
              <a:ext cx="7119938" cy="2481263"/>
            </a:xfrm>
            <a:custGeom>
              <a:avLst/>
              <a:gdLst>
                <a:gd name="T0" fmla="*/ 195 w 946"/>
                <a:gd name="T1" fmla="*/ 329 h 329"/>
                <a:gd name="T2" fmla="*/ 108 w 946"/>
                <a:gd name="T3" fmla="*/ 325 h 329"/>
                <a:gd name="T4" fmla="*/ 4 w 946"/>
                <a:gd name="T5" fmla="*/ 321 h 329"/>
                <a:gd name="T6" fmla="*/ 4 w 946"/>
                <a:gd name="T7" fmla="*/ 321 h 329"/>
                <a:gd name="T8" fmla="*/ 0 w 946"/>
                <a:gd name="T9" fmla="*/ 317 h 329"/>
                <a:gd name="T10" fmla="*/ 4 w 946"/>
                <a:gd name="T11" fmla="*/ 313 h 329"/>
                <a:gd name="T12" fmla="*/ 108 w 946"/>
                <a:gd name="T13" fmla="*/ 316 h 329"/>
                <a:gd name="T14" fmla="*/ 315 w 946"/>
                <a:gd name="T15" fmla="*/ 304 h 329"/>
                <a:gd name="T16" fmla="*/ 493 w 946"/>
                <a:gd name="T17" fmla="*/ 202 h 329"/>
                <a:gd name="T18" fmla="*/ 627 w 946"/>
                <a:gd name="T19" fmla="*/ 117 h 329"/>
                <a:gd name="T20" fmla="*/ 672 w 946"/>
                <a:gd name="T21" fmla="*/ 95 h 329"/>
                <a:gd name="T22" fmla="*/ 941 w 946"/>
                <a:gd name="T23" fmla="*/ 1 h 329"/>
                <a:gd name="T24" fmla="*/ 946 w 946"/>
                <a:gd name="T25" fmla="*/ 5 h 329"/>
                <a:gd name="T26" fmla="*/ 942 w 946"/>
                <a:gd name="T27" fmla="*/ 9 h 329"/>
                <a:gd name="T28" fmla="*/ 675 w 946"/>
                <a:gd name="T29" fmla="*/ 103 h 329"/>
                <a:gd name="T30" fmla="*/ 631 w 946"/>
                <a:gd name="T31" fmla="*/ 125 h 329"/>
                <a:gd name="T32" fmla="*/ 497 w 946"/>
                <a:gd name="T33" fmla="*/ 209 h 329"/>
                <a:gd name="T34" fmla="*/ 318 w 946"/>
                <a:gd name="T35" fmla="*/ 312 h 329"/>
                <a:gd name="T36" fmla="*/ 195 w 946"/>
                <a:gd name="T37" fmla="*/ 329 h 32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Lst>
              <a:rect l="0" t="0" r="r" b="b"/>
              <a:pathLst>
                <a:path w="946" h="329">
                  <a:moveTo>
                    <a:pt x="195" y="329"/>
                  </a:moveTo>
                  <a:cubicBezTo>
                    <a:pt x="166" y="329"/>
                    <a:pt x="137" y="327"/>
                    <a:pt x="108" y="325"/>
                  </a:cubicBezTo>
                  <a:cubicBezTo>
                    <a:pt x="74" y="323"/>
                    <a:pt x="39" y="320"/>
                    <a:pt x="4" y="321"/>
                  </a:cubicBezTo>
                  <a:cubicBezTo>
                    <a:pt x="4" y="321"/>
                    <a:pt x="4" y="321"/>
                    <a:pt x="4" y="321"/>
                  </a:cubicBezTo>
                  <a:cubicBezTo>
                    <a:pt x="2" y="321"/>
                    <a:pt x="0" y="320"/>
                    <a:pt x="0" y="317"/>
                  </a:cubicBezTo>
                  <a:cubicBezTo>
                    <a:pt x="0" y="315"/>
                    <a:pt x="2" y="313"/>
                    <a:pt x="4" y="313"/>
                  </a:cubicBezTo>
                  <a:cubicBezTo>
                    <a:pt x="39" y="312"/>
                    <a:pt x="74" y="314"/>
                    <a:pt x="108" y="316"/>
                  </a:cubicBezTo>
                  <a:cubicBezTo>
                    <a:pt x="176" y="321"/>
                    <a:pt x="247" y="326"/>
                    <a:pt x="315" y="304"/>
                  </a:cubicBezTo>
                  <a:cubicBezTo>
                    <a:pt x="374" y="286"/>
                    <a:pt x="434" y="243"/>
                    <a:pt x="493" y="202"/>
                  </a:cubicBezTo>
                  <a:cubicBezTo>
                    <a:pt x="537" y="171"/>
                    <a:pt x="582" y="139"/>
                    <a:pt x="627" y="117"/>
                  </a:cubicBezTo>
                  <a:cubicBezTo>
                    <a:pt x="642" y="110"/>
                    <a:pt x="657" y="102"/>
                    <a:pt x="672" y="95"/>
                  </a:cubicBezTo>
                  <a:cubicBezTo>
                    <a:pt x="760" y="51"/>
                    <a:pt x="851" y="6"/>
                    <a:pt x="941" y="1"/>
                  </a:cubicBezTo>
                  <a:cubicBezTo>
                    <a:pt x="943" y="0"/>
                    <a:pt x="946" y="2"/>
                    <a:pt x="946" y="5"/>
                  </a:cubicBezTo>
                  <a:cubicBezTo>
                    <a:pt x="946" y="7"/>
                    <a:pt x="944" y="9"/>
                    <a:pt x="942" y="9"/>
                  </a:cubicBezTo>
                  <a:cubicBezTo>
                    <a:pt x="853" y="14"/>
                    <a:pt x="763" y="59"/>
                    <a:pt x="675" y="103"/>
                  </a:cubicBezTo>
                  <a:cubicBezTo>
                    <a:pt x="661" y="110"/>
                    <a:pt x="646" y="117"/>
                    <a:pt x="631" y="125"/>
                  </a:cubicBezTo>
                  <a:cubicBezTo>
                    <a:pt x="586" y="146"/>
                    <a:pt x="541" y="178"/>
                    <a:pt x="497" y="209"/>
                  </a:cubicBezTo>
                  <a:cubicBezTo>
                    <a:pt x="439" y="250"/>
                    <a:pt x="378" y="293"/>
                    <a:pt x="318" y="312"/>
                  </a:cubicBezTo>
                  <a:cubicBezTo>
                    <a:pt x="277" y="325"/>
                    <a:pt x="236" y="329"/>
                    <a:pt x="195" y="329"/>
                  </a:cubicBezTo>
                  <a:close/>
                </a:path>
              </a:pathLst>
            </a:custGeom>
            <a:solidFill>
              <a:srgbClr val="6DC7B5"/>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grpSp>
      <p:sp>
        <p:nvSpPr>
          <p:cNvPr id="19" name="Oval 148">
            <a:extLst>
              <a:ext uri="{FF2B5EF4-FFF2-40B4-BE49-F238E27FC236}">
                <a16:creationId xmlns:a16="http://schemas.microsoft.com/office/drawing/2014/main" id="{369EE61E-C9F9-49F7-B25F-F0C316CE19E2}"/>
              </a:ext>
            </a:extLst>
          </p:cNvPr>
          <p:cNvSpPr>
            <a:spLocks noChangeArrowheads="1"/>
          </p:cNvSpPr>
          <p:nvPr/>
        </p:nvSpPr>
        <p:spPr bwMode="auto">
          <a:xfrm>
            <a:off x="10480675" y="2392609"/>
            <a:ext cx="706438" cy="708025"/>
          </a:xfrm>
          <a:prstGeom prst="ellipse">
            <a:avLst/>
          </a:prstGeom>
          <a:solidFill>
            <a:srgbClr val="6DC7B5"/>
          </a:solidFill>
          <a:ln>
            <a:noFill/>
          </a:ln>
          <a:extLst>
            <a:ext uri="{91240B29-F687-4F45-9708-019B960494DF}">
              <a14:hiddenLine xmlns:a14="http://schemas.microsoft.com/office/drawing/2010/main" w="9525">
                <a:solidFill>
                  <a:srgbClr val="000000"/>
                </a:solidFill>
                <a:round/>
                <a:headEnd/>
                <a:tailEnd/>
              </a14:hiddenLine>
            </a:ext>
          </a:extLst>
        </p:spPr>
        <p:txBody>
          <a:bodyPr vert="horz" wrap="none" lIns="91440" tIns="45720" rIns="91440" bIns="45720" numCol="1" anchor="t" anchorCtr="0" compatLnSpc="1">
            <a:prstTxWarp prst="textNoShape">
              <a:avLst/>
            </a:prstTxWarp>
          </a:bodyPr>
          <a:lstStyle/>
          <a:p>
            <a:pPr lvl="0" algn="ctr"/>
            <a:r>
              <a:rPr lang="en-GB" sz="2400" dirty="0">
                <a:solidFill>
                  <a:prstClr val="white"/>
                </a:solidFill>
                <a:latin typeface="Jungka Bold" panose="00000500000000000000" pitchFamily="2" charset="0"/>
              </a:rPr>
              <a:t>29</a:t>
            </a:r>
            <a:r>
              <a:rPr lang="en-GB" dirty="0">
                <a:solidFill>
                  <a:prstClr val="white"/>
                </a:solidFill>
                <a:latin typeface="Jungka Bold" panose="00000500000000000000" pitchFamily="2" charset="0"/>
              </a:rPr>
              <a:t>%</a:t>
            </a:r>
            <a:endParaRPr lang="en-GB" sz="2400" dirty="0">
              <a:solidFill>
                <a:prstClr val="white"/>
              </a:solidFill>
              <a:latin typeface="Jungka Bold" panose="00000500000000000000" pitchFamily="2" charset="0"/>
            </a:endParaRPr>
          </a:p>
        </p:txBody>
      </p:sp>
      <p:sp>
        <p:nvSpPr>
          <p:cNvPr id="20" name="Oval 149">
            <a:extLst>
              <a:ext uri="{FF2B5EF4-FFF2-40B4-BE49-F238E27FC236}">
                <a16:creationId xmlns:a16="http://schemas.microsoft.com/office/drawing/2014/main" id="{09DB0B2F-6EBE-41E8-8EE0-0AF394FB7CF6}"/>
              </a:ext>
            </a:extLst>
          </p:cNvPr>
          <p:cNvSpPr>
            <a:spLocks noChangeArrowheads="1"/>
          </p:cNvSpPr>
          <p:nvPr/>
        </p:nvSpPr>
        <p:spPr bwMode="auto">
          <a:xfrm>
            <a:off x="5746750" y="2670421"/>
            <a:ext cx="706438" cy="709613"/>
          </a:xfrm>
          <a:prstGeom prst="ellipse">
            <a:avLst/>
          </a:prstGeom>
          <a:solidFill>
            <a:srgbClr val="6DC7B5"/>
          </a:solidFill>
          <a:ln>
            <a:noFill/>
          </a:ln>
          <a:extLst>
            <a:ext uri="{91240B29-F687-4F45-9708-019B960494DF}">
              <a14:hiddenLine xmlns:a14="http://schemas.microsoft.com/office/drawing/2010/main" w="9525">
                <a:solidFill>
                  <a:srgbClr val="000000"/>
                </a:solidFill>
                <a:round/>
                <a:headEnd/>
                <a:tailEnd/>
              </a14:hiddenLine>
            </a:ext>
          </a:extLst>
        </p:spPr>
        <p:txBody>
          <a:bodyPr vert="horz" wrap="none" lIns="91440" tIns="45720" rIns="91440" bIns="45720" numCol="1" anchor="t" anchorCtr="0" compatLnSpc="1">
            <a:prstTxWarp prst="textNoShape">
              <a:avLst/>
            </a:prstTxWarp>
          </a:bodyPr>
          <a:lstStyle/>
          <a:p>
            <a:pPr lvl="0" algn="ctr"/>
            <a:r>
              <a:rPr lang="en-GB" sz="2400" dirty="0">
                <a:solidFill>
                  <a:prstClr val="white"/>
                </a:solidFill>
                <a:latin typeface="Jungka Bold" panose="00000500000000000000" pitchFamily="2" charset="0"/>
              </a:rPr>
              <a:t>25</a:t>
            </a:r>
            <a:r>
              <a:rPr lang="en-GB" dirty="0">
                <a:solidFill>
                  <a:prstClr val="white"/>
                </a:solidFill>
                <a:latin typeface="Jungka Bold" panose="00000500000000000000" pitchFamily="2" charset="0"/>
              </a:rPr>
              <a:t>%</a:t>
            </a:r>
            <a:endParaRPr lang="en-GB" sz="2400" dirty="0">
              <a:solidFill>
                <a:prstClr val="white"/>
              </a:solidFill>
              <a:latin typeface="Jungka Bold" panose="00000500000000000000" pitchFamily="2" charset="0"/>
            </a:endParaRPr>
          </a:p>
        </p:txBody>
      </p:sp>
      <p:sp>
        <p:nvSpPr>
          <p:cNvPr id="21" name="Oval 150">
            <a:extLst>
              <a:ext uri="{FF2B5EF4-FFF2-40B4-BE49-F238E27FC236}">
                <a16:creationId xmlns:a16="http://schemas.microsoft.com/office/drawing/2014/main" id="{DCDF814A-2EAA-46C9-BB84-386B31D63DF5}"/>
              </a:ext>
            </a:extLst>
          </p:cNvPr>
          <p:cNvSpPr>
            <a:spLocks noChangeArrowheads="1"/>
          </p:cNvSpPr>
          <p:nvPr/>
        </p:nvSpPr>
        <p:spPr bwMode="auto">
          <a:xfrm>
            <a:off x="3292475" y="4638921"/>
            <a:ext cx="708025" cy="708025"/>
          </a:xfrm>
          <a:prstGeom prst="ellipse">
            <a:avLst/>
          </a:prstGeom>
          <a:solidFill>
            <a:srgbClr val="6DC7B5"/>
          </a:solidFill>
          <a:ln>
            <a:noFill/>
          </a:ln>
          <a:extLst>
            <a:ext uri="{91240B29-F687-4F45-9708-019B960494DF}">
              <a14:hiddenLine xmlns:a14="http://schemas.microsoft.com/office/drawing/2010/main" w="9525">
                <a:solidFill>
                  <a:srgbClr val="000000"/>
                </a:solidFill>
                <a:round/>
                <a:headEnd/>
                <a:tailEnd/>
              </a14:hiddenLine>
            </a:ext>
          </a:extLst>
        </p:spPr>
        <p:txBody>
          <a:bodyPr vert="horz" wrap="none" lIns="91440" tIns="45720" rIns="91440" bIns="45720" numCol="1" anchor="t" anchorCtr="0" compatLnSpc="1">
            <a:prstTxWarp prst="textNoShape">
              <a:avLst/>
            </a:prstTxWarp>
          </a:bodyPr>
          <a:lstStyle/>
          <a:p>
            <a:pPr lvl="0" algn="ctr"/>
            <a:r>
              <a:rPr lang="en-GB" sz="2400">
                <a:solidFill>
                  <a:prstClr val="white"/>
                </a:solidFill>
                <a:latin typeface="Jungka Bold" panose="00000500000000000000" pitchFamily="2" charset="0"/>
              </a:rPr>
              <a:t>4</a:t>
            </a:r>
            <a:r>
              <a:rPr lang="en-GB">
                <a:solidFill>
                  <a:prstClr val="white"/>
                </a:solidFill>
                <a:latin typeface="Jungka Bold" panose="00000500000000000000" pitchFamily="2" charset="0"/>
              </a:rPr>
              <a:t>%</a:t>
            </a:r>
            <a:endParaRPr lang="en-GB" sz="2400" dirty="0">
              <a:solidFill>
                <a:prstClr val="white"/>
              </a:solidFill>
              <a:latin typeface="Jungka Bold" panose="00000500000000000000" pitchFamily="2" charset="0"/>
            </a:endParaRPr>
          </a:p>
        </p:txBody>
      </p:sp>
      <p:sp>
        <p:nvSpPr>
          <p:cNvPr id="22" name="Oval 151">
            <a:extLst>
              <a:ext uri="{FF2B5EF4-FFF2-40B4-BE49-F238E27FC236}">
                <a16:creationId xmlns:a16="http://schemas.microsoft.com/office/drawing/2014/main" id="{E7753A9F-9800-4126-AFB5-D614200B544F}"/>
              </a:ext>
            </a:extLst>
          </p:cNvPr>
          <p:cNvSpPr>
            <a:spLocks noChangeArrowheads="1"/>
          </p:cNvSpPr>
          <p:nvPr/>
        </p:nvSpPr>
        <p:spPr bwMode="auto">
          <a:xfrm>
            <a:off x="1027113" y="4178546"/>
            <a:ext cx="715963" cy="709613"/>
          </a:xfrm>
          <a:prstGeom prst="ellipse">
            <a:avLst/>
          </a:prstGeom>
          <a:solidFill>
            <a:srgbClr val="6DC7B5"/>
          </a:solidFill>
          <a:ln>
            <a:noFill/>
          </a:ln>
          <a:extLst>
            <a:ext uri="{91240B29-F687-4F45-9708-019B960494DF}">
              <a14:hiddenLine xmlns:a14="http://schemas.microsoft.com/office/drawing/2010/main" w="9525">
                <a:solidFill>
                  <a:srgbClr val="000000"/>
                </a:solidFill>
                <a:round/>
                <a:headEnd/>
                <a:tailEnd/>
              </a14:hiddenLine>
            </a:ext>
          </a:extLst>
        </p:spPr>
        <p:txBody>
          <a:bodyPr vert="horz" wrap="none" lIns="91440" tIns="45720" rIns="91440" bIns="45720" numCol="1" anchor="t" anchorCtr="0" compatLnSpc="1">
            <a:prstTxWarp prst="textNoShape">
              <a:avLst/>
            </a:prstTxWarp>
          </a:bodyPr>
          <a:lstStyle/>
          <a:p>
            <a:pPr lvl="0" algn="ctr"/>
            <a:r>
              <a:rPr lang="en-GB" sz="2400" dirty="0">
                <a:solidFill>
                  <a:prstClr val="white"/>
                </a:solidFill>
                <a:latin typeface="Jungka Bold" panose="00000500000000000000" pitchFamily="2" charset="0"/>
              </a:rPr>
              <a:t>3</a:t>
            </a:r>
            <a:r>
              <a:rPr lang="en-GB" dirty="0">
                <a:solidFill>
                  <a:prstClr val="white"/>
                </a:solidFill>
                <a:latin typeface="Jungka Bold" panose="00000500000000000000" pitchFamily="2" charset="0"/>
              </a:rPr>
              <a:t>%</a:t>
            </a:r>
            <a:endParaRPr lang="en-GB" sz="2400" dirty="0">
              <a:solidFill>
                <a:prstClr val="white"/>
              </a:solidFill>
              <a:latin typeface="Jungka Bold" panose="00000500000000000000" pitchFamily="2" charset="0"/>
            </a:endParaRPr>
          </a:p>
        </p:txBody>
      </p:sp>
      <p:sp>
        <p:nvSpPr>
          <p:cNvPr id="23" name="Oval 156">
            <a:extLst>
              <a:ext uri="{FF2B5EF4-FFF2-40B4-BE49-F238E27FC236}">
                <a16:creationId xmlns:a16="http://schemas.microsoft.com/office/drawing/2014/main" id="{8BD8CF01-53AD-41CE-B77C-3F8B08395F3A}"/>
              </a:ext>
            </a:extLst>
          </p:cNvPr>
          <p:cNvSpPr>
            <a:spLocks noChangeArrowheads="1"/>
          </p:cNvSpPr>
          <p:nvPr/>
        </p:nvSpPr>
        <p:spPr bwMode="auto">
          <a:xfrm>
            <a:off x="3292475" y="3100634"/>
            <a:ext cx="708025" cy="715963"/>
          </a:xfrm>
          <a:prstGeom prst="ellipse">
            <a:avLst/>
          </a:prstGeom>
          <a:solidFill>
            <a:srgbClr val="EE2B4E"/>
          </a:solidFill>
          <a:ln>
            <a:noFill/>
          </a:ln>
          <a:extLst>
            <a:ext uri="{91240B29-F687-4F45-9708-019B960494DF}">
              <a14:hiddenLine xmlns:a14="http://schemas.microsoft.com/office/drawing/2010/main" w="9525">
                <a:solidFill>
                  <a:srgbClr val="000000"/>
                </a:solidFill>
                <a:round/>
                <a:headEnd/>
                <a:tailEnd/>
              </a14:hiddenLine>
            </a:ext>
          </a:extLst>
        </p:spPr>
        <p:txBody>
          <a:bodyPr vert="horz" wrap="none" lIns="91440" tIns="45720" rIns="91440" bIns="45720" numCol="1" anchor="t" anchorCtr="0" compatLnSpc="1">
            <a:prstTxWarp prst="textNoShape">
              <a:avLst/>
            </a:prstTxWarp>
          </a:bodyPr>
          <a:lstStyle/>
          <a:p>
            <a:pPr lvl="0" algn="ctr"/>
            <a:r>
              <a:rPr lang="en-GB" sz="2400" dirty="0">
                <a:solidFill>
                  <a:prstClr val="white"/>
                </a:solidFill>
                <a:latin typeface="Jungka Bold" panose="00000500000000000000" pitchFamily="2" charset="0"/>
              </a:rPr>
              <a:t>11</a:t>
            </a:r>
            <a:r>
              <a:rPr lang="en-GB" dirty="0">
                <a:solidFill>
                  <a:prstClr val="white"/>
                </a:solidFill>
                <a:latin typeface="Jungka Bold" panose="00000500000000000000" pitchFamily="2" charset="0"/>
              </a:rPr>
              <a:t>%</a:t>
            </a:r>
            <a:endParaRPr lang="en-GB" sz="2400" dirty="0">
              <a:solidFill>
                <a:prstClr val="white"/>
              </a:solidFill>
              <a:latin typeface="Jungka Bold" panose="00000500000000000000" pitchFamily="2" charset="0"/>
            </a:endParaRPr>
          </a:p>
        </p:txBody>
      </p:sp>
      <p:sp>
        <p:nvSpPr>
          <p:cNvPr id="24" name="Oval 163">
            <a:extLst>
              <a:ext uri="{FF2B5EF4-FFF2-40B4-BE49-F238E27FC236}">
                <a16:creationId xmlns:a16="http://schemas.microsoft.com/office/drawing/2014/main" id="{DA8E830E-3DCB-4110-B6E8-56E2C266776F}"/>
              </a:ext>
            </a:extLst>
          </p:cNvPr>
          <p:cNvSpPr>
            <a:spLocks noChangeArrowheads="1"/>
          </p:cNvSpPr>
          <p:nvPr/>
        </p:nvSpPr>
        <p:spPr bwMode="auto">
          <a:xfrm>
            <a:off x="5746750" y="1759196"/>
            <a:ext cx="706438" cy="708025"/>
          </a:xfrm>
          <a:prstGeom prst="ellipse">
            <a:avLst/>
          </a:prstGeom>
          <a:solidFill>
            <a:srgbClr val="EE2B4E"/>
          </a:solidFill>
          <a:ln>
            <a:noFill/>
          </a:ln>
          <a:extLst>
            <a:ext uri="{91240B29-F687-4F45-9708-019B960494DF}">
              <a14:hiddenLine xmlns:a14="http://schemas.microsoft.com/office/drawing/2010/main" w="9525">
                <a:solidFill>
                  <a:srgbClr val="000000"/>
                </a:solidFill>
                <a:round/>
                <a:headEnd/>
                <a:tailEnd/>
              </a14:hiddenLine>
            </a:ext>
          </a:extLst>
        </p:spPr>
        <p:txBody>
          <a:bodyPr vert="horz" wrap="none" lIns="91440" tIns="45720" rIns="91440" bIns="45720" numCol="1" anchor="t" anchorCtr="0" compatLnSpc="1">
            <a:prstTxWarp prst="textNoShape">
              <a:avLst/>
            </a:prstTxWarp>
          </a:bodyPr>
          <a:lstStyle/>
          <a:p>
            <a:pPr lvl="0" algn="ctr"/>
            <a:r>
              <a:rPr lang="en-GB" sz="2400" dirty="0">
                <a:solidFill>
                  <a:prstClr val="white"/>
                </a:solidFill>
                <a:latin typeface="Jungka Bold" panose="00000500000000000000" pitchFamily="2" charset="0"/>
              </a:rPr>
              <a:t>39</a:t>
            </a:r>
            <a:r>
              <a:rPr lang="en-GB" dirty="0">
                <a:solidFill>
                  <a:prstClr val="white"/>
                </a:solidFill>
                <a:latin typeface="Jungka Bold" panose="00000500000000000000" pitchFamily="2" charset="0"/>
              </a:rPr>
              <a:t>%</a:t>
            </a:r>
          </a:p>
        </p:txBody>
      </p:sp>
      <p:sp>
        <p:nvSpPr>
          <p:cNvPr id="25" name="Oval 167">
            <a:extLst>
              <a:ext uri="{FF2B5EF4-FFF2-40B4-BE49-F238E27FC236}">
                <a16:creationId xmlns:a16="http://schemas.microsoft.com/office/drawing/2014/main" id="{F02C8DF1-627E-4D76-9AB6-8CDD652B0129}"/>
              </a:ext>
            </a:extLst>
          </p:cNvPr>
          <p:cNvSpPr>
            <a:spLocks noChangeArrowheads="1"/>
          </p:cNvSpPr>
          <p:nvPr/>
        </p:nvSpPr>
        <p:spPr bwMode="auto">
          <a:xfrm>
            <a:off x="8108950" y="2557709"/>
            <a:ext cx="708025" cy="708025"/>
          </a:xfrm>
          <a:prstGeom prst="ellipse">
            <a:avLst/>
          </a:prstGeom>
          <a:solidFill>
            <a:srgbClr val="EE2B4E"/>
          </a:solidFill>
          <a:ln>
            <a:noFill/>
          </a:ln>
          <a:extLst>
            <a:ext uri="{91240B29-F687-4F45-9708-019B960494DF}">
              <a14:hiddenLine xmlns:a14="http://schemas.microsoft.com/office/drawing/2010/main" w="9525">
                <a:solidFill>
                  <a:srgbClr val="000000"/>
                </a:solidFill>
                <a:round/>
                <a:headEnd/>
                <a:tailEnd/>
              </a14:hiddenLine>
            </a:ext>
          </a:extLst>
        </p:spPr>
        <p:txBody>
          <a:bodyPr vert="horz" wrap="none" lIns="91440" tIns="45720" rIns="91440" bIns="45720" numCol="1" anchor="t" anchorCtr="0" compatLnSpc="1">
            <a:prstTxWarp prst="textNoShape">
              <a:avLst/>
            </a:prstTxWarp>
          </a:bodyPr>
          <a:lstStyle/>
          <a:p>
            <a:pPr lvl="0" algn="ctr"/>
            <a:r>
              <a:rPr lang="en-GB" sz="2400" dirty="0">
                <a:solidFill>
                  <a:prstClr val="white"/>
                </a:solidFill>
                <a:latin typeface="Jungka Bold" panose="00000500000000000000" pitchFamily="2" charset="0"/>
              </a:rPr>
              <a:t>35</a:t>
            </a:r>
            <a:r>
              <a:rPr lang="en-GB" dirty="0">
                <a:solidFill>
                  <a:prstClr val="white"/>
                </a:solidFill>
                <a:latin typeface="Jungka Bold" panose="00000500000000000000" pitchFamily="2" charset="0"/>
              </a:rPr>
              <a:t>%</a:t>
            </a:r>
          </a:p>
        </p:txBody>
      </p:sp>
      <p:sp>
        <p:nvSpPr>
          <p:cNvPr id="26" name="Oval 174">
            <a:extLst>
              <a:ext uri="{FF2B5EF4-FFF2-40B4-BE49-F238E27FC236}">
                <a16:creationId xmlns:a16="http://schemas.microsoft.com/office/drawing/2014/main" id="{CD5FFEFC-3177-4257-9EB9-F04D5A6727ED}"/>
              </a:ext>
            </a:extLst>
          </p:cNvPr>
          <p:cNvSpPr>
            <a:spLocks noChangeArrowheads="1"/>
          </p:cNvSpPr>
          <p:nvPr/>
        </p:nvSpPr>
        <p:spPr bwMode="auto">
          <a:xfrm>
            <a:off x="10480675" y="3553071"/>
            <a:ext cx="706438" cy="715963"/>
          </a:xfrm>
          <a:prstGeom prst="ellipse">
            <a:avLst/>
          </a:prstGeom>
          <a:solidFill>
            <a:srgbClr val="EE2B4E"/>
          </a:solidFill>
          <a:ln>
            <a:noFill/>
          </a:ln>
          <a:extLst>
            <a:ext uri="{91240B29-F687-4F45-9708-019B960494DF}">
              <a14:hiddenLine xmlns:a14="http://schemas.microsoft.com/office/drawing/2010/main" w="9525">
                <a:solidFill>
                  <a:srgbClr val="000000"/>
                </a:solidFill>
                <a:round/>
                <a:headEnd/>
                <a:tailEnd/>
              </a14:hiddenLine>
            </a:ext>
          </a:extLst>
        </p:spPr>
        <p:txBody>
          <a:bodyPr vert="horz" wrap="none" lIns="91440" tIns="45720" rIns="91440" bIns="45720" numCol="1" anchor="t" anchorCtr="0" compatLnSpc="1">
            <a:prstTxWarp prst="textNoShape">
              <a:avLst/>
            </a:prstTxWarp>
          </a:bodyPr>
          <a:lstStyle/>
          <a:p>
            <a:pPr lvl="0" algn="ctr"/>
            <a:r>
              <a:rPr lang="en-GB" sz="2400" dirty="0">
                <a:solidFill>
                  <a:prstClr val="white"/>
                </a:solidFill>
                <a:latin typeface="Jungka Bold" panose="00000500000000000000" pitchFamily="2" charset="0"/>
              </a:rPr>
              <a:t>10</a:t>
            </a:r>
            <a:r>
              <a:rPr lang="en-GB" dirty="0">
                <a:solidFill>
                  <a:prstClr val="white"/>
                </a:solidFill>
                <a:latin typeface="Jungka Bold" panose="00000500000000000000" pitchFamily="2" charset="0"/>
              </a:rPr>
              <a:t>%</a:t>
            </a:r>
          </a:p>
        </p:txBody>
      </p:sp>
      <p:sp>
        <p:nvSpPr>
          <p:cNvPr id="27" name="Freeform 221">
            <a:extLst>
              <a:ext uri="{FF2B5EF4-FFF2-40B4-BE49-F238E27FC236}">
                <a16:creationId xmlns:a16="http://schemas.microsoft.com/office/drawing/2014/main" id="{92836C02-AB21-45E4-82CF-7E4E9B08F5C3}"/>
              </a:ext>
            </a:extLst>
          </p:cNvPr>
          <p:cNvSpPr>
            <a:spLocks/>
          </p:cNvSpPr>
          <p:nvPr/>
        </p:nvSpPr>
        <p:spPr bwMode="auto">
          <a:xfrm>
            <a:off x="3556000" y="3794371"/>
            <a:ext cx="180975" cy="134938"/>
          </a:xfrm>
          <a:custGeom>
            <a:avLst/>
            <a:gdLst>
              <a:gd name="T0" fmla="*/ 57 w 114"/>
              <a:gd name="T1" fmla="*/ 85 h 85"/>
              <a:gd name="T2" fmla="*/ 0 w 114"/>
              <a:gd name="T3" fmla="*/ 0 h 85"/>
              <a:gd name="T4" fmla="*/ 114 w 114"/>
              <a:gd name="T5" fmla="*/ 0 h 85"/>
              <a:gd name="T6" fmla="*/ 57 w 114"/>
              <a:gd name="T7" fmla="*/ 85 h 85"/>
            </a:gdLst>
            <a:ahLst/>
            <a:cxnLst>
              <a:cxn ang="0">
                <a:pos x="T0" y="T1"/>
              </a:cxn>
              <a:cxn ang="0">
                <a:pos x="T2" y="T3"/>
              </a:cxn>
              <a:cxn ang="0">
                <a:pos x="T4" y="T5"/>
              </a:cxn>
              <a:cxn ang="0">
                <a:pos x="T6" y="T7"/>
              </a:cxn>
            </a:cxnLst>
            <a:rect l="0" t="0" r="r" b="b"/>
            <a:pathLst>
              <a:path w="114" h="85">
                <a:moveTo>
                  <a:pt x="57" y="85"/>
                </a:moveTo>
                <a:lnTo>
                  <a:pt x="0" y="0"/>
                </a:lnTo>
                <a:lnTo>
                  <a:pt x="114" y="0"/>
                </a:lnTo>
                <a:lnTo>
                  <a:pt x="57" y="85"/>
                </a:lnTo>
                <a:close/>
              </a:path>
            </a:pathLst>
          </a:custGeom>
          <a:solidFill>
            <a:srgbClr val="EE2B4E"/>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28" name="Freeform 222">
            <a:extLst>
              <a:ext uri="{FF2B5EF4-FFF2-40B4-BE49-F238E27FC236}">
                <a16:creationId xmlns:a16="http://schemas.microsoft.com/office/drawing/2014/main" id="{E9391592-D05E-49C4-9D73-AD48456C99E7}"/>
              </a:ext>
            </a:extLst>
          </p:cNvPr>
          <p:cNvSpPr>
            <a:spLocks/>
          </p:cNvSpPr>
          <p:nvPr/>
        </p:nvSpPr>
        <p:spPr bwMode="auto">
          <a:xfrm>
            <a:off x="3556000" y="4526208"/>
            <a:ext cx="180975" cy="134938"/>
          </a:xfrm>
          <a:custGeom>
            <a:avLst/>
            <a:gdLst>
              <a:gd name="T0" fmla="*/ 57 w 114"/>
              <a:gd name="T1" fmla="*/ 0 h 85"/>
              <a:gd name="T2" fmla="*/ 114 w 114"/>
              <a:gd name="T3" fmla="*/ 85 h 85"/>
              <a:gd name="T4" fmla="*/ 0 w 114"/>
              <a:gd name="T5" fmla="*/ 85 h 85"/>
              <a:gd name="T6" fmla="*/ 57 w 114"/>
              <a:gd name="T7" fmla="*/ 0 h 85"/>
            </a:gdLst>
            <a:ahLst/>
            <a:cxnLst>
              <a:cxn ang="0">
                <a:pos x="T0" y="T1"/>
              </a:cxn>
              <a:cxn ang="0">
                <a:pos x="T2" y="T3"/>
              </a:cxn>
              <a:cxn ang="0">
                <a:pos x="T4" y="T5"/>
              </a:cxn>
              <a:cxn ang="0">
                <a:pos x="T6" y="T7"/>
              </a:cxn>
            </a:cxnLst>
            <a:rect l="0" t="0" r="r" b="b"/>
            <a:pathLst>
              <a:path w="114" h="85">
                <a:moveTo>
                  <a:pt x="57" y="0"/>
                </a:moveTo>
                <a:lnTo>
                  <a:pt x="114" y="85"/>
                </a:lnTo>
                <a:lnTo>
                  <a:pt x="0" y="85"/>
                </a:lnTo>
                <a:lnTo>
                  <a:pt x="57" y="0"/>
                </a:lnTo>
                <a:close/>
              </a:path>
            </a:pathLst>
          </a:custGeom>
          <a:solidFill>
            <a:srgbClr val="6DC7B5"/>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29" name="Freeform 223">
            <a:extLst>
              <a:ext uri="{FF2B5EF4-FFF2-40B4-BE49-F238E27FC236}">
                <a16:creationId xmlns:a16="http://schemas.microsoft.com/office/drawing/2014/main" id="{628859D7-C836-4C75-B8AC-7C2A860E8BA3}"/>
              </a:ext>
            </a:extLst>
          </p:cNvPr>
          <p:cNvSpPr>
            <a:spLocks/>
          </p:cNvSpPr>
          <p:nvPr/>
        </p:nvSpPr>
        <p:spPr bwMode="auto">
          <a:xfrm>
            <a:off x="8372475" y="2437058"/>
            <a:ext cx="173038" cy="136525"/>
          </a:xfrm>
          <a:custGeom>
            <a:avLst/>
            <a:gdLst>
              <a:gd name="T0" fmla="*/ 57 w 109"/>
              <a:gd name="T1" fmla="*/ 0 h 86"/>
              <a:gd name="T2" fmla="*/ 109 w 109"/>
              <a:gd name="T3" fmla="*/ 86 h 86"/>
              <a:gd name="T4" fmla="*/ 0 w 109"/>
              <a:gd name="T5" fmla="*/ 86 h 86"/>
              <a:gd name="T6" fmla="*/ 57 w 109"/>
              <a:gd name="T7" fmla="*/ 0 h 86"/>
            </a:gdLst>
            <a:ahLst/>
            <a:cxnLst>
              <a:cxn ang="0">
                <a:pos x="T0" y="T1"/>
              </a:cxn>
              <a:cxn ang="0">
                <a:pos x="T2" y="T3"/>
              </a:cxn>
              <a:cxn ang="0">
                <a:pos x="T4" y="T5"/>
              </a:cxn>
              <a:cxn ang="0">
                <a:pos x="T6" y="T7"/>
              </a:cxn>
            </a:cxnLst>
            <a:rect l="0" t="0" r="r" b="b"/>
            <a:pathLst>
              <a:path w="109" h="86">
                <a:moveTo>
                  <a:pt x="57" y="0"/>
                </a:moveTo>
                <a:lnTo>
                  <a:pt x="109" y="86"/>
                </a:lnTo>
                <a:lnTo>
                  <a:pt x="0" y="86"/>
                </a:lnTo>
                <a:lnTo>
                  <a:pt x="57" y="0"/>
                </a:lnTo>
                <a:close/>
              </a:path>
            </a:pathLst>
          </a:custGeom>
          <a:solidFill>
            <a:srgbClr val="EE2B4E"/>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30" name="TextBox 29">
            <a:extLst>
              <a:ext uri="{FF2B5EF4-FFF2-40B4-BE49-F238E27FC236}">
                <a16:creationId xmlns:a16="http://schemas.microsoft.com/office/drawing/2014/main" id="{858F64EE-7738-49D0-A466-E81DDBF64CA9}"/>
              </a:ext>
            </a:extLst>
          </p:cNvPr>
          <p:cNvSpPr txBox="1"/>
          <p:nvPr/>
        </p:nvSpPr>
        <p:spPr>
          <a:xfrm>
            <a:off x="799250" y="5507747"/>
            <a:ext cx="1132634" cy="553998"/>
          </a:xfrm>
          <a:prstGeom prst="rect">
            <a:avLst/>
          </a:prstGeom>
          <a:noFill/>
        </p:spPr>
        <p:txBody>
          <a:bodyPr wrap="square" lIns="0" tIns="0" rIns="0" bIns="0" rtlCol="0">
            <a:spAutoFit/>
          </a:bodyPr>
          <a:lstStyle/>
          <a:p>
            <a:pPr algn="ctr"/>
            <a:r>
              <a:rPr lang="en-GB" dirty="0">
                <a:latin typeface="Jungka" panose="00000500000000000000" pitchFamily="2" charset="0"/>
              </a:rPr>
              <a:t>No plans to start</a:t>
            </a:r>
          </a:p>
        </p:txBody>
      </p:sp>
      <p:sp>
        <p:nvSpPr>
          <p:cNvPr id="31" name="TextBox 30">
            <a:extLst>
              <a:ext uri="{FF2B5EF4-FFF2-40B4-BE49-F238E27FC236}">
                <a16:creationId xmlns:a16="http://schemas.microsoft.com/office/drawing/2014/main" id="{0D48128A-C2FF-4FA0-8759-9DE55E014E1B}"/>
              </a:ext>
            </a:extLst>
          </p:cNvPr>
          <p:cNvSpPr txBox="1"/>
          <p:nvPr/>
        </p:nvSpPr>
        <p:spPr>
          <a:xfrm>
            <a:off x="3070857" y="5507747"/>
            <a:ext cx="1132634" cy="553998"/>
          </a:xfrm>
          <a:prstGeom prst="rect">
            <a:avLst/>
          </a:prstGeom>
          <a:noFill/>
        </p:spPr>
        <p:txBody>
          <a:bodyPr wrap="square" lIns="0" tIns="0" rIns="0" bIns="0" rtlCol="0">
            <a:spAutoFit/>
          </a:bodyPr>
          <a:lstStyle/>
          <a:p>
            <a:pPr algn="ctr"/>
            <a:r>
              <a:rPr lang="en-GB" dirty="0">
                <a:latin typeface="Jungka" panose="00000500000000000000" pitchFamily="2" charset="0"/>
              </a:rPr>
              <a:t>About to start</a:t>
            </a:r>
          </a:p>
        </p:txBody>
      </p:sp>
      <p:sp>
        <p:nvSpPr>
          <p:cNvPr id="32" name="TextBox 31">
            <a:extLst>
              <a:ext uri="{FF2B5EF4-FFF2-40B4-BE49-F238E27FC236}">
                <a16:creationId xmlns:a16="http://schemas.microsoft.com/office/drawing/2014/main" id="{FC36526F-32E6-4704-A3CA-C0F923CAB1A8}"/>
              </a:ext>
            </a:extLst>
          </p:cNvPr>
          <p:cNvSpPr txBox="1"/>
          <p:nvPr/>
        </p:nvSpPr>
        <p:spPr>
          <a:xfrm>
            <a:off x="5236633" y="5507747"/>
            <a:ext cx="1718734" cy="553998"/>
          </a:xfrm>
          <a:prstGeom prst="rect">
            <a:avLst/>
          </a:prstGeom>
          <a:noFill/>
        </p:spPr>
        <p:txBody>
          <a:bodyPr wrap="square" lIns="0" tIns="0" rIns="0" bIns="0" rtlCol="0">
            <a:spAutoFit/>
          </a:bodyPr>
          <a:lstStyle/>
          <a:p>
            <a:pPr algn="ctr"/>
            <a:r>
              <a:rPr lang="en-GB" dirty="0">
                <a:latin typeface="Jungka" panose="00000500000000000000" pitchFamily="2" charset="0"/>
              </a:rPr>
              <a:t>First steps taken on the journey</a:t>
            </a:r>
          </a:p>
        </p:txBody>
      </p:sp>
      <p:sp>
        <p:nvSpPr>
          <p:cNvPr id="33" name="TextBox 32">
            <a:extLst>
              <a:ext uri="{FF2B5EF4-FFF2-40B4-BE49-F238E27FC236}">
                <a16:creationId xmlns:a16="http://schemas.microsoft.com/office/drawing/2014/main" id="{DA13C7FA-D593-4CBB-9BC1-D9F674C18B9B}"/>
              </a:ext>
            </a:extLst>
          </p:cNvPr>
          <p:cNvSpPr txBox="1"/>
          <p:nvPr/>
        </p:nvSpPr>
        <p:spPr>
          <a:xfrm>
            <a:off x="7780867" y="5507747"/>
            <a:ext cx="1371600" cy="553998"/>
          </a:xfrm>
          <a:prstGeom prst="rect">
            <a:avLst/>
          </a:prstGeom>
          <a:noFill/>
        </p:spPr>
        <p:txBody>
          <a:bodyPr wrap="square" lIns="0" tIns="0" rIns="0" bIns="0" rtlCol="0">
            <a:spAutoFit/>
          </a:bodyPr>
          <a:lstStyle/>
          <a:p>
            <a:pPr algn="ctr"/>
            <a:r>
              <a:rPr lang="en-GB" dirty="0">
                <a:latin typeface="Jungka" panose="00000500000000000000" pitchFamily="2" charset="0"/>
              </a:rPr>
              <a:t>Progressing well</a:t>
            </a:r>
          </a:p>
        </p:txBody>
      </p:sp>
      <p:sp>
        <p:nvSpPr>
          <p:cNvPr id="34" name="TextBox 33">
            <a:extLst>
              <a:ext uri="{FF2B5EF4-FFF2-40B4-BE49-F238E27FC236}">
                <a16:creationId xmlns:a16="http://schemas.microsoft.com/office/drawing/2014/main" id="{982A1600-6DA6-4446-A4CA-63C02A627599}"/>
              </a:ext>
            </a:extLst>
          </p:cNvPr>
          <p:cNvSpPr txBox="1"/>
          <p:nvPr/>
        </p:nvSpPr>
        <p:spPr>
          <a:xfrm>
            <a:off x="10193655" y="5507747"/>
            <a:ext cx="1310640" cy="553998"/>
          </a:xfrm>
          <a:prstGeom prst="rect">
            <a:avLst/>
          </a:prstGeom>
          <a:noFill/>
        </p:spPr>
        <p:txBody>
          <a:bodyPr wrap="square" lIns="0" tIns="0" rIns="0" bIns="0" rtlCol="0">
            <a:spAutoFit/>
          </a:bodyPr>
          <a:lstStyle/>
          <a:p>
            <a:pPr algn="ctr"/>
            <a:r>
              <a:rPr lang="en-GB" dirty="0">
                <a:latin typeface="Jungka" panose="00000500000000000000" pitchFamily="2" charset="0"/>
              </a:rPr>
              <a:t>Well advanced</a:t>
            </a:r>
          </a:p>
        </p:txBody>
      </p:sp>
      <p:grpSp>
        <p:nvGrpSpPr>
          <p:cNvPr id="35" name="Group 34">
            <a:extLst>
              <a:ext uri="{FF2B5EF4-FFF2-40B4-BE49-F238E27FC236}">
                <a16:creationId xmlns:a16="http://schemas.microsoft.com/office/drawing/2014/main" id="{DFD25EA9-A514-4B5D-A3D6-21818FD830F4}"/>
              </a:ext>
            </a:extLst>
          </p:cNvPr>
          <p:cNvGrpSpPr/>
          <p:nvPr/>
        </p:nvGrpSpPr>
        <p:grpSpPr>
          <a:xfrm>
            <a:off x="1057275" y="1961787"/>
            <a:ext cx="2689226" cy="276999"/>
            <a:chOff x="1057275" y="2079017"/>
            <a:chExt cx="2689226" cy="276999"/>
          </a:xfrm>
        </p:grpSpPr>
        <p:sp>
          <p:nvSpPr>
            <p:cNvPr id="36" name="Freeform 197">
              <a:extLst>
                <a:ext uri="{FF2B5EF4-FFF2-40B4-BE49-F238E27FC236}">
                  <a16:creationId xmlns:a16="http://schemas.microsoft.com/office/drawing/2014/main" id="{034F8DD4-C8F8-4C32-87F5-548714BB1833}"/>
                </a:ext>
              </a:extLst>
            </p:cNvPr>
            <p:cNvSpPr>
              <a:spLocks/>
            </p:cNvSpPr>
            <p:nvPr/>
          </p:nvSpPr>
          <p:spPr bwMode="auto">
            <a:xfrm>
              <a:off x="1057275" y="2238376"/>
              <a:ext cx="331788" cy="66675"/>
            </a:xfrm>
            <a:custGeom>
              <a:avLst/>
              <a:gdLst>
                <a:gd name="T0" fmla="*/ 40 w 44"/>
                <a:gd name="T1" fmla="*/ 9 h 9"/>
                <a:gd name="T2" fmla="*/ 5 w 44"/>
                <a:gd name="T3" fmla="*/ 9 h 9"/>
                <a:gd name="T4" fmla="*/ 0 w 44"/>
                <a:gd name="T5" fmla="*/ 4 h 9"/>
                <a:gd name="T6" fmla="*/ 5 w 44"/>
                <a:gd name="T7" fmla="*/ 0 h 9"/>
                <a:gd name="T8" fmla="*/ 40 w 44"/>
                <a:gd name="T9" fmla="*/ 0 h 9"/>
                <a:gd name="T10" fmla="*/ 44 w 44"/>
                <a:gd name="T11" fmla="*/ 4 h 9"/>
                <a:gd name="T12" fmla="*/ 40 w 44"/>
                <a:gd name="T13" fmla="*/ 9 h 9"/>
              </a:gdLst>
              <a:ahLst/>
              <a:cxnLst>
                <a:cxn ang="0">
                  <a:pos x="T0" y="T1"/>
                </a:cxn>
                <a:cxn ang="0">
                  <a:pos x="T2" y="T3"/>
                </a:cxn>
                <a:cxn ang="0">
                  <a:pos x="T4" y="T5"/>
                </a:cxn>
                <a:cxn ang="0">
                  <a:pos x="T6" y="T7"/>
                </a:cxn>
                <a:cxn ang="0">
                  <a:pos x="T8" y="T9"/>
                </a:cxn>
                <a:cxn ang="0">
                  <a:pos x="T10" y="T11"/>
                </a:cxn>
                <a:cxn ang="0">
                  <a:pos x="T12" y="T13"/>
                </a:cxn>
              </a:cxnLst>
              <a:rect l="0" t="0" r="r" b="b"/>
              <a:pathLst>
                <a:path w="44" h="9">
                  <a:moveTo>
                    <a:pt x="40" y="9"/>
                  </a:moveTo>
                  <a:cubicBezTo>
                    <a:pt x="5" y="9"/>
                    <a:pt x="5" y="9"/>
                    <a:pt x="5" y="9"/>
                  </a:cubicBezTo>
                  <a:cubicBezTo>
                    <a:pt x="2" y="9"/>
                    <a:pt x="0" y="7"/>
                    <a:pt x="0" y="4"/>
                  </a:cubicBezTo>
                  <a:cubicBezTo>
                    <a:pt x="0" y="2"/>
                    <a:pt x="2" y="0"/>
                    <a:pt x="5" y="0"/>
                  </a:cubicBezTo>
                  <a:cubicBezTo>
                    <a:pt x="40" y="0"/>
                    <a:pt x="40" y="0"/>
                    <a:pt x="40" y="0"/>
                  </a:cubicBezTo>
                  <a:cubicBezTo>
                    <a:pt x="42" y="0"/>
                    <a:pt x="44" y="2"/>
                    <a:pt x="44" y="4"/>
                  </a:cubicBezTo>
                  <a:cubicBezTo>
                    <a:pt x="44" y="7"/>
                    <a:pt x="42" y="9"/>
                    <a:pt x="40" y="9"/>
                  </a:cubicBezTo>
                  <a:close/>
                </a:path>
              </a:pathLst>
            </a:custGeom>
            <a:solidFill>
              <a:srgbClr val="6DC7B5"/>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37" name="TextBox 36">
              <a:extLst>
                <a:ext uri="{FF2B5EF4-FFF2-40B4-BE49-F238E27FC236}">
                  <a16:creationId xmlns:a16="http://schemas.microsoft.com/office/drawing/2014/main" id="{BF892302-2F11-44A0-B678-E3A188115D2E}"/>
                </a:ext>
              </a:extLst>
            </p:cNvPr>
            <p:cNvSpPr txBox="1"/>
            <p:nvPr/>
          </p:nvSpPr>
          <p:spPr>
            <a:xfrm>
              <a:off x="1538599" y="2079017"/>
              <a:ext cx="2207902" cy="276999"/>
            </a:xfrm>
            <a:prstGeom prst="rect">
              <a:avLst/>
            </a:prstGeom>
            <a:noFill/>
          </p:spPr>
          <p:txBody>
            <a:bodyPr wrap="square" lIns="0" tIns="0" rIns="0" bIns="0" rtlCol="0">
              <a:spAutoFit/>
            </a:bodyPr>
            <a:lstStyle/>
            <a:p>
              <a:r>
                <a:rPr lang="en-GB" dirty="0">
                  <a:latin typeface="Jungka" panose="00000500000000000000" pitchFamily="2" charset="0"/>
                </a:rPr>
                <a:t>At organisation level</a:t>
              </a:r>
            </a:p>
          </p:txBody>
        </p:sp>
      </p:grpSp>
      <p:grpSp>
        <p:nvGrpSpPr>
          <p:cNvPr id="38" name="Group 37">
            <a:extLst>
              <a:ext uri="{FF2B5EF4-FFF2-40B4-BE49-F238E27FC236}">
                <a16:creationId xmlns:a16="http://schemas.microsoft.com/office/drawing/2014/main" id="{9DF07C5E-B12F-498B-A487-E90A604BD76A}"/>
              </a:ext>
            </a:extLst>
          </p:cNvPr>
          <p:cNvGrpSpPr/>
          <p:nvPr/>
        </p:nvGrpSpPr>
        <p:grpSpPr>
          <a:xfrm>
            <a:off x="1057275" y="2406387"/>
            <a:ext cx="2689226" cy="276999"/>
            <a:chOff x="1057275" y="2523617"/>
            <a:chExt cx="2689226" cy="276999"/>
          </a:xfrm>
        </p:grpSpPr>
        <p:sp>
          <p:nvSpPr>
            <p:cNvPr id="39" name="Freeform 198">
              <a:extLst>
                <a:ext uri="{FF2B5EF4-FFF2-40B4-BE49-F238E27FC236}">
                  <a16:creationId xmlns:a16="http://schemas.microsoft.com/office/drawing/2014/main" id="{C59953D6-92A5-48AB-9FCA-D2B896B59356}"/>
                </a:ext>
              </a:extLst>
            </p:cNvPr>
            <p:cNvSpPr>
              <a:spLocks/>
            </p:cNvSpPr>
            <p:nvPr/>
          </p:nvSpPr>
          <p:spPr bwMode="auto">
            <a:xfrm>
              <a:off x="1057275" y="2636839"/>
              <a:ext cx="331788" cy="68263"/>
            </a:xfrm>
            <a:custGeom>
              <a:avLst/>
              <a:gdLst>
                <a:gd name="T0" fmla="*/ 40 w 44"/>
                <a:gd name="T1" fmla="*/ 9 h 9"/>
                <a:gd name="T2" fmla="*/ 5 w 44"/>
                <a:gd name="T3" fmla="*/ 9 h 9"/>
                <a:gd name="T4" fmla="*/ 0 w 44"/>
                <a:gd name="T5" fmla="*/ 5 h 9"/>
                <a:gd name="T6" fmla="*/ 5 w 44"/>
                <a:gd name="T7" fmla="*/ 0 h 9"/>
                <a:gd name="T8" fmla="*/ 40 w 44"/>
                <a:gd name="T9" fmla="*/ 0 h 9"/>
                <a:gd name="T10" fmla="*/ 44 w 44"/>
                <a:gd name="T11" fmla="*/ 5 h 9"/>
                <a:gd name="T12" fmla="*/ 40 w 44"/>
                <a:gd name="T13" fmla="*/ 9 h 9"/>
              </a:gdLst>
              <a:ahLst/>
              <a:cxnLst>
                <a:cxn ang="0">
                  <a:pos x="T0" y="T1"/>
                </a:cxn>
                <a:cxn ang="0">
                  <a:pos x="T2" y="T3"/>
                </a:cxn>
                <a:cxn ang="0">
                  <a:pos x="T4" y="T5"/>
                </a:cxn>
                <a:cxn ang="0">
                  <a:pos x="T6" y="T7"/>
                </a:cxn>
                <a:cxn ang="0">
                  <a:pos x="T8" y="T9"/>
                </a:cxn>
                <a:cxn ang="0">
                  <a:pos x="T10" y="T11"/>
                </a:cxn>
                <a:cxn ang="0">
                  <a:pos x="T12" y="T13"/>
                </a:cxn>
              </a:cxnLst>
              <a:rect l="0" t="0" r="r" b="b"/>
              <a:pathLst>
                <a:path w="44" h="9">
                  <a:moveTo>
                    <a:pt x="40" y="9"/>
                  </a:moveTo>
                  <a:cubicBezTo>
                    <a:pt x="5" y="9"/>
                    <a:pt x="5" y="9"/>
                    <a:pt x="5" y="9"/>
                  </a:cubicBezTo>
                  <a:cubicBezTo>
                    <a:pt x="2" y="9"/>
                    <a:pt x="0" y="7"/>
                    <a:pt x="0" y="5"/>
                  </a:cubicBezTo>
                  <a:cubicBezTo>
                    <a:pt x="0" y="2"/>
                    <a:pt x="2" y="0"/>
                    <a:pt x="5" y="0"/>
                  </a:cubicBezTo>
                  <a:cubicBezTo>
                    <a:pt x="40" y="0"/>
                    <a:pt x="40" y="0"/>
                    <a:pt x="40" y="0"/>
                  </a:cubicBezTo>
                  <a:cubicBezTo>
                    <a:pt x="42" y="0"/>
                    <a:pt x="44" y="2"/>
                    <a:pt x="44" y="5"/>
                  </a:cubicBezTo>
                  <a:cubicBezTo>
                    <a:pt x="44" y="7"/>
                    <a:pt x="42" y="9"/>
                    <a:pt x="40" y="9"/>
                  </a:cubicBezTo>
                  <a:close/>
                </a:path>
              </a:pathLst>
            </a:custGeom>
            <a:solidFill>
              <a:srgbClr val="EE2B4E"/>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40" name="TextBox 39">
              <a:extLst>
                <a:ext uri="{FF2B5EF4-FFF2-40B4-BE49-F238E27FC236}">
                  <a16:creationId xmlns:a16="http://schemas.microsoft.com/office/drawing/2014/main" id="{1493BEF0-77CD-451D-B0B4-FC2880FD8FB3}"/>
                </a:ext>
              </a:extLst>
            </p:cNvPr>
            <p:cNvSpPr txBox="1"/>
            <p:nvPr/>
          </p:nvSpPr>
          <p:spPr>
            <a:xfrm>
              <a:off x="1538599" y="2523617"/>
              <a:ext cx="2207902" cy="276999"/>
            </a:xfrm>
            <a:prstGeom prst="rect">
              <a:avLst/>
            </a:prstGeom>
            <a:noFill/>
          </p:spPr>
          <p:txBody>
            <a:bodyPr wrap="square" lIns="0" tIns="0" rIns="0" bIns="0" rtlCol="0">
              <a:spAutoFit/>
            </a:bodyPr>
            <a:lstStyle/>
            <a:p>
              <a:r>
                <a:rPr lang="en-GB" dirty="0">
                  <a:latin typeface="Jungka" panose="00000500000000000000" pitchFamily="2" charset="0"/>
                </a:rPr>
                <a:t>Marketing function</a:t>
              </a:r>
            </a:p>
          </p:txBody>
        </p:sp>
      </p:grpSp>
      <p:grpSp>
        <p:nvGrpSpPr>
          <p:cNvPr id="41" name="Group 40">
            <a:extLst>
              <a:ext uri="{FF2B5EF4-FFF2-40B4-BE49-F238E27FC236}">
                <a16:creationId xmlns:a16="http://schemas.microsoft.com/office/drawing/2014/main" id="{3502ED5D-4DA1-4FBC-AF61-922F2B54ADFD}"/>
              </a:ext>
            </a:extLst>
          </p:cNvPr>
          <p:cNvGrpSpPr/>
          <p:nvPr/>
        </p:nvGrpSpPr>
        <p:grpSpPr>
          <a:xfrm>
            <a:off x="8108950" y="1246433"/>
            <a:ext cx="708025" cy="827087"/>
            <a:chOff x="8108950" y="1363663"/>
            <a:chExt cx="708025" cy="827087"/>
          </a:xfrm>
        </p:grpSpPr>
        <p:sp>
          <p:nvSpPr>
            <p:cNvPr id="42" name="Oval 217">
              <a:extLst>
                <a:ext uri="{FF2B5EF4-FFF2-40B4-BE49-F238E27FC236}">
                  <a16:creationId xmlns:a16="http://schemas.microsoft.com/office/drawing/2014/main" id="{380A95AB-0885-4560-B5B0-FC23BFD8BED7}"/>
                </a:ext>
              </a:extLst>
            </p:cNvPr>
            <p:cNvSpPr>
              <a:spLocks noChangeArrowheads="1"/>
            </p:cNvSpPr>
            <p:nvPr/>
          </p:nvSpPr>
          <p:spPr bwMode="auto">
            <a:xfrm>
              <a:off x="8108950" y="1363663"/>
              <a:ext cx="708025" cy="708025"/>
            </a:xfrm>
            <a:prstGeom prst="ellipse">
              <a:avLst/>
            </a:prstGeom>
            <a:solidFill>
              <a:srgbClr val="6DC7B5"/>
            </a:solidFill>
            <a:ln>
              <a:noFill/>
            </a:ln>
            <a:extLst>
              <a:ext uri="{91240B29-F687-4F45-9708-019B960494DF}">
                <a14:hiddenLine xmlns:a14="http://schemas.microsoft.com/office/drawing/2010/main" w="9525">
                  <a:solidFill>
                    <a:srgbClr val="000000"/>
                  </a:solidFill>
                  <a:round/>
                  <a:headEnd/>
                  <a:tailEnd/>
                </a14:hiddenLine>
              </a:ext>
            </a:extLst>
          </p:spPr>
          <p:txBody>
            <a:bodyPr vert="horz" wrap="none" lIns="91440" tIns="45720" rIns="91440" bIns="45720" numCol="1" anchor="t" anchorCtr="0" compatLnSpc="1">
              <a:prstTxWarp prst="textNoShape">
                <a:avLst/>
              </a:prstTxWarp>
            </a:bodyPr>
            <a:lstStyle/>
            <a:p>
              <a:pPr lvl="0" algn="ctr"/>
              <a:r>
                <a:rPr lang="en-GB" sz="2400" dirty="0">
                  <a:solidFill>
                    <a:prstClr val="white"/>
                  </a:solidFill>
                  <a:latin typeface="Jungka Bold" panose="00000500000000000000" pitchFamily="2" charset="0"/>
                </a:rPr>
                <a:t>38</a:t>
              </a:r>
              <a:r>
                <a:rPr lang="en-GB" dirty="0">
                  <a:solidFill>
                    <a:prstClr val="white"/>
                  </a:solidFill>
                  <a:latin typeface="Jungka Bold" panose="00000500000000000000" pitchFamily="2" charset="0"/>
                </a:rPr>
                <a:t>%</a:t>
              </a:r>
              <a:endParaRPr lang="en-GB" sz="2400" dirty="0">
                <a:solidFill>
                  <a:prstClr val="white"/>
                </a:solidFill>
                <a:latin typeface="Jungka Bold" panose="00000500000000000000" pitchFamily="2" charset="0"/>
              </a:endParaRPr>
            </a:p>
          </p:txBody>
        </p:sp>
        <p:sp>
          <p:nvSpPr>
            <p:cNvPr id="43" name="Freeform 223">
              <a:extLst>
                <a:ext uri="{FF2B5EF4-FFF2-40B4-BE49-F238E27FC236}">
                  <a16:creationId xmlns:a16="http://schemas.microsoft.com/office/drawing/2014/main" id="{6D000D2F-12E7-4042-95DF-2CAC7AAC68C5}"/>
                </a:ext>
              </a:extLst>
            </p:cNvPr>
            <p:cNvSpPr>
              <a:spLocks/>
            </p:cNvSpPr>
            <p:nvPr/>
          </p:nvSpPr>
          <p:spPr bwMode="auto">
            <a:xfrm rot="10800000">
              <a:off x="8376443" y="2054225"/>
              <a:ext cx="173038" cy="136525"/>
            </a:xfrm>
            <a:custGeom>
              <a:avLst/>
              <a:gdLst>
                <a:gd name="T0" fmla="*/ 57 w 109"/>
                <a:gd name="T1" fmla="*/ 0 h 86"/>
                <a:gd name="T2" fmla="*/ 109 w 109"/>
                <a:gd name="T3" fmla="*/ 86 h 86"/>
                <a:gd name="T4" fmla="*/ 0 w 109"/>
                <a:gd name="T5" fmla="*/ 86 h 86"/>
                <a:gd name="T6" fmla="*/ 57 w 109"/>
                <a:gd name="T7" fmla="*/ 0 h 86"/>
              </a:gdLst>
              <a:ahLst/>
              <a:cxnLst>
                <a:cxn ang="0">
                  <a:pos x="T0" y="T1"/>
                </a:cxn>
                <a:cxn ang="0">
                  <a:pos x="T2" y="T3"/>
                </a:cxn>
                <a:cxn ang="0">
                  <a:pos x="T4" y="T5"/>
                </a:cxn>
                <a:cxn ang="0">
                  <a:pos x="T6" y="T7"/>
                </a:cxn>
              </a:cxnLst>
              <a:rect l="0" t="0" r="r" b="b"/>
              <a:pathLst>
                <a:path w="109" h="86">
                  <a:moveTo>
                    <a:pt x="57" y="0"/>
                  </a:moveTo>
                  <a:lnTo>
                    <a:pt x="109" y="86"/>
                  </a:lnTo>
                  <a:lnTo>
                    <a:pt x="0" y="86"/>
                  </a:lnTo>
                  <a:lnTo>
                    <a:pt x="57" y="0"/>
                  </a:lnTo>
                  <a:close/>
                </a:path>
              </a:pathLst>
            </a:custGeom>
            <a:solidFill>
              <a:srgbClr val="6DC7B5"/>
            </a:solidFill>
            <a:ln>
              <a:noFill/>
            </a:ln>
          </p:spPr>
          <p:txBody>
            <a:bodyPr vert="horz" wrap="square" lIns="91440" tIns="45720" rIns="91440" bIns="45720" numCol="1" anchor="t" anchorCtr="0" compatLnSpc="1">
              <a:prstTxWarp prst="textNoShape">
                <a:avLst/>
              </a:prstTxWarp>
            </a:bodyPr>
            <a:lstStyle/>
            <a:p>
              <a:endParaRPr lang="en-GB"/>
            </a:p>
          </p:txBody>
        </p:sp>
      </p:grpSp>
    </p:spTree>
    <p:extLst>
      <p:ext uri="{BB962C8B-B14F-4D97-AF65-F5344CB8AC3E}">
        <p14:creationId xmlns:p14="http://schemas.microsoft.com/office/powerpoint/2010/main" val="1362302631"/>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 name="Picture Placeholder 10" descr="A picture containing white goods, appliance, clothes dryer, washer&#10;&#10;Description automatically generated">
            <a:extLst>
              <a:ext uri="{FF2B5EF4-FFF2-40B4-BE49-F238E27FC236}">
                <a16:creationId xmlns:a16="http://schemas.microsoft.com/office/drawing/2014/main" id="{741E1CB2-E0A9-4196-A9A2-81B781AABD1E}"/>
              </a:ext>
            </a:extLst>
          </p:cNvPr>
          <p:cNvPicPr>
            <a:picLocks noGrp="1" noChangeAspect="1"/>
          </p:cNvPicPr>
          <p:nvPr>
            <p:ph type="pic" sz="quarter" idx="10"/>
          </p:nvPr>
        </p:nvPicPr>
        <p:blipFill>
          <a:blip r:embed="rId3">
            <a:extLst>
              <a:ext uri="{28A0092B-C50C-407E-A947-70E740481C1C}">
                <a14:useLocalDpi xmlns:a14="http://schemas.microsoft.com/office/drawing/2010/main" val="0"/>
              </a:ext>
            </a:extLst>
          </a:blip>
          <a:srcRect l="12537" r="12537"/>
          <a:stretch>
            <a:fillRect/>
          </a:stretch>
        </p:blipFill>
        <p:spPr/>
      </p:pic>
      <p:sp>
        <p:nvSpPr>
          <p:cNvPr id="2" name="Text Placeholder 1">
            <a:extLst>
              <a:ext uri="{FF2B5EF4-FFF2-40B4-BE49-F238E27FC236}">
                <a16:creationId xmlns:a16="http://schemas.microsoft.com/office/drawing/2014/main" id="{6C040F9D-9E53-4F3D-BFCF-63501649524A}"/>
              </a:ext>
            </a:extLst>
          </p:cNvPr>
          <p:cNvSpPr>
            <a:spLocks noGrp="1"/>
          </p:cNvSpPr>
          <p:nvPr>
            <p:ph type="body" sz="quarter" idx="23"/>
          </p:nvPr>
        </p:nvSpPr>
        <p:spPr/>
        <p:txBody>
          <a:bodyPr>
            <a:normAutofit fontScale="70000" lnSpcReduction="20000"/>
          </a:bodyPr>
          <a:lstStyle/>
          <a:p>
            <a:r>
              <a:rPr lang="en-US" sz="5400" dirty="0">
                <a:effectLst/>
                <a:ea typeface="Times New Roman" panose="02020603050405020304" pitchFamily="18" charset="0"/>
                <a:cs typeface="Times New Roman" panose="02020603050405020304" pitchFamily="18" charset="0"/>
              </a:rPr>
              <a:t>Marketing and sustainability gaps</a:t>
            </a:r>
            <a:endParaRPr lang="en-GB" dirty="0"/>
          </a:p>
        </p:txBody>
      </p:sp>
      <p:sp>
        <p:nvSpPr>
          <p:cNvPr id="9" name="Text Placeholder 8">
            <a:extLst>
              <a:ext uri="{FF2B5EF4-FFF2-40B4-BE49-F238E27FC236}">
                <a16:creationId xmlns:a16="http://schemas.microsoft.com/office/drawing/2014/main" id="{390D4762-A091-44DB-B577-BEC939FA400F}"/>
              </a:ext>
            </a:extLst>
          </p:cNvPr>
          <p:cNvSpPr>
            <a:spLocks noGrp="1"/>
          </p:cNvSpPr>
          <p:nvPr>
            <p:ph type="body" sz="quarter" idx="24"/>
          </p:nvPr>
        </p:nvSpPr>
        <p:spPr>
          <a:xfrm>
            <a:off x="575232" y="2552700"/>
            <a:ext cx="4746710" cy="639387"/>
          </a:xfrm>
        </p:spPr>
        <p:txBody>
          <a:bodyPr>
            <a:normAutofit/>
          </a:bodyPr>
          <a:lstStyle/>
          <a:p>
            <a:pPr marL="457200" indent="-457200">
              <a:buAutoNum type="arabicPeriod"/>
            </a:pPr>
            <a:r>
              <a:rPr lang="en-GB" sz="3200" dirty="0"/>
              <a:t>Organisational</a:t>
            </a:r>
          </a:p>
        </p:txBody>
      </p:sp>
      <p:sp>
        <p:nvSpPr>
          <p:cNvPr id="6" name="Text Placeholder 8">
            <a:extLst>
              <a:ext uri="{FF2B5EF4-FFF2-40B4-BE49-F238E27FC236}">
                <a16:creationId xmlns:a16="http://schemas.microsoft.com/office/drawing/2014/main" id="{BA40F9C8-1691-459C-B63E-79061A56B238}"/>
              </a:ext>
            </a:extLst>
          </p:cNvPr>
          <p:cNvSpPr txBox="1">
            <a:spLocks/>
          </p:cNvSpPr>
          <p:nvPr/>
        </p:nvSpPr>
        <p:spPr>
          <a:xfrm>
            <a:off x="575232" y="3344487"/>
            <a:ext cx="4746710" cy="639387"/>
          </a:xfrm>
          <a:prstGeom prst="rect">
            <a:avLst/>
          </a:prstGeom>
        </p:spPr>
        <p:txBody>
          <a:bodyPr vert="horz" lIns="91440" tIns="45720" rIns="91440" bIns="45720" rtlCol="0" anchor="t">
            <a:normAutofit/>
          </a:bodyPr>
          <a:lstStyle>
            <a:lvl1pPr marL="0" indent="0" algn="l" defTabSz="914400" rtl="0" eaLnBrk="1" latinLnBrk="0" hangingPunct="1">
              <a:lnSpc>
                <a:spcPct val="90000"/>
              </a:lnSpc>
              <a:spcBef>
                <a:spcPts val="1000"/>
              </a:spcBef>
              <a:buFont typeface="Arial" panose="020B0604020202020204" pitchFamily="34" charset="0"/>
              <a:buNone/>
              <a:defRPr sz="2400" b="0" i="0" kern="1200">
                <a:solidFill>
                  <a:schemeClr val="tx1"/>
                </a:solidFill>
                <a:latin typeface="+mn-lt"/>
                <a:ea typeface="+mn-ea"/>
                <a:cs typeface="+mn-cs"/>
              </a:defRPr>
            </a:lvl1pPr>
            <a:lvl2pPr marL="685800" indent="-228600" algn="ctr"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ctr"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ctr"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ctr"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r>
              <a:rPr lang="en-GB" sz="3200" dirty="0"/>
              <a:t>2. Capabilities </a:t>
            </a:r>
          </a:p>
        </p:txBody>
      </p:sp>
      <p:sp>
        <p:nvSpPr>
          <p:cNvPr id="7" name="Text Placeholder 8">
            <a:extLst>
              <a:ext uri="{FF2B5EF4-FFF2-40B4-BE49-F238E27FC236}">
                <a16:creationId xmlns:a16="http://schemas.microsoft.com/office/drawing/2014/main" id="{1935EC57-C0E6-4244-89FF-93DFE53D30D2}"/>
              </a:ext>
            </a:extLst>
          </p:cNvPr>
          <p:cNvSpPr txBox="1">
            <a:spLocks/>
          </p:cNvSpPr>
          <p:nvPr/>
        </p:nvSpPr>
        <p:spPr>
          <a:xfrm>
            <a:off x="567259" y="4136274"/>
            <a:ext cx="4746710" cy="639387"/>
          </a:xfrm>
          <a:prstGeom prst="rect">
            <a:avLst/>
          </a:prstGeom>
        </p:spPr>
        <p:txBody>
          <a:bodyPr vert="horz" lIns="91440" tIns="45720" rIns="91440" bIns="45720" rtlCol="0" anchor="t">
            <a:normAutofit/>
          </a:bodyPr>
          <a:lstStyle>
            <a:lvl1pPr marL="0" indent="0" algn="l" defTabSz="914400" rtl="0" eaLnBrk="1" latinLnBrk="0" hangingPunct="1">
              <a:lnSpc>
                <a:spcPct val="90000"/>
              </a:lnSpc>
              <a:spcBef>
                <a:spcPts val="1000"/>
              </a:spcBef>
              <a:buFont typeface="Arial" panose="020B0604020202020204" pitchFamily="34" charset="0"/>
              <a:buNone/>
              <a:defRPr sz="2400" b="0" i="0" kern="1200">
                <a:solidFill>
                  <a:schemeClr val="tx1"/>
                </a:solidFill>
                <a:latin typeface="+mn-lt"/>
                <a:ea typeface="+mn-ea"/>
                <a:cs typeface="+mn-cs"/>
              </a:defRPr>
            </a:lvl1pPr>
            <a:lvl2pPr marL="685800" indent="-228600" algn="ctr"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ctr"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ctr"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ctr"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r>
              <a:rPr lang="en-GB" sz="3200" dirty="0"/>
              <a:t>3. Measurement  </a:t>
            </a:r>
          </a:p>
        </p:txBody>
      </p:sp>
    </p:spTree>
    <p:extLst>
      <p:ext uri="{BB962C8B-B14F-4D97-AF65-F5344CB8AC3E}">
        <p14:creationId xmlns:p14="http://schemas.microsoft.com/office/powerpoint/2010/main" val="2540557973"/>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9">
                                            <p:txEl>
                                              <p:pRg st="0" end="0"/>
                                            </p:txEl>
                                          </p:spTgt>
                                        </p:tgtEl>
                                        <p:attrNameLst>
                                          <p:attrName>style.visibility</p:attrName>
                                        </p:attrNameLst>
                                      </p:cBhvr>
                                      <p:to>
                                        <p:strVal val="visible"/>
                                      </p:to>
                                    </p:set>
                                    <p:anim calcmode="lin" valueType="num">
                                      <p:cBhvr additive="base">
                                        <p:cTn id="7" dur="500" fill="hold"/>
                                        <p:tgtEl>
                                          <p:spTgt spid="9">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9">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6"/>
                                        </p:tgtEl>
                                        <p:attrNameLst>
                                          <p:attrName>style.visibility</p:attrName>
                                        </p:attrNameLst>
                                      </p:cBhvr>
                                      <p:to>
                                        <p:strVal val="visible"/>
                                      </p:to>
                                    </p:set>
                                    <p:anim calcmode="lin" valueType="num">
                                      <p:cBhvr additive="base">
                                        <p:cTn id="13" dur="500" fill="hold"/>
                                        <p:tgtEl>
                                          <p:spTgt spid="6"/>
                                        </p:tgtEl>
                                        <p:attrNameLst>
                                          <p:attrName>ppt_x</p:attrName>
                                        </p:attrNameLst>
                                      </p:cBhvr>
                                      <p:tavLst>
                                        <p:tav tm="0">
                                          <p:val>
                                            <p:strVal val="#ppt_x"/>
                                          </p:val>
                                        </p:tav>
                                        <p:tav tm="100000">
                                          <p:val>
                                            <p:strVal val="#ppt_x"/>
                                          </p:val>
                                        </p:tav>
                                      </p:tavLst>
                                    </p:anim>
                                    <p:anim calcmode="lin" valueType="num">
                                      <p:cBhvr additive="base">
                                        <p:cTn id="14" dur="500" fill="hold"/>
                                        <p:tgtEl>
                                          <p:spTgt spid="6"/>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7"/>
                                        </p:tgtEl>
                                        <p:attrNameLst>
                                          <p:attrName>style.visibility</p:attrName>
                                        </p:attrNameLst>
                                      </p:cBhvr>
                                      <p:to>
                                        <p:strVal val="visible"/>
                                      </p:to>
                                    </p:set>
                                    <p:anim calcmode="lin" valueType="num">
                                      <p:cBhvr additive="base">
                                        <p:cTn id="19" dur="500" fill="hold"/>
                                        <p:tgtEl>
                                          <p:spTgt spid="7"/>
                                        </p:tgtEl>
                                        <p:attrNameLst>
                                          <p:attrName>ppt_x</p:attrName>
                                        </p:attrNameLst>
                                      </p:cBhvr>
                                      <p:tavLst>
                                        <p:tav tm="0">
                                          <p:val>
                                            <p:strVal val="#ppt_x"/>
                                          </p:val>
                                        </p:tav>
                                        <p:tav tm="100000">
                                          <p:val>
                                            <p:strVal val="#ppt_x"/>
                                          </p:val>
                                        </p:tav>
                                      </p:tavLst>
                                    </p:anim>
                                    <p:anim calcmode="lin" valueType="num">
                                      <p:cBhvr additive="base">
                                        <p:cTn id="20" dur="500" fill="hold"/>
                                        <p:tgtEl>
                                          <p:spTgt spid="7"/>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build="p"/>
      <p:bldP spid="6" grpId="0"/>
      <p:bldP spid="7" grpId="0"/>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 name="Picture 10">
            <a:extLst>
              <a:ext uri="{FF2B5EF4-FFF2-40B4-BE49-F238E27FC236}">
                <a16:creationId xmlns:a16="http://schemas.microsoft.com/office/drawing/2014/main" id="{FCA60A2F-C9D1-469A-B36E-673C4F58A8E4}"/>
              </a:ext>
            </a:extLst>
          </p:cNvPr>
          <p:cNvPicPr>
            <a:picLocks noChangeAspect="1"/>
          </p:cNvPicPr>
          <p:nvPr/>
        </p:nvPicPr>
        <p:blipFill rotWithShape="1">
          <a:blip r:embed="rId3">
            <a:extLst>
              <a:ext uri="{28A0092B-C50C-407E-A947-70E740481C1C}">
                <a14:useLocalDpi xmlns:a14="http://schemas.microsoft.com/office/drawing/2010/main" val="0"/>
              </a:ext>
            </a:extLst>
          </a:blip>
          <a:srcRect l="5993" t="13722" r="-940" b="13722"/>
          <a:stretch/>
        </p:blipFill>
        <p:spPr>
          <a:xfrm>
            <a:off x="0" y="0"/>
            <a:ext cx="12313920" cy="6858000"/>
          </a:xfrm>
          <a:prstGeom prst="rect">
            <a:avLst/>
          </a:prstGeom>
        </p:spPr>
      </p:pic>
      <p:sp>
        <p:nvSpPr>
          <p:cNvPr id="8" name="TextBox 7">
            <a:extLst>
              <a:ext uri="{FF2B5EF4-FFF2-40B4-BE49-F238E27FC236}">
                <a16:creationId xmlns:a16="http://schemas.microsoft.com/office/drawing/2014/main" id="{72DE214B-DB8D-4D04-9D2E-E4276AB75320}"/>
              </a:ext>
            </a:extLst>
          </p:cNvPr>
          <p:cNvSpPr txBox="1"/>
          <p:nvPr/>
        </p:nvSpPr>
        <p:spPr>
          <a:xfrm>
            <a:off x="7132900" y="6371465"/>
            <a:ext cx="6094070" cy="276999"/>
          </a:xfrm>
          <a:prstGeom prst="rect">
            <a:avLst/>
          </a:prstGeom>
          <a:noFill/>
        </p:spPr>
        <p:txBody>
          <a:bodyPr wrap="square">
            <a:spAutoFit/>
          </a:bodyPr>
          <a:lstStyle/>
          <a:p>
            <a:r>
              <a:rPr lang="en-US" sz="1200" dirty="0">
                <a:solidFill>
                  <a:schemeClr val="tx1">
                    <a:lumMod val="50000"/>
                    <a:lumOff val="50000"/>
                  </a:schemeClr>
                </a:solidFill>
                <a:effectLst/>
                <a:ea typeface="Calibri" panose="020F0502020204030204" pitchFamily="34" charset="0"/>
                <a:cs typeface="Times New Roman" panose="02020603050405020304" pitchFamily="18" charset="0"/>
              </a:rPr>
              <a:t>Source: Latana - </a:t>
            </a:r>
            <a:r>
              <a:rPr lang="en-GB" sz="1200" dirty="0">
                <a:solidFill>
                  <a:schemeClr val="tx1">
                    <a:lumMod val="50000"/>
                    <a:lumOff val="50000"/>
                  </a:schemeClr>
                </a:solidFill>
                <a:effectLst/>
                <a:ea typeface="Muli-Bold"/>
                <a:cs typeface="Muli-Bold"/>
              </a:rPr>
              <a:t>Sustainability Perception Index - Ranking 2020</a:t>
            </a:r>
            <a:endParaRPr lang="en-GB" sz="1200" dirty="0">
              <a:solidFill>
                <a:schemeClr val="tx1">
                  <a:lumMod val="50000"/>
                  <a:lumOff val="50000"/>
                </a:schemeClr>
              </a:solidFill>
            </a:endParaRPr>
          </a:p>
        </p:txBody>
      </p:sp>
      <p:sp>
        <p:nvSpPr>
          <p:cNvPr id="3" name="Text Placeholder 2">
            <a:extLst>
              <a:ext uri="{FF2B5EF4-FFF2-40B4-BE49-F238E27FC236}">
                <a16:creationId xmlns:a16="http://schemas.microsoft.com/office/drawing/2014/main" id="{848DCAFA-EEAD-4E9B-81CA-758D4DBD70FA}"/>
              </a:ext>
            </a:extLst>
          </p:cNvPr>
          <p:cNvSpPr>
            <a:spLocks noGrp="1"/>
          </p:cNvSpPr>
          <p:nvPr>
            <p:ph type="body" sz="quarter" idx="23"/>
          </p:nvPr>
        </p:nvSpPr>
        <p:spPr>
          <a:xfrm>
            <a:off x="25078" y="172866"/>
            <a:ext cx="12141843" cy="800100"/>
          </a:xfrm>
        </p:spPr>
        <p:txBody>
          <a:bodyPr>
            <a:normAutofit fontScale="92500"/>
          </a:bodyPr>
          <a:lstStyle/>
          <a:p>
            <a:r>
              <a:rPr lang="en-GB" sz="3600" dirty="0">
                <a:effectLst/>
                <a:ea typeface="Calibri" panose="020F0502020204030204" pitchFamily="34" charset="0"/>
                <a:cs typeface="Times New Roman" panose="02020603050405020304" pitchFamily="18" charset="0"/>
              </a:rPr>
              <a:t>Sustainability means different things around the world</a:t>
            </a:r>
            <a:endParaRPr lang="en-GB" dirty="0"/>
          </a:p>
        </p:txBody>
      </p:sp>
      <p:pic>
        <p:nvPicPr>
          <p:cNvPr id="2050" name="Picture 2" descr="AI-Powered Brand Tracking for Better Marketing | Latana">
            <a:extLst>
              <a:ext uri="{FF2B5EF4-FFF2-40B4-BE49-F238E27FC236}">
                <a16:creationId xmlns:a16="http://schemas.microsoft.com/office/drawing/2014/main" id="{2F8B2381-1CE7-48FA-AED3-76C8ABA90195}"/>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71899" y="6277491"/>
            <a:ext cx="1315113" cy="395499"/>
          </a:xfrm>
          <a:prstGeom prst="rect">
            <a:avLst/>
          </a:prstGeom>
          <a:noFill/>
          <a:extLst>
            <a:ext uri="{909E8E84-426E-40DD-AFC4-6F175D3DCCD1}">
              <a14:hiddenFill xmlns:a14="http://schemas.microsoft.com/office/drawing/2010/main">
                <a:solidFill>
                  <a:srgbClr val="FFFFFF"/>
                </a:solidFill>
              </a14:hiddenFill>
            </a:ext>
          </a:extLst>
        </p:spPr>
      </p:pic>
      <p:sp>
        <p:nvSpPr>
          <p:cNvPr id="14" name="Oval 13">
            <a:extLst>
              <a:ext uri="{FF2B5EF4-FFF2-40B4-BE49-F238E27FC236}">
                <a16:creationId xmlns:a16="http://schemas.microsoft.com/office/drawing/2014/main" id="{3A79A10C-E0ED-4A7C-832B-2CAECC721174}"/>
              </a:ext>
            </a:extLst>
          </p:cNvPr>
          <p:cNvSpPr/>
          <p:nvPr/>
        </p:nvSpPr>
        <p:spPr>
          <a:xfrm>
            <a:off x="8972550" y="2785683"/>
            <a:ext cx="323850" cy="276999"/>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7" name="Oval 16">
            <a:extLst>
              <a:ext uri="{FF2B5EF4-FFF2-40B4-BE49-F238E27FC236}">
                <a16:creationId xmlns:a16="http://schemas.microsoft.com/office/drawing/2014/main" id="{F8E3FF69-8D24-4BDB-91A3-E5CAC371BA91}"/>
              </a:ext>
            </a:extLst>
          </p:cNvPr>
          <p:cNvSpPr/>
          <p:nvPr/>
        </p:nvSpPr>
        <p:spPr>
          <a:xfrm>
            <a:off x="9124950" y="4019242"/>
            <a:ext cx="323850" cy="276999"/>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3" name="Speech Bubble: Rectangle with Corners Rounded 12">
            <a:extLst>
              <a:ext uri="{FF2B5EF4-FFF2-40B4-BE49-F238E27FC236}">
                <a16:creationId xmlns:a16="http://schemas.microsoft.com/office/drawing/2014/main" id="{21C9D105-DD41-4CEB-9594-6118CFF10E49}"/>
              </a:ext>
            </a:extLst>
          </p:cNvPr>
          <p:cNvSpPr/>
          <p:nvPr/>
        </p:nvSpPr>
        <p:spPr>
          <a:xfrm>
            <a:off x="8439150" y="1943691"/>
            <a:ext cx="2400300" cy="800100"/>
          </a:xfrm>
          <a:prstGeom prst="wedgeRoundRectCallout">
            <a:avLst/>
          </a:prstGeom>
          <a:gradFill flip="none" rotWithShape="1">
            <a:gsLst>
              <a:gs pos="0">
                <a:schemeClr val="accent4">
                  <a:lumMod val="67000"/>
                </a:schemeClr>
              </a:gs>
              <a:gs pos="48000">
                <a:schemeClr val="accent4">
                  <a:lumMod val="97000"/>
                  <a:lumOff val="3000"/>
                </a:schemeClr>
              </a:gs>
              <a:gs pos="100000">
                <a:schemeClr val="accent4">
                  <a:lumMod val="60000"/>
                  <a:lumOff val="40000"/>
                </a:schemeClr>
              </a:gs>
            </a:gsLst>
            <a:lin ang="16200000" scaled="1"/>
            <a:tileRect/>
          </a:gradFill>
          <a:ln>
            <a:noFill/>
          </a:ln>
        </p:spPr>
        <p:style>
          <a:lnRef idx="0">
            <a:scrgbClr r="0" g="0" b="0"/>
          </a:lnRef>
          <a:fillRef idx="0">
            <a:scrgbClr r="0" g="0" b="0"/>
          </a:fillRef>
          <a:effectRef idx="0">
            <a:scrgbClr r="0" g="0" b="0"/>
          </a:effectRef>
          <a:fontRef idx="minor">
            <a:schemeClr val="lt1"/>
          </a:fontRef>
        </p:style>
        <p:txBody>
          <a:bodyPr rtlCol="0" anchor="ctr"/>
          <a:lstStyle/>
          <a:p>
            <a:pPr algn="ctr"/>
            <a:r>
              <a:rPr lang="en-GB" sz="1400" dirty="0">
                <a:solidFill>
                  <a:schemeClr val="bg1"/>
                </a:solidFill>
              </a:rPr>
              <a:t>Reducing pollution of air and water</a:t>
            </a:r>
          </a:p>
        </p:txBody>
      </p:sp>
      <p:sp>
        <p:nvSpPr>
          <p:cNvPr id="16" name="Speech Bubble: Rectangle with Corners Rounded 15">
            <a:extLst>
              <a:ext uri="{FF2B5EF4-FFF2-40B4-BE49-F238E27FC236}">
                <a16:creationId xmlns:a16="http://schemas.microsoft.com/office/drawing/2014/main" id="{7C9301BF-6070-4E1A-851B-9A866BBE0E97}"/>
              </a:ext>
            </a:extLst>
          </p:cNvPr>
          <p:cNvSpPr/>
          <p:nvPr/>
        </p:nvSpPr>
        <p:spPr>
          <a:xfrm>
            <a:off x="8801100" y="4357708"/>
            <a:ext cx="2400300" cy="800100"/>
          </a:xfrm>
          <a:prstGeom prst="wedgeRoundRectCallout">
            <a:avLst>
              <a:gd name="adj1" fmla="val -29563"/>
              <a:gd name="adj2" fmla="val -68452"/>
              <a:gd name="adj3" fmla="val 16667"/>
            </a:avLst>
          </a:prstGeom>
          <a:gradFill flip="none" rotWithShape="1">
            <a:gsLst>
              <a:gs pos="0">
                <a:schemeClr val="accent4">
                  <a:lumMod val="67000"/>
                </a:schemeClr>
              </a:gs>
              <a:gs pos="48000">
                <a:schemeClr val="accent4">
                  <a:lumMod val="97000"/>
                  <a:lumOff val="3000"/>
                </a:schemeClr>
              </a:gs>
              <a:gs pos="100000">
                <a:schemeClr val="accent4">
                  <a:lumMod val="60000"/>
                  <a:lumOff val="40000"/>
                </a:schemeClr>
              </a:gs>
            </a:gsLst>
            <a:lin ang="16200000" scaled="1"/>
            <a:tileRect/>
          </a:gradFill>
          <a:ln>
            <a:noFill/>
          </a:ln>
        </p:spPr>
        <p:style>
          <a:lnRef idx="0">
            <a:scrgbClr r="0" g="0" b="0"/>
          </a:lnRef>
          <a:fillRef idx="0">
            <a:scrgbClr r="0" g="0" b="0"/>
          </a:fillRef>
          <a:effectRef idx="0">
            <a:scrgbClr r="0" g="0" b="0"/>
          </a:effectRef>
          <a:fontRef idx="minor">
            <a:schemeClr val="lt1"/>
          </a:fontRef>
        </p:style>
        <p:txBody>
          <a:bodyPr rtlCol="0" anchor="ctr"/>
          <a:lstStyle/>
          <a:p>
            <a:pPr algn="ctr"/>
            <a:r>
              <a:rPr lang="en-GB" sz="1400" dirty="0">
                <a:solidFill>
                  <a:schemeClr val="bg1"/>
                </a:solidFill>
              </a:rPr>
              <a:t>Reducing plastic waste</a:t>
            </a:r>
          </a:p>
        </p:txBody>
      </p:sp>
      <p:sp>
        <p:nvSpPr>
          <p:cNvPr id="18" name="Oval 17">
            <a:extLst>
              <a:ext uri="{FF2B5EF4-FFF2-40B4-BE49-F238E27FC236}">
                <a16:creationId xmlns:a16="http://schemas.microsoft.com/office/drawing/2014/main" id="{57440E34-AC20-4FD2-9F15-B55306E3A263}"/>
              </a:ext>
            </a:extLst>
          </p:cNvPr>
          <p:cNvSpPr/>
          <p:nvPr/>
        </p:nvSpPr>
        <p:spPr>
          <a:xfrm>
            <a:off x="8001000" y="3071190"/>
            <a:ext cx="323850" cy="276999"/>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9" name="Speech Bubble: Rectangle with Corners Rounded 18">
            <a:extLst>
              <a:ext uri="{FF2B5EF4-FFF2-40B4-BE49-F238E27FC236}">
                <a16:creationId xmlns:a16="http://schemas.microsoft.com/office/drawing/2014/main" id="{EBC25A6C-388F-44A8-9DE0-95F6FA4CABBB}"/>
              </a:ext>
            </a:extLst>
          </p:cNvPr>
          <p:cNvSpPr/>
          <p:nvPr/>
        </p:nvSpPr>
        <p:spPr>
          <a:xfrm>
            <a:off x="6240780" y="3390606"/>
            <a:ext cx="2400300" cy="800100"/>
          </a:xfrm>
          <a:prstGeom prst="wedgeRoundRectCallout">
            <a:avLst>
              <a:gd name="adj1" fmla="val 29167"/>
              <a:gd name="adj2" fmla="val -68452"/>
              <a:gd name="adj3" fmla="val 16667"/>
            </a:avLst>
          </a:prstGeom>
          <a:gradFill flip="none" rotWithShape="1">
            <a:gsLst>
              <a:gs pos="0">
                <a:schemeClr val="accent4">
                  <a:lumMod val="67000"/>
                </a:schemeClr>
              </a:gs>
              <a:gs pos="48000">
                <a:schemeClr val="accent4">
                  <a:lumMod val="97000"/>
                  <a:lumOff val="3000"/>
                </a:schemeClr>
              </a:gs>
              <a:gs pos="100000">
                <a:schemeClr val="accent4">
                  <a:lumMod val="60000"/>
                  <a:lumOff val="40000"/>
                </a:schemeClr>
              </a:gs>
            </a:gsLst>
            <a:lin ang="16200000" scaled="1"/>
            <a:tileRect/>
          </a:gradFill>
          <a:ln>
            <a:noFill/>
          </a:ln>
        </p:spPr>
        <p:style>
          <a:lnRef idx="0">
            <a:scrgbClr r="0" g="0" b="0"/>
          </a:lnRef>
          <a:fillRef idx="0">
            <a:scrgbClr r="0" g="0" b="0"/>
          </a:fillRef>
          <a:effectRef idx="0">
            <a:scrgbClr r="0" g="0" b="0"/>
          </a:effectRef>
          <a:fontRef idx="minor">
            <a:schemeClr val="lt1"/>
          </a:fontRef>
        </p:style>
        <p:txBody>
          <a:bodyPr rtlCol="0" anchor="ctr"/>
          <a:lstStyle/>
          <a:p>
            <a:pPr algn="ctr"/>
            <a:r>
              <a:rPr lang="en-GB" sz="1400" dirty="0">
                <a:solidFill>
                  <a:schemeClr val="bg1"/>
                </a:solidFill>
              </a:rPr>
              <a:t>Reducing water usage</a:t>
            </a:r>
          </a:p>
        </p:txBody>
      </p:sp>
      <p:sp>
        <p:nvSpPr>
          <p:cNvPr id="21" name="Oval 20">
            <a:extLst>
              <a:ext uri="{FF2B5EF4-FFF2-40B4-BE49-F238E27FC236}">
                <a16:creationId xmlns:a16="http://schemas.microsoft.com/office/drawing/2014/main" id="{AE452B63-E3A3-4633-81C2-A6056F3D6932}"/>
              </a:ext>
            </a:extLst>
          </p:cNvPr>
          <p:cNvSpPr/>
          <p:nvPr/>
        </p:nvSpPr>
        <p:spPr>
          <a:xfrm>
            <a:off x="5471537" y="1898575"/>
            <a:ext cx="323850" cy="276999"/>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20" name="Speech Bubble: Rectangle with Corners Rounded 19">
            <a:extLst>
              <a:ext uri="{FF2B5EF4-FFF2-40B4-BE49-F238E27FC236}">
                <a16:creationId xmlns:a16="http://schemas.microsoft.com/office/drawing/2014/main" id="{ADD002E9-D2F5-423E-8A0C-4B67A8ED8CC6}"/>
              </a:ext>
            </a:extLst>
          </p:cNvPr>
          <p:cNvSpPr/>
          <p:nvPr/>
        </p:nvSpPr>
        <p:spPr>
          <a:xfrm>
            <a:off x="4195187" y="2194033"/>
            <a:ext cx="2400300" cy="800100"/>
          </a:xfrm>
          <a:prstGeom prst="wedgeRoundRectCallout">
            <a:avLst>
              <a:gd name="adj1" fmla="val 6945"/>
              <a:gd name="adj2" fmla="val -70833"/>
              <a:gd name="adj3" fmla="val 16667"/>
            </a:avLst>
          </a:prstGeom>
          <a:gradFill flip="none" rotWithShape="1">
            <a:gsLst>
              <a:gs pos="0">
                <a:schemeClr val="accent4">
                  <a:lumMod val="67000"/>
                </a:schemeClr>
              </a:gs>
              <a:gs pos="48000">
                <a:schemeClr val="accent4">
                  <a:lumMod val="97000"/>
                  <a:lumOff val="3000"/>
                </a:schemeClr>
              </a:gs>
              <a:gs pos="100000">
                <a:schemeClr val="accent4">
                  <a:lumMod val="60000"/>
                  <a:lumOff val="40000"/>
                </a:schemeClr>
              </a:gs>
            </a:gsLst>
            <a:lin ang="16200000" scaled="1"/>
            <a:tileRect/>
          </a:gradFill>
          <a:ln>
            <a:noFill/>
          </a:ln>
        </p:spPr>
        <p:style>
          <a:lnRef idx="0">
            <a:scrgbClr r="0" g="0" b="0"/>
          </a:lnRef>
          <a:fillRef idx="0">
            <a:scrgbClr r="0" g="0" b="0"/>
          </a:fillRef>
          <a:effectRef idx="0">
            <a:scrgbClr r="0" g="0" b="0"/>
          </a:effectRef>
          <a:fontRef idx="minor">
            <a:schemeClr val="lt1"/>
          </a:fontRef>
        </p:style>
        <p:txBody>
          <a:bodyPr rtlCol="0" anchor="ctr"/>
          <a:lstStyle/>
          <a:p>
            <a:pPr algn="ctr"/>
            <a:r>
              <a:rPr lang="en-GB" sz="1400" dirty="0">
                <a:solidFill>
                  <a:schemeClr val="bg1"/>
                </a:solidFill>
              </a:rPr>
              <a:t>Reducing personal impact on the environment</a:t>
            </a:r>
          </a:p>
        </p:txBody>
      </p:sp>
      <p:sp>
        <p:nvSpPr>
          <p:cNvPr id="22" name="Oval 21">
            <a:extLst>
              <a:ext uri="{FF2B5EF4-FFF2-40B4-BE49-F238E27FC236}">
                <a16:creationId xmlns:a16="http://schemas.microsoft.com/office/drawing/2014/main" id="{8D4F665D-9A33-4496-A1F8-5642490FF7BC}"/>
              </a:ext>
            </a:extLst>
          </p:cNvPr>
          <p:cNvSpPr/>
          <p:nvPr/>
        </p:nvSpPr>
        <p:spPr>
          <a:xfrm>
            <a:off x="2327910" y="2333442"/>
            <a:ext cx="323850" cy="276999"/>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23" name="Speech Bubble: Rectangle with Corners Rounded 22">
            <a:extLst>
              <a:ext uri="{FF2B5EF4-FFF2-40B4-BE49-F238E27FC236}">
                <a16:creationId xmlns:a16="http://schemas.microsoft.com/office/drawing/2014/main" id="{4369975C-9455-4261-96C2-01CFE54AEF6B}"/>
              </a:ext>
            </a:extLst>
          </p:cNvPr>
          <p:cNvSpPr/>
          <p:nvPr/>
        </p:nvSpPr>
        <p:spPr>
          <a:xfrm>
            <a:off x="1051560" y="2628900"/>
            <a:ext cx="2400300" cy="800100"/>
          </a:xfrm>
          <a:prstGeom prst="wedgeRoundRectCallout">
            <a:avLst>
              <a:gd name="adj1" fmla="val 6945"/>
              <a:gd name="adj2" fmla="val -70833"/>
              <a:gd name="adj3" fmla="val 16667"/>
            </a:avLst>
          </a:prstGeom>
          <a:gradFill flip="none" rotWithShape="1">
            <a:gsLst>
              <a:gs pos="0">
                <a:schemeClr val="accent4">
                  <a:lumMod val="67000"/>
                </a:schemeClr>
              </a:gs>
              <a:gs pos="48000">
                <a:schemeClr val="accent4">
                  <a:lumMod val="97000"/>
                  <a:lumOff val="3000"/>
                </a:schemeClr>
              </a:gs>
              <a:gs pos="100000">
                <a:schemeClr val="accent4">
                  <a:lumMod val="60000"/>
                  <a:lumOff val="40000"/>
                </a:schemeClr>
              </a:gs>
            </a:gsLst>
            <a:lin ang="16200000" scaled="1"/>
            <a:tileRect/>
          </a:gradFill>
          <a:ln>
            <a:noFill/>
          </a:ln>
        </p:spPr>
        <p:style>
          <a:lnRef idx="0">
            <a:scrgbClr r="0" g="0" b="0"/>
          </a:lnRef>
          <a:fillRef idx="0">
            <a:scrgbClr r="0" g="0" b="0"/>
          </a:fillRef>
          <a:effectRef idx="0">
            <a:scrgbClr r="0" g="0" b="0"/>
          </a:effectRef>
          <a:fontRef idx="minor">
            <a:schemeClr val="lt1"/>
          </a:fontRef>
        </p:style>
        <p:txBody>
          <a:bodyPr rtlCol="0" anchor="ctr"/>
          <a:lstStyle/>
          <a:p>
            <a:pPr algn="ctr"/>
            <a:r>
              <a:rPr lang="en-GB" sz="1400" dirty="0">
                <a:solidFill>
                  <a:schemeClr val="bg1"/>
                </a:solidFill>
              </a:rPr>
              <a:t>New ways to maintain the planet</a:t>
            </a:r>
          </a:p>
        </p:txBody>
      </p:sp>
      <p:sp>
        <p:nvSpPr>
          <p:cNvPr id="25" name="Oval 24">
            <a:extLst>
              <a:ext uri="{FF2B5EF4-FFF2-40B4-BE49-F238E27FC236}">
                <a16:creationId xmlns:a16="http://schemas.microsoft.com/office/drawing/2014/main" id="{721078B5-049F-4E90-B6F4-39A642F62DC5}"/>
              </a:ext>
            </a:extLst>
          </p:cNvPr>
          <p:cNvSpPr/>
          <p:nvPr/>
        </p:nvSpPr>
        <p:spPr>
          <a:xfrm>
            <a:off x="3600039" y="4833090"/>
            <a:ext cx="323850" cy="276999"/>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24" name="Speech Bubble: Rectangle with Corners Rounded 23">
            <a:extLst>
              <a:ext uri="{FF2B5EF4-FFF2-40B4-BE49-F238E27FC236}">
                <a16:creationId xmlns:a16="http://schemas.microsoft.com/office/drawing/2014/main" id="{8DE1B61F-1B63-4AB1-9561-3FAE96E32F61}"/>
              </a:ext>
            </a:extLst>
          </p:cNvPr>
          <p:cNvSpPr/>
          <p:nvPr/>
        </p:nvSpPr>
        <p:spPr>
          <a:xfrm>
            <a:off x="1794887" y="5136744"/>
            <a:ext cx="2400300" cy="800100"/>
          </a:xfrm>
          <a:prstGeom prst="wedgeRoundRectCallout">
            <a:avLst>
              <a:gd name="adj1" fmla="val 32342"/>
              <a:gd name="adj2" fmla="val -63690"/>
              <a:gd name="adj3" fmla="val 16667"/>
            </a:avLst>
          </a:prstGeom>
          <a:gradFill flip="none" rotWithShape="1">
            <a:gsLst>
              <a:gs pos="0">
                <a:schemeClr val="accent4">
                  <a:lumMod val="67000"/>
                </a:schemeClr>
              </a:gs>
              <a:gs pos="48000">
                <a:schemeClr val="accent4">
                  <a:lumMod val="97000"/>
                  <a:lumOff val="3000"/>
                </a:schemeClr>
              </a:gs>
              <a:gs pos="100000">
                <a:schemeClr val="accent4">
                  <a:lumMod val="60000"/>
                  <a:lumOff val="40000"/>
                </a:schemeClr>
              </a:gs>
            </a:gsLst>
            <a:lin ang="16200000" scaled="1"/>
            <a:tileRect/>
          </a:gradFill>
          <a:ln>
            <a:noFill/>
          </a:ln>
        </p:spPr>
        <p:style>
          <a:lnRef idx="0">
            <a:scrgbClr r="0" g="0" b="0"/>
          </a:lnRef>
          <a:fillRef idx="0">
            <a:scrgbClr r="0" g="0" b="0"/>
          </a:fillRef>
          <a:effectRef idx="0">
            <a:scrgbClr r="0" g="0" b="0"/>
          </a:effectRef>
          <a:fontRef idx="minor">
            <a:schemeClr val="lt1"/>
          </a:fontRef>
        </p:style>
        <p:txBody>
          <a:bodyPr rtlCol="0" anchor="ctr"/>
          <a:lstStyle/>
          <a:p>
            <a:pPr algn="ctr"/>
            <a:r>
              <a:rPr lang="en-GB" sz="1400" dirty="0">
                <a:solidFill>
                  <a:schemeClr val="bg1"/>
                </a:solidFill>
              </a:rPr>
              <a:t>Preventing deforestation</a:t>
            </a:r>
          </a:p>
        </p:txBody>
      </p:sp>
    </p:spTree>
    <p:extLst>
      <p:ext uri="{BB962C8B-B14F-4D97-AF65-F5344CB8AC3E}">
        <p14:creationId xmlns:p14="http://schemas.microsoft.com/office/powerpoint/2010/main" val="743385917"/>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22"/>
                                        </p:tgtEl>
                                        <p:attrNameLst>
                                          <p:attrName>style.visibility</p:attrName>
                                        </p:attrNameLst>
                                      </p:cBhvr>
                                      <p:to>
                                        <p:strVal val="visible"/>
                                      </p:to>
                                    </p:set>
                                    <p:anim calcmode="lin" valueType="num">
                                      <p:cBhvr additive="base">
                                        <p:cTn id="7" dur="500" fill="hold"/>
                                        <p:tgtEl>
                                          <p:spTgt spid="22"/>
                                        </p:tgtEl>
                                        <p:attrNameLst>
                                          <p:attrName>ppt_x</p:attrName>
                                        </p:attrNameLst>
                                      </p:cBhvr>
                                      <p:tavLst>
                                        <p:tav tm="0">
                                          <p:val>
                                            <p:strVal val="#ppt_x"/>
                                          </p:val>
                                        </p:tav>
                                        <p:tav tm="100000">
                                          <p:val>
                                            <p:strVal val="#ppt_x"/>
                                          </p:val>
                                        </p:tav>
                                      </p:tavLst>
                                    </p:anim>
                                    <p:anim calcmode="lin" valueType="num">
                                      <p:cBhvr additive="base">
                                        <p:cTn id="8" dur="500" fill="hold"/>
                                        <p:tgtEl>
                                          <p:spTgt spid="22"/>
                                        </p:tgtEl>
                                        <p:attrNameLst>
                                          <p:attrName>ppt_y</p:attrName>
                                        </p:attrNameLst>
                                      </p:cBhvr>
                                      <p:tavLst>
                                        <p:tav tm="0">
                                          <p:val>
                                            <p:strVal val="1+#ppt_h/2"/>
                                          </p:val>
                                        </p:tav>
                                        <p:tav tm="100000">
                                          <p:val>
                                            <p:strVal val="#ppt_y"/>
                                          </p:val>
                                        </p:tav>
                                      </p:tavLst>
                                    </p:anim>
                                  </p:childTnLst>
                                </p:cTn>
                              </p:par>
                              <p:par>
                                <p:cTn id="9" presetID="2" presetClass="entr" presetSubtype="4" fill="hold" grpId="0" nodeType="withEffect">
                                  <p:stCondLst>
                                    <p:cond delay="0"/>
                                  </p:stCondLst>
                                  <p:childTnLst>
                                    <p:set>
                                      <p:cBhvr>
                                        <p:cTn id="10" dur="1" fill="hold">
                                          <p:stCondLst>
                                            <p:cond delay="0"/>
                                          </p:stCondLst>
                                        </p:cTn>
                                        <p:tgtEl>
                                          <p:spTgt spid="23"/>
                                        </p:tgtEl>
                                        <p:attrNameLst>
                                          <p:attrName>style.visibility</p:attrName>
                                        </p:attrNameLst>
                                      </p:cBhvr>
                                      <p:to>
                                        <p:strVal val="visible"/>
                                      </p:to>
                                    </p:set>
                                    <p:anim calcmode="lin" valueType="num">
                                      <p:cBhvr additive="base">
                                        <p:cTn id="11" dur="500" fill="hold"/>
                                        <p:tgtEl>
                                          <p:spTgt spid="23"/>
                                        </p:tgtEl>
                                        <p:attrNameLst>
                                          <p:attrName>ppt_x</p:attrName>
                                        </p:attrNameLst>
                                      </p:cBhvr>
                                      <p:tavLst>
                                        <p:tav tm="0">
                                          <p:val>
                                            <p:strVal val="#ppt_x"/>
                                          </p:val>
                                        </p:tav>
                                        <p:tav tm="100000">
                                          <p:val>
                                            <p:strVal val="#ppt_x"/>
                                          </p:val>
                                        </p:tav>
                                      </p:tavLst>
                                    </p:anim>
                                    <p:anim calcmode="lin" valueType="num">
                                      <p:cBhvr additive="base">
                                        <p:cTn id="12" dur="500" fill="hold"/>
                                        <p:tgtEl>
                                          <p:spTgt spid="23"/>
                                        </p:tgtEl>
                                        <p:attrNameLst>
                                          <p:attrName>ppt_y</p:attrName>
                                        </p:attrNameLst>
                                      </p:cBhvr>
                                      <p:tavLst>
                                        <p:tav tm="0">
                                          <p:val>
                                            <p:strVal val="1+#ppt_h/2"/>
                                          </p:val>
                                        </p:tav>
                                        <p:tav tm="100000">
                                          <p:val>
                                            <p:strVal val="#ppt_y"/>
                                          </p:val>
                                        </p:tav>
                                      </p:tavLst>
                                    </p:anim>
                                  </p:childTnLst>
                                </p:cTn>
                              </p:par>
                              <p:par>
                                <p:cTn id="13" presetID="2" presetClass="entr" presetSubtype="4" fill="hold" grpId="0" nodeType="withEffect">
                                  <p:stCondLst>
                                    <p:cond delay="0"/>
                                  </p:stCondLst>
                                  <p:childTnLst>
                                    <p:set>
                                      <p:cBhvr>
                                        <p:cTn id="14" dur="1" fill="hold">
                                          <p:stCondLst>
                                            <p:cond delay="0"/>
                                          </p:stCondLst>
                                        </p:cTn>
                                        <p:tgtEl>
                                          <p:spTgt spid="25"/>
                                        </p:tgtEl>
                                        <p:attrNameLst>
                                          <p:attrName>style.visibility</p:attrName>
                                        </p:attrNameLst>
                                      </p:cBhvr>
                                      <p:to>
                                        <p:strVal val="visible"/>
                                      </p:to>
                                    </p:set>
                                    <p:anim calcmode="lin" valueType="num">
                                      <p:cBhvr additive="base">
                                        <p:cTn id="15" dur="500" fill="hold"/>
                                        <p:tgtEl>
                                          <p:spTgt spid="25"/>
                                        </p:tgtEl>
                                        <p:attrNameLst>
                                          <p:attrName>ppt_x</p:attrName>
                                        </p:attrNameLst>
                                      </p:cBhvr>
                                      <p:tavLst>
                                        <p:tav tm="0">
                                          <p:val>
                                            <p:strVal val="#ppt_x"/>
                                          </p:val>
                                        </p:tav>
                                        <p:tav tm="100000">
                                          <p:val>
                                            <p:strVal val="#ppt_x"/>
                                          </p:val>
                                        </p:tav>
                                      </p:tavLst>
                                    </p:anim>
                                    <p:anim calcmode="lin" valueType="num">
                                      <p:cBhvr additive="base">
                                        <p:cTn id="16" dur="500" fill="hold"/>
                                        <p:tgtEl>
                                          <p:spTgt spid="25"/>
                                        </p:tgtEl>
                                        <p:attrNameLst>
                                          <p:attrName>ppt_y</p:attrName>
                                        </p:attrNameLst>
                                      </p:cBhvr>
                                      <p:tavLst>
                                        <p:tav tm="0">
                                          <p:val>
                                            <p:strVal val="1+#ppt_h/2"/>
                                          </p:val>
                                        </p:tav>
                                        <p:tav tm="100000">
                                          <p:val>
                                            <p:strVal val="#ppt_y"/>
                                          </p:val>
                                        </p:tav>
                                      </p:tavLst>
                                    </p:anim>
                                  </p:childTnLst>
                                </p:cTn>
                              </p:par>
                              <p:par>
                                <p:cTn id="17" presetID="2" presetClass="entr" presetSubtype="4" fill="hold" grpId="0" nodeType="withEffect">
                                  <p:stCondLst>
                                    <p:cond delay="0"/>
                                  </p:stCondLst>
                                  <p:childTnLst>
                                    <p:set>
                                      <p:cBhvr>
                                        <p:cTn id="18" dur="1" fill="hold">
                                          <p:stCondLst>
                                            <p:cond delay="0"/>
                                          </p:stCondLst>
                                        </p:cTn>
                                        <p:tgtEl>
                                          <p:spTgt spid="24"/>
                                        </p:tgtEl>
                                        <p:attrNameLst>
                                          <p:attrName>style.visibility</p:attrName>
                                        </p:attrNameLst>
                                      </p:cBhvr>
                                      <p:to>
                                        <p:strVal val="visible"/>
                                      </p:to>
                                    </p:set>
                                    <p:anim calcmode="lin" valueType="num">
                                      <p:cBhvr additive="base">
                                        <p:cTn id="19" dur="500" fill="hold"/>
                                        <p:tgtEl>
                                          <p:spTgt spid="24"/>
                                        </p:tgtEl>
                                        <p:attrNameLst>
                                          <p:attrName>ppt_x</p:attrName>
                                        </p:attrNameLst>
                                      </p:cBhvr>
                                      <p:tavLst>
                                        <p:tav tm="0">
                                          <p:val>
                                            <p:strVal val="#ppt_x"/>
                                          </p:val>
                                        </p:tav>
                                        <p:tav tm="100000">
                                          <p:val>
                                            <p:strVal val="#ppt_x"/>
                                          </p:val>
                                        </p:tav>
                                      </p:tavLst>
                                    </p:anim>
                                    <p:anim calcmode="lin" valueType="num">
                                      <p:cBhvr additive="base">
                                        <p:cTn id="20" dur="500" fill="hold"/>
                                        <p:tgtEl>
                                          <p:spTgt spid="24"/>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grpId="0" nodeType="clickEffect">
                                  <p:stCondLst>
                                    <p:cond delay="0"/>
                                  </p:stCondLst>
                                  <p:childTnLst>
                                    <p:set>
                                      <p:cBhvr>
                                        <p:cTn id="24" dur="1" fill="hold">
                                          <p:stCondLst>
                                            <p:cond delay="0"/>
                                          </p:stCondLst>
                                        </p:cTn>
                                        <p:tgtEl>
                                          <p:spTgt spid="21"/>
                                        </p:tgtEl>
                                        <p:attrNameLst>
                                          <p:attrName>style.visibility</p:attrName>
                                        </p:attrNameLst>
                                      </p:cBhvr>
                                      <p:to>
                                        <p:strVal val="visible"/>
                                      </p:to>
                                    </p:set>
                                    <p:anim calcmode="lin" valueType="num">
                                      <p:cBhvr additive="base">
                                        <p:cTn id="25" dur="500" fill="hold"/>
                                        <p:tgtEl>
                                          <p:spTgt spid="21"/>
                                        </p:tgtEl>
                                        <p:attrNameLst>
                                          <p:attrName>ppt_x</p:attrName>
                                        </p:attrNameLst>
                                      </p:cBhvr>
                                      <p:tavLst>
                                        <p:tav tm="0">
                                          <p:val>
                                            <p:strVal val="#ppt_x"/>
                                          </p:val>
                                        </p:tav>
                                        <p:tav tm="100000">
                                          <p:val>
                                            <p:strVal val="#ppt_x"/>
                                          </p:val>
                                        </p:tav>
                                      </p:tavLst>
                                    </p:anim>
                                    <p:anim calcmode="lin" valueType="num">
                                      <p:cBhvr additive="base">
                                        <p:cTn id="26" dur="500" fill="hold"/>
                                        <p:tgtEl>
                                          <p:spTgt spid="21"/>
                                        </p:tgtEl>
                                        <p:attrNameLst>
                                          <p:attrName>ppt_y</p:attrName>
                                        </p:attrNameLst>
                                      </p:cBhvr>
                                      <p:tavLst>
                                        <p:tav tm="0">
                                          <p:val>
                                            <p:strVal val="1+#ppt_h/2"/>
                                          </p:val>
                                        </p:tav>
                                        <p:tav tm="100000">
                                          <p:val>
                                            <p:strVal val="#ppt_y"/>
                                          </p:val>
                                        </p:tav>
                                      </p:tavLst>
                                    </p:anim>
                                  </p:childTnLst>
                                </p:cTn>
                              </p:par>
                              <p:par>
                                <p:cTn id="27" presetID="2" presetClass="entr" presetSubtype="4" fill="hold" grpId="0" nodeType="withEffect">
                                  <p:stCondLst>
                                    <p:cond delay="0"/>
                                  </p:stCondLst>
                                  <p:childTnLst>
                                    <p:set>
                                      <p:cBhvr>
                                        <p:cTn id="28" dur="1" fill="hold">
                                          <p:stCondLst>
                                            <p:cond delay="0"/>
                                          </p:stCondLst>
                                        </p:cTn>
                                        <p:tgtEl>
                                          <p:spTgt spid="20"/>
                                        </p:tgtEl>
                                        <p:attrNameLst>
                                          <p:attrName>style.visibility</p:attrName>
                                        </p:attrNameLst>
                                      </p:cBhvr>
                                      <p:to>
                                        <p:strVal val="visible"/>
                                      </p:to>
                                    </p:set>
                                    <p:anim calcmode="lin" valueType="num">
                                      <p:cBhvr additive="base">
                                        <p:cTn id="29" dur="500" fill="hold"/>
                                        <p:tgtEl>
                                          <p:spTgt spid="20"/>
                                        </p:tgtEl>
                                        <p:attrNameLst>
                                          <p:attrName>ppt_x</p:attrName>
                                        </p:attrNameLst>
                                      </p:cBhvr>
                                      <p:tavLst>
                                        <p:tav tm="0">
                                          <p:val>
                                            <p:strVal val="#ppt_x"/>
                                          </p:val>
                                        </p:tav>
                                        <p:tav tm="100000">
                                          <p:val>
                                            <p:strVal val="#ppt_x"/>
                                          </p:val>
                                        </p:tav>
                                      </p:tavLst>
                                    </p:anim>
                                    <p:anim calcmode="lin" valueType="num">
                                      <p:cBhvr additive="base">
                                        <p:cTn id="30" dur="500" fill="hold"/>
                                        <p:tgtEl>
                                          <p:spTgt spid="20"/>
                                        </p:tgtEl>
                                        <p:attrNameLst>
                                          <p:attrName>ppt_y</p:attrName>
                                        </p:attrNameLst>
                                      </p:cBhvr>
                                      <p:tavLst>
                                        <p:tav tm="0">
                                          <p:val>
                                            <p:strVal val="1+#ppt_h/2"/>
                                          </p:val>
                                        </p:tav>
                                        <p:tav tm="100000">
                                          <p:val>
                                            <p:strVal val="#ppt_y"/>
                                          </p:val>
                                        </p:tav>
                                      </p:tavLst>
                                    </p:anim>
                                  </p:childTnLst>
                                </p:cTn>
                              </p:par>
                              <p:par>
                                <p:cTn id="31" presetID="2" presetClass="entr" presetSubtype="4" fill="hold" grpId="0" nodeType="withEffect">
                                  <p:stCondLst>
                                    <p:cond delay="0"/>
                                  </p:stCondLst>
                                  <p:childTnLst>
                                    <p:set>
                                      <p:cBhvr>
                                        <p:cTn id="32" dur="1" fill="hold">
                                          <p:stCondLst>
                                            <p:cond delay="0"/>
                                          </p:stCondLst>
                                        </p:cTn>
                                        <p:tgtEl>
                                          <p:spTgt spid="18"/>
                                        </p:tgtEl>
                                        <p:attrNameLst>
                                          <p:attrName>style.visibility</p:attrName>
                                        </p:attrNameLst>
                                      </p:cBhvr>
                                      <p:to>
                                        <p:strVal val="visible"/>
                                      </p:to>
                                    </p:set>
                                    <p:anim calcmode="lin" valueType="num">
                                      <p:cBhvr additive="base">
                                        <p:cTn id="33" dur="500" fill="hold"/>
                                        <p:tgtEl>
                                          <p:spTgt spid="18"/>
                                        </p:tgtEl>
                                        <p:attrNameLst>
                                          <p:attrName>ppt_x</p:attrName>
                                        </p:attrNameLst>
                                      </p:cBhvr>
                                      <p:tavLst>
                                        <p:tav tm="0">
                                          <p:val>
                                            <p:strVal val="#ppt_x"/>
                                          </p:val>
                                        </p:tav>
                                        <p:tav tm="100000">
                                          <p:val>
                                            <p:strVal val="#ppt_x"/>
                                          </p:val>
                                        </p:tav>
                                      </p:tavLst>
                                    </p:anim>
                                    <p:anim calcmode="lin" valueType="num">
                                      <p:cBhvr additive="base">
                                        <p:cTn id="34" dur="500" fill="hold"/>
                                        <p:tgtEl>
                                          <p:spTgt spid="18"/>
                                        </p:tgtEl>
                                        <p:attrNameLst>
                                          <p:attrName>ppt_y</p:attrName>
                                        </p:attrNameLst>
                                      </p:cBhvr>
                                      <p:tavLst>
                                        <p:tav tm="0">
                                          <p:val>
                                            <p:strVal val="1+#ppt_h/2"/>
                                          </p:val>
                                        </p:tav>
                                        <p:tav tm="100000">
                                          <p:val>
                                            <p:strVal val="#ppt_y"/>
                                          </p:val>
                                        </p:tav>
                                      </p:tavLst>
                                    </p:anim>
                                  </p:childTnLst>
                                </p:cTn>
                              </p:par>
                              <p:par>
                                <p:cTn id="35" presetID="2" presetClass="entr" presetSubtype="4" fill="hold" grpId="0" nodeType="withEffect">
                                  <p:stCondLst>
                                    <p:cond delay="0"/>
                                  </p:stCondLst>
                                  <p:childTnLst>
                                    <p:set>
                                      <p:cBhvr>
                                        <p:cTn id="36" dur="1" fill="hold">
                                          <p:stCondLst>
                                            <p:cond delay="0"/>
                                          </p:stCondLst>
                                        </p:cTn>
                                        <p:tgtEl>
                                          <p:spTgt spid="19"/>
                                        </p:tgtEl>
                                        <p:attrNameLst>
                                          <p:attrName>style.visibility</p:attrName>
                                        </p:attrNameLst>
                                      </p:cBhvr>
                                      <p:to>
                                        <p:strVal val="visible"/>
                                      </p:to>
                                    </p:set>
                                    <p:anim calcmode="lin" valueType="num">
                                      <p:cBhvr additive="base">
                                        <p:cTn id="37" dur="500" fill="hold"/>
                                        <p:tgtEl>
                                          <p:spTgt spid="19"/>
                                        </p:tgtEl>
                                        <p:attrNameLst>
                                          <p:attrName>ppt_x</p:attrName>
                                        </p:attrNameLst>
                                      </p:cBhvr>
                                      <p:tavLst>
                                        <p:tav tm="0">
                                          <p:val>
                                            <p:strVal val="#ppt_x"/>
                                          </p:val>
                                        </p:tav>
                                        <p:tav tm="100000">
                                          <p:val>
                                            <p:strVal val="#ppt_x"/>
                                          </p:val>
                                        </p:tav>
                                      </p:tavLst>
                                    </p:anim>
                                    <p:anim calcmode="lin" valueType="num">
                                      <p:cBhvr additive="base">
                                        <p:cTn id="38" dur="500" fill="hold"/>
                                        <p:tgtEl>
                                          <p:spTgt spid="19"/>
                                        </p:tgtEl>
                                        <p:attrNameLst>
                                          <p:attrName>ppt_y</p:attrName>
                                        </p:attrNameLst>
                                      </p:cBhvr>
                                      <p:tavLst>
                                        <p:tav tm="0">
                                          <p:val>
                                            <p:strVal val="1+#ppt_h/2"/>
                                          </p:val>
                                        </p:tav>
                                        <p:tav tm="100000">
                                          <p:val>
                                            <p:strVal val="#ppt_y"/>
                                          </p:val>
                                        </p:tav>
                                      </p:tavLst>
                                    </p:anim>
                                  </p:childTnLst>
                                </p:cTn>
                              </p:par>
                            </p:childTnLst>
                          </p:cTn>
                        </p:par>
                      </p:childTnLst>
                    </p:cTn>
                  </p:par>
                  <p:par>
                    <p:cTn id="39" fill="hold">
                      <p:stCondLst>
                        <p:cond delay="indefinite"/>
                      </p:stCondLst>
                      <p:childTnLst>
                        <p:par>
                          <p:cTn id="40" fill="hold">
                            <p:stCondLst>
                              <p:cond delay="0"/>
                            </p:stCondLst>
                            <p:childTnLst>
                              <p:par>
                                <p:cTn id="41" presetID="2" presetClass="entr" presetSubtype="4" fill="hold" grpId="0" nodeType="clickEffect">
                                  <p:stCondLst>
                                    <p:cond delay="0"/>
                                  </p:stCondLst>
                                  <p:childTnLst>
                                    <p:set>
                                      <p:cBhvr>
                                        <p:cTn id="42" dur="1" fill="hold">
                                          <p:stCondLst>
                                            <p:cond delay="0"/>
                                          </p:stCondLst>
                                        </p:cTn>
                                        <p:tgtEl>
                                          <p:spTgt spid="14"/>
                                        </p:tgtEl>
                                        <p:attrNameLst>
                                          <p:attrName>style.visibility</p:attrName>
                                        </p:attrNameLst>
                                      </p:cBhvr>
                                      <p:to>
                                        <p:strVal val="visible"/>
                                      </p:to>
                                    </p:set>
                                    <p:anim calcmode="lin" valueType="num">
                                      <p:cBhvr additive="base">
                                        <p:cTn id="43" dur="500" fill="hold"/>
                                        <p:tgtEl>
                                          <p:spTgt spid="14"/>
                                        </p:tgtEl>
                                        <p:attrNameLst>
                                          <p:attrName>ppt_x</p:attrName>
                                        </p:attrNameLst>
                                      </p:cBhvr>
                                      <p:tavLst>
                                        <p:tav tm="0">
                                          <p:val>
                                            <p:strVal val="#ppt_x"/>
                                          </p:val>
                                        </p:tav>
                                        <p:tav tm="100000">
                                          <p:val>
                                            <p:strVal val="#ppt_x"/>
                                          </p:val>
                                        </p:tav>
                                      </p:tavLst>
                                    </p:anim>
                                    <p:anim calcmode="lin" valueType="num">
                                      <p:cBhvr additive="base">
                                        <p:cTn id="44" dur="500" fill="hold"/>
                                        <p:tgtEl>
                                          <p:spTgt spid="14"/>
                                        </p:tgtEl>
                                        <p:attrNameLst>
                                          <p:attrName>ppt_y</p:attrName>
                                        </p:attrNameLst>
                                      </p:cBhvr>
                                      <p:tavLst>
                                        <p:tav tm="0">
                                          <p:val>
                                            <p:strVal val="1+#ppt_h/2"/>
                                          </p:val>
                                        </p:tav>
                                        <p:tav tm="100000">
                                          <p:val>
                                            <p:strVal val="#ppt_y"/>
                                          </p:val>
                                        </p:tav>
                                      </p:tavLst>
                                    </p:anim>
                                  </p:childTnLst>
                                </p:cTn>
                              </p:par>
                              <p:par>
                                <p:cTn id="45" presetID="2" presetClass="entr" presetSubtype="4" fill="hold" grpId="0" nodeType="withEffect">
                                  <p:stCondLst>
                                    <p:cond delay="0"/>
                                  </p:stCondLst>
                                  <p:childTnLst>
                                    <p:set>
                                      <p:cBhvr>
                                        <p:cTn id="46" dur="1" fill="hold">
                                          <p:stCondLst>
                                            <p:cond delay="0"/>
                                          </p:stCondLst>
                                        </p:cTn>
                                        <p:tgtEl>
                                          <p:spTgt spid="13"/>
                                        </p:tgtEl>
                                        <p:attrNameLst>
                                          <p:attrName>style.visibility</p:attrName>
                                        </p:attrNameLst>
                                      </p:cBhvr>
                                      <p:to>
                                        <p:strVal val="visible"/>
                                      </p:to>
                                    </p:set>
                                    <p:anim calcmode="lin" valueType="num">
                                      <p:cBhvr additive="base">
                                        <p:cTn id="47" dur="500" fill="hold"/>
                                        <p:tgtEl>
                                          <p:spTgt spid="13"/>
                                        </p:tgtEl>
                                        <p:attrNameLst>
                                          <p:attrName>ppt_x</p:attrName>
                                        </p:attrNameLst>
                                      </p:cBhvr>
                                      <p:tavLst>
                                        <p:tav tm="0">
                                          <p:val>
                                            <p:strVal val="#ppt_x"/>
                                          </p:val>
                                        </p:tav>
                                        <p:tav tm="100000">
                                          <p:val>
                                            <p:strVal val="#ppt_x"/>
                                          </p:val>
                                        </p:tav>
                                      </p:tavLst>
                                    </p:anim>
                                    <p:anim calcmode="lin" valueType="num">
                                      <p:cBhvr additive="base">
                                        <p:cTn id="48" dur="500" fill="hold"/>
                                        <p:tgtEl>
                                          <p:spTgt spid="13"/>
                                        </p:tgtEl>
                                        <p:attrNameLst>
                                          <p:attrName>ppt_y</p:attrName>
                                        </p:attrNameLst>
                                      </p:cBhvr>
                                      <p:tavLst>
                                        <p:tav tm="0">
                                          <p:val>
                                            <p:strVal val="1+#ppt_h/2"/>
                                          </p:val>
                                        </p:tav>
                                        <p:tav tm="100000">
                                          <p:val>
                                            <p:strVal val="#ppt_y"/>
                                          </p:val>
                                        </p:tav>
                                      </p:tavLst>
                                    </p:anim>
                                  </p:childTnLst>
                                </p:cTn>
                              </p:par>
                              <p:par>
                                <p:cTn id="49" presetID="2" presetClass="entr" presetSubtype="4" fill="hold" grpId="0" nodeType="withEffect">
                                  <p:stCondLst>
                                    <p:cond delay="0"/>
                                  </p:stCondLst>
                                  <p:childTnLst>
                                    <p:set>
                                      <p:cBhvr>
                                        <p:cTn id="50" dur="1" fill="hold">
                                          <p:stCondLst>
                                            <p:cond delay="0"/>
                                          </p:stCondLst>
                                        </p:cTn>
                                        <p:tgtEl>
                                          <p:spTgt spid="17"/>
                                        </p:tgtEl>
                                        <p:attrNameLst>
                                          <p:attrName>style.visibility</p:attrName>
                                        </p:attrNameLst>
                                      </p:cBhvr>
                                      <p:to>
                                        <p:strVal val="visible"/>
                                      </p:to>
                                    </p:set>
                                    <p:anim calcmode="lin" valueType="num">
                                      <p:cBhvr additive="base">
                                        <p:cTn id="51" dur="500" fill="hold"/>
                                        <p:tgtEl>
                                          <p:spTgt spid="17"/>
                                        </p:tgtEl>
                                        <p:attrNameLst>
                                          <p:attrName>ppt_x</p:attrName>
                                        </p:attrNameLst>
                                      </p:cBhvr>
                                      <p:tavLst>
                                        <p:tav tm="0">
                                          <p:val>
                                            <p:strVal val="#ppt_x"/>
                                          </p:val>
                                        </p:tav>
                                        <p:tav tm="100000">
                                          <p:val>
                                            <p:strVal val="#ppt_x"/>
                                          </p:val>
                                        </p:tav>
                                      </p:tavLst>
                                    </p:anim>
                                    <p:anim calcmode="lin" valueType="num">
                                      <p:cBhvr additive="base">
                                        <p:cTn id="52" dur="500" fill="hold"/>
                                        <p:tgtEl>
                                          <p:spTgt spid="17"/>
                                        </p:tgtEl>
                                        <p:attrNameLst>
                                          <p:attrName>ppt_y</p:attrName>
                                        </p:attrNameLst>
                                      </p:cBhvr>
                                      <p:tavLst>
                                        <p:tav tm="0">
                                          <p:val>
                                            <p:strVal val="1+#ppt_h/2"/>
                                          </p:val>
                                        </p:tav>
                                        <p:tav tm="100000">
                                          <p:val>
                                            <p:strVal val="#ppt_y"/>
                                          </p:val>
                                        </p:tav>
                                      </p:tavLst>
                                    </p:anim>
                                  </p:childTnLst>
                                </p:cTn>
                              </p:par>
                              <p:par>
                                <p:cTn id="53" presetID="2" presetClass="entr" presetSubtype="4" fill="hold" grpId="0" nodeType="withEffect">
                                  <p:stCondLst>
                                    <p:cond delay="0"/>
                                  </p:stCondLst>
                                  <p:childTnLst>
                                    <p:set>
                                      <p:cBhvr>
                                        <p:cTn id="54" dur="1" fill="hold">
                                          <p:stCondLst>
                                            <p:cond delay="0"/>
                                          </p:stCondLst>
                                        </p:cTn>
                                        <p:tgtEl>
                                          <p:spTgt spid="16"/>
                                        </p:tgtEl>
                                        <p:attrNameLst>
                                          <p:attrName>style.visibility</p:attrName>
                                        </p:attrNameLst>
                                      </p:cBhvr>
                                      <p:to>
                                        <p:strVal val="visible"/>
                                      </p:to>
                                    </p:set>
                                    <p:anim calcmode="lin" valueType="num">
                                      <p:cBhvr additive="base">
                                        <p:cTn id="55" dur="500" fill="hold"/>
                                        <p:tgtEl>
                                          <p:spTgt spid="16"/>
                                        </p:tgtEl>
                                        <p:attrNameLst>
                                          <p:attrName>ppt_x</p:attrName>
                                        </p:attrNameLst>
                                      </p:cBhvr>
                                      <p:tavLst>
                                        <p:tav tm="0">
                                          <p:val>
                                            <p:strVal val="#ppt_x"/>
                                          </p:val>
                                        </p:tav>
                                        <p:tav tm="100000">
                                          <p:val>
                                            <p:strVal val="#ppt_x"/>
                                          </p:val>
                                        </p:tav>
                                      </p:tavLst>
                                    </p:anim>
                                    <p:anim calcmode="lin" valueType="num">
                                      <p:cBhvr additive="base">
                                        <p:cTn id="56" dur="500" fill="hold"/>
                                        <p:tgtEl>
                                          <p:spTgt spid="16"/>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4" grpId="0" animBg="1"/>
      <p:bldP spid="17" grpId="0" animBg="1"/>
      <p:bldP spid="13" grpId="0" animBg="1"/>
      <p:bldP spid="16" grpId="0" animBg="1"/>
      <p:bldP spid="18" grpId="0" animBg="1"/>
      <p:bldP spid="19" grpId="0" animBg="1"/>
      <p:bldP spid="21" grpId="0" animBg="1"/>
      <p:bldP spid="20" grpId="0" animBg="1"/>
      <p:bldP spid="22" grpId="0" animBg="1"/>
      <p:bldP spid="23" grpId="0" animBg="1"/>
      <p:bldP spid="25" grpId="0" animBg="1"/>
      <p:bldP spid="24" grpId="0" animBg="1"/>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AE39BCEF-437D-4824-8703-4084F1752EEF}"/>
              </a:ext>
            </a:extLst>
          </p:cNvPr>
          <p:cNvPicPr>
            <a:picLocks noChangeAspect="1"/>
          </p:cNvPicPr>
          <p:nvPr/>
        </p:nvPicPr>
        <p:blipFill rotWithShape="1">
          <a:blip r:embed="rId3">
            <a:extLst>
              <a:ext uri="{28A0092B-C50C-407E-A947-70E740481C1C}">
                <a14:useLocalDpi xmlns:a14="http://schemas.microsoft.com/office/drawing/2010/main" val="0"/>
              </a:ext>
            </a:extLst>
          </a:blip>
          <a:srcRect l="5993" t="13722" r="-940" b="13722"/>
          <a:stretch/>
        </p:blipFill>
        <p:spPr>
          <a:xfrm>
            <a:off x="0" y="0"/>
            <a:ext cx="12313920" cy="6858000"/>
          </a:xfrm>
          <a:prstGeom prst="rect">
            <a:avLst/>
          </a:prstGeom>
        </p:spPr>
      </p:pic>
      <p:sp>
        <p:nvSpPr>
          <p:cNvPr id="3" name="Text Placeholder 2">
            <a:extLst>
              <a:ext uri="{FF2B5EF4-FFF2-40B4-BE49-F238E27FC236}">
                <a16:creationId xmlns:a16="http://schemas.microsoft.com/office/drawing/2014/main" id="{CEB45BFF-B8EA-419A-A171-BBD8501C93EF}"/>
              </a:ext>
            </a:extLst>
          </p:cNvPr>
          <p:cNvSpPr>
            <a:spLocks noGrp="1"/>
          </p:cNvSpPr>
          <p:nvPr>
            <p:ph type="body" sz="quarter" idx="23"/>
          </p:nvPr>
        </p:nvSpPr>
        <p:spPr>
          <a:xfrm>
            <a:off x="664916" y="183941"/>
            <a:ext cx="8975866" cy="800100"/>
          </a:xfrm>
        </p:spPr>
        <p:txBody>
          <a:bodyPr/>
          <a:lstStyle/>
          <a:p>
            <a:pPr algn="l"/>
            <a:r>
              <a:rPr lang="en-GB" b="1" dirty="0"/>
              <a:t>As it does for marketers</a:t>
            </a:r>
          </a:p>
        </p:txBody>
      </p:sp>
      <p:pic>
        <p:nvPicPr>
          <p:cNvPr id="22" name="Picture 21" descr="Logo&#10;&#10;Description automatically generated">
            <a:extLst>
              <a:ext uri="{FF2B5EF4-FFF2-40B4-BE49-F238E27FC236}">
                <a16:creationId xmlns:a16="http://schemas.microsoft.com/office/drawing/2014/main" id="{F55381F0-2FEC-469B-9A6C-C02A42160204}"/>
              </a:ext>
            </a:extLst>
          </p:cNvPr>
          <p:cNvPicPr>
            <a:picLocks noChangeAspect="1"/>
          </p:cNvPicPr>
          <p:nvPr/>
        </p:nvPicPr>
        <p:blipFill rotWithShape="1">
          <a:blip r:embed="rId4" cstate="print">
            <a:extLst>
              <a:ext uri="{28A0092B-C50C-407E-A947-70E740481C1C}">
                <a14:useLocalDpi xmlns:a14="http://schemas.microsoft.com/office/drawing/2010/main" val="0"/>
              </a:ext>
            </a:extLst>
          </a:blip>
          <a:srcRect r="80698"/>
          <a:stretch/>
        </p:blipFill>
        <p:spPr>
          <a:xfrm>
            <a:off x="567259" y="6288664"/>
            <a:ext cx="397941" cy="396470"/>
          </a:xfrm>
          <a:prstGeom prst="rect">
            <a:avLst/>
          </a:prstGeom>
        </p:spPr>
      </p:pic>
      <p:pic>
        <p:nvPicPr>
          <p:cNvPr id="23" name="Picture 22">
            <a:extLst>
              <a:ext uri="{FF2B5EF4-FFF2-40B4-BE49-F238E27FC236}">
                <a16:creationId xmlns:a16="http://schemas.microsoft.com/office/drawing/2014/main" id="{FB7640DE-9A8E-402C-9AF9-7596E8056EEA}"/>
              </a:ext>
            </a:extLst>
          </p:cNvPr>
          <p:cNvPicPr>
            <a:picLocks noChangeAspect="1"/>
          </p:cNvPicPr>
          <p:nvPr/>
        </p:nvPicPr>
        <p:blipFill>
          <a:blip r:embed="rId5">
            <a:clrChange>
              <a:clrFrom>
                <a:srgbClr val="FFFFFF"/>
              </a:clrFrom>
              <a:clrTo>
                <a:srgbClr val="FFFFFF">
                  <a:alpha val="0"/>
                </a:srgbClr>
              </a:clrTo>
            </a:clrChange>
          </a:blip>
          <a:stretch>
            <a:fillRect/>
          </a:stretch>
        </p:blipFill>
        <p:spPr>
          <a:xfrm>
            <a:off x="1044569" y="6341676"/>
            <a:ext cx="2243155" cy="297028"/>
          </a:xfrm>
          <a:prstGeom prst="rect">
            <a:avLst/>
          </a:prstGeom>
        </p:spPr>
      </p:pic>
      <p:pic>
        <p:nvPicPr>
          <p:cNvPr id="25" name="Picture 24" descr="Icon&#10;&#10;Description automatically generated with low confidence">
            <a:extLst>
              <a:ext uri="{FF2B5EF4-FFF2-40B4-BE49-F238E27FC236}">
                <a16:creationId xmlns:a16="http://schemas.microsoft.com/office/drawing/2014/main" id="{47877A49-5110-4082-8EB7-0EEC8739D243}"/>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9147316" y="3753209"/>
            <a:ext cx="1080000" cy="1080000"/>
          </a:xfrm>
          <a:prstGeom prst="rect">
            <a:avLst/>
          </a:prstGeom>
        </p:spPr>
      </p:pic>
      <p:pic>
        <p:nvPicPr>
          <p:cNvPr id="27" name="Picture 26" descr="Icon&#10;&#10;Description automatically generated">
            <a:extLst>
              <a:ext uri="{FF2B5EF4-FFF2-40B4-BE49-F238E27FC236}">
                <a16:creationId xmlns:a16="http://schemas.microsoft.com/office/drawing/2014/main" id="{85A74290-71BE-42E1-91F0-5628DFE041E4}"/>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6520712" y="3120405"/>
            <a:ext cx="1080000" cy="1080000"/>
          </a:xfrm>
          <a:prstGeom prst="rect">
            <a:avLst/>
          </a:prstGeom>
        </p:spPr>
      </p:pic>
      <p:pic>
        <p:nvPicPr>
          <p:cNvPr id="29" name="Picture 28" descr="A picture containing text&#10;&#10;Description automatically generated">
            <a:extLst>
              <a:ext uri="{FF2B5EF4-FFF2-40B4-BE49-F238E27FC236}">
                <a16:creationId xmlns:a16="http://schemas.microsoft.com/office/drawing/2014/main" id="{AC87A1B4-7ED7-471F-9CE3-B3D02C061E8B}"/>
              </a:ext>
            </a:extLst>
          </p:cNvPr>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1360439" y="1863514"/>
            <a:ext cx="1080000" cy="1080000"/>
          </a:xfrm>
          <a:prstGeom prst="rect">
            <a:avLst/>
          </a:prstGeom>
        </p:spPr>
      </p:pic>
      <p:pic>
        <p:nvPicPr>
          <p:cNvPr id="31" name="Picture 30" descr="Icon&#10;&#10;Description automatically generated with medium confidence">
            <a:extLst>
              <a:ext uri="{FF2B5EF4-FFF2-40B4-BE49-F238E27FC236}">
                <a16:creationId xmlns:a16="http://schemas.microsoft.com/office/drawing/2014/main" id="{A340D23E-ABF9-4AF4-8629-ED33778668EA}"/>
              </a:ext>
            </a:extLst>
          </p:cNvPr>
          <p:cNvPicPr>
            <a:picLocks noChangeAspect="1"/>
          </p:cNvPicPr>
          <p:nvPr/>
        </p:nvPicPr>
        <p:blipFill>
          <a:blip r:embed="rId9">
            <a:extLst>
              <a:ext uri="{28A0092B-C50C-407E-A947-70E740481C1C}">
                <a14:useLocalDpi xmlns:a14="http://schemas.microsoft.com/office/drawing/2010/main" val="0"/>
              </a:ext>
            </a:extLst>
          </a:blip>
          <a:stretch>
            <a:fillRect/>
          </a:stretch>
        </p:blipFill>
        <p:spPr>
          <a:xfrm>
            <a:off x="2747724" y="3925803"/>
            <a:ext cx="1080000" cy="1080000"/>
          </a:xfrm>
          <a:prstGeom prst="rect">
            <a:avLst/>
          </a:prstGeom>
        </p:spPr>
      </p:pic>
      <p:pic>
        <p:nvPicPr>
          <p:cNvPr id="32" name="Picture 31" descr="Icon&#10;&#10;Description automatically generated">
            <a:extLst>
              <a:ext uri="{FF2B5EF4-FFF2-40B4-BE49-F238E27FC236}">
                <a16:creationId xmlns:a16="http://schemas.microsoft.com/office/drawing/2014/main" id="{F565B414-22B2-4216-85C3-B16EBF63DDD1}"/>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2606355" y="1852198"/>
            <a:ext cx="1080000" cy="1080000"/>
          </a:xfrm>
          <a:prstGeom prst="rect">
            <a:avLst/>
          </a:prstGeom>
        </p:spPr>
      </p:pic>
      <p:pic>
        <p:nvPicPr>
          <p:cNvPr id="33" name="Picture 32" descr="Icon&#10;&#10;Description automatically generated with medium confidence">
            <a:extLst>
              <a:ext uri="{FF2B5EF4-FFF2-40B4-BE49-F238E27FC236}">
                <a16:creationId xmlns:a16="http://schemas.microsoft.com/office/drawing/2014/main" id="{8F372644-223F-4FA1-B113-FFE76EBF6CD9}"/>
              </a:ext>
            </a:extLst>
          </p:cNvPr>
          <p:cNvPicPr>
            <a:picLocks noChangeAspect="1"/>
          </p:cNvPicPr>
          <p:nvPr/>
        </p:nvPicPr>
        <p:blipFill>
          <a:blip r:embed="rId9">
            <a:extLst>
              <a:ext uri="{28A0092B-C50C-407E-A947-70E740481C1C}">
                <a14:useLocalDpi xmlns:a14="http://schemas.microsoft.com/office/drawing/2010/main" val="0"/>
              </a:ext>
            </a:extLst>
          </a:blip>
          <a:stretch>
            <a:fillRect/>
          </a:stretch>
        </p:blipFill>
        <p:spPr>
          <a:xfrm>
            <a:off x="5863922" y="1577596"/>
            <a:ext cx="1080000" cy="1080000"/>
          </a:xfrm>
          <a:prstGeom prst="rect">
            <a:avLst/>
          </a:prstGeom>
        </p:spPr>
      </p:pic>
      <p:pic>
        <p:nvPicPr>
          <p:cNvPr id="34" name="Picture 33" descr="A picture containing text&#10;&#10;Description automatically generated">
            <a:extLst>
              <a:ext uri="{FF2B5EF4-FFF2-40B4-BE49-F238E27FC236}">
                <a16:creationId xmlns:a16="http://schemas.microsoft.com/office/drawing/2014/main" id="{780ED9CD-6E64-47A3-ACA2-7D87CE6330A8}"/>
              </a:ext>
            </a:extLst>
          </p:cNvPr>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4641902" y="1577596"/>
            <a:ext cx="1080000" cy="1080000"/>
          </a:xfrm>
          <a:prstGeom prst="rect">
            <a:avLst/>
          </a:prstGeom>
        </p:spPr>
      </p:pic>
      <p:sp>
        <p:nvSpPr>
          <p:cNvPr id="35" name="TextBox 34">
            <a:extLst>
              <a:ext uri="{FF2B5EF4-FFF2-40B4-BE49-F238E27FC236}">
                <a16:creationId xmlns:a16="http://schemas.microsoft.com/office/drawing/2014/main" id="{DAAB75D1-DB96-4024-BD89-90F0308D53E3}"/>
              </a:ext>
            </a:extLst>
          </p:cNvPr>
          <p:cNvSpPr txBox="1"/>
          <p:nvPr/>
        </p:nvSpPr>
        <p:spPr>
          <a:xfrm>
            <a:off x="5724359" y="6384875"/>
            <a:ext cx="6226398" cy="246221"/>
          </a:xfrm>
          <a:prstGeom prst="rect">
            <a:avLst/>
          </a:prstGeom>
          <a:noFill/>
        </p:spPr>
        <p:txBody>
          <a:bodyPr wrap="square">
            <a:spAutoFit/>
          </a:bodyPr>
          <a:lstStyle/>
          <a:p>
            <a:r>
              <a:rPr lang="en-GB" sz="1000" dirty="0">
                <a:solidFill>
                  <a:schemeClr val="bg1">
                    <a:lumMod val="75000"/>
                  </a:schemeClr>
                </a:solidFill>
                <a:cs typeface="Arial" panose="020B0604020202020204" pitchFamily="34" charset="0"/>
              </a:rPr>
              <a:t>Source left: WFA Survey on ‘Sustainability and Marketing’ </a:t>
            </a:r>
            <a:r>
              <a:rPr lang="en-GB" sz="1000" i="1" dirty="0">
                <a:solidFill>
                  <a:schemeClr val="bg1">
                    <a:lumMod val="75000"/>
                  </a:schemeClr>
                </a:solidFill>
                <a:cs typeface="Arial" panose="020B0604020202020204" pitchFamily="34" charset="0"/>
              </a:rPr>
              <a:t>January-March 2021</a:t>
            </a:r>
            <a:r>
              <a:rPr lang="en-GB" sz="1000" dirty="0">
                <a:solidFill>
                  <a:schemeClr val="bg1">
                    <a:lumMod val="75000"/>
                  </a:schemeClr>
                </a:solidFill>
                <a:cs typeface="Arial" panose="020B0604020202020204" pitchFamily="34" charset="0"/>
              </a:rPr>
              <a:t>; Global Base: 653 </a:t>
            </a:r>
          </a:p>
        </p:txBody>
      </p:sp>
    </p:spTree>
    <p:extLst>
      <p:ext uri="{BB962C8B-B14F-4D97-AF65-F5344CB8AC3E}">
        <p14:creationId xmlns:p14="http://schemas.microsoft.com/office/powerpoint/2010/main" val="851052423"/>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29"/>
                                        </p:tgtEl>
                                        <p:attrNameLst>
                                          <p:attrName>style.visibility</p:attrName>
                                        </p:attrNameLst>
                                      </p:cBhvr>
                                      <p:to>
                                        <p:strVal val="visible"/>
                                      </p:to>
                                    </p:set>
                                    <p:anim calcmode="lin" valueType="num">
                                      <p:cBhvr additive="base">
                                        <p:cTn id="7" dur="500" fill="hold"/>
                                        <p:tgtEl>
                                          <p:spTgt spid="29"/>
                                        </p:tgtEl>
                                        <p:attrNameLst>
                                          <p:attrName>ppt_x</p:attrName>
                                        </p:attrNameLst>
                                      </p:cBhvr>
                                      <p:tavLst>
                                        <p:tav tm="0">
                                          <p:val>
                                            <p:strVal val="#ppt_x"/>
                                          </p:val>
                                        </p:tav>
                                        <p:tav tm="100000">
                                          <p:val>
                                            <p:strVal val="#ppt_x"/>
                                          </p:val>
                                        </p:tav>
                                      </p:tavLst>
                                    </p:anim>
                                    <p:anim calcmode="lin" valueType="num">
                                      <p:cBhvr additive="base">
                                        <p:cTn id="8" dur="500" fill="hold"/>
                                        <p:tgtEl>
                                          <p:spTgt spid="29"/>
                                        </p:tgtEl>
                                        <p:attrNameLst>
                                          <p:attrName>ppt_y</p:attrName>
                                        </p:attrNameLst>
                                      </p:cBhvr>
                                      <p:tavLst>
                                        <p:tav tm="0">
                                          <p:val>
                                            <p:strVal val="1+#ppt_h/2"/>
                                          </p:val>
                                        </p:tav>
                                        <p:tav tm="100000">
                                          <p:val>
                                            <p:strVal val="#ppt_y"/>
                                          </p:val>
                                        </p:tav>
                                      </p:tavLst>
                                    </p:anim>
                                  </p:childTnLst>
                                </p:cTn>
                              </p:par>
                              <p:par>
                                <p:cTn id="9" presetID="2" presetClass="entr" presetSubtype="4" fill="hold" nodeType="withEffect">
                                  <p:stCondLst>
                                    <p:cond delay="0"/>
                                  </p:stCondLst>
                                  <p:childTnLst>
                                    <p:set>
                                      <p:cBhvr>
                                        <p:cTn id="10" dur="1" fill="hold">
                                          <p:stCondLst>
                                            <p:cond delay="0"/>
                                          </p:stCondLst>
                                        </p:cTn>
                                        <p:tgtEl>
                                          <p:spTgt spid="32"/>
                                        </p:tgtEl>
                                        <p:attrNameLst>
                                          <p:attrName>style.visibility</p:attrName>
                                        </p:attrNameLst>
                                      </p:cBhvr>
                                      <p:to>
                                        <p:strVal val="visible"/>
                                      </p:to>
                                    </p:set>
                                    <p:anim calcmode="lin" valueType="num">
                                      <p:cBhvr additive="base">
                                        <p:cTn id="11" dur="500" fill="hold"/>
                                        <p:tgtEl>
                                          <p:spTgt spid="32"/>
                                        </p:tgtEl>
                                        <p:attrNameLst>
                                          <p:attrName>ppt_x</p:attrName>
                                        </p:attrNameLst>
                                      </p:cBhvr>
                                      <p:tavLst>
                                        <p:tav tm="0">
                                          <p:val>
                                            <p:strVal val="#ppt_x"/>
                                          </p:val>
                                        </p:tav>
                                        <p:tav tm="100000">
                                          <p:val>
                                            <p:strVal val="#ppt_x"/>
                                          </p:val>
                                        </p:tav>
                                      </p:tavLst>
                                    </p:anim>
                                    <p:anim calcmode="lin" valueType="num">
                                      <p:cBhvr additive="base">
                                        <p:cTn id="12" dur="500" fill="hold"/>
                                        <p:tgtEl>
                                          <p:spTgt spid="32"/>
                                        </p:tgtEl>
                                        <p:attrNameLst>
                                          <p:attrName>ppt_y</p:attrName>
                                        </p:attrNameLst>
                                      </p:cBhvr>
                                      <p:tavLst>
                                        <p:tav tm="0">
                                          <p:val>
                                            <p:strVal val="1+#ppt_h/2"/>
                                          </p:val>
                                        </p:tav>
                                        <p:tav tm="100000">
                                          <p:val>
                                            <p:strVal val="#ppt_y"/>
                                          </p:val>
                                        </p:tav>
                                      </p:tavLst>
                                    </p:anim>
                                  </p:childTnLst>
                                </p:cTn>
                              </p:par>
                              <p:par>
                                <p:cTn id="13" presetID="2" presetClass="entr" presetSubtype="4" fill="hold" nodeType="withEffect">
                                  <p:stCondLst>
                                    <p:cond delay="0"/>
                                  </p:stCondLst>
                                  <p:childTnLst>
                                    <p:set>
                                      <p:cBhvr>
                                        <p:cTn id="14" dur="1" fill="hold">
                                          <p:stCondLst>
                                            <p:cond delay="0"/>
                                          </p:stCondLst>
                                        </p:cTn>
                                        <p:tgtEl>
                                          <p:spTgt spid="27"/>
                                        </p:tgtEl>
                                        <p:attrNameLst>
                                          <p:attrName>style.visibility</p:attrName>
                                        </p:attrNameLst>
                                      </p:cBhvr>
                                      <p:to>
                                        <p:strVal val="visible"/>
                                      </p:to>
                                    </p:set>
                                    <p:anim calcmode="lin" valueType="num">
                                      <p:cBhvr additive="base">
                                        <p:cTn id="15" dur="500" fill="hold"/>
                                        <p:tgtEl>
                                          <p:spTgt spid="27"/>
                                        </p:tgtEl>
                                        <p:attrNameLst>
                                          <p:attrName>ppt_x</p:attrName>
                                        </p:attrNameLst>
                                      </p:cBhvr>
                                      <p:tavLst>
                                        <p:tav tm="0">
                                          <p:val>
                                            <p:strVal val="#ppt_x"/>
                                          </p:val>
                                        </p:tav>
                                        <p:tav tm="100000">
                                          <p:val>
                                            <p:strVal val="#ppt_x"/>
                                          </p:val>
                                        </p:tav>
                                      </p:tavLst>
                                    </p:anim>
                                    <p:anim calcmode="lin" valueType="num">
                                      <p:cBhvr additive="base">
                                        <p:cTn id="16" dur="500" fill="hold"/>
                                        <p:tgtEl>
                                          <p:spTgt spid="27"/>
                                        </p:tgtEl>
                                        <p:attrNameLst>
                                          <p:attrName>ppt_y</p:attrName>
                                        </p:attrNameLst>
                                      </p:cBhvr>
                                      <p:tavLst>
                                        <p:tav tm="0">
                                          <p:val>
                                            <p:strVal val="1+#ppt_h/2"/>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2" presetClass="entr" presetSubtype="4" fill="hold" nodeType="clickEffect">
                                  <p:stCondLst>
                                    <p:cond delay="0"/>
                                  </p:stCondLst>
                                  <p:childTnLst>
                                    <p:set>
                                      <p:cBhvr>
                                        <p:cTn id="20" dur="1" fill="hold">
                                          <p:stCondLst>
                                            <p:cond delay="0"/>
                                          </p:stCondLst>
                                        </p:cTn>
                                        <p:tgtEl>
                                          <p:spTgt spid="31"/>
                                        </p:tgtEl>
                                        <p:attrNameLst>
                                          <p:attrName>style.visibility</p:attrName>
                                        </p:attrNameLst>
                                      </p:cBhvr>
                                      <p:to>
                                        <p:strVal val="visible"/>
                                      </p:to>
                                    </p:set>
                                    <p:anim calcmode="lin" valueType="num">
                                      <p:cBhvr additive="base">
                                        <p:cTn id="21" dur="500" fill="hold"/>
                                        <p:tgtEl>
                                          <p:spTgt spid="31"/>
                                        </p:tgtEl>
                                        <p:attrNameLst>
                                          <p:attrName>ppt_x</p:attrName>
                                        </p:attrNameLst>
                                      </p:cBhvr>
                                      <p:tavLst>
                                        <p:tav tm="0">
                                          <p:val>
                                            <p:strVal val="#ppt_x"/>
                                          </p:val>
                                        </p:tav>
                                        <p:tav tm="100000">
                                          <p:val>
                                            <p:strVal val="#ppt_x"/>
                                          </p:val>
                                        </p:tav>
                                      </p:tavLst>
                                    </p:anim>
                                    <p:anim calcmode="lin" valueType="num">
                                      <p:cBhvr additive="base">
                                        <p:cTn id="22" dur="500" fill="hold"/>
                                        <p:tgtEl>
                                          <p:spTgt spid="31"/>
                                        </p:tgtEl>
                                        <p:attrNameLst>
                                          <p:attrName>ppt_y</p:attrName>
                                        </p:attrNameLst>
                                      </p:cBhvr>
                                      <p:tavLst>
                                        <p:tav tm="0">
                                          <p:val>
                                            <p:strVal val="1+#ppt_h/2"/>
                                          </p:val>
                                        </p:tav>
                                        <p:tav tm="100000">
                                          <p:val>
                                            <p:strVal val="#ppt_y"/>
                                          </p:val>
                                        </p:tav>
                                      </p:tavLst>
                                    </p:anim>
                                  </p:childTnLst>
                                </p:cTn>
                              </p:par>
                              <p:par>
                                <p:cTn id="23" presetID="2" presetClass="entr" presetSubtype="4" fill="hold" nodeType="withEffect">
                                  <p:stCondLst>
                                    <p:cond delay="0"/>
                                  </p:stCondLst>
                                  <p:childTnLst>
                                    <p:set>
                                      <p:cBhvr>
                                        <p:cTn id="24" dur="1" fill="hold">
                                          <p:stCondLst>
                                            <p:cond delay="0"/>
                                          </p:stCondLst>
                                        </p:cTn>
                                        <p:tgtEl>
                                          <p:spTgt spid="34"/>
                                        </p:tgtEl>
                                        <p:attrNameLst>
                                          <p:attrName>style.visibility</p:attrName>
                                        </p:attrNameLst>
                                      </p:cBhvr>
                                      <p:to>
                                        <p:strVal val="visible"/>
                                      </p:to>
                                    </p:set>
                                    <p:anim calcmode="lin" valueType="num">
                                      <p:cBhvr additive="base">
                                        <p:cTn id="25" dur="500" fill="hold"/>
                                        <p:tgtEl>
                                          <p:spTgt spid="34"/>
                                        </p:tgtEl>
                                        <p:attrNameLst>
                                          <p:attrName>ppt_x</p:attrName>
                                        </p:attrNameLst>
                                      </p:cBhvr>
                                      <p:tavLst>
                                        <p:tav tm="0">
                                          <p:val>
                                            <p:strVal val="#ppt_x"/>
                                          </p:val>
                                        </p:tav>
                                        <p:tav tm="100000">
                                          <p:val>
                                            <p:strVal val="#ppt_x"/>
                                          </p:val>
                                        </p:tav>
                                      </p:tavLst>
                                    </p:anim>
                                    <p:anim calcmode="lin" valueType="num">
                                      <p:cBhvr additive="base">
                                        <p:cTn id="26" dur="500" fill="hold"/>
                                        <p:tgtEl>
                                          <p:spTgt spid="34"/>
                                        </p:tgtEl>
                                        <p:attrNameLst>
                                          <p:attrName>ppt_y</p:attrName>
                                        </p:attrNameLst>
                                      </p:cBhvr>
                                      <p:tavLst>
                                        <p:tav tm="0">
                                          <p:val>
                                            <p:strVal val="1+#ppt_h/2"/>
                                          </p:val>
                                        </p:tav>
                                        <p:tav tm="100000">
                                          <p:val>
                                            <p:strVal val="#ppt_y"/>
                                          </p:val>
                                        </p:tav>
                                      </p:tavLst>
                                    </p:anim>
                                  </p:childTnLst>
                                </p:cTn>
                              </p:par>
                              <p:par>
                                <p:cTn id="27" presetID="2" presetClass="entr" presetSubtype="4" fill="hold" nodeType="withEffect">
                                  <p:stCondLst>
                                    <p:cond delay="0"/>
                                  </p:stCondLst>
                                  <p:childTnLst>
                                    <p:set>
                                      <p:cBhvr>
                                        <p:cTn id="28" dur="1" fill="hold">
                                          <p:stCondLst>
                                            <p:cond delay="0"/>
                                          </p:stCondLst>
                                        </p:cTn>
                                        <p:tgtEl>
                                          <p:spTgt spid="33"/>
                                        </p:tgtEl>
                                        <p:attrNameLst>
                                          <p:attrName>style.visibility</p:attrName>
                                        </p:attrNameLst>
                                      </p:cBhvr>
                                      <p:to>
                                        <p:strVal val="visible"/>
                                      </p:to>
                                    </p:set>
                                    <p:anim calcmode="lin" valueType="num">
                                      <p:cBhvr additive="base">
                                        <p:cTn id="29" dur="500" fill="hold"/>
                                        <p:tgtEl>
                                          <p:spTgt spid="33"/>
                                        </p:tgtEl>
                                        <p:attrNameLst>
                                          <p:attrName>ppt_x</p:attrName>
                                        </p:attrNameLst>
                                      </p:cBhvr>
                                      <p:tavLst>
                                        <p:tav tm="0">
                                          <p:val>
                                            <p:strVal val="#ppt_x"/>
                                          </p:val>
                                        </p:tav>
                                        <p:tav tm="100000">
                                          <p:val>
                                            <p:strVal val="#ppt_x"/>
                                          </p:val>
                                        </p:tav>
                                      </p:tavLst>
                                    </p:anim>
                                    <p:anim calcmode="lin" valueType="num">
                                      <p:cBhvr additive="base">
                                        <p:cTn id="30" dur="500" fill="hold"/>
                                        <p:tgtEl>
                                          <p:spTgt spid="33"/>
                                        </p:tgtEl>
                                        <p:attrNameLst>
                                          <p:attrName>ppt_y</p:attrName>
                                        </p:attrNameLst>
                                      </p:cBhvr>
                                      <p:tavLst>
                                        <p:tav tm="0">
                                          <p:val>
                                            <p:strVal val="1+#ppt_h/2"/>
                                          </p:val>
                                        </p:tav>
                                        <p:tav tm="100000">
                                          <p:val>
                                            <p:strVal val="#ppt_y"/>
                                          </p:val>
                                        </p:tav>
                                      </p:tavLst>
                                    </p:anim>
                                  </p:childTnLst>
                                </p:cTn>
                              </p:par>
                            </p:childTnLst>
                          </p:cTn>
                        </p:par>
                      </p:childTnLst>
                    </p:cTn>
                  </p:par>
                  <p:par>
                    <p:cTn id="31" fill="hold">
                      <p:stCondLst>
                        <p:cond delay="indefinite"/>
                      </p:stCondLst>
                      <p:childTnLst>
                        <p:par>
                          <p:cTn id="32" fill="hold">
                            <p:stCondLst>
                              <p:cond delay="0"/>
                            </p:stCondLst>
                            <p:childTnLst>
                              <p:par>
                                <p:cTn id="33" presetID="2" presetClass="entr" presetSubtype="4" fill="hold" nodeType="clickEffect">
                                  <p:stCondLst>
                                    <p:cond delay="0"/>
                                  </p:stCondLst>
                                  <p:childTnLst>
                                    <p:set>
                                      <p:cBhvr>
                                        <p:cTn id="34" dur="1" fill="hold">
                                          <p:stCondLst>
                                            <p:cond delay="0"/>
                                          </p:stCondLst>
                                        </p:cTn>
                                        <p:tgtEl>
                                          <p:spTgt spid="25"/>
                                        </p:tgtEl>
                                        <p:attrNameLst>
                                          <p:attrName>style.visibility</p:attrName>
                                        </p:attrNameLst>
                                      </p:cBhvr>
                                      <p:to>
                                        <p:strVal val="visible"/>
                                      </p:to>
                                    </p:set>
                                    <p:anim calcmode="lin" valueType="num">
                                      <p:cBhvr additive="base">
                                        <p:cTn id="35" dur="500" fill="hold"/>
                                        <p:tgtEl>
                                          <p:spTgt spid="25"/>
                                        </p:tgtEl>
                                        <p:attrNameLst>
                                          <p:attrName>ppt_x</p:attrName>
                                        </p:attrNameLst>
                                      </p:cBhvr>
                                      <p:tavLst>
                                        <p:tav tm="0">
                                          <p:val>
                                            <p:strVal val="#ppt_x"/>
                                          </p:val>
                                        </p:tav>
                                        <p:tav tm="100000">
                                          <p:val>
                                            <p:strVal val="#ppt_x"/>
                                          </p:val>
                                        </p:tav>
                                      </p:tavLst>
                                    </p:anim>
                                    <p:anim calcmode="lin" valueType="num">
                                      <p:cBhvr additive="base">
                                        <p:cTn id="36" dur="500" fill="hold"/>
                                        <p:tgtEl>
                                          <p:spTgt spid="25"/>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4" name="Straight Connector 3">
            <a:extLst>
              <a:ext uri="{FF2B5EF4-FFF2-40B4-BE49-F238E27FC236}">
                <a16:creationId xmlns:a16="http://schemas.microsoft.com/office/drawing/2014/main" id="{22D12A6A-A214-4DDE-8B83-4A3C9041E4C7}"/>
              </a:ext>
            </a:extLst>
          </p:cNvPr>
          <p:cNvCxnSpPr/>
          <p:nvPr/>
        </p:nvCxnSpPr>
        <p:spPr>
          <a:xfrm>
            <a:off x="351529" y="3160059"/>
            <a:ext cx="11675762" cy="0"/>
          </a:xfrm>
          <a:prstGeom prst="line">
            <a:avLst/>
          </a:prstGeom>
          <a:ln w="9525">
            <a:solidFill>
              <a:schemeClr val="tx1"/>
            </a:solidFill>
            <a:prstDash val="dash"/>
          </a:ln>
        </p:spPr>
        <p:style>
          <a:lnRef idx="1">
            <a:schemeClr val="accent1"/>
          </a:lnRef>
          <a:fillRef idx="0">
            <a:schemeClr val="accent1"/>
          </a:fillRef>
          <a:effectRef idx="0">
            <a:schemeClr val="accent1"/>
          </a:effectRef>
          <a:fontRef idx="minor">
            <a:schemeClr val="tx1"/>
          </a:fontRef>
        </p:style>
      </p:cxnSp>
      <p:pic>
        <p:nvPicPr>
          <p:cNvPr id="10" name="Picture 9">
            <a:extLst>
              <a:ext uri="{FF2B5EF4-FFF2-40B4-BE49-F238E27FC236}">
                <a16:creationId xmlns:a16="http://schemas.microsoft.com/office/drawing/2014/main" id="{905EE3B9-2264-439A-8EA8-A646D6623C99}"/>
              </a:ext>
            </a:extLst>
          </p:cNvPr>
          <p:cNvPicPr>
            <a:picLocks noChangeAspect="1"/>
          </p:cNvPicPr>
          <p:nvPr/>
        </p:nvPicPr>
        <p:blipFill rotWithShape="1">
          <a:blip r:embed="rId3">
            <a:alphaModFix amt="35000"/>
            <a:extLst>
              <a:ext uri="{28A0092B-C50C-407E-A947-70E740481C1C}">
                <a14:useLocalDpi xmlns:a14="http://schemas.microsoft.com/office/drawing/2010/main" val="0"/>
              </a:ext>
            </a:extLst>
          </a:blip>
          <a:srcRect l="5993" t="13722" r="-940" b="13722"/>
          <a:stretch/>
        </p:blipFill>
        <p:spPr>
          <a:xfrm>
            <a:off x="0" y="0"/>
            <a:ext cx="12313920" cy="6858000"/>
          </a:xfrm>
          <a:prstGeom prst="rect">
            <a:avLst/>
          </a:prstGeom>
        </p:spPr>
      </p:pic>
      <p:sp>
        <p:nvSpPr>
          <p:cNvPr id="3" name="Text Placeholder 2"/>
          <p:cNvSpPr>
            <a:spLocks noGrp="1"/>
          </p:cNvSpPr>
          <p:nvPr>
            <p:ph type="body" sz="quarter" idx="10"/>
          </p:nvPr>
        </p:nvSpPr>
        <p:spPr>
          <a:xfrm>
            <a:off x="804081" y="167890"/>
            <a:ext cx="10992705" cy="1581887"/>
          </a:xfrm>
        </p:spPr>
        <p:txBody>
          <a:bodyPr>
            <a:normAutofit/>
          </a:bodyPr>
          <a:lstStyle/>
          <a:p>
            <a:pPr>
              <a:buNone/>
            </a:pPr>
            <a:r>
              <a:rPr lang="en-GB" sz="3098" dirty="0">
                <a:latin typeface="+mj-lt"/>
              </a:rPr>
              <a:t>World’s largest economies consider themselves sustainability laggards </a:t>
            </a:r>
          </a:p>
        </p:txBody>
      </p:sp>
      <p:graphicFrame>
        <p:nvGraphicFramePr>
          <p:cNvPr id="14" name="Chart 13">
            <a:extLst>
              <a:ext uri="{FF2B5EF4-FFF2-40B4-BE49-F238E27FC236}">
                <a16:creationId xmlns:a16="http://schemas.microsoft.com/office/drawing/2014/main" id="{377CF0C9-0489-45F6-8969-8779DC82C606}"/>
              </a:ext>
            </a:extLst>
          </p:cNvPr>
          <p:cNvGraphicFramePr/>
          <p:nvPr>
            <p:extLst>
              <p:ext uri="{D42A27DB-BD31-4B8C-83A1-F6EECF244321}">
                <p14:modId xmlns:p14="http://schemas.microsoft.com/office/powerpoint/2010/main" val="2540231326"/>
              </p:ext>
            </p:extLst>
          </p:nvPr>
        </p:nvGraphicFramePr>
        <p:xfrm>
          <a:off x="1101821" y="1508075"/>
          <a:ext cx="10992705" cy="4876800"/>
        </p:xfrm>
        <a:graphic>
          <a:graphicData uri="http://schemas.openxmlformats.org/drawingml/2006/chart">
            <c:chart xmlns:c="http://schemas.openxmlformats.org/drawingml/2006/chart" xmlns:r="http://schemas.openxmlformats.org/officeDocument/2006/relationships" r:id="rId4"/>
          </a:graphicData>
        </a:graphic>
      </p:graphicFrame>
      <p:sp>
        <p:nvSpPr>
          <p:cNvPr id="6" name="TextBox 5">
            <a:extLst>
              <a:ext uri="{FF2B5EF4-FFF2-40B4-BE49-F238E27FC236}">
                <a16:creationId xmlns:a16="http://schemas.microsoft.com/office/drawing/2014/main" id="{0C4718AC-AEC9-4755-A983-69134857410A}"/>
              </a:ext>
            </a:extLst>
          </p:cNvPr>
          <p:cNvSpPr txBox="1"/>
          <p:nvPr/>
        </p:nvSpPr>
        <p:spPr>
          <a:xfrm>
            <a:off x="5724359" y="6384875"/>
            <a:ext cx="6226398" cy="246221"/>
          </a:xfrm>
          <a:prstGeom prst="rect">
            <a:avLst/>
          </a:prstGeom>
          <a:noFill/>
        </p:spPr>
        <p:txBody>
          <a:bodyPr wrap="square">
            <a:spAutoFit/>
          </a:bodyPr>
          <a:lstStyle/>
          <a:p>
            <a:r>
              <a:rPr lang="en-GB" sz="1000" dirty="0">
                <a:solidFill>
                  <a:schemeClr val="bg1">
                    <a:lumMod val="75000"/>
                  </a:schemeClr>
                </a:solidFill>
                <a:cs typeface="Arial" panose="020B0604020202020204" pitchFamily="34" charset="0"/>
              </a:rPr>
              <a:t>Source left: WFA Survey on ‘Sustainability and Marketing’ </a:t>
            </a:r>
            <a:r>
              <a:rPr lang="en-GB" sz="1000" i="1" dirty="0">
                <a:solidFill>
                  <a:schemeClr val="bg1">
                    <a:lumMod val="75000"/>
                  </a:schemeClr>
                </a:solidFill>
                <a:cs typeface="Arial" panose="020B0604020202020204" pitchFamily="34" charset="0"/>
              </a:rPr>
              <a:t>January-March 2021</a:t>
            </a:r>
            <a:r>
              <a:rPr lang="en-GB" sz="1000" dirty="0">
                <a:solidFill>
                  <a:schemeClr val="bg1">
                    <a:lumMod val="75000"/>
                  </a:schemeClr>
                </a:solidFill>
                <a:cs typeface="Arial" panose="020B0604020202020204" pitchFamily="34" charset="0"/>
              </a:rPr>
              <a:t>; Global Base: 653 </a:t>
            </a:r>
          </a:p>
        </p:txBody>
      </p:sp>
      <p:sp>
        <p:nvSpPr>
          <p:cNvPr id="7" name="TextBox 6">
            <a:extLst>
              <a:ext uri="{FF2B5EF4-FFF2-40B4-BE49-F238E27FC236}">
                <a16:creationId xmlns:a16="http://schemas.microsoft.com/office/drawing/2014/main" id="{BCE5420F-12C8-4CB1-9C1C-0D8CADF9E2D7}"/>
              </a:ext>
            </a:extLst>
          </p:cNvPr>
          <p:cNvSpPr txBox="1"/>
          <p:nvPr/>
        </p:nvSpPr>
        <p:spPr>
          <a:xfrm>
            <a:off x="241243" y="6384875"/>
            <a:ext cx="6226398" cy="400110"/>
          </a:xfrm>
          <a:prstGeom prst="rect">
            <a:avLst/>
          </a:prstGeom>
          <a:noFill/>
        </p:spPr>
        <p:txBody>
          <a:bodyPr wrap="square">
            <a:spAutoFit/>
          </a:bodyPr>
          <a:lstStyle/>
          <a:p>
            <a:r>
              <a:rPr lang="en-GB" sz="1000" dirty="0">
                <a:cs typeface="Arial" panose="020B0604020202020204" pitchFamily="34" charset="0"/>
              </a:rPr>
              <a:t>Shows approximate weighted averages in terms of sustainability agenda maturity</a:t>
            </a:r>
          </a:p>
          <a:p>
            <a:r>
              <a:rPr lang="en-GB" sz="1000" dirty="0">
                <a:cs typeface="Arial" panose="020B0604020202020204" pitchFamily="34" charset="0"/>
              </a:rPr>
              <a:t>from ‘not started yet’ to ‘well advanced’</a:t>
            </a:r>
          </a:p>
        </p:txBody>
      </p:sp>
      <p:sp>
        <p:nvSpPr>
          <p:cNvPr id="5" name="TextBox 4">
            <a:extLst>
              <a:ext uri="{FF2B5EF4-FFF2-40B4-BE49-F238E27FC236}">
                <a16:creationId xmlns:a16="http://schemas.microsoft.com/office/drawing/2014/main" id="{CE733A66-C2CE-4A2E-8633-ACDBF8FCBA8D}"/>
              </a:ext>
            </a:extLst>
          </p:cNvPr>
          <p:cNvSpPr txBox="1"/>
          <p:nvPr/>
        </p:nvSpPr>
        <p:spPr>
          <a:xfrm>
            <a:off x="168929" y="2840036"/>
            <a:ext cx="1156447" cy="307777"/>
          </a:xfrm>
          <a:prstGeom prst="rect">
            <a:avLst/>
          </a:prstGeom>
          <a:noFill/>
        </p:spPr>
        <p:txBody>
          <a:bodyPr wrap="square" rtlCol="0">
            <a:spAutoFit/>
          </a:bodyPr>
          <a:lstStyle/>
          <a:p>
            <a:r>
              <a:rPr lang="en-GB" sz="1400" dirty="0"/>
              <a:t>Global</a:t>
            </a:r>
            <a:endParaRPr lang="en-BE" sz="1400" dirty="0"/>
          </a:p>
        </p:txBody>
      </p:sp>
      <p:sp>
        <p:nvSpPr>
          <p:cNvPr id="11" name="TextBox 10">
            <a:extLst>
              <a:ext uri="{FF2B5EF4-FFF2-40B4-BE49-F238E27FC236}">
                <a16:creationId xmlns:a16="http://schemas.microsoft.com/office/drawing/2014/main" id="{B63DB226-338B-4B46-A23E-195D16C9280C}"/>
              </a:ext>
            </a:extLst>
          </p:cNvPr>
          <p:cNvSpPr txBox="1"/>
          <p:nvPr/>
        </p:nvSpPr>
        <p:spPr>
          <a:xfrm>
            <a:off x="284294" y="3170222"/>
            <a:ext cx="1156447" cy="369332"/>
          </a:xfrm>
          <a:prstGeom prst="rect">
            <a:avLst/>
          </a:prstGeom>
          <a:noFill/>
        </p:spPr>
        <p:txBody>
          <a:bodyPr wrap="square" rtlCol="0">
            <a:spAutoFit/>
          </a:bodyPr>
          <a:lstStyle/>
          <a:p>
            <a:r>
              <a:rPr lang="en-GB" dirty="0"/>
              <a:t>3,8</a:t>
            </a:r>
            <a:endParaRPr lang="en-BE" dirty="0"/>
          </a:p>
        </p:txBody>
      </p:sp>
    </p:spTree>
    <p:extLst>
      <p:ext uri="{BB962C8B-B14F-4D97-AF65-F5344CB8AC3E}">
        <p14:creationId xmlns:p14="http://schemas.microsoft.com/office/powerpoint/2010/main" val="257734619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4">
                                            <p:graphicEl>
                                              <a:chart seriesIdx="-3" categoryIdx="-3" bldStep="gridLegend"/>
                                            </p:graphic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14">
                                            <p:graphicEl>
                                              <a:chart seriesIdx="0" categoryIdx="-4" bldStep="series"/>
                                            </p:graphic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Graphic spid="14" grpId="0" uiExpand="1">
        <p:bldSub>
          <a:bldChart bld="series"/>
        </p:bldSub>
      </p:bldGraphic>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AE39BCEF-437D-4824-8703-4084F1752EEF}"/>
              </a:ext>
            </a:extLst>
          </p:cNvPr>
          <p:cNvPicPr>
            <a:picLocks noChangeAspect="1"/>
          </p:cNvPicPr>
          <p:nvPr/>
        </p:nvPicPr>
        <p:blipFill rotWithShape="1">
          <a:blip r:embed="rId3">
            <a:extLst>
              <a:ext uri="{28A0092B-C50C-407E-A947-70E740481C1C}">
                <a14:useLocalDpi xmlns:a14="http://schemas.microsoft.com/office/drawing/2010/main" val="0"/>
              </a:ext>
            </a:extLst>
          </a:blip>
          <a:srcRect l="59471" t="23088" r="3368" b="25388"/>
          <a:stretch/>
        </p:blipFill>
        <p:spPr>
          <a:xfrm>
            <a:off x="6275894" y="-478971"/>
            <a:ext cx="7831196" cy="7913913"/>
          </a:xfrm>
          <a:prstGeom prst="ellipse">
            <a:avLst/>
          </a:prstGeom>
        </p:spPr>
      </p:pic>
      <p:pic>
        <p:nvPicPr>
          <p:cNvPr id="22" name="Picture 21" descr="Logo&#10;&#10;Description automatically generated">
            <a:extLst>
              <a:ext uri="{FF2B5EF4-FFF2-40B4-BE49-F238E27FC236}">
                <a16:creationId xmlns:a16="http://schemas.microsoft.com/office/drawing/2014/main" id="{F55381F0-2FEC-469B-9A6C-C02A42160204}"/>
              </a:ext>
            </a:extLst>
          </p:cNvPr>
          <p:cNvPicPr>
            <a:picLocks noChangeAspect="1"/>
          </p:cNvPicPr>
          <p:nvPr/>
        </p:nvPicPr>
        <p:blipFill rotWithShape="1">
          <a:blip r:embed="rId4" cstate="print">
            <a:extLst>
              <a:ext uri="{28A0092B-C50C-407E-A947-70E740481C1C}">
                <a14:useLocalDpi xmlns:a14="http://schemas.microsoft.com/office/drawing/2010/main" val="0"/>
              </a:ext>
            </a:extLst>
          </a:blip>
          <a:srcRect r="80698"/>
          <a:stretch/>
        </p:blipFill>
        <p:spPr>
          <a:xfrm>
            <a:off x="567259" y="6288664"/>
            <a:ext cx="397941" cy="396470"/>
          </a:xfrm>
          <a:prstGeom prst="rect">
            <a:avLst/>
          </a:prstGeom>
        </p:spPr>
      </p:pic>
      <p:pic>
        <p:nvPicPr>
          <p:cNvPr id="23" name="Picture 22">
            <a:extLst>
              <a:ext uri="{FF2B5EF4-FFF2-40B4-BE49-F238E27FC236}">
                <a16:creationId xmlns:a16="http://schemas.microsoft.com/office/drawing/2014/main" id="{FB7640DE-9A8E-402C-9AF9-7596E8056EEA}"/>
              </a:ext>
            </a:extLst>
          </p:cNvPr>
          <p:cNvPicPr>
            <a:picLocks noChangeAspect="1"/>
          </p:cNvPicPr>
          <p:nvPr/>
        </p:nvPicPr>
        <p:blipFill>
          <a:blip r:embed="rId5">
            <a:clrChange>
              <a:clrFrom>
                <a:srgbClr val="FFFFFF"/>
              </a:clrFrom>
              <a:clrTo>
                <a:srgbClr val="FFFFFF">
                  <a:alpha val="0"/>
                </a:srgbClr>
              </a:clrTo>
            </a:clrChange>
          </a:blip>
          <a:stretch>
            <a:fillRect/>
          </a:stretch>
        </p:blipFill>
        <p:spPr>
          <a:xfrm>
            <a:off x="1044569" y="6341676"/>
            <a:ext cx="2243155" cy="297028"/>
          </a:xfrm>
          <a:prstGeom prst="rect">
            <a:avLst/>
          </a:prstGeom>
        </p:spPr>
      </p:pic>
      <p:sp>
        <p:nvSpPr>
          <p:cNvPr id="35" name="TextBox 34">
            <a:extLst>
              <a:ext uri="{FF2B5EF4-FFF2-40B4-BE49-F238E27FC236}">
                <a16:creationId xmlns:a16="http://schemas.microsoft.com/office/drawing/2014/main" id="{DAAB75D1-DB96-4024-BD89-90F0308D53E3}"/>
              </a:ext>
            </a:extLst>
          </p:cNvPr>
          <p:cNvSpPr txBox="1"/>
          <p:nvPr/>
        </p:nvSpPr>
        <p:spPr>
          <a:xfrm>
            <a:off x="507348" y="5970103"/>
            <a:ext cx="6226398" cy="246221"/>
          </a:xfrm>
          <a:prstGeom prst="rect">
            <a:avLst/>
          </a:prstGeom>
          <a:noFill/>
        </p:spPr>
        <p:txBody>
          <a:bodyPr wrap="square">
            <a:spAutoFit/>
          </a:bodyPr>
          <a:lstStyle/>
          <a:p>
            <a:r>
              <a:rPr lang="en-GB" sz="1000" dirty="0">
                <a:solidFill>
                  <a:schemeClr val="bg1">
                    <a:lumMod val="75000"/>
                  </a:schemeClr>
                </a:solidFill>
                <a:cs typeface="Arial" panose="020B0604020202020204" pitchFamily="34" charset="0"/>
              </a:rPr>
              <a:t>Source: WFA Survey on ‘Sustainability and Marketing’ </a:t>
            </a:r>
            <a:r>
              <a:rPr lang="en-GB" sz="1000" i="1" dirty="0">
                <a:solidFill>
                  <a:schemeClr val="bg1">
                    <a:lumMod val="75000"/>
                  </a:schemeClr>
                </a:solidFill>
                <a:cs typeface="Arial" panose="020B0604020202020204" pitchFamily="34" charset="0"/>
              </a:rPr>
              <a:t>January-March 2021</a:t>
            </a:r>
            <a:r>
              <a:rPr lang="en-GB" sz="1000" dirty="0">
                <a:solidFill>
                  <a:schemeClr val="bg1">
                    <a:lumMod val="75000"/>
                  </a:schemeClr>
                </a:solidFill>
                <a:cs typeface="Arial" panose="020B0604020202020204" pitchFamily="34" charset="0"/>
              </a:rPr>
              <a:t>; Global Base: 653 </a:t>
            </a:r>
          </a:p>
        </p:txBody>
      </p:sp>
      <p:graphicFrame>
        <p:nvGraphicFramePr>
          <p:cNvPr id="9" name="Chart 8">
            <a:extLst>
              <a:ext uri="{FF2B5EF4-FFF2-40B4-BE49-F238E27FC236}">
                <a16:creationId xmlns:a16="http://schemas.microsoft.com/office/drawing/2014/main" id="{E453412E-C3D4-443E-90A0-BE3E1F27DD7C}"/>
              </a:ext>
            </a:extLst>
          </p:cNvPr>
          <p:cNvGraphicFramePr/>
          <p:nvPr>
            <p:extLst>
              <p:ext uri="{D42A27DB-BD31-4B8C-83A1-F6EECF244321}">
                <p14:modId xmlns:p14="http://schemas.microsoft.com/office/powerpoint/2010/main" val="3707286938"/>
              </p:ext>
            </p:extLst>
          </p:nvPr>
        </p:nvGraphicFramePr>
        <p:xfrm>
          <a:off x="6835698" y="0"/>
          <a:ext cx="4605188" cy="5551714"/>
        </p:xfrm>
        <a:graphic>
          <a:graphicData uri="http://schemas.openxmlformats.org/drawingml/2006/chart">
            <c:chart xmlns:c="http://schemas.openxmlformats.org/drawingml/2006/chart" xmlns:r="http://schemas.openxmlformats.org/officeDocument/2006/relationships" r:id="rId6"/>
          </a:graphicData>
        </a:graphic>
      </p:graphicFrame>
      <p:sp>
        <p:nvSpPr>
          <p:cNvPr id="7" name="Text Placeholder 1">
            <a:extLst>
              <a:ext uri="{FF2B5EF4-FFF2-40B4-BE49-F238E27FC236}">
                <a16:creationId xmlns:a16="http://schemas.microsoft.com/office/drawing/2014/main" id="{9DEB5C75-3092-45EF-A57C-83CA14155BA3}"/>
              </a:ext>
            </a:extLst>
          </p:cNvPr>
          <p:cNvSpPr>
            <a:spLocks noGrp="1"/>
          </p:cNvSpPr>
          <p:nvPr>
            <p:ph type="body" sz="quarter" idx="23"/>
          </p:nvPr>
        </p:nvSpPr>
        <p:spPr>
          <a:xfrm>
            <a:off x="507348" y="2511983"/>
            <a:ext cx="4859968" cy="1834034"/>
          </a:xfrm>
        </p:spPr>
        <p:txBody>
          <a:bodyPr>
            <a:normAutofit/>
          </a:bodyPr>
          <a:lstStyle/>
          <a:p>
            <a:r>
              <a:rPr lang="en-GB" sz="4400" dirty="0">
                <a:effectLst/>
                <a:ea typeface="Calibri" panose="020F0502020204030204" pitchFamily="34" charset="0"/>
                <a:cs typeface="Times New Roman" panose="02020603050405020304" pitchFamily="18" charset="0"/>
              </a:rPr>
              <a:t>APAC as a ‘region’ also playing catchup</a:t>
            </a:r>
            <a:endParaRPr lang="en-GB" sz="2800" dirty="0"/>
          </a:p>
        </p:txBody>
      </p:sp>
    </p:spTree>
    <p:extLst>
      <p:ext uri="{BB962C8B-B14F-4D97-AF65-F5344CB8AC3E}">
        <p14:creationId xmlns:p14="http://schemas.microsoft.com/office/powerpoint/2010/main" val="431274243"/>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EB0D4D59-729A-4554-AF8C-0E6A735D9642}"/>
              </a:ext>
            </a:extLst>
          </p:cNvPr>
          <p:cNvSpPr>
            <a:spLocks noGrp="1"/>
          </p:cNvSpPr>
          <p:nvPr>
            <p:ph type="body" sz="quarter" idx="10"/>
          </p:nvPr>
        </p:nvSpPr>
        <p:spPr/>
        <p:txBody>
          <a:bodyPr>
            <a:normAutofit/>
          </a:bodyPr>
          <a:lstStyle/>
          <a:p>
            <a:pPr algn="l"/>
            <a:r>
              <a:rPr lang="en-GB" sz="3098" dirty="0"/>
              <a:t>APAC demonstrating a passion for transformation</a:t>
            </a:r>
          </a:p>
        </p:txBody>
      </p:sp>
      <p:sp>
        <p:nvSpPr>
          <p:cNvPr id="6" name="TextBox 5">
            <a:extLst>
              <a:ext uri="{FF2B5EF4-FFF2-40B4-BE49-F238E27FC236}">
                <a16:creationId xmlns:a16="http://schemas.microsoft.com/office/drawing/2014/main" id="{E6F0CB72-46F9-4D0B-A6BE-DDD3CA7A6591}"/>
              </a:ext>
            </a:extLst>
          </p:cNvPr>
          <p:cNvSpPr txBox="1"/>
          <p:nvPr/>
        </p:nvSpPr>
        <p:spPr>
          <a:xfrm>
            <a:off x="5724359" y="6384875"/>
            <a:ext cx="6226398" cy="246221"/>
          </a:xfrm>
          <a:prstGeom prst="rect">
            <a:avLst/>
          </a:prstGeom>
          <a:noFill/>
        </p:spPr>
        <p:txBody>
          <a:bodyPr wrap="square">
            <a:spAutoFit/>
          </a:bodyPr>
          <a:lstStyle/>
          <a:p>
            <a:r>
              <a:rPr lang="en-GB" sz="1000" dirty="0">
                <a:solidFill>
                  <a:schemeClr val="bg1">
                    <a:lumMod val="75000"/>
                  </a:schemeClr>
                </a:solidFill>
                <a:cs typeface="Arial" panose="020B0604020202020204" pitchFamily="34" charset="0"/>
              </a:rPr>
              <a:t>Source left: WFA Survey on ‘Sustainability and Marketing’ </a:t>
            </a:r>
            <a:r>
              <a:rPr lang="en-GB" sz="1000" i="1" dirty="0">
                <a:solidFill>
                  <a:schemeClr val="bg1">
                    <a:lumMod val="75000"/>
                  </a:schemeClr>
                </a:solidFill>
                <a:cs typeface="Arial" panose="020B0604020202020204" pitchFamily="34" charset="0"/>
              </a:rPr>
              <a:t>January-March 2021</a:t>
            </a:r>
            <a:r>
              <a:rPr lang="en-GB" sz="1000" dirty="0">
                <a:solidFill>
                  <a:schemeClr val="bg1">
                    <a:lumMod val="75000"/>
                  </a:schemeClr>
                </a:solidFill>
                <a:cs typeface="Arial" panose="020B0604020202020204" pitchFamily="34" charset="0"/>
              </a:rPr>
              <a:t>; Global Base: 653 </a:t>
            </a:r>
          </a:p>
        </p:txBody>
      </p:sp>
      <p:grpSp>
        <p:nvGrpSpPr>
          <p:cNvPr id="5" name="Group 4">
            <a:extLst>
              <a:ext uri="{FF2B5EF4-FFF2-40B4-BE49-F238E27FC236}">
                <a16:creationId xmlns:a16="http://schemas.microsoft.com/office/drawing/2014/main" id="{1EB941CD-CD9E-44F4-8439-BA8FFE796840}"/>
              </a:ext>
            </a:extLst>
          </p:cNvPr>
          <p:cNvGrpSpPr/>
          <p:nvPr/>
        </p:nvGrpSpPr>
        <p:grpSpPr>
          <a:xfrm>
            <a:off x="0" y="1308468"/>
            <a:ext cx="11950756" cy="1569203"/>
            <a:chOff x="0" y="1308468"/>
            <a:chExt cx="11950756" cy="1569203"/>
          </a:xfrm>
        </p:grpSpPr>
        <p:grpSp>
          <p:nvGrpSpPr>
            <p:cNvPr id="3" name="Group 2">
              <a:extLst>
                <a:ext uri="{FF2B5EF4-FFF2-40B4-BE49-F238E27FC236}">
                  <a16:creationId xmlns:a16="http://schemas.microsoft.com/office/drawing/2014/main" id="{105413A7-9FEB-4B00-9EC0-A3B74516581E}"/>
                </a:ext>
              </a:extLst>
            </p:cNvPr>
            <p:cNvGrpSpPr/>
            <p:nvPr/>
          </p:nvGrpSpPr>
          <p:grpSpPr>
            <a:xfrm>
              <a:off x="990599" y="1308468"/>
              <a:ext cx="10960157" cy="1569203"/>
              <a:chOff x="990599" y="1308468"/>
              <a:chExt cx="10960157" cy="1569203"/>
            </a:xfrm>
          </p:grpSpPr>
          <p:sp>
            <p:nvSpPr>
              <p:cNvPr id="44" name="TextBox 43">
                <a:extLst>
                  <a:ext uri="{FF2B5EF4-FFF2-40B4-BE49-F238E27FC236}">
                    <a16:creationId xmlns:a16="http://schemas.microsoft.com/office/drawing/2014/main" id="{47E51A42-8881-49F0-BBF5-B4CA9986F965}"/>
                  </a:ext>
                </a:extLst>
              </p:cNvPr>
              <p:cNvSpPr txBox="1"/>
              <p:nvPr/>
            </p:nvSpPr>
            <p:spPr>
              <a:xfrm>
                <a:off x="990599" y="1585238"/>
                <a:ext cx="4495800" cy="1015663"/>
              </a:xfrm>
              <a:prstGeom prst="rect">
                <a:avLst/>
              </a:prstGeom>
              <a:noFill/>
            </p:spPr>
            <p:txBody>
              <a:bodyPr wrap="square">
                <a:spAutoFit/>
              </a:bodyPr>
              <a:lstStyle/>
              <a:p>
                <a:r>
                  <a:rPr lang="en-GB" sz="2000" b="0" i="0" u="none" strike="noStrike" baseline="0" dirty="0">
                    <a:solidFill>
                      <a:srgbClr val="000000"/>
                    </a:solidFill>
                    <a:latin typeface="Jungka" panose="00000500000000000000" pitchFamily="50" charset="0"/>
                  </a:rPr>
                  <a:t>The pandemic has notably accelerated businesses’ </a:t>
                </a:r>
                <a:r>
                  <a:rPr lang="en-GB" sz="2000" b="1" i="0" u="none" strike="noStrike" baseline="0" dirty="0">
                    <a:solidFill>
                      <a:srgbClr val="000000"/>
                    </a:solidFill>
                    <a:latin typeface="Jungka" panose="00000500000000000000" pitchFamily="50" charset="0"/>
                  </a:rPr>
                  <a:t>involvement on societal issues</a:t>
                </a:r>
              </a:p>
            </p:txBody>
          </p:sp>
          <p:graphicFrame>
            <p:nvGraphicFramePr>
              <p:cNvPr id="7" name="Chart 6">
                <a:extLst>
                  <a:ext uri="{FF2B5EF4-FFF2-40B4-BE49-F238E27FC236}">
                    <a16:creationId xmlns:a16="http://schemas.microsoft.com/office/drawing/2014/main" id="{8A583A66-7CC9-49A4-9261-217A233D0A14}"/>
                  </a:ext>
                </a:extLst>
              </p:cNvPr>
              <p:cNvGraphicFramePr/>
              <p:nvPr>
                <p:extLst>
                  <p:ext uri="{D42A27DB-BD31-4B8C-83A1-F6EECF244321}">
                    <p14:modId xmlns:p14="http://schemas.microsoft.com/office/powerpoint/2010/main" val="849541651"/>
                  </p:ext>
                </p:extLst>
              </p:nvPr>
            </p:nvGraphicFramePr>
            <p:xfrm>
              <a:off x="5284693" y="1308468"/>
              <a:ext cx="6666063" cy="1569203"/>
            </p:xfrm>
            <a:graphic>
              <a:graphicData uri="http://schemas.openxmlformats.org/drawingml/2006/chart">
                <c:chart xmlns:c="http://schemas.openxmlformats.org/drawingml/2006/chart" xmlns:r="http://schemas.openxmlformats.org/officeDocument/2006/relationships" r:id="rId3"/>
              </a:graphicData>
            </a:graphic>
          </p:graphicFrame>
        </p:grpSp>
        <p:sp>
          <p:nvSpPr>
            <p:cNvPr id="4" name="TextBox 3">
              <a:extLst>
                <a:ext uri="{FF2B5EF4-FFF2-40B4-BE49-F238E27FC236}">
                  <a16:creationId xmlns:a16="http://schemas.microsoft.com/office/drawing/2014/main" id="{5690BE09-C4EE-4958-8A75-3A59C788B138}"/>
                </a:ext>
              </a:extLst>
            </p:cNvPr>
            <p:cNvSpPr txBox="1"/>
            <p:nvPr/>
          </p:nvSpPr>
          <p:spPr>
            <a:xfrm>
              <a:off x="0" y="1453473"/>
              <a:ext cx="860612" cy="1200329"/>
            </a:xfrm>
            <a:prstGeom prst="rect">
              <a:avLst/>
            </a:prstGeom>
            <a:noFill/>
          </p:spPr>
          <p:txBody>
            <a:bodyPr wrap="square" rtlCol="0">
              <a:spAutoFit/>
            </a:bodyPr>
            <a:lstStyle/>
            <a:p>
              <a:pPr algn="r"/>
              <a:r>
                <a:rPr lang="en-GB" sz="7200" b="1" dirty="0">
                  <a:solidFill>
                    <a:srgbClr val="FF003C"/>
                  </a:solidFill>
                </a:rPr>
                <a:t>1</a:t>
              </a:r>
              <a:endParaRPr lang="en-BE" sz="7200" b="1" dirty="0">
                <a:solidFill>
                  <a:srgbClr val="FF003C"/>
                </a:solidFill>
              </a:endParaRPr>
            </a:p>
          </p:txBody>
        </p:sp>
      </p:grpSp>
      <p:grpSp>
        <p:nvGrpSpPr>
          <p:cNvPr id="20" name="Group 19">
            <a:extLst>
              <a:ext uri="{FF2B5EF4-FFF2-40B4-BE49-F238E27FC236}">
                <a16:creationId xmlns:a16="http://schemas.microsoft.com/office/drawing/2014/main" id="{E01FF917-0A3C-4F54-A458-CD4FE22A76B9}"/>
              </a:ext>
            </a:extLst>
          </p:cNvPr>
          <p:cNvGrpSpPr/>
          <p:nvPr/>
        </p:nvGrpSpPr>
        <p:grpSpPr>
          <a:xfrm>
            <a:off x="103094" y="2877671"/>
            <a:ext cx="11847662" cy="1569203"/>
            <a:chOff x="103094" y="2877671"/>
            <a:chExt cx="11847662" cy="1569203"/>
          </a:xfrm>
        </p:grpSpPr>
        <p:grpSp>
          <p:nvGrpSpPr>
            <p:cNvPr id="14" name="Group 13">
              <a:extLst>
                <a:ext uri="{FF2B5EF4-FFF2-40B4-BE49-F238E27FC236}">
                  <a16:creationId xmlns:a16="http://schemas.microsoft.com/office/drawing/2014/main" id="{F3E63515-53C1-4E6B-9CFF-67D061185CB9}"/>
                </a:ext>
              </a:extLst>
            </p:cNvPr>
            <p:cNvGrpSpPr/>
            <p:nvPr/>
          </p:nvGrpSpPr>
          <p:grpSpPr>
            <a:xfrm>
              <a:off x="990598" y="2877671"/>
              <a:ext cx="10960158" cy="1569203"/>
              <a:chOff x="990598" y="1308468"/>
              <a:chExt cx="10960158" cy="1569203"/>
            </a:xfrm>
          </p:grpSpPr>
          <p:sp>
            <p:nvSpPr>
              <p:cNvPr id="15" name="TextBox 14">
                <a:extLst>
                  <a:ext uri="{FF2B5EF4-FFF2-40B4-BE49-F238E27FC236}">
                    <a16:creationId xmlns:a16="http://schemas.microsoft.com/office/drawing/2014/main" id="{D6AD84CA-5658-4180-AD29-1705EF6A4A97}"/>
                  </a:ext>
                </a:extLst>
              </p:cNvPr>
              <p:cNvSpPr txBox="1"/>
              <p:nvPr/>
            </p:nvSpPr>
            <p:spPr>
              <a:xfrm>
                <a:off x="990598" y="1604302"/>
                <a:ext cx="4138311" cy="1015663"/>
              </a:xfrm>
              <a:prstGeom prst="rect">
                <a:avLst/>
              </a:prstGeom>
              <a:noFill/>
            </p:spPr>
            <p:txBody>
              <a:bodyPr wrap="square">
                <a:spAutoFit/>
              </a:bodyPr>
              <a:lstStyle/>
              <a:p>
                <a:r>
                  <a:rPr lang="en-GB" sz="2000" b="0" i="0" u="none" strike="noStrike" baseline="0" dirty="0">
                    <a:solidFill>
                      <a:srgbClr val="000000"/>
                    </a:solidFill>
                    <a:latin typeface="Jungka" panose="00000500000000000000" pitchFamily="50" charset="0"/>
                  </a:rPr>
                  <a:t>The </a:t>
                </a:r>
                <a:r>
                  <a:rPr lang="en-GB" sz="2000" b="1" i="0" u="none" strike="noStrike" baseline="0" dirty="0">
                    <a:solidFill>
                      <a:srgbClr val="000000"/>
                    </a:solidFill>
                    <a:latin typeface="Jungka" panose="00000500000000000000" pitchFamily="50" charset="0"/>
                  </a:rPr>
                  <a:t>lack of sustainability literacy </a:t>
                </a:r>
                <a:r>
                  <a:rPr lang="en-GB" sz="2000" b="0" i="0" u="none" strike="noStrike" baseline="0" dirty="0">
                    <a:solidFill>
                      <a:srgbClr val="000000"/>
                    </a:solidFill>
                    <a:latin typeface="Jungka" panose="00000500000000000000" pitchFamily="50" charset="0"/>
                  </a:rPr>
                  <a:t>stands out as a </a:t>
                </a:r>
                <a:r>
                  <a:rPr lang="en-GB" sz="2000" b="1" i="0" u="none" strike="noStrike" baseline="0" dirty="0">
                    <a:solidFill>
                      <a:srgbClr val="000000"/>
                    </a:solidFill>
                    <a:latin typeface="Jungka" panose="00000500000000000000" pitchFamily="50" charset="0"/>
                  </a:rPr>
                  <a:t>key challenge</a:t>
                </a:r>
                <a:endParaRPr lang="en-GB" sz="2000" b="0" i="0" u="none" strike="noStrike" baseline="0" dirty="0">
                  <a:solidFill>
                    <a:srgbClr val="000000"/>
                  </a:solidFill>
                  <a:latin typeface="Jungka" panose="00000500000000000000" pitchFamily="50" charset="0"/>
                </a:endParaRPr>
              </a:p>
            </p:txBody>
          </p:sp>
          <p:graphicFrame>
            <p:nvGraphicFramePr>
              <p:cNvPr id="16" name="Chart 15">
                <a:extLst>
                  <a:ext uri="{FF2B5EF4-FFF2-40B4-BE49-F238E27FC236}">
                    <a16:creationId xmlns:a16="http://schemas.microsoft.com/office/drawing/2014/main" id="{B15D5893-FC79-48FD-93CD-ACDE05ABEE7F}"/>
                  </a:ext>
                </a:extLst>
              </p:cNvPr>
              <p:cNvGraphicFramePr/>
              <p:nvPr>
                <p:extLst>
                  <p:ext uri="{D42A27DB-BD31-4B8C-83A1-F6EECF244321}">
                    <p14:modId xmlns:p14="http://schemas.microsoft.com/office/powerpoint/2010/main" val="1965392905"/>
                  </p:ext>
                </p:extLst>
              </p:nvPr>
            </p:nvGraphicFramePr>
            <p:xfrm>
              <a:off x="5284693" y="1308468"/>
              <a:ext cx="6666063" cy="1569203"/>
            </p:xfrm>
            <a:graphic>
              <a:graphicData uri="http://schemas.openxmlformats.org/drawingml/2006/chart">
                <c:chart xmlns:c="http://schemas.openxmlformats.org/drawingml/2006/chart" xmlns:r="http://schemas.openxmlformats.org/officeDocument/2006/relationships" r:id="rId4"/>
              </a:graphicData>
            </a:graphic>
          </p:graphicFrame>
        </p:grpSp>
        <p:sp>
          <p:nvSpPr>
            <p:cNvPr id="21" name="TextBox 20">
              <a:extLst>
                <a:ext uri="{FF2B5EF4-FFF2-40B4-BE49-F238E27FC236}">
                  <a16:creationId xmlns:a16="http://schemas.microsoft.com/office/drawing/2014/main" id="{D95CDF27-57F2-498D-9F76-BE75D3DDB455}"/>
                </a:ext>
              </a:extLst>
            </p:cNvPr>
            <p:cNvSpPr txBox="1"/>
            <p:nvPr/>
          </p:nvSpPr>
          <p:spPr>
            <a:xfrm>
              <a:off x="103094" y="2988839"/>
              <a:ext cx="860612" cy="1200329"/>
            </a:xfrm>
            <a:prstGeom prst="rect">
              <a:avLst/>
            </a:prstGeom>
            <a:noFill/>
          </p:spPr>
          <p:txBody>
            <a:bodyPr wrap="square" rtlCol="0">
              <a:spAutoFit/>
            </a:bodyPr>
            <a:lstStyle/>
            <a:p>
              <a:pPr algn="r"/>
              <a:r>
                <a:rPr lang="en-GB" sz="7200" b="1" dirty="0">
                  <a:solidFill>
                    <a:srgbClr val="FF003C"/>
                  </a:solidFill>
                </a:rPr>
                <a:t>2</a:t>
              </a:r>
              <a:endParaRPr lang="en-BE" sz="7200" b="1" dirty="0">
                <a:solidFill>
                  <a:srgbClr val="FF003C"/>
                </a:solidFill>
              </a:endParaRPr>
            </a:p>
          </p:txBody>
        </p:sp>
      </p:grpSp>
      <p:grpSp>
        <p:nvGrpSpPr>
          <p:cNvPr id="22" name="Group 21">
            <a:extLst>
              <a:ext uri="{FF2B5EF4-FFF2-40B4-BE49-F238E27FC236}">
                <a16:creationId xmlns:a16="http://schemas.microsoft.com/office/drawing/2014/main" id="{2551626E-2122-4AAA-B093-4A91FD8C56CC}"/>
              </a:ext>
            </a:extLst>
          </p:cNvPr>
          <p:cNvGrpSpPr/>
          <p:nvPr/>
        </p:nvGrpSpPr>
        <p:grpSpPr>
          <a:xfrm>
            <a:off x="103094" y="4469096"/>
            <a:ext cx="11847662" cy="1569203"/>
            <a:chOff x="103094" y="4469096"/>
            <a:chExt cx="11847662" cy="1569203"/>
          </a:xfrm>
        </p:grpSpPr>
        <p:grpSp>
          <p:nvGrpSpPr>
            <p:cNvPr id="17" name="Group 16">
              <a:extLst>
                <a:ext uri="{FF2B5EF4-FFF2-40B4-BE49-F238E27FC236}">
                  <a16:creationId xmlns:a16="http://schemas.microsoft.com/office/drawing/2014/main" id="{AE063C07-8B31-448E-8AC5-E37D3BE06BFB}"/>
                </a:ext>
              </a:extLst>
            </p:cNvPr>
            <p:cNvGrpSpPr/>
            <p:nvPr/>
          </p:nvGrpSpPr>
          <p:grpSpPr>
            <a:xfrm>
              <a:off x="990598" y="4469096"/>
              <a:ext cx="10960158" cy="1569203"/>
              <a:chOff x="990598" y="1308468"/>
              <a:chExt cx="10960158" cy="1569203"/>
            </a:xfrm>
          </p:grpSpPr>
          <p:sp>
            <p:nvSpPr>
              <p:cNvPr id="18" name="TextBox 17">
                <a:extLst>
                  <a:ext uri="{FF2B5EF4-FFF2-40B4-BE49-F238E27FC236}">
                    <a16:creationId xmlns:a16="http://schemas.microsoft.com/office/drawing/2014/main" id="{2C055649-0663-4C09-951F-90F94288CE5E}"/>
                  </a:ext>
                </a:extLst>
              </p:cNvPr>
              <p:cNvSpPr txBox="1"/>
              <p:nvPr/>
            </p:nvSpPr>
            <p:spPr>
              <a:xfrm>
                <a:off x="990598" y="1465332"/>
                <a:ext cx="4138311" cy="1323439"/>
              </a:xfrm>
              <a:prstGeom prst="rect">
                <a:avLst/>
              </a:prstGeom>
              <a:noFill/>
            </p:spPr>
            <p:txBody>
              <a:bodyPr wrap="square">
                <a:spAutoFit/>
              </a:bodyPr>
              <a:lstStyle/>
              <a:p>
                <a:r>
                  <a:rPr lang="en-GB" sz="2000" b="0" i="0" u="none" strike="noStrike" baseline="0" dirty="0">
                    <a:solidFill>
                      <a:srgbClr val="000000"/>
                    </a:solidFill>
                    <a:latin typeface="Jungka" panose="00000500000000000000" pitchFamily="50" charset="0"/>
                  </a:rPr>
                  <a:t>The region is showing a </a:t>
                </a:r>
                <a:r>
                  <a:rPr lang="en-GB" sz="2000" b="1" i="0" u="none" strike="noStrike" baseline="0" dirty="0">
                    <a:solidFill>
                      <a:srgbClr val="000000"/>
                    </a:solidFill>
                    <a:latin typeface="Jungka" panose="00000500000000000000" pitchFamily="50" charset="0"/>
                  </a:rPr>
                  <a:t>great appetite to ‘catch up’</a:t>
                </a:r>
                <a:r>
                  <a:rPr lang="en-GB" sz="2000" b="0" i="0" u="none" strike="noStrike" baseline="0" dirty="0">
                    <a:solidFill>
                      <a:srgbClr val="000000"/>
                    </a:solidFill>
                    <a:latin typeface="Jungka" panose="00000500000000000000" pitchFamily="50" charset="0"/>
                  </a:rPr>
                  <a:t>, with a higher intent to bring a CSO in the immediate future</a:t>
                </a:r>
              </a:p>
            </p:txBody>
          </p:sp>
          <p:graphicFrame>
            <p:nvGraphicFramePr>
              <p:cNvPr id="19" name="Chart 18">
                <a:extLst>
                  <a:ext uri="{FF2B5EF4-FFF2-40B4-BE49-F238E27FC236}">
                    <a16:creationId xmlns:a16="http://schemas.microsoft.com/office/drawing/2014/main" id="{0849A091-EE47-46A2-8AF3-A46E0D2C3087}"/>
                  </a:ext>
                </a:extLst>
              </p:cNvPr>
              <p:cNvGraphicFramePr/>
              <p:nvPr>
                <p:extLst>
                  <p:ext uri="{D42A27DB-BD31-4B8C-83A1-F6EECF244321}">
                    <p14:modId xmlns:p14="http://schemas.microsoft.com/office/powerpoint/2010/main" val="2925337791"/>
                  </p:ext>
                </p:extLst>
              </p:nvPr>
            </p:nvGraphicFramePr>
            <p:xfrm>
              <a:off x="5284693" y="1308468"/>
              <a:ext cx="6666063" cy="1569203"/>
            </p:xfrm>
            <a:graphic>
              <a:graphicData uri="http://schemas.openxmlformats.org/drawingml/2006/chart">
                <c:chart xmlns:c="http://schemas.openxmlformats.org/drawingml/2006/chart" xmlns:r="http://schemas.openxmlformats.org/officeDocument/2006/relationships" r:id="rId5"/>
              </a:graphicData>
            </a:graphic>
          </p:graphicFrame>
        </p:grpSp>
        <p:sp>
          <p:nvSpPr>
            <p:cNvPr id="23" name="TextBox 22">
              <a:extLst>
                <a:ext uri="{FF2B5EF4-FFF2-40B4-BE49-F238E27FC236}">
                  <a16:creationId xmlns:a16="http://schemas.microsoft.com/office/drawing/2014/main" id="{6412D23B-9C02-4C87-A65F-D0A445250030}"/>
                </a:ext>
              </a:extLst>
            </p:cNvPr>
            <p:cNvSpPr txBox="1"/>
            <p:nvPr/>
          </p:nvSpPr>
          <p:spPr>
            <a:xfrm>
              <a:off x="103094" y="4619970"/>
              <a:ext cx="860612" cy="1200329"/>
            </a:xfrm>
            <a:prstGeom prst="rect">
              <a:avLst/>
            </a:prstGeom>
            <a:noFill/>
          </p:spPr>
          <p:txBody>
            <a:bodyPr wrap="square" rtlCol="0">
              <a:spAutoFit/>
            </a:bodyPr>
            <a:lstStyle/>
            <a:p>
              <a:pPr algn="r"/>
              <a:r>
                <a:rPr lang="en-GB" sz="7200" b="1" dirty="0">
                  <a:solidFill>
                    <a:srgbClr val="FF003C"/>
                  </a:solidFill>
                </a:rPr>
                <a:t>3</a:t>
              </a:r>
              <a:endParaRPr lang="en-BE" sz="7200" b="1" dirty="0">
                <a:solidFill>
                  <a:srgbClr val="FF003C"/>
                </a:solidFill>
              </a:endParaRPr>
            </a:p>
          </p:txBody>
        </p:sp>
      </p:grpSp>
      <p:pic>
        <p:nvPicPr>
          <p:cNvPr id="11" name="Picture 10">
            <a:extLst>
              <a:ext uri="{FF2B5EF4-FFF2-40B4-BE49-F238E27FC236}">
                <a16:creationId xmlns:a16="http://schemas.microsoft.com/office/drawing/2014/main" id="{998898B2-8AE6-420F-8CA9-AD90C19ED257}"/>
              </a:ext>
            </a:extLst>
          </p:cNvPr>
          <p:cNvPicPr>
            <a:picLocks noChangeAspect="1"/>
          </p:cNvPicPr>
          <p:nvPr/>
        </p:nvPicPr>
        <p:blipFill>
          <a:blip r:embed="rId6"/>
          <a:stretch>
            <a:fillRect/>
          </a:stretch>
        </p:blipFill>
        <p:spPr>
          <a:xfrm>
            <a:off x="9887724" y="3310550"/>
            <a:ext cx="1502347" cy="895895"/>
          </a:xfrm>
          <a:prstGeom prst="rect">
            <a:avLst/>
          </a:prstGeom>
        </p:spPr>
      </p:pic>
    </p:spTree>
    <p:extLst>
      <p:ext uri="{BB962C8B-B14F-4D97-AF65-F5344CB8AC3E}">
        <p14:creationId xmlns:p14="http://schemas.microsoft.com/office/powerpoint/2010/main" val="344822247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5"/>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20"/>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2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EB0D4D59-729A-4554-AF8C-0E6A735D9642}"/>
              </a:ext>
            </a:extLst>
          </p:cNvPr>
          <p:cNvSpPr>
            <a:spLocks noGrp="1"/>
          </p:cNvSpPr>
          <p:nvPr>
            <p:ph type="body" sz="quarter" idx="10"/>
          </p:nvPr>
        </p:nvSpPr>
        <p:spPr/>
        <p:txBody>
          <a:bodyPr>
            <a:normAutofit/>
          </a:bodyPr>
          <a:lstStyle/>
          <a:p>
            <a:pPr algn="l"/>
            <a:r>
              <a:rPr lang="en-GB" sz="3098" b="1" dirty="0">
                <a:latin typeface="+mn-lt"/>
              </a:rPr>
              <a:t>Market focus... </a:t>
            </a:r>
          </a:p>
        </p:txBody>
      </p:sp>
      <p:sp>
        <p:nvSpPr>
          <p:cNvPr id="6" name="TextBox 5">
            <a:extLst>
              <a:ext uri="{FF2B5EF4-FFF2-40B4-BE49-F238E27FC236}">
                <a16:creationId xmlns:a16="http://schemas.microsoft.com/office/drawing/2014/main" id="{E6F0CB72-46F9-4D0B-A6BE-DDD3CA7A6591}"/>
              </a:ext>
            </a:extLst>
          </p:cNvPr>
          <p:cNvSpPr txBox="1"/>
          <p:nvPr/>
        </p:nvSpPr>
        <p:spPr>
          <a:xfrm>
            <a:off x="5724359" y="6384875"/>
            <a:ext cx="6226398" cy="246221"/>
          </a:xfrm>
          <a:prstGeom prst="rect">
            <a:avLst/>
          </a:prstGeom>
          <a:noFill/>
        </p:spPr>
        <p:txBody>
          <a:bodyPr wrap="square">
            <a:spAutoFit/>
          </a:bodyPr>
          <a:lstStyle/>
          <a:p>
            <a:r>
              <a:rPr lang="en-GB" sz="1000" dirty="0">
                <a:solidFill>
                  <a:schemeClr val="bg1">
                    <a:lumMod val="75000"/>
                  </a:schemeClr>
                </a:solidFill>
                <a:cs typeface="Arial" panose="020B0604020202020204" pitchFamily="34" charset="0"/>
              </a:rPr>
              <a:t>Source left: WFA Survey on ‘Sustainability and Marketing’ </a:t>
            </a:r>
            <a:r>
              <a:rPr lang="en-GB" sz="1000" i="1" dirty="0">
                <a:solidFill>
                  <a:schemeClr val="bg1">
                    <a:lumMod val="75000"/>
                  </a:schemeClr>
                </a:solidFill>
                <a:cs typeface="Arial" panose="020B0604020202020204" pitchFamily="34" charset="0"/>
              </a:rPr>
              <a:t>January-March 2021</a:t>
            </a:r>
            <a:r>
              <a:rPr lang="en-GB" sz="1000" dirty="0">
                <a:solidFill>
                  <a:schemeClr val="bg1">
                    <a:lumMod val="75000"/>
                  </a:schemeClr>
                </a:solidFill>
                <a:cs typeface="Arial" panose="020B0604020202020204" pitchFamily="34" charset="0"/>
              </a:rPr>
              <a:t>; Global Base: 653 </a:t>
            </a:r>
          </a:p>
        </p:txBody>
      </p:sp>
      <p:grpSp>
        <p:nvGrpSpPr>
          <p:cNvPr id="4" name="Group 3">
            <a:extLst>
              <a:ext uri="{FF2B5EF4-FFF2-40B4-BE49-F238E27FC236}">
                <a16:creationId xmlns:a16="http://schemas.microsoft.com/office/drawing/2014/main" id="{D93BE8D0-772E-4C87-B095-4E42F8C2FBE5}"/>
              </a:ext>
            </a:extLst>
          </p:cNvPr>
          <p:cNvGrpSpPr/>
          <p:nvPr/>
        </p:nvGrpSpPr>
        <p:grpSpPr>
          <a:xfrm>
            <a:off x="407081" y="3663696"/>
            <a:ext cx="11397371" cy="2315694"/>
            <a:chOff x="407081" y="3663696"/>
            <a:chExt cx="11397371" cy="2315694"/>
          </a:xfrm>
        </p:grpSpPr>
        <p:graphicFrame>
          <p:nvGraphicFramePr>
            <p:cNvPr id="8" name="Chart 7">
              <a:extLst>
                <a:ext uri="{FF2B5EF4-FFF2-40B4-BE49-F238E27FC236}">
                  <a16:creationId xmlns:a16="http://schemas.microsoft.com/office/drawing/2014/main" id="{4BBF05E8-91FA-47C5-8F93-8416A96E57F0}"/>
                </a:ext>
              </a:extLst>
            </p:cNvPr>
            <p:cNvGraphicFramePr/>
            <p:nvPr/>
          </p:nvGraphicFramePr>
          <p:xfrm>
            <a:off x="5578053" y="3663696"/>
            <a:ext cx="6226399" cy="2315694"/>
          </p:xfrm>
          <a:graphic>
            <a:graphicData uri="http://schemas.openxmlformats.org/drawingml/2006/chart">
              <c:chart xmlns:c="http://schemas.openxmlformats.org/drawingml/2006/chart" xmlns:r="http://schemas.openxmlformats.org/officeDocument/2006/relationships" r:id="rId3"/>
            </a:graphicData>
          </a:graphic>
        </p:graphicFrame>
        <p:sp>
          <p:nvSpPr>
            <p:cNvPr id="9" name="TextBox 8">
              <a:extLst>
                <a:ext uri="{FF2B5EF4-FFF2-40B4-BE49-F238E27FC236}">
                  <a16:creationId xmlns:a16="http://schemas.microsoft.com/office/drawing/2014/main" id="{0282BE7B-A847-470B-8B83-DDA30A02D89E}"/>
                </a:ext>
              </a:extLst>
            </p:cNvPr>
            <p:cNvSpPr txBox="1"/>
            <p:nvPr/>
          </p:nvSpPr>
          <p:spPr>
            <a:xfrm>
              <a:off x="1752582" y="3944380"/>
              <a:ext cx="3427493" cy="1754326"/>
            </a:xfrm>
            <a:prstGeom prst="rect">
              <a:avLst/>
            </a:prstGeom>
            <a:noFill/>
          </p:spPr>
          <p:txBody>
            <a:bodyPr wrap="square">
              <a:spAutoFit/>
            </a:bodyPr>
            <a:lstStyle/>
            <a:p>
              <a:pPr marL="285750" indent="-285750">
                <a:buFont typeface="Arial" panose="020B0604020202020204" pitchFamily="34" charset="0"/>
                <a:buChar char="•"/>
              </a:pPr>
              <a:r>
                <a:rPr lang="en-GB" sz="1800" dirty="0"/>
                <a:t>Not measuring efforts but intend to start </a:t>
              </a:r>
            </a:p>
            <a:p>
              <a:pPr marL="285750" indent="-285750">
                <a:buFont typeface="Arial" panose="020B0604020202020204" pitchFamily="34" charset="0"/>
                <a:buChar char="•"/>
              </a:pPr>
              <a:r>
                <a:rPr lang="en-GB" sz="1800" dirty="0"/>
                <a:t>Main challenge is that sustainability efforts are not aligned with marketing</a:t>
              </a:r>
              <a:endParaRPr lang="en-GB" sz="1800" b="0" i="0" u="none" strike="noStrike" baseline="0" dirty="0">
                <a:solidFill>
                  <a:srgbClr val="000000"/>
                </a:solidFill>
                <a:latin typeface="Jungka" panose="00000500000000000000" pitchFamily="50" charset="0"/>
              </a:endParaRPr>
            </a:p>
            <a:p>
              <a:pPr marL="285750" indent="-285750">
                <a:buFont typeface="Arial" panose="020B0604020202020204" pitchFamily="34" charset="0"/>
                <a:buChar char="•"/>
              </a:pPr>
              <a:endParaRPr lang="en-GB" sz="1800" dirty="0"/>
            </a:p>
          </p:txBody>
        </p:sp>
        <p:pic>
          <p:nvPicPr>
            <p:cNvPr id="1026" name="Picture 2" descr="Amazon.com | India Flag Round Coasters - Set of 4: Coasters">
              <a:extLst>
                <a:ext uri="{FF2B5EF4-FFF2-40B4-BE49-F238E27FC236}">
                  <a16:creationId xmlns:a16="http://schemas.microsoft.com/office/drawing/2014/main" id="{7AB2EA83-0779-44ED-9D2C-F216611EFEC0}"/>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07081" y="4183297"/>
              <a:ext cx="1179542" cy="1276492"/>
            </a:xfrm>
            <a:prstGeom prst="rect">
              <a:avLst/>
            </a:prstGeom>
            <a:noFill/>
            <a:extLst>
              <a:ext uri="{909E8E84-426E-40DD-AFC4-6F175D3DCCD1}">
                <a14:hiddenFill xmlns:a14="http://schemas.microsoft.com/office/drawing/2010/main">
                  <a:solidFill>
                    <a:srgbClr val="FFFFFF"/>
                  </a:solidFill>
                </a14:hiddenFill>
              </a:ext>
            </a:extLst>
          </p:spPr>
        </p:pic>
      </p:grpSp>
      <p:grpSp>
        <p:nvGrpSpPr>
          <p:cNvPr id="5" name="Group 4">
            <a:extLst>
              <a:ext uri="{FF2B5EF4-FFF2-40B4-BE49-F238E27FC236}">
                <a16:creationId xmlns:a16="http://schemas.microsoft.com/office/drawing/2014/main" id="{1DC37761-3D03-4082-953B-AB4DA724CA59}"/>
              </a:ext>
            </a:extLst>
          </p:cNvPr>
          <p:cNvGrpSpPr/>
          <p:nvPr/>
        </p:nvGrpSpPr>
        <p:grpSpPr>
          <a:xfrm>
            <a:off x="449489" y="1195602"/>
            <a:ext cx="11354963" cy="2315694"/>
            <a:chOff x="449489" y="1195602"/>
            <a:chExt cx="11354963" cy="2315694"/>
          </a:xfrm>
        </p:grpSpPr>
        <p:sp>
          <p:nvSpPr>
            <p:cNvPr id="44" name="TextBox 43">
              <a:extLst>
                <a:ext uri="{FF2B5EF4-FFF2-40B4-BE49-F238E27FC236}">
                  <a16:creationId xmlns:a16="http://schemas.microsoft.com/office/drawing/2014/main" id="{47E51A42-8881-49F0-BBF5-B4CA9986F965}"/>
                </a:ext>
              </a:extLst>
            </p:cNvPr>
            <p:cNvSpPr txBox="1"/>
            <p:nvPr/>
          </p:nvSpPr>
          <p:spPr>
            <a:xfrm>
              <a:off x="1752582" y="1804543"/>
              <a:ext cx="3733817" cy="1200329"/>
            </a:xfrm>
            <a:prstGeom prst="rect">
              <a:avLst/>
            </a:prstGeom>
            <a:noFill/>
          </p:spPr>
          <p:txBody>
            <a:bodyPr wrap="square">
              <a:spAutoFit/>
            </a:bodyPr>
            <a:lstStyle/>
            <a:p>
              <a:pPr marL="285750" indent="-285750">
                <a:buFont typeface="Arial" panose="020B0604020202020204" pitchFamily="34" charset="0"/>
                <a:buChar char="•"/>
              </a:pPr>
              <a:r>
                <a:rPr lang="en-GB" dirty="0"/>
                <a:t>Covid-19 has accelerated organisations’ involvement on societal issues </a:t>
              </a:r>
            </a:p>
            <a:p>
              <a:pPr marL="285750" indent="-285750">
                <a:buFont typeface="Arial" panose="020B0604020202020204" pitchFamily="34" charset="0"/>
                <a:buChar char="•"/>
              </a:pPr>
              <a:r>
                <a:rPr lang="en-GB" dirty="0"/>
                <a:t>Main issue: lack of literacy</a:t>
              </a:r>
            </a:p>
          </p:txBody>
        </p:sp>
        <p:graphicFrame>
          <p:nvGraphicFramePr>
            <p:cNvPr id="7" name="Chart 6">
              <a:extLst>
                <a:ext uri="{FF2B5EF4-FFF2-40B4-BE49-F238E27FC236}">
                  <a16:creationId xmlns:a16="http://schemas.microsoft.com/office/drawing/2014/main" id="{8A583A66-7CC9-49A4-9261-217A233D0A14}"/>
                </a:ext>
              </a:extLst>
            </p:cNvPr>
            <p:cNvGraphicFramePr/>
            <p:nvPr/>
          </p:nvGraphicFramePr>
          <p:xfrm>
            <a:off x="5578053" y="1195602"/>
            <a:ext cx="6226399" cy="2315694"/>
          </p:xfrm>
          <a:graphic>
            <a:graphicData uri="http://schemas.openxmlformats.org/drawingml/2006/chart">
              <c:chart xmlns:c="http://schemas.openxmlformats.org/drawingml/2006/chart" xmlns:r="http://schemas.openxmlformats.org/officeDocument/2006/relationships" r:id="rId5"/>
            </a:graphicData>
          </a:graphic>
        </p:graphicFrame>
        <p:pic>
          <p:nvPicPr>
            <p:cNvPr id="1028" name="Picture 4" descr="China flag icon - Country flags">
              <a:extLst>
                <a:ext uri="{FF2B5EF4-FFF2-40B4-BE49-F238E27FC236}">
                  <a16:creationId xmlns:a16="http://schemas.microsoft.com/office/drawing/2014/main" id="{1B7F9CF5-5DA8-485B-B53B-DF532E1B9308}"/>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49489" y="1825330"/>
              <a:ext cx="1179542" cy="1179542"/>
            </a:xfrm>
            <a:prstGeom prst="rect">
              <a:avLst/>
            </a:prstGeom>
            <a:noFill/>
            <a:extLst>
              <a:ext uri="{909E8E84-426E-40DD-AFC4-6F175D3DCCD1}">
                <a14:hiddenFill xmlns:a14="http://schemas.microsoft.com/office/drawing/2010/main">
                  <a:solidFill>
                    <a:srgbClr val="FFFFFF"/>
                  </a:solidFill>
                </a14:hiddenFill>
              </a:ext>
            </a:extLst>
          </p:spPr>
        </p:pic>
      </p:grpSp>
    </p:spTree>
    <p:extLst>
      <p:ext uri="{BB962C8B-B14F-4D97-AF65-F5344CB8AC3E}">
        <p14:creationId xmlns:p14="http://schemas.microsoft.com/office/powerpoint/2010/main" val="223614411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5"/>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4" name="Picture 4" descr="Scott Young">
            <a:extLst>
              <a:ext uri="{FF2B5EF4-FFF2-40B4-BE49-F238E27FC236}">
                <a16:creationId xmlns:a16="http://schemas.microsoft.com/office/drawing/2014/main" id="{B66467D2-4CD7-4246-B07B-C7B24F43DD28}"/>
              </a:ext>
            </a:extLst>
          </p:cNvPr>
          <p:cNvPicPr>
            <a:picLocks noGrp="1" noChangeAspect="1" noChangeArrowheads="1"/>
          </p:cNvPicPr>
          <p:nvPr>
            <p:ph type="pic" sz="quarter" idx="43"/>
          </p:nvPr>
        </p:nvPicPr>
        <p:blipFill>
          <a:blip r:embed="rId3">
            <a:extLst>
              <a:ext uri="{28A0092B-C50C-407E-A947-70E740481C1C}">
                <a14:useLocalDpi xmlns:a14="http://schemas.microsoft.com/office/drawing/2010/main" val="0"/>
              </a:ext>
            </a:extLst>
          </a:blip>
          <a:srcRect l="33" r="33"/>
          <a:stretch>
            <a:fillRect/>
          </a:stretch>
        </p:blipFill>
        <p:spPr bwMode="auto">
          <a:xfrm>
            <a:off x="6027511" y="2109248"/>
            <a:ext cx="2288085" cy="2289600"/>
          </a:xfrm>
          <a:prstGeom prst="ellipse">
            <a:avLst/>
          </a:prstGeom>
          <a:noFill/>
          <a:ln w="12700">
            <a:solidFill>
              <a:srgbClr val="FF0000"/>
            </a:solidFill>
          </a:ln>
          <a:extLst>
            <a:ext uri="{909E8E84-426E-40DD-AFC4-6F175D3DCCD1}">
              <a14:hiddenFill xmlns:a14="http://schemas.microsoft.com/office/drawing/2010/main">
                <a:solidFill>
                  <a:srgbClr val="FFFFFF"/>
                </a:solidFill>
              </a14:hiddenFill>
            </a:ext>
          </a:extLst>
        </p:spPr>
      </p:pic>
      <p:sp>
        <p:nvSpPr>
          <p:cNvPr id="3" name="Text Placeholder 2"/>
          <p:cNvSpPr>
            <a:spLocks noGrp="1"/>
          </p:cNvSpPr>
          <p:nvPr>
            <p:ph type="body" sz="quarter" idx="10"/>
          </p:nvPr>
        </p:nvSpPr>
        <p:spPr/>
        <p:txBody>
          <a:bodyPr>
            <a:normAutofit/>
          </a:bodyPr>
          <a:lstStyle/>
          <a:p>
            <a:pPr>
              <a:buNone/>
            </a:pPr>
            <a:r>
              <a:rPr lang="nl-NL" b="0" dirty="0"/>
              <a:t>Closing the gaps </a:t>
            </a:r>
            <a:endParaRPr lang="en-GB" b="0" dirty="0"/>
          </a:p>
        </p:txBody>
      </p:sp>
      <p:sp>
        <p:nvSpPr>
          <p:cNvPr id="70" name="Text Placeholder 69">
            <a:extLst>
              <a:ext uri="{FF2B5EF4-FFF2-40B4-BE49-F238E27FC236}">
                <a16:creationId xmlns:a16="http://schemas.microsoft.com/office/drawing/2014/main" id="{515E0BAC-F5D9-4766-BD27-7D02679B3180}"/>
              </a:ext>
            </a:extLst>
          </p:cNvPr>
          <p:cNvSpPr>
            <a:spLocks noGrp="1"/>
          </p:cNvSpPr>
          <p:nvPr>
            <p:ph type="body" sz="quarter" idx="41"/>
          </p:nvPr>
        </p:nvSpPr>
        <p:spPr>
          <a:xfrm>
            <a:off x="5834321" y="5355332"/>
            <a:ext cx="2938018" cy="695781"/>
          </a:xfrm>
        </p:spPr>
        <p:txBody>
          <a:bodyPr/>
          <a:lstStyle/>
          <a:p>
            <a:pPr>
              <a:buNone/>
            </a:pPr>
            <a:r>
              <a:rPr lang="en-GB" sz="1600" b="1" dirty="0">
                <a:solidFill>
                  <a:schemeClr val="tx1"/>
                </a:solidFill>
                <a:latin typeface="Jungka"/>
                <a:cs typeface="Arial" charset="0"/>
              </a:rPr>
              <a:t>Senior Vice President</a:t>
            </a:r>
            <a:endParaRPr lang="en-IE" sz="1600" b="1" dirty="0">
              <a:solidFill>
                <a:schemeClr val="tx1"/>
              </a:solidFill>
              <a:latin typeface="Jungka"/>
              <a:cs typeface="Arial" charset="0"/>
            </a:endParaRPr>
          </a:p>
          <a:p>
            <a:endParaRPr lang="en-GB" dirty="0">
              <a:solidFill>
                <a:schemeClr val="tx1"/>
              </a:solidFill>
            </a:endParaRPr>
          </a:p>
        </p:txBody>
      </p:sp>
      <p:sp>
        <p:nvSpPr>
          <p:cNvPr id="71" name="Text Placeholder 70">
            <a:extLst>
              <a:ext uri="{FF2B5EF4-FFF2-40B4-BE49-F238E27FC236}">
                <a16:creationId xmlns:a16="http://schemas.microsoft.com/office/drawing/2014/main" id="{90B33FFE-88F8-4411-A747-4025CBB20ABF}"/>
              </a:ext>
            </a:extLst>
          </p:cNvPr>
          <p:cNvSpPr>
            <a:spLocks noGrp="1"/>
          </p:cNvSpPr>
          <p:nvPr>
            <p:ph type="body" sz="quarter" idx="42"/>
          </p:nvPr>
        </p:nvSpPr>
        <p:spPr>
          <a:xfrm>
            <a:off x="5834321" y="4923307"/>
            <a:ext cx="2938018" cy="432048"/>
          </a:xfrm>
        </p:spPr>
        <p:txBody>
          <a:bodyPr/>
          <a:lstStyle/>
          <a:p>
            <a:pPr>
              <a:buNone/>
            </a:pPr>
            <a:r>
              <a:rPr lang="en-GB" dirty="0"/>
              <a:t>Scott Young</a:t>
            </a:r>
          </a:p>
        </p:txBody>
      </p:sp>
      <p:pic>
        <p:nvPicPr>
          <p:cNvPr id="82" name="Picture Placeholder 81" descr="A person standing posing for the camera&#10;&#10;Description automatically generated">
            <a:extLst>
              <a:ext uri="{FF2B5EF4-FFF2-40B4-BE49-F238E27FC236}">
                <a16:creationId xmlns:a16="http://schemas.microsoft.com/office/drawing/2014/main" id="{4F29823E-E9C7-474B-9237-70080620C486}"/>
              </a:ext>
            </a:extLst>
          </p:cNvPr>
          <p:cNvPicPr>
            <a:picLocks noGrp="1" noChangeAspect="1"/>
          </p:cNvPicPr>
          <p:nvPr>
            <p:ph type="pic" sz="quarter" idx="35"/>
          </p:nvPr>
        </p:nvPicPr>
        <p:blipFill rotWithShape="1">
          <a:blip r:embed="rId4" cstate="print">
            <a:duotone>
              <a:schemeClr val="bg2">
                <a:shade val="45000"/>
                <a:satMod val="135000"/>
              </a:schemeClr>
              <a:prstClr val="white"/>
            </a:duotone>
            <a:extLst>
              <a:ext uri="{28A0092B-C50C-407E-A947-70E740481C1C}">
                <a14:useLocalDpi xmlns:a14="http://schemas.microsoft.com/office/drawing/2010/main" val="0"/>
              </a:ext>
            </a:extLst>
          </a:blip>
          <a:srcRect l="21365" t="2914" r="19787" b="57828"/>
          <a:stretch/>
        </p:blipFill>
        <p:spPr>
          <a:xfrm>
            <a:off x="629240" y="2109248"/>
            <a:ext cx="2288085" cy="2289600"/>
          </a:xfrm>
          <a:prstGeom prst="ellipse">
            <a:avLst/>
          </a:prstGeom>
          <a:ln w="12700">
            <a:solidFill>
              <a:schemeClr val="bg1">
                <a:lumMod val="65000"/>
              </a:schemeClr>
            </a:solidFill>
          </a:ln>
        </p:spPr>
      </p:pic>
      <p:pic>
        <p:nvPicPr>
          <p:cNvPr id="83" name="Picture 2" descr="Profile photo of Ioana Danila">
            <a:extLst>
              <a:ext uri="{FF2B5EF4-FFF2-40B4-BE49-F238E27FC236}">
                <a16:creationId xmlns:a16="http://schemas.microsoft.com/office/drawing/2014/main" id="{BE233CB3-49D0-4D31-86DD-054815C7DEA4}"/>
              </a:ext>
            </a:extLst>
          </p:cNvPr>
          <p:cNvPicPr>
            <a:picLocks noGrp="1" noChangeAspect="1" noChangeArrowheads="1"/>
          </p:cNvPicPr>
          <p:nvPr>
            <p:ph type="pic" sz="quarter" idx="39"/>
          </p:nvPr>
        </p:nvPicPr>
        <p:blipFill>
          <a:blip r:embed="rId5">
            <a:duotone>
              <a:schemeClr val="bg2">
                <a:shade val="45000"/>
                <a:satMod val="135000"/>
              </a:schemeClr>
              <a:prstClr val="white"/>
            </a:duotone>
            <a:extLst>
              <a:ext uri="{28A0092B-C50C-407E-A947-70E740481C1C}">
                <a14:useLocalDpi xmlns:a14="http://schemas.microsoft.com/office/drawing/2010/main" val="0"/>
              </a:ext>
            </a:extLst>
          </a:blip>
          <a:srcRect l="33" r="33"/>
          <a:stretch>
            <a:fillRect/>
          </a:stretch>
        </p:blipFill>
        <p:spPr bwMode="auto">
          <a:xfrm>
            <a:off x="3179069" y="2109248"/>
            <a:ext cx="2288085" cy="2289600"/>
          </a:xfrm>
          <a:prstGeom prst="ellipse">
            <a:avLst/>
          </a:prstGeom>
          <a:ln w="12700" cap="rnd">
            <a:noFill/>
          </a:ln>
          <a:effectLst/>
          <a:scene3d>
            <a:camera prst="orthographicFront"/>
            <a:lightRig rig="contrasting" dir="t">
              <a:rot lat="0" lon="0" rev="3000000"/>
            </a:lightRig>
          </a:scene3d>
          <a:sp3d contourW="7620">
            <a:bevelT w="95250" h="31750"/>
            <a:contourClr>
              <a:srgbClr val="333333"/>
            </a:contourClr>
          </a:sp3d>
          <a:extLst>
            <a:ext uri="{909E8E84-426E-40DD-AFC4-6F175D3DCCD1}">
              <a14:hiddenFill xmlns:a14="http://schemas.microsoft.com/office/drawing/2010/main">
                <a:solidFill>
                  <a:srgbClr val="FFFFFF"/>
                </a:solidFill>
              </a14:hiddenFill>
            </a:ext>
          </a:extLst>
        </p:spPr>
      </p:pic>
      <p:pic>
        <p:nvPicPr>
          <p:cNvPr id="88" name="Picture 6" descr="BVA Nudge Unit – Successful Behavioural Change">
            <a:extLst>
              <a:ext uri="{FF2B5EF4-FFF2-40B4-BE49-F238E27FC236}">
                <a16:creationId xmlns:a16="http://schemas.microsoft.com/office/drawing/2014/main" id="{6499E88A-B60C-4AA4-8442-A2D4F59B2558}"/>
              </a:ext>
            </a:extLst>
          </p:cNvPr>
          <p:cNvPicPr>
            <a:picLocks noGrp="1" noChangeAspect="1" noChangeArrowheads="1"/>
          </p:cNvPicPr>
          <p:nvPr>
            <p:ph type="pic" sz="quarter" idx="44"/>
          </p:nvPr>
        </p:nvPicPr>
        <p:blipFill rotWithShape="1">
          <a:blip r:embed="rId6">
            <a:extLst>
              <a:ext uri="{28A0092B-C50C-407E-A947-70E740481C1C}">
                <a14:useLocalDpi xmlns:a14="http://schemas.microsoft.com/office/drawing/2010/main" val="0"/>
              </a:ext>
            </a:extLst>
          </a:blip>
          <a:srcRect l="-1514" t="-157421" r="-1461" b="-163738"/>
          <a:stretch/>
        </p:blipFill>
        <p:spPr bwMode="auto">
          <a:xfrm>
            <a:off x="7537681" y="3512363"/>
            <a:ext cx="1343025" cy="1343025"/>
          </a:xfrm>
          <a:prstGeom prst="ellipse">
            <a:avLst/>
          </a:prstGeom>
          <a:solidFill>
            <a:schemeClr val="bg1"/>
          </a:solidFill>
        </p:spPr>
      </p:pic>
      <p:pic>
        <p:nvPicPr>
          <p:cNvPr id="90" name="Picture 89" descr="C:\Users\c.cristache\Desktop\wfa_logotype_horizontal.png">
            <a:extLst>
              <a:ext uri="{FF2B5EF4-FFF2-40B4-BE49-F238E27FC236}">
                <a16:creationId xmlns:a16="http://schemas.microsoft.com/office/drawing/2014/main" id="{46D0B94B-A3A1-437B-A7D8-980B3556858D}"/>
              </a:ext>
            </a:extLst>
          </p:cNvPr>
          <p:cNvPicPr>
            <a:picLocks noChangeAspect="1" noChangeArrowheads="1"/>
          </p:cNvPicPr>
          <p:nvPr/>
        </p:nvPicPr>
        <p:blipFill rotWithShape="1">
          <a:blip r:embed="rId7" cstate="print">
            <a:lum bright="70000" contrast="-70000"/>
            <a:extLst>
              <a:ext uri="{28A0092B-C50C-407E-A947-70E740481C1C}">
                <a14:useLocalDpi xmlns:a14="http://schemas.microsoft.com/office/drawing/2010/main" val="0"/>
              </a:ext>
            </a:extLst>
          </a:blip>
          <a:srcRect l="-11734" t="-182936" r="-8950" b="-151922"/>
          <a:stretch/>
        </p:blipFill>
        <p:spPr bwMode="auto">
          <a:xfrm>
            <a:off x="2352717" y="3642035"/>
            <a:ext cx="1304219" cy="1327223"/>
          </a:xfrm>
          <a:prstGeom prst="ellipse">
            <a:avLst/>
          </a:prstGeom>
          <a:solidFill>
            <a:schemeClr val="bg1"/>
          </a:solidFill>
        </p:spPr>
      </p:pic>
      <p:pic>
        <p:nvPicPr>
          <p:cNvPr id="20" name="Picture 19">
            <a:extLst>
              <a:ext uri="{FF2B5EF4-FFF2-40B4-BE49-F238E27FC236}">
                <a16:creationId xmlns:a16="http://schemas.microsoft.com/office/drawing/2014/main" id="{86981CDC-35A4-4078-8035-9E11EAE087CA}"/>
              </a:ext>
            </a:extLst>
          </p:cNvPr>
          <p:cNvPicPr>
            <a:picLocks noChangeAspect="1" noChangeArrowheads="1"/>
          </p:cNvPicPr>
          <p:nvPr/>
        </p:nvPicPr>
        <p:blipFill>
          <a:blip r:embed="rId8">
            <a:duotone>
              <a:schemeClr val="bg2">
                <a:shade val="45000"/>
                <a:satMod val="135000"/>
              </a:schemeClr>
              <a:prstClr val="white"/>
            </a:duotone>
            <a:extLst>
              <a:ext uri="{28A0092B-C50C-407E-A947-70E740481C1C}">
                <a14:useLocalDpi xmlns:a14="http://schemas.microsoft.com/office/drawing/2010/main" val="0"/>
              </a:ext>
            </a:extLst>
          </a:blip>
          <a:srcRect t="284" b="284"/>
          <a:stretch/>
        </p:blipFill>
        <p:spPr bwMode="auto">
          <a:xfrm>
            <a:off x="9053351" y="2133573"/>
            <a:ext cx="2302681" cy="2289600"/>
          </a:xfrm>
          <a:prstGeom prst="ellipse">
            <a:avLst/>
          </a:prstGeom>
          <a:solidFill>
            <a:schemeClr val="bg1"/>
          </a:solidFill>
          <a:ln w="6350">
            <a:solidFill>
              <a:schemeClr val="bg1">
                <a:lumMod val="75000"/>
              </a:schemeClr>
            </a:solidFill>
          </a:ln>
        </p:spPr>
      </p:pic>
      <p:pic>
        <p:nvPicPr>
          <p:cNvPr id="12" name="Picture 6">
            <a:extLst>
              <a:ext uri="{FF2B5EF4-FFF2-40B4-BE49-F238E27FC236}">
                <a16:creationId xmlns:a16="http://schemas.microsoft.com/office/drawing/2014/main" id="{5FAF2640-8D4A-4C66-8AA0-510019A95DE2}"/>
              </a:ext>
            </a:extLst>
          </p:cNvPr>
          <p:cNvPicPr>
            <a:picLocks noChangeAspect="1" noChangeArrowheads="1"/>
          </p:cNvPicPr>
          <p:nvPr/>
        </p:nvPicPr>
        <p:blipFill rotWithShape="1">
          <a:blip r:embed="rId9">
            <a:lum bright="70000" contrast="-70000"/>
            <a:extLst>
              <a:ext uri="{28A0092B-C50C-407E-A947-70E740481C1C}">
                <a14:useLocalDpi xmlns:a14="http://schemas.microsoft.com/office/drawing/2010/main" val="0"/>
              </a:ext>
            </a:extLst>
          </a:blip>
          <a:srcRect l="13655" t="-32333" r="7349" b="-18640"/>
          <a:stretch/>
        </p:blipFill>
        <p:spPr bwMode="auto">
          <a:xfrm>
            <a:off x="10473072" y="3479705"/>
            <a:ext cx="1343025" cy="1343025"/>
          </a:xfrm>
          <a:prstGeom prst="ellipse">
            <a:avLst/>
          </a:prstGeom>
          <a:solidFill>
            <a:schemeClr val="bg1"/>
          </a:solidFill>
        </p:spPr>
      </p:pic>
    </p:spTree>
    <p:extLst>
      <p:ext uri="{BB962C8B-B14F-4D97-AF65-F5344CB8AC3E}">
        <p14:creationId xmlns:p14="http://schemas.microsoft.com/office/powerpoint/2010/main" val="2010358704"/>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DD7F8AE0-C048-4736-ADEC-847EA838C27C}"/>
              </a:ext>
            </a:extLst>
          </p:cNvPr>
          <p:cNvSpPr>
            <a:spLocks noGrp="1"/>
          </p:cNvSpPr>
          <p:nvPr>
            <p:ph type="body" sz="quarter" idx="11"/>
          </p:nvPr>
        </p:nvSpPr>
        <p:spPr>
          <a:xfrm>
            <a:off x="481985" y="294236"/>
            <a:ext cx="10970024" cy="638174"/>
          </a:xfrm>
        </p:spPr>
        <p:txBody>
          <a:bodyPr/>
          <a:lstStyle/>
          <a:p>
            <a:r>
              <a:rPr lang="en-GB" sz="3200" dirty="0">
                <a:latin typeface="Georgia"/>
              </a:rPr>
              <a:t>“Closing the Gaps!” </a:t>
            </a:r>
            <a:endParaRPr lang="en-GB" dirty="0"/>
          </a:p>
        </p:txBody>
      </p:sp>
      <p:sp>
        <p:nvSpPr>
          <p:cNvPr id="6" name="Content Placeholder 2">
            <a:extLst>
              <a:ext uri="{FF2B5EF4-FFF2-40B4-BE49-F238E27FC236}">
                <a16:creationId xmlns:a16="http://schemas.microsoft.com/office/drawing/2014/main" id="{7EAC5E82-1050-49F2-892F-9C6FEF610985}"/>
              </a:ext>
            </a:extLst>
          </p:cNvPr>
          <p:cNvSpPr txBox="1">
            <a:spLocks/>
          </p:cNvSpPr>
          <p:nvPr/>
        </p:nvSpPr>
        <p:spPr>
          <a:xfrm>
            <a:off x="481985" y="1591067"/>
            <a:ext cx="7999074" cy="679779"/>
          </a:xfrm>
        </p:spPr>
        <p:txBody>
          <a:bodyPr anchor="t">
            <a:noAutofit/>
          </a:bodyPr>
          <a:lstStyle>
            <a:lvl1pPr marL="171442" indent="-171442" algn="l" defTabSz="685768"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26" indent="-171442" algn="l" defTabSz="685768"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10" indent="-171442" algn="l" defTabSz="685768"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094"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2979"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862"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746"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631"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515"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marL="0" marR="0" lvl="0" indent="0" algn="l" defTabSz="822922" rtl="0" eaLnBrk="1" fontAlgn="auto" latinLnBrk="0" hangingPunct="1">
              <a:lnSpc>
                <a:spcPct val="90000"/>
              </a:lnSpc>
              <a:spcBef>
                <a:spcPts val="900"/>
              </a:spcBef>
              <a:spcAft>
                <a:spcPts val="0"/>
              </a:spcAft>
              <a:buClrTx/>
              <a:buSzTx/>
              <a:buFont typeface="Arial" panose="020B0604020202020204" pitchFamily="34" charset="0"/>
              <a:buNone/>
              <a:tabLst/>
              <a:defRPr/>
            </a:pPr>
            <a:endParaRPr kumimoji="0" lang="en-US" sz="3600" b="0" i="1" u="none" strike="noStrike" kern="0" cap="none" spc="0" normalizeH="0" baseline="0" noProof="0">
              <a:ln>
                <a:noFill/>
              </a:ln>
              <a:solidFill>
                <a:prstClr val="black"/>
              </a:solidFill>
              <a:effectLst/>
              <a:uLnTx/>
              <a:uFillTx/>
              <a:latin typeface="Calibri" panose="020F0502020204030204"/>
              <a:ea typeface="Verdana" pitchFamily="34" charset="0"/>
              <a:cs typeface="Verdana" pitchFamily="34" charset="0"/>
            </a:endParaRPr>
          </a:p>
        </p:txBody>
      </p:sp>
      <p:sp>
        <p:nvSpPr>
          <p:cNvPr id="8" name="Rectangle 7">
            <a:extLst>
              <a:ext uri="{FF2B5EF4-FFF2-40B4-BE49-F238E27FC236}">
                <a16:creationId xmlns:a16="http://schemas.microsoft.com/office/drawing/2014/main" id="{AA9A9983-569D-4FF9-A791-1916195A9C57}"/>
              </a:ext>
            </a:extLst>
          </p:cNvPr>
          <p:cNvSpPr/>
          <p:nvPr/>
        </p:nvSpPr>
        <p:spPr>
          <a:xfrm>
            <a:off x="0" y="6466680"/>
            <a:ext cx="12192000" cy="184666"/>
          </a:xfrm>
          <a:prstGeom prst="rect">
            <a:avLst/>
          </a:prstGeom>
        </p:spPr>
        <p:txBody>
          <a:bodyPr wrap="square">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SG" sz="600" b="0" i="0" u="none" strike="noStrike" kern="1200" cap="none" spc="0" normalizeH="0" baseline="0" noProof="0">
                <a:ln>
                  <a:noFill/>
                </a:ln>
                <a:solidFill>
                  <a:srgbClr val="FFFFFF">
                    <a:lumMod val="75000"/>
                  </a:srgbClr>
                </a:solidFill>
                <a:effectLst/>
                <a:uLnTx/>
                <a:uFillTx/>
                <a:latin typeface="Verdana" panose="020B0604030504040204" pitchFamily="34" charset="0"/>
                <a:ea typeface="Verdana" panose="020B0604030504040204" pitchFamily="34" charset="0"/>
                <a:cs typeface="Verdana" panose="020B0604030504040204" pitchFamily="34" charset="0"/>
              </a:rPr>
              <a:t>Copyright © BVA Nudge Unit 2011 – 2021. All rights reserved.</a:t>
            </a:r>
            <a:endParaRPr kumimoji="0" lang="en-US" sz="600" b="0" i="0" u="none" strike="noStrike" kern="1200" cap="none" spc="0" normalizeH="0" baseline="0" noProof="0">
              <a:ln>
                <a:noFill/>
              </a:ln>
              <a:solidFill>
                <a:srgbClr val="FFFFFF">
                  <a:lumMod val="75000"/>
                </a:srgbClr>
              </a:solidFill>
              <a:effectLst/>
              <a:uLnTx/>
              <a:uFillTx/>
              <a:latin typeface="Verdana" panose="020B0604030504040204" pitchFamily="34" charset="0"/>
              <a:ea typeface="Verdana" panose="020B0604030504040204" pitchFamily="34" charset="0"/>
              <a:cs typeface="Verdana" panose="020B0604030504040204" pitchFamily="34" charset="0"/>
            </a:endParaRPr>
          </a:p>
        </p:txBody>
      </p:sp>
      <p:cxnSp>
        <p:nvCxnSpPr>
          <p:cNvPr id="9" name="Straight Connector 8">
            <a:extLst>
              <a:ext uri="{FF2B5EF4-FFF2-40B4-BE49-F238E27FC236}">
                <a16:creationId xmlns:a16="http://schemas.microsoft.com/office/drawing/2014/main" id="{F27AF78A-C8EE-48DE-869F-C9E901C45B2D}"/>
              </a:ext>
            </a:extLst>
          </p:cNvPr>
          <p:cNvCxnSpPr/>
          <p:nvPr/>
        </p:nvCxnSpPr>
        <p:spPr>
          <a:xfrm>
            <a:off x="0" y="1111250"/>
            <a:ext cx="6324600" cy="0"/>
          </a:xfrm>
          <a:prstGeom prst="line">
            <a:avLst/>
          </a:prstGeom>
          <a:ln w="12700">
            <a:solidFill>
              <a:srgbClr val="C00000"/>
            </a:solidFill>
          </a:ln>
        </p:spPr>
        <p:style>
          <a:lnRef idx="1">
            <a:schemeClr val="accent1"/>
          </a:lnRef>
          <a:fillRef idx="0">
            <a:schemeClr val="accent1"/>
          </a:fillRef>
          <a:effectRef idx="0">
            <a:schemeClr val="accent1"/>
          </a:effectRef>
          <a:fontRef idx="minor">
            <a:schemeClr val="tx1"/>
          </a:fontRef>
        </p:style>
      </p:cxnSp>
      <p:pic>
        <p:nvPicPr>
          <p:cNvPr id="4" name="Picture 3">
            <a:extLst>
              <a:ext uri="{FF2B5EF4-FFF2-40B4-BE49-F238E27FC236}">
                <a16:creationId xmlns:a16="http://schemas.microsoft.com/office/drawing/2014/main" id="{59A6EB53-FFAA-4A9F-9FB2-15B3FD9F6C95}"/>
              </a:ext>
            </a:extLst>
          </p:cNvPr>
          <p:cNvPicPr>
            <a:picLocks noChangeAspect="1"/>
          </p:cNvPicPr>
          <p:nvPr/>
        </p:nvPicPr>
        <p:blipFill>
          <a:blip r:embed="rId2"/>
          <a:stretch>
            <a:fillRect/>
          </a:stretch>
        </p:blipFill>
        <p:spPr>
          <a:xfrm>
            <a:off x="6805325" y="1756881"/>
            <a:ext cx="5395959" cy="3597306"/>
          </a:xfrm>
          <a:prstGeom prst="rect">
            <a:avLst/>
          </a:prstGeom>
        </p:spPr>
      </p:pic>
      <p:pic>
        <p:nvPicPr>
          <p:cNvPr id="11" name="Picture 10" descr="A picture containing logo&#10;&#10;Description automatically generated">
            <a:extLst>
              <a:ext uri="{FF2B5EF4-FFF2-40B4-BE49-F238E27FC236}">
                <a16:creationId xmlns:a16="http://schemas.microsoft.com/office/drawing/2014/main" id="{3ECE93C2-8A39-4B5B-922E-FF11ED617C1F}"/>
              </a:ext>
            </a:extLst>
          </p:cNvPr>
          <p:cNvPicPr>
            <a:picLocks noChangeAspect="1"/>
          </p:cNvPicPr>
          <p:nvPr/>
        </p:nvPicPr>
        <p:blipFill>
          <a:blip r:embed="rId3"/>
          <a:stretch>
            <a:fillRect/>
          </a:stretch>
        </p:blipFill>
        <p:spPr>
          <a:xfrm>
            <a:off x="10585450" y="6302936"/>
            <a:ext cx="1327638" cy="327162"/>
          </a:xfrm>
          <a:prstGeom prst="rect">
            <a:avLst/>
          </a:prstGeom>
        </p:spPr>
      </p:pic>
      <p:sp>
        <p:nvSpPr>
          <p:cNvPr id="10" name="Content Placeholder 2">
            <a:extLst>
              <a:ext uri="{FF2B5EF4-FFF2-40B4-BE49-F238E27FC236}">
                <a16:creationId xmlns:a16="http://schemas.microsoft.com/office/drawing/2014/main" id="{6F072328-AF6D-4179-B2B0-EA4B5E35E576}"/>
              </a:ext>
            </a:extLst>
          </p:cNvPr>
          <p:cNvSpPr txBox="1">
            <a:spLocks/>
          </p:cNvSpPr>
          <p:nvPr/>
        </p:nvSpPr>
        <p:spPr>
          <a:xfrm>
            <a:off x="295032" y="1453422"/>
            <a:ext cx="6029568" cy="2971341"/>
          </a:xfrm>
        </p:spPr>
        <p:txBody>
          <a:bodyPr lIns="76180" tIns="38090" rIns="76180" bIns="38090" anchor="t">
            <a:noAutofit/>
          </a:bodyPr>
          <a:lstStyle>
            <a:lvl1pPr marL="171442" indent="-171442" algn="l" defTabSz="685768"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26" indent="-171442" algn="l" defTabSz="685768"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10" indent="-171442" algn="l" defTabSz="685768"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094"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2979"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862"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746"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631"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515"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marL="0" marR="0" lvl="0" indent="0" algn="l" defTabSz="685535" rtl="0" eaLnBrk="1" fontAlgn="auto" latinLnBrk="0" hangingPunct="1">
              <a:lnSpc>
                <a:spcPct val="90000"/>
              </a:lnSpc>
              <a:spcBef>
                <a:spcPts val="750"/>
              </a:spcBef>
              <a:spcAft>
                <a:spcPts val="0"/>
              </a:spcAft>
              <a:buClrTx/>
              <a:buSzTx/>
              <a:buFont typeface="Arial" panose="020B0604020202020204" pitchFamily="34" charset="0"/>
              <a:buNone/>
              <a:tabLst/>
              <a:defRPr/>
            </a:pPr>
            <a:r>
              <a:rPr kumimoji="0" lang="en-US" sz="2200" b="0" i="0" u="none" strike="noStrike" kern="0" cap="none" spc="0" normalizeH="0" baseline="0" noProof="0" dirty="0">
                <a:ln>
                  <a:noFill/>
                </a:ln>
                <a:solidFill>
                  <a:prstClr val="black"/>
                </a:solidFill>
                <a:effectLst/>
                <a:uLnTx/>
                <a:uFillTx/>
                <a:latin typeface="Verdana" panose="020B0604030504040204" pitchFamily="34" charset="0"/>
                <a:ea typeface="Verdana" panose="020B0604030504040204" pitchFamily="34" charset="0"/>
                <a:cs typeface="Verdana"/>
              </a:rPr>
              <a:t>Between consumers’ expectations of brands - and what they perceive brands are doing, with respect to the environment and sustainability; </a:t>
            </a:r>
          </a:p>
          <a:p>
            <a:pPr marL="0" marR="0" lvl="0" indent="0" algn="l" defTabSz="685535" rtl="0" eaLnBrk="1" fontAlgn="auto" latinLnBrk="0" hangingPunct="1">
              <a:lnSpc>
                <a:spcPct val="90000"/>
              </a:lnSpc>
              <a:spcBef>
                <a:spcPts val="750"/>
              </a:spcBef>
              <a:spcAft>
                <a:spcPts val="0"/>
              </a:spcAft>
              <a:buClrTx/>
              <a:buSzTx/>
              <a:buFont typeface="Arial" panose="020B0604020202020204" pitchFamily="34" charset="0"/>
              <a:buNone/>
              <a:tabLst/>
              <a:defRPr/>
            </a:pPr>
            <a:endParaRPr kumimoji="0" lang="en-US" sz="2200" b="0" i="0" u="none" strike="noStrike" kern="0" cap="none" spc="0" normalizeH="0" baseline="0" noProof="0" dirty="0">
              <a:ln>
                <a:noFill/>
              </a:ln>
              <a:solidFill>
                <a:prstClr val="black"/>
              </a:solidFill>
              <a:effectLst/>
              <a:uLnTx/>
              <a:uFillTx/>
              <a:latin typeface="Verdana" panose="020B0604030504040204" pitchFamily="34" charset="0"/>
              <a:ea typeface="Verdana" panose="020B0604030504040204" pitchFamily="34" charset="0"/>
              <a:cs typeface="Verdana"/>
            </a:endParaRPr>
          </a:p>
          <a:p>
            <a:pPr marL="0" marR="0" lvl="0" indent="0" algn="l" defTabSz="685535" rtl="0" eaLnBrk="1" fontAlgn="auto" latinLnBrk="0" hangingPunct="1">
              <a:lnSpc>
                <a:spcPct val="90000"/>
              </a:lnSpc>
              <a:spcBef>
                <a:spcPts val="750"/>
              </a:spcBef>
              <a:spcAft>
                <a:spcPts val="0"/>
              </a:spcAft>
              <a:buClrTx/>
              <a:buSzTx/>
              <a:buFont typeface="Arial" panose="020B0604020202020204" pitchFamily="34" charset="0"/>
              <a:buNone/>
              <a:tabLst/>
              <a:defRPr/>
            </a:pPr>
            <a:r>
              <a:rPr kumimoji="0" lang="en-US" sz="2200" b="0" i="0" u="none" strike="noStrike" kern="0" cap="none" spc="0" normalizeH="0" baseline="0" noProof="0" dirty="0">
                <a:ln>
                  <a:noFill/>
                </a:ln>
                <a:solidFill>
                  <a:prstClr val="black"/>
                </a:solidFill>
                <a:effectLst/>
                <a:uLnTx/>
                <a:uFillTx/>
                <a:latin typeface="Verdana" panose="020B0604030504040204" pitchFamily="34" charset="0"/>
                <a:ea typeface="Verdana" panose="020B0604030504040204" pitchFamily="34" charset="0"/>
                <a:cs typeface="Verdana"/>
              </a:rPr>
              <a:t>Between organizations’ efforts on sustainability – and what their marketing teams are communicating; </a:t>
            </a:r>
          </a:p>
          <a:p>
            <a:pPr marL="0" marR="0" lvl="0" indent="0" algn="l" defTabSz="685535" rtl="0" eaLnBrk="1" fontAlgn="auto" latinLnBrk="0" hangingPunct="1">
              <a:lnSpc>
                <a:spcPct val="90000"/>
              </a:lnSpc>
              <a:spcBef>
                <a:spcPts val="750"/>
              </a:spcBef>
              <a:spcAft>
                <a:spcPts val="0"/>
              </a:spcAft>
              <a:buClrTx/>
              <a:buSzTx/>
              <a:buFont typeface="Arial" panose="020B0604020202020204" pitchFamily="34" charset="0"/>
              <a:buNone/>
              <a:tabLst/>
              <a:defRPr/>
            </a:pPr>
            <a:endParaRPr kumimoji="0" lang="en-US" sz="2200" b="0" i="0" u="none" strike="noStrike" kern="0" cap="none" spc="0" normalizeH="0" baseline="0" noProof="0" dirty="0">
              <a:ln>
                <a:noFill/>
              </a:ln>
              <a:solidFill>
                <a:prstClr val="black"/>
              </a:solidFill>
              <a:effectLst/>
              <a:uLnTx/>
              <a:uFillTx/>
              <a:latin typeface="Verdana" panose="020B0604030504040204" pitchFamily="34" charset="0"/>
              <a:ea typeface="Verdana" panose="020B0604030504040204" pitchFamily="34" charset="0"/>
              <a:cs typeface="Verdana"/>
            </a:endParaRPr>
          </a:p>
          <a:p>
            <a:pPr marL="0" marR="0" lvl="0" indent="0" algn="l" defTabSz="685535" rtl="0" eaLnBrk="1" fontAlgn="auto" latinLnBrk="0" hangingPunct="1">
              <a:lnSpc>
                <a:spcPct val="90000"/>
              </a:lnSpc>
              <a:spcBef>
                <a:spcPts val="750"/>
              </a:spcBef>
              <a:spcAft>
                <a:spcPts val="0"/>
              </a:spcAft>
              <a:buClrTx/>
              <a:buSzTx/>
              <a:buFont typeface="Arial" panose="020B0604020202020204" pitchFamily="34" charset="0"/>
              <a:buNone/>
              <a:tabLst/>
              <a:defRPr/>
            </a:pPr>
            <a:r>
              <a:rPr kumimoji="0" lang="en-US" sz="2200" b="0" i="0" u="none" strike="noStrike" kern="0" cap="none" spc="0" normalizeH="0" baseline="0" noProof="0" dirty="0">
                <a:ln>
                  <a:noFill/>
                </a:ln>
                <a:solidFill>
                  <a:prstClr val="black"/>
                </a:solidFill>
                <a:effectLst/>
                <a:uLnTx/>
                <a:uFillTx/>
                <a:latin typeface="Verdana" panose="020B0604030504040204" pitchFamily="34" charset="0"/>
                <a:ea typeface="Verdana" panose="020B0604030504040204" pitchFamily="34" charset="0"/>
                <a:cs typeface="Verdana"/>
              </a:rPr>
              <a:t>Between the acknowledged power of brands to make a difference – and what they are doing, particularly to help consumers make better choices and live more sustainable lifestyles</a:t>
            </a:r>
            <a:endParaRPr kumimoji="0" lang="en-US" sz="2200" b="0" i="0" u="none" strike="noStrike" kern="0" cap="none" spc="0" normalizeH="0" baseline="0" noProof="0" dirty="0">
              <a:ln>
                <a:noFill/>
              </a:ln>
              <a:solidFill>
                <a:prstClr val="black"/>
              </a:solidFill>
              <a:effectLst/>
              <a:uLnTx/>
              <a:uFillTx/>
              <a:latin typeface="Georgia"/>
              <a:ea typeface="Verdana"/>
              <a:cs typeface="Verdana"/>
            </a:endParaRPr>
          </a:p>
        </p:txBody>
      </p:sp>
    </p:spTree>
    <p:extLst>
      <p:ext uri="{BB962C8B-B14F-4D97-AF65-F5344CB8AC3E}">
        <p14:creationId xmlns:p14="http://schemas.microsoft.com/office/powerpoint/2010/main" val="236245305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nodePh="1">
                                  <p:stCondLst>
                                    <p:cond delay="0"/>
                                  </p:stCondLst>
                                  <p:endCondLst>
                                    <p:cond evt="begin" delay="0">
                                      <p:tn val="5"/>
                                    </p:cond>
                                  </p:end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1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P spid="10" grpId="0"/>
    </p:bld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DD7F8AE0-C048-4736-ADEC-847EA838C27C}"/>
              </a:ext>
            </a:extLst>
          </p:cNvPr>
          <p:cNvSpPr>
            <a:spLocks noGrp="1"/>
          </p:cNvSpPr>
          <p:nvPr>
            <p:ph type="body" sz="quarter" idx="11"/>
          </p:nvPr>
        </p:nvSpPr>
        <p:spPr>
          <a:xfrm>
            <a:off x="481985" y="294236"/>
            <a:ext cx="10970024" cy="638174"/>
          </a:xfrm>
        </p:spPr>
        <p:txBody>
          <a:bodyPr/>
          <a:lstStyle/>
          <a:p>
            <a:r>
              <a:rPr lang="en-GB" sz="3200" dirty="0">
                <a:latin typeface="Georgia"/>
              </a:rPr>
              <a:t>What’s holding marketers back? </a:t>
            </a:r>
            <a:endParaRPr lang="en-GB" dirty="0"/>
          </a:p>
        </p:txBody>
      </p:sp>
      <p:sp>
        <p:nvSpPr>
          <p:cNvPr id="6" name="Content Placeholder 2">
            <a:extLst>
              <a:ext uri="{FF2B5EF4-FFF2-40B4-BE49-F238E27FC236}">
                <a16:creationId xmlns:a16="http://schemas.microsoft.com/office/drawing/2014/main" id="{7EAC5E82-1050-49F2-892F-9C6FEF610985}"/>
              </a:ext>
            </a:extLst>
          </p:cNvPr>
          <p:cNvSpPr txBox="1">
            <a:spLocks/>
          </p:cNvSpPr>
          <p:nvPr/>
        </p:nvSpPr>
        <p:spPr>
          <a:xfrm>
            <a:off x="481985" y="1591067"/>
            <a:ext cx="7999074" cy="679779"/>
          </a:xfrm>
        </p:spPr>
        <p:txBody>
          <a:bodyPr anchor="t">
            <a:noAutofit/>
          </a:bodyPr>
          <a:lstStyle>
            <a:lvl1pPr marL="171442" indent="-171442" algn="l" defTabSz="685768"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26" indent="-171442" algn="l" defTabSz="685768"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10" indent="-171442" algn="l" defTabSz="685768"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094"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2979"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862"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746"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631"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515"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marL="0" marR="0" lvl="0" indent="0" algn="l" defTabSz="822922" rtl="0" eaLnBrk="1" fontAlgn="auto" latinLnBrk="0" hangingPunct="1">
              <a:lnSpc>
                <a:spcPct val="90000"/>
              </a:lnSpc>
              <a:spcBef>
                <a:spcPts val="900"/>
              </a:spcBef>
              <a:spcAft>
                <a:spcPts val="0"/>
              </a:spcAft>
              <a:buClrTx/>
              <a:buSzTx/>
              <a:buFont typeface="Arial" panose="020B0604020202020204" pitchFamily="34" charset="0"/>
              <a:buNone/>
              <a:tabLst/>
              <a:defRPr/>
            </a:pPr>
            <a:endParaRPr kumimoji="0" lang="en-US" sz="3600" b="0" i="1" u="none" strike="noStrike" kern="0" cap="none" spc="0" normalizeH="0" baseline="0" noProof="0">
              <a:ln>
                <a:noFill/>
              </a:ln>
              <a:solidFill>
                <a:prstClr val="black"/>
              </a:solidFill>
              <a:effectLst/>
              <a:uLnTx/>
              <a:uFillTx/>
              <a:latin typeface="Calibri" panose="020F0502020204030204"/>
              <a:ea typeface="Verdana" pitchFamily="34" charset="0"/>
              <a:cs typeface="Verdana" pitchFamily="34" charset="0"/>
            </a:endParaRPr>
          </a:p>
        </p:txBody>
      </p:sp>
      <p:sp>
        <p:nvSpPr>
          <p:cNvPr id="8" name="Rectangle 7">
            <a:extLst>
              <a:ext uri="{FF2B5EF4-FFF2-40B4-BE49-F238E27FC236}">
                <a16:creationId xmlns:a16="http://schemas.microsoft.com/office/drawing/2014/main" id="{AA9A9983-569D-4FF9-A791-1916195A9C57}"/>
              </a:ext>
            </a:extLst>
          </p:cNvPr>
          <p:cNvSpPr/>
          <p:nvPr/>
        </p:nvSpPr>
        <p:spPr>
          <a:xfrm>
            <a:off x="0" y="6466680"/>
            <a:ext cx="12192000" cy="184666"/>
          </a:xfrm>
          <a:prstGeom prst="rect">
            <a:avLst/>
          </a:prstGeom>
        </p:spPr>
        <p:txBody>
          <a:bodyPr wrap="square">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SG" sz="600" b="0" i="0" u="none" strike="noStrike" kern="1200" cap="none" spc="0" normalizeH="0" baseline="0" noProof="0">
                <a:ln>
                  <a:noFill/>
                </a:ln>
                <a:solidFill>
                  <a:srgbClr val="FFFFFF">
                    <a:lumMod val="75000"/>
                  </a:srgbClr>
                </a:solidFill>
                <a:effectLst/>
                <a:uLnTx/>
                <a:uFillTx/>
                <a:latin typeface="Verdana" panose="020B0604030504040204" pitchFamily="34" charset="0"/>
                <a:ea typeface="Verdana" panose="020B0604030504040204" pitchFamily="34" charset="0"/>
                <a:cs typeface="Verdana" panose="020B0604030504040204" pitchFamily="34" charset="0"/>
              </a:rPr>
              <a:t>Copyright © BVA Nudge Unit 2011 – 2021. All rights reserved.</a:t>
            </a:r>
            <a:endParaRPr kumimoji="0" lang="en-US" sz="600" b="0" i="0" u="none" strike="noStrike" kern="1200" cap="none" spc="0" normalizeH="0" baseline="0" noProof="0">
              <a:ln>
                <a:noFill/>
              </a:ln>
              <a:solidFill>
                <a:srgbClr val="FFFFFF">
                  <a:lumMod val="75000"/>
                </a:srgbClr>
              </a:solidFill>
              <a:effectLst/>
              <a:uLnTx/>
              <a:uFillTx/>
              <a:latin typeface="Verdana" panose="020B0604030504040204" pitchFamily="34" charset="0"/>
              <a:ea typeface="Verdana" panose="020B0604030504040204" pitchFamily="34" charset="0"/>
              <a:cs typeface="Verdana" panose="020B0604030504040204" pitchFamily="34" charset="0"/>
            </a:endParaRPr>
          </a:p>
        </p:txBody>
      </p:sp>
      <p:cxnSp>
        <p:nvCxnSpPr>
          <p:cNvPr id="9" name="Straight Connector 8">
            <a:extLst>
              <a:ext uri="{FF2B5EF4-FFF2-40B4-BE49-F238E27FC236}">
                <a16:creationId xmlns:a16="http://schemas.microsoft.com/office/drawing/2014/main" id="{F27AF78A-C8EE-48DE-869F-C9E901C45B2D}"/>
              </a:ext>
            </a:extLst>
          </p:cNvPr>
          <p:cNvCxnSpPr/>
          <p:nvPr/>
        </p:nvCxnSpPr>
        <p:spPr>
          <a:xfrm>
            <a:off x="0" y="1111250"/>
            <a:ext cx="6324600" cy="0"/>
          </a:xfrm>
          <a:prstGeom prst="line">
            <a:avLst/>
          </a:prstGeom>
          <a:ln w="12700">
            <a:solidFill>
              <a:srgbClr val="C00000"/>
            </a:solidFill>
          </a:ln>
        </p:spPr>
        <p:style>
          <a:lnRef idx="1">
            <a:schemeClr val="accent1"/>
          </a:lnRef>
          <a:fillRef idx="0">
            <a:schemeClr val="accent1"/>
          </a:fillRef>
          <a:effectRef idx="0">
            <a:schemeClr val="accent1"/>
          </a:effectRef>
          <a:fontRef idx="minor">
            <a:schemeClr val="tx1"/>
          </a:fontRef>
        </p:style>
      </p:cxnSp>
      <p:pic>
        <p:nvPicPr>
          <p:cNvPr id="11" name="Picture 10" descr="A picture containing logo&#10;&#10;Description automatically generated">
            <a:extLst>
              <a:ext uri="{FF2B5EF4-FFF2-40B4-BE49-F238E27FC236}">
                <a16:creationId xmlns:a16="http://schemas.microsoft.com/office/drawing/2014/main" id="{3ECE93C2-8A39-4B5B-922E-FF11ED617C1F}"/>
              </a:ext>
            </a:extLst>
          </p:cNvPr>
          <p:cNvPicPr>
            <a:picLocks noChangeAspect="1"/>
          </p:cNvPicPr>
          <p:nvPr/>
        </p:nvPicPr>
        <p:blipFill>
          <a:blip r:embed="rId2"/>
          <a:stretch>
            <a:fillRect/>
          </a:stretch>
        </p:blipFill>
        <p:spPr>
          <a:xfrm>
            <a:off x="10585450" y="6302936"/>
            <a:ext cx="1327638" cy="327162"/>
          </a:xfrm>
          <a:prstGeom prst="rect">
            <a:avLst/>
          </a:prstGeom>
        </p:spPr>
      </p:pic>
      <p:sp>
        <p:nvSpPr>
          <p:cNvPr id="10" name="Content Placeholder 2">
            <a:extLst>
              <a:ext uri="{FF2B5EF4-FFF2-40B4-BE49-F238E27FC236}">
                <a16:creationId xmlns:a16="http://schemas.microsoft.com/office/drawing/2014/main" id="{6F072328-AF6D-4179-B2B0-EA4B5E35E576}"/>
              </a:ext>
            </a:extLst>
          </p:cNvPr>
          <p:cNvSpPr txBox="1">
            <a:spLocks/>
          </p:cNvSpPr>
          <p:nvPr/>
        </p:nvSpPr>
        <p:spPr>
          <a:xfrm>
            <a:off x="481984" y="1615814"/>
            <a:ext cx="7120891" cy="2971341"/>
          </a:xfrm>
        </p:spPr>
        <p:txBody>
          <a:bodyPr lIns="76180" tIns="38090" rIns="76180" bIns="38090" anchor="t">
            <a:noAutofit/>
          </a:bodyPr>
          <a:lstStyle>
            <a:lvl1pPr marL="171442" indent="-171442" algn="l" defTabSz="685768"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26" indent="-171442" algn="l" defTabSz="685768"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10" indent="-171442" algn="l" defTabSz="685768"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094"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2979"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862"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746"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631"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515"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marL="0" marR="0" lvl="0" indent="0" algn="l" defTabSz="685535" rtl="0" eaLnBrk="1" fontAlgn="auto" latinLnBrk="0" hangingPunct="1">
              <a:lnSpc>
                <a:spcPct val="90000"/>
              </a:lnSpc>
              <a:spcBef>
                <a:spcPts val="750"/>
              </a:spcBef>
              <a:spcAft>
                <a:spcPts val="0"/>
              </a:spcAft>
              <a:buClrTx/>
              <a:buSzTx/>
              <a:buFont typeface="Arial" panose="020B0604020202020204" pitchFamily="34" charset="0"/>
              <a:buNone/>
              <a:tabLst/>
              <a:defRPr/>
            </a:pPr>
            <a:r>
              <a:rPr kumimoji="0" lang="en-US" sz="2400" b="0" i="0" u="none" strike="noStrike" kern="0" cap="none" spc="0" normalizeH="0" baseline="0" noProof="0" dirty="0">
                <a:ln>
                  <a:noFill/>
                </a:ln>
                <a:solidFill>
                  <a:prstClr val="black"/>
                </a:solidFill>
                <a:effectLst/>
                <a:uLnTx/>
                <a:uFillTx/>
                <a:latin typeface="Verdana" panose="020B0604030504040204" pitchFamily="34" charset="0"/>
                <a:ea typeface="Verdana" panose="020B0604030504040204" pitchFamily="34" charset="0"/>
                <a:cs typeface="Verdana"/>
              </a:rPr>
              <a:t>Structural Issues</a:t>
            </a:r>
          </a:p>
          <a:p>
            <a:pPr marL="171442" marR="0" lvl="0" indent="-171442" algn="l" defTabSz="685535" rtl="0" eaLnBrk="1" fontAlgn="auto" latinLnBrk="0" hangingPunct="1">
              <a:lnSpc>
                <a:spcPct val="90000"/>
              </a:lnSpc>
              <a:spcBef>
                <a:spcPts val="750"/>
              </a:spcBef>
              <a:spcAft>
                <a:spcPts val="0"/>
              </a:spcAft>
              <a:buClrTx/>
              <a:buSzTx/>
              <a:buFont typeface="Arial" panose="020B0604020202020204" pitchFamily="34" charset="0"/>
              <a:buChar char="•"/>
              <a:tabLst/>
              <a:defRPr/>
            </a:pPr>
            <a:r>
              <a:rPr kumimoji="0" lang="en-US" sz="2200" b="0" i="1" u="none" strike="noStrike" kern="0" cap="none" spc="0" normalizeH="0" baseline="0" noProof="0" dirty="0">
                <a:ln>
                  <a:noFill/>
                </a:ln>
                <a:solidFill>
                  <a:prstClr val="black"/>
                </a:solidFill>
                <a:effectLst/>
                <a:uLnTx/>
                <a:uFillTx/>
                <a:latin typeface="Verdana" panose="020B0604030504040204" pitchFamily="34" charset="0"/>
                <a:ea typeface="Verdana" panose="020B0604030504040204" pitchFamily="34" charset="0"/>
                <a:cs typeface="Verdana"/>
              </a:rPr>
              <a:t>Who “owns” sustainability?</a:t>
            </a:r>
          </a:p>
          <a:p>
            <a:pPr marL="171442" marR="0" lvl="0" indent="-171442" algn="l" defTabSz="685535" rtl="0" eaLnBrk="1" fontAlgn="auto" latinLnBrk="0" hangingPunct="1">
              <a:lnSpc>
                <a:spcPct val="90000"/>
              </a:lnSpc>
              <a:spcBef>
                <a:spcPts val="750"/>
              </a:spcBef>
              <a:spcAft>
                <a:spcPts val="0"/>
              </a:spcAft>
              <a:buClrTx/>
              <a:buSzTx/>
              <a:buFont typeface="Arial" panose="020B0604020202020204" pitchFamily="34" charset="0"/>
              <a:buChar char="•"/>
              <a:tabLst/>
              <a:defRPr/>
            </a:pPr>
            <a:r>
              <a:rPr kumimoji="0" lang="en-US" sz="2200" b="0" i="1" u="none" strike="noStrike" kern="0" cap="none" spc="0" normalizeH="0" baseline="0" noProof="0" dirty="0">
                <a:ln>
                  <a:noFill/>
                </a:ln>
                <a:solidFill>
                  <a:prstClr val="black"/>
                </a:solidFill>
                <a:effectLst/>
                <a:uLnTx/>
                <a:uFillTx/>
                <a:latin typeface="Verdana" panose="020B0604030504040204" pitchFamily="34" charset="0"/>
                <a:ea typeface="Verdana" panose="020B0604030504040204" pitchFamily="34" charset="0"/>
                <a:cs typeface="Verdana"/>
              </a:rPr>
              <a:t>Is it my responsibility?</a:t>
            </a:r>
          </a:p>
          <a:p>
            <a:pPr marL="171442" marR="0" lvl="0" indent="-171442" algn="l" defTabSz="685535" rtl="0" eaLnBrk="1" fontAlgn="auto" latinLnBrk="0" hangingPunct="1">
              <a:lnSpc>
                <a:spcPct val="90000"/>
              </a:lnSpc>
              <a:spcBef>
                <a:spcPts val="750"/>
              </a:spcBef>
              <a:spcAft>
                <a:spcPts val="0"/>
              </a:spcAft>
              <a:buClrTx/>
              <a:buSzTx/>
              <a:buFont typeface="Arial" panose="020B0604020202020204" pitchFamily="34" charset="0"/>
              <a:buChar char="•"/>
              <a:tabLst/>
              <a:defRPr/>
            </a:pPr>
            <a:endParaRPr kumimoji="0" lang="en-US" sz="1800" b="0" i="0" u="none" strike="noStrike" kern="0" cap="none" spc="0" normalizeH="0" baseline="0" noProof="0" dirty="0">
              <a:ln>
                <a:noFill/>
              </a:ln>
              <a:solidFill>
                <a:prstClr val="black"/>
              </a:solidFill>
              <a:effectLst/>
              <a:uLnTx/>
              <a:uFillTx/>
              <a:latin typeface="Verdana" panose="020B0604030504040204" pitchFamily="34" charset="0"/>
              <a:ea typeface="Verdana" panose="020B0604030504040204" pitchFamily="34" charset="0"/>
              <a:cs typeface="Verdana"/>
            </a:endParaRPr>
          </a:p>
          <a:p>
            <a:pPr marL="0" marR="0" lvl="0" indent="0" algn="l" defTabSz="685535" rtl="0" eaLnBrk="1" fontAlgn="auto" latinLnBrk="0" hangingPunct="1">
              <a:lnSpc>
                <a:spcPct val="90000"/>
              </a:lnSpc>
              <a:spcBef>
                <a:spcPts val="750"/>
              </a:spcBef>
              <a:spcAft>
                <a:spcPts val="0"/>
              </a:spcAft>
              <a:buClrTx/>
              <a:buSzTx/>
              <a:buFont typeface="Arial" panose="020B0604020202020204" pitchFamily="34" charset="0"/>
              <a:buNone/>
              <a:tabLst/>
              <a:defRPr/>
            </a:pPr>
            <a:r>
              <a:rPr kumimoji="0" lang="en-US" sz="2400" b="0" i="0" u="none" strike="noStrike" kern="0" cap="none" spc="0" normalizeH="0" baseline="0" noProof="0" dirty="0">
                <a:ln>
                  <a:noFill/>
                </a:ln>
                <a:solidFill>
                  <a:prstClr val="black"/>
                </a:solidFill>
                <a:effectLst/>
                <a:uLnTx/>
                <a:uFillTx/>
                <a:latin typeface="Verdana" panose="020B0604030504040204" pitchFamily="34" charset="0"/>
                <a:ea typeface="Verdana" panose="020B0604030504040204" pitchFamily="34" charset="0"/>
                <a:cs typeface="Verdana"/>
              </a:rPr>
              <a:t>Measurement Issues </a:t>
            </a:r>
          </a:p>
          <a:p>
            <a:pPr marL="171442" marR="0" lvl="0" indent="-171442" algn="l" defTabSz="685535" rtl="0" eaLnBrk="1" fontAlgn="auto" latinLnBrk="0" hangingPunct="1">
              <a:lnSpc>
                <a:spcPct val="90000"/>
              </a:lnSpc>
              <a:spcBef>
                <a:spcPts val="750"/>
              </a:spcBef>
              <a:spcAft>
                <a:spcPts val="0"/>
              </a:spcAft>
              <a:buClrTx/>
              <a:buSzTx/>
              <a:buFont typeface="Arial" panose="020B0604020202020204" pitchFamily="34" charset="0"/>
              <a:buChar char="•"/>
              <a:tabLst/>
              <a:defRPr/>
            </a:pPr>
            <a:r>
              <a:rPr kumimoji="0" lang="en-US" sz="2200" b="0" i="1" u="none" strike="noStrike" kern="0" cap="none" spc="0" normalizeH="0" baseline="0" noProof="0" dirty="0">
                <a:ln>
                  <a:noFill/>
                </a:ln>
                <a:solidFill>
                  <a:prstClr val="black"/>
                </a:solidFill>
                <a:effectLst/>
                <a:uLnTx/>
                <a:uFillTx/>
                <a:latin typeface="Verdana" panose="020B0604030504040204" pitchFamily="34" charset="0"/>
                <a:ea typeface="Verdana" panose="020B0604030504040204" pitchFamily="34" charset="0"/>
                <a:cs typeface="Verdana"/>
              </a:rPr>
              <a:t>Is it measured and rewarded?</a:t>
            </a:r>
          </a:p>
          <a:p>
            <a:pPr marL="171442" marR="0" lvl="0" indent="-171442" algn="l" defTabSz="685535" rtl="0" eaLnBrk="1" fontAlgn="auto" latinLnBrk="0" hangingPunct="1">
              <a:lnSpc>
                <a:spcPct val="90000"/>
              </a:lnSpc>
              <a:spcBef>
                <a:spcPts val="750"/>
              </a:spcBef>
              <a:spcAft>
                <a:spcPts val="0"/>
              </a:spcAft>
              <a:buClrTx/>
              <a:buSzTx/>
              <a:buFont typeface="Arial" panose="020B0604020202020204" pitchFamily="34" charset="0"/>
              <a:buChar char="•"/>
              <a:tabLst/>
              <a:defRPr/>
            </a:pPr>
            <a:r>
              <a:rPr kumimoji="0" lang="en-US" sz="2200" b="0" i="1" u="none" strike="noStrike" kern="0" cap="none" spc="0" normalizeH="0" baseline="0" noProof="0" dirty="0">
                <a:ln>
                  <a:noFill/>
                </a:ln>
                <a:solidFill>
                  <a:prstClr val="black"/>
                </a:solidFill>
                <a:effectLst/>
                <a:uLnTx/>
                <a:uFillTx/>
                <a:latin typeface="Verdana" panose="020B0604030504040204" pitchFamily="34" charset="0"/>
                <a:ea typeface="Verdana" panose="020B0604030504040204" pitchFamily="34" charset="0"/>
                <a:cs typeface="Verdana"/>
              </a:rPr>
              <a:t>What does good look like?</a:t>
            </a:r>
          </a:p>
          <a:p>
            <a:pPr marL="171442" marR="0" lvl="0" indent="-171442" algn="l" defTabSz="685535" rtl="0" eaLnBrk="1" fontAlgn="auto" latinLnBrk="0" hangingPunct="1">
              <a:lnSpc>
                <a:spcPct val="90000"/>
              </a:lnSpc>
              <a:spcBef>
                <a:spcPts val="750"/>
              </a:spcBef>
              <a:spcAft>
                <a:spcPts val="0"/>
              </a:spcAft>
              <a:buClrTx/>
              <a:buSzTx/>
              <a:buFont typeface="Arial" panose="020B0604020202020204" pitchFamily="34" charset="0"/>
              <a:buChar char="•"/>
              <a:tabLst/>
              <a:defRPr/>
            </a:pPr>
            <a:endParaRPr kumimoji="0" lang="en-US" sz="1800" b="0" i="0" u="none" strike="noStrike" kern="0" cap="none" spc="0" normalizeH="0" baseline="0" noProof="0" dirty="0">
              <a:ln>
                <a:noFill/>
              </a:ln>
              <a:solidFill>
                <a:prstClr val="black"/>
              </a:solidFill>
              <a:effectLst/>
              <a:uLnTx/>
              <a:uFillTx/>
              <a:latin typeface="Verdana" panose="020B0604030504040204" pitchFamily="34" charset="0"/>
              <a:ea typeface="Verdana" panose="020B0604030504040204" pitchFamily="34" charset="0"/>
              <a:cs typeface="Verdana"/>
            </a:endParaRPr>
          </a:p>
          <a:p>
            <a:pPr marL="0" marR="0" lvl="0" indent="0" algn="l" defTabSz="685535" rtl="0" eaLnBrk="1" fontAlgn="auto" latinLnBrk="0" hangingPunct="1">
              <a:lnSpc>
                <a:spcPct val="90000"/>
              </a:lnSpc>
              <a:spcBef>
                <a:spcPts val="750"/>
              </a:spcBef>
              <a:spcAft>
                <a:spcPts val="0"/>
              </a:spcAft>
              <a:buClrTx/>
              <a:buSzTx/>
              <a:buFont typeface="Arial" panose="020B0604020202020204" pitchFamily="34" charset="0"/>
              <a:buNone/>
              <a:tabLst/>
              <a:defRPr/>
            </a:pPr>
            <a:r>
              <a:rPr kumimoji="0" lang="en-US" sz="2400" b="0" i="0" u="none" strike="noStrike" kern="0" cap="none" spc="0" normalizeH="0" baseline="0" noProof="0" dirty="0">
                <a:ln>
                  <a:noFill/>
                </a:ln>
                <a:solidFill>
                  <a:prstClr val="black"/>
                </a:solidFill>
                <a:effectLst/>
                <a:uLnTx/>
                <a:uFillTx/>
                <a:latin typeface="Verdana" panose="020B0604030504040204" pitchFamily="34" charset="0"/>
                <a:ea typeface="Verdana" panose="020B0604030504040204" pitchFamily="34" charset="0"/>
                <a:cs typeface="Verdana"/>
              </a:rPr>
              <a:t>Confidence Issues</a:t>
            </a:r>
          </a:p>
          <a:p>
            <a:pPr marL="171442" marR="0" lvl="0" indent="-171442" algn="l" defTabSz="685535" rtl="0" eaLnBrk="1" fontAlgn="auto" latinLnBrk="0" hangingPunct="1">
              <a:lnSpc>
                <a:spcPct val="90000"/>
              </a:lnSpc>
              <a:spcBef>
                <a:spcPts val="750"/>
              </a:spcBef>
              <a:spcAft>
                <a:spcPts val="0"/>
              </a:spcAft>
              <a:buClrTx/>
              <a:buSzTx/>
              <a:buFont typeface="Arial" panose="020B0604020202020204" pitchFamily="34" charset="0"/>
              <a:buChar char="•"/>
              <a:tabLst/>
              <a:defRPr/>
            </a:pPr>
            <a:r>
              <a:rPr kumimoji="0" lang="en-US" sz="2200" b="0" i="1" u="none" strike="noStrike" kern="0" cap="none" spc="0" normalizeH="0" baseline="0" noProof="0" dirty="0">
                <a:ln>
                  <a:noFill/>
                </a:ln>
                <a:solidFill>
                  <a:prstClr val="black"/>
                </a:solidFill>
                <a:effectLst/>
                <a:uLnTx/>
                <a:uFillTx/>
                <a:latin typeface="Verdana" panose="020B0604030504040204" pitchFamily="34" charset="0"/>
                <a:ea typeface="Verdana" panose="020B0604030504040204" pitchFamily="34" charset="0"/>
                <a:cs typeface="Verdana"/>
              </a:rPr>
              <a:t>Am I knowledgeable enough to speak about it? </a:t>
            </a:r>
          </a:p>
          <a:p>
            <a:pPr marL="171442" marR="0" lvl="0" indent="-171442" algn="l" defTabSz="685535" rtl="0" eaLnBrk="1" fontAlgn="auto" latinLnBrk="0" hangingPunct="1">
              <a:lnSpc>
                <a:spcPct val="90000"/>
              </a:lnSpc>
              <a:spcBef>
                <a:spcPts val="750"/>
              </a:spcBef>
              <a:spcAft>
                <a:spcPts val="0"/>
              </a:spcAft>
              <a:buClrTx/>
              <a:buSzTx/>
              <a:buFont typeface="Arial" panose="020B0604020202020204" pitchFamily="34" charset="0"/>
              <a:buChar char="•"/>
              <a:tabLst/>
              <a:defRPr/>
            </a:pPr>
            <a:r>
              <a:rPr kumimoji="0" lang="en-US" sz="2200" b="0" i="1" u="none" strike="noStrike" kern="0" cap="none" spc="0" normalizeH="0" baseline="0" noProof="0" dirty="0">
                <a:ln>
                  <a:noFill/>
                </a:ln>
                <a:solidFill>
                  <a:prstClr val="black"/>
                </a:solidFill>
                <a:effectLst/>
                <a:uLnTx/>
                <a:uFillTx/>
                <a:latin typeface="Verdana" panose="020B0604030504040204" pitchFamily="34" charset="0"/>
                <a:ea typeface="Verdana" panose="020B0604030504040204" pitchFamily="34" charset="0"/>
                <a:cs typeface="Verdana"/>
              </a:rPr>
              <a:t>Will we be accused of greenwashing or worse? </a:t>
            </a:r>
          </a:p>
          <a:p>
            <a:pPr marL="0" marR="0" lvl="0" indent="0" algn="l" defTabSz="685535" rtl="0" eaLnBrk="1" fontAlgn="auto" latinLnBrk="0" hangingPunct="1">
              <a:lnSpc>
                <a:spcPct val="90000"/>
              </a:lnSpc>
              <a:spcBef>
                <a:spcPts val="750"/>
              </a:spcBef>
              <a:spcAft>
                <a:spcPts val="0"/>
              </a:spcAft>
              <a:buClrTx/>
              <a:buSzTx/>
              <a:buFont typeface="Arial" panose="020B0604020202020204" pitchFamily="34" charset="0"/>
              <a:buNone/>
              <a:tabLst/>
              <a:defRPr/>
            </a:pPr>
            <a:endParaRPr kumimoji="0" lang="en-US" sz="2000" b="0" i="0" u="none" strike="noStrike" kern="0" cap="none" spc="0" normalizeH="0" baseline="0" noProof="0" dirty="0">
              <a:ln>
                <a:noFill/>
              </a:ln>
              <a:solidFill>
                <a:prstClr val="black"/>
              </a:solidFill>
              <a:effectLst/>
              <a:uLnTx/>
              <a:uFillTx/>
              <a:latin typeface="Verdana" panose="020B0604030504040204" pitchFamily="34" charset="0"/>
              <a:ea typeface="Verdana" panose="020B0604030504040204" pitchFamily="34" charset="0"/>
              <a:cs typeface="Verdana"/>
            </a:endParaRPr>
          </a:p>
        </p:txBody>
      </p:sp>
      <p:pic>
        <p:nvPicPr>
          <p:cNvPr id="4" name="Picture 3">
            <a:extLst>
              <a:ext uri="{FF2B5EF4-FFF2-40B4-BE49-F238E27FC236}">
                <a16:creationId xmlns:a16="http://schemas.microsoft.com/office/drawing/2014/main" id="{A16AAEAD-E8E2-4416-A8B6-457FD4A54237}"/>
              </a:ext>
            </a:extLst>
          </p:cNvPr>
          <p:cNvPicPr>
            <a:picLocks noChangeAspect="1"/>
          </p:cNvPicPr>
          <p:nvPr/>
        </p:nvPicPr>
        <p:blipFill>
          <a:blip r:embed="rId3"/>
          <a:stretch>
            <a:fillRect/>
          </a:stretch>
        </p:blipFill>
        <p:spPr>
          <a:xfrm>
            <a:off x="7602875" y="1137118"/>
            <a:ext cx="4589125" cy="4041390"/>
          </a:xfrm>
          <a:prstGeom prst="rect">
            <a:avLst/>
          </a:prstGeom>
        </p:spPr>
      </p:pic>
    </p:spTree>
    <p:extLst>
      <p:ext uri="{BB962C8B-B14F-4D97-AF65-F5344CB8AC3E}">
        <p14:creationId xmlns:p14="http://schemas.microsoft.com/office/powerpoint/2010/main" val="209297921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nodePh="1">
                                  <p:stCondLst>
                                    <p:cond delay="0"/>
                                  </p:stCondLst>
                                  <p:endCondLst>
                                    <p:cond evt="begin" delay="0">
                                      <p:tn val="5"/>
                                    </p:cond>
                                  </p:end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1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P spid="10" grpId="0"/>
    </p:bld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DD7F8AE0-C048-4736-ADEC-847EA838C27C}"/>
              </a:ext>
            </a:extLst>
          </p:cNvPr>
          <p:cNvSpPr>
            <a:spLocks noGrp="1"/>
          </p:cNvSpPr>
          <p:nvPr>
            <p:ph type="body" sz="quarter" idx="11"/>
          </p:nvPr>
        </p:nvSpPr>
        <p:spPr>
          <a:xfrm>
            <a:off x="481985" y="294236"/>
            <a:ext cx="10970024" cy="638174"/>
          </a:xfrm>
        </p:spPr>
        <p:txBody>
          <a:bodyPr/>
          <a:lstStyle/>
          <a:p>
            <a:r>
              <a:rPr lang="en-GB" sz="3200" dirty="0">
                <a:latin typeface="Georgia"/>
              </a:rPr>
              <a:t>What needs to change?  </a:t>
            </a:r>
            <a:endParaRPr lang="en-GB" dirty="0"/>
          </a:p>
        </p:txBody>
      </p:sp>
      <p:sp>
        <p:nvSpPr>
          <p:cNvPr id="6" name="Content Placeholder 2">
            <a:extLst>
              <a:ext uri="{FF2B5EF4-FFF2-40B4-BE49-F238E27FC236}">
                <a16:creationId xmlns:a16="http://schemas.microsoft.com/office/drawing/2014/main" id="{7EAC5E82-1050-49F2-892F-9C6FEF610985}"/>
              </a:ext>
            </a:extLst>
          </p:cNvPr>
          <p:cNvSpPr txBox="1">
            <a:spLocks/>
          </p:cNvSpPr>
          <p:nvPr/>
        </p:nvSpPr>
        <p:spPr>
          <a:xfrm>
            <a:off x="481985" y="1591067"/>
            <a:ext cx="7999074" cy="679779"/>
          </a:xfrm>
        </p:spPr>
        <p:txBody>
          <a:bodyPr anchor="t">
            <a:noAutofit/>
          </a:bodyPr>
          <a:lstStyle>
            <a:lvl1pPr marL="171442" indent="-171442" algn="l" defTabSz="685768"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26" indent="-171442" algn="l" defTabSz="685768"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10" indent="-171442" algn="l" defTabSz="685768"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094"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2979"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862"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746"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631"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515"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marL="0" marR="0" lvl="0" indent="0" algn="l" defTabSz="822922" rtl="0" eaLnBrk="1" fontAlgn="auto" latinLnBrk="0" hangingPunct="1">
              <a:lnSpc>
                <a:spcPct val="90000"/>
              </a:lnSpc>
              <a:spcBef>
                <a:spcPts val="900"/>
              </a:spcBef>
              <a:spcAft>
                <a:spcPts val="0"/>
              </a:spcAft>
              <a:buClrTx/>
              <a:buSzTx/>
              <a:buFont typeface="Arial" panose="020B0604020202020204" pitchFamily="34" charset="0"/>
              <a:buNone/>
              <a:tabLst/>
              <a:defRPr/>
            </a:pPr>
            <a:endParaRPr kumimoji="0" lang="en-US" sz="3600" b="0" i="1" u="none" strike="noStrike" kern="0" cap="none" spc="0" normalizeH="0" baseline="0" noProof="0">
              <a:ln>
                <a:noFill/>
              </a:ln>
              <a:solidFill>
                <a:prstClr val="black"/>
              </a:solidFill>
              <a:effectLst/>
              <a:uLnTx/>
              <a:uFillTx/>
              <a:latin typeface="Calibri" panose="020F0502020204030204"/>
              <a:ea typeface="Verdana" pitchFamily="34" charset="0"/>
              <a:cs typeface="Verdana" pitchFamily="34" charset="0"/>
            </a:endParaRPr>
          </a:p>
        </p:txBody>
      </p:sp>
      <p:sp>
        <p:nvSpPr>
          <p:cNvPr id="8" name="Rectangle 7">
            <a:extLst>
              <a:ext uri="{FF2B5EF4-FFF2-40B4-BE49-F238E27FC236}">
                <a16:creationId xmlns:a16="http://schemas.microsoft.com/office/drawing/2014/main" id="{AA9A9983-569D-4FF9-A791-1916195A9C57}"/>
              </a:ext>
            </a:extLst>
          </p:cNvPr>
          <p:cNvSpPr/>
          <p:nvPr/>
        </p:nvSpPr>
        <p:spPr>
          <a:xfrm>
            <a:off x="0" y="6466680"/>
            <a:ext cx="12192000" cy="184666"/>
          </a:xfrm>
          <a:prstGeom prst="rect">
            <a:avLst/>
          </a:prstGeom>
        </p:spPr>
        <p:txBody>
          <a:bodyPr wrap="square">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SG" sz="600" b="0" i="0" u="none" strike="noStrike" kern="1200" cap="none" spc="0" normalizeH="0" baseline="0" noProof="0">
                <a:ln>
                  <a:noFill/>
                </a:ln>
                <a:solidFill>
                  <a:srgbClr val="FFFFFF">
                    <a:lumMod val="75000"/>
                  </a:srgbClr>
                </a:solidFill>
                <a:effectLst/>
                <a:uLnTx/>
                <a:uFillTx/>
                <a:latin typeface="Verdana" panose="020B0604030504040204" pitchFamily="34" charset="0"/>
                <a:ea typeface="Verdana" panose="020B0604030504040204" pitchFamily="34" charset="0"/>
                <a:cs typeface="Verdana" panose="020B0604030504040204" pitchFamily="34" charset="0"/>
              </a:rPr>
              <a:t>Copyright © BVA Nudge Unit 2011 – 2021. All rights reserved.</a:t>
            </a:r>
            <a:endParaRPr kumimoji="0" lang="en-US" sz="600" b="0" i="0" u="none" strike="noStrike" kern="1200" cap="none" spc="0" normalizeH="0" baseline="0" noProof="0">
              <a:ln>
                <a:noFill/>
              </a:ln>
              <a:solidFill>
                <a:srgbClr val="FFFFFF">
                  <a:lumMod val="75000"/>
                </a:srgbClr>
              </a:solidFill>
              <a:effectLst/>
              <a:uLnTx/>
              <a:uFillTx/>
              <a:latin typeface="Verdana" panose="020B0604030504040204" pitchFamily="34" charset="0"/>
              <a:ea typeface="Verdana" panose="020B0604030504040204" pitchFamily="34" charset="0"/>
              <a:cs typeface="Verdana" panose="020B0604030504040204" pitchFamily="34" charset="0"/>
            </a:endParaRPr>
          </a:p>
        </p:txBody>
      </p:sp>
      <p:cxnSp>
        <p:nvCxnSpPr>
          <p:cNvPr id="9" name="Straight Connector 8">
            <a:extLst>
              <a:ext uri="{FF2B5EF4-FFF2-40B4-BE49-F238E27FC236}">
                <a16:creationId xmlns:a16="http://schemas.microsoft.com/office/drawing/2014/main" id="{F27AF78A-C8EE-48DE-869F-C9E901C45B2D}"/>
              </a:ext>
            </a:extLst>
          </p:cNvPr>
          <p:cNvCxnSpPr/>
          <p:nvPr/>
        </p:nvCxnSpPr>
        <p:spPr>
          <a:xfrm>
            <a:off x="0" y="1111250"/>
            <a:ext cx="6324600" cy="0"/>
          </a:xfrm>
          <a:prstGeom prst="line">
            <a:avLst/>
          </a:prstGeom>
          <a:ln w="12700">
            <a:solidFill>
              <a:srgbClr val="C00000"/>
            </a:solidFill>
          </a:ln>
        </p:spPr>
        <p:style>
          <a:lnRef idx="1">
            <a:schemeClr val="accent1"/>
          </a:lnRef>
          <a:fillRef idx="0">
            <a:schemeClr val="accent1"/>
          </a:fillRef>
          <a:effectRef idx="0">
            <a:schemeClr val="accent1"/>
          </a:effectRef>
          <a:fontRef idx="minor">
            <a:schemeClr val="tx1"/>
          </a:fontRef>
        </p:style>
      </p:cxnSp>
      <p:pic>
        <p:nvPicPr>
          <p:cNvPr id="11" name="Picture 10" descr="A picture containing logo&#10;&#10;Description automatically generated">
            <a:extLst>
              <a:ext uri="{FF2B5EF4-FFF2-40B4-BE49-F238E27FC236}">
                <a16:creationId xmlns:a16="http://schemas.microsoft.com/office/drawing/2014/main" id="{3ECE93C2-8A39-4B5B-922E-FF11ED617C1F}"/>
              </a:ext>
            </a:extLst>
          </p:cNvPr>
          <p:cNvPicPr>
            <a:picLocks noChangeAspect="1"/>
          </p:cNvPicPr>
          <p:nvPr/>
        </p:nvPicPr>
        <p:blipFill>
          <a:blip r:embed="rId2"/>
          <a:stretch>
            <a:fillRect/>
          </a:stretch>
        </p:blipFill>
        <p:spPr>
          <a:xfrm>
            <a:off x="10585450" y="6302936"/>
            <a:ext cx="1327638" cy="327162"/>
          </a:xfrm>
          <a:prstGeom prst="rect">
            <a:avLst/>
          </a:prstGeom>
        </p:spPr>
      </p:pic>
      <p:sp>
        <p:nvSpPr>
          <p:cNvPr id="10" name="Content Placeholder 2">
            <a:extLst>
              <a:ext uri="{FF2B5EF4-FFF2-40B4-BE49-F238E27FC236}">
                <a16:creationId xmlns:a16="http://schemas.microsoft.com/office/drawing/2014/main" id="{6F072328-AF6D-4179-B2B0-EA4B5E35E576}"/>
              </a:ext>
            </a:extLst>
          </p:cNvPr>
          <p:cNvSpPr txBox="1">
            <a:spLocks/>
          </p:cNvSpPr>
          <p:nvPr/>
        </p:nvSpPr>
        <p:spPr>
          <a:xfrm>
            <a:off x="314847" y="1489889"/>
            <a:ext cx="7173448" cy="2971341"/>
          </a:xfrm>
        </p:spPr>
        <p:txBody>
          <a:bodyPr lIns="76180" tIns="38090" rIns="76180" bIns="38090" anchor="t">
            <a:noAutofit/>
          </a:bodyPr>
          <a:lstStyle>
            <a:lvl1pPr marL="171442" indent="-171442" algn="l" defTabSz="685768"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26" indent="-171442" algn="l" defTabSz="685768"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10" indent="-171442" algn="l" defTabSz="685768"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094"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2979"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862"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746"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631"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515"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marL="0" marR="0" lvl="0" indent="0" algn="l" defTabSz="685535" rtl="0" eaLnBrk="1" fontAlgn="auto" latinLnBrk="0" hangingPunct="1">
              <a:lnSpc>
                <a:spcPct val="90000"/>
              </a:lnSpc>
              <a:spcBef>
                <a:spcPts val="750"/>
              </a:spcBef>
              <a:spcAft>
                <a:spcPts val="0"/>
              </a:spcAft>
              <a:buClrTx/>
              <a:buSzTx/>
              <a:buFont typeface="Arial" panose="020B0604020202020204" pitchFamily="34" charset="0"/>
              <a:buNone/>
              <a:tabLst/>
              <a:defRPr/>
            </a:pPr>
            <a:endParaRPr kumimoji="0" lang="en-US" sz="2200" b="0" i="0" u="none" strike="noStrike" kern="0" cap="none" spc="0" normalizeH="0" baseline="0" noProof="0" dirty="0">
              <a:ln>
                <a:noFill/>
              </a:ln>
              <a:solidFill>
                <a:prstClr val="black"/>
              </a:solidFill>
              <a:effectLst/>
              <a:uLnTx/>
              <a:uFillTx/>
              <a:latin typeface="Verdana" panose="020B0604030504040204" pitchFamily="34" charset="0"/>
              <a:ea typeface="Verdana" panose="020B0604030504040204" pitchFamily="34" charset="0"/>
              <a:cs typeface="Verdana"/>
            </a:endParaRPr>
          </a:p>
          <a:p>
            <a:pPr marL="0" marR="0" lvl="0" indent="0" algn="l" defTabSz="685535" rtl="0" eaLnBrk="1" fontAlgn="auto" latinLnBrk="0" hangingPunct="1">
              <a:lnSpc>
                <a:spcPct val="90000"/>
              </a:lnSpc>
              <a:spcBef>
                <a:spcPts val="750"/>
              </a:spcBef>
              <a:spcAft>
                <a:spcPts val="0"/>
              </a:spcAft>
              <a:buClrTx/>
              <a:buSzTx/>
              <a:buFont typeface="Arial" panose="020B0604020202020204" pitchFamily="34" charset="0"/>
              <a:buNone/>
              <a:tabLst/>
              <a:defRPr/>
            </a:pPr>
            <a:r>
              <a:rPr kumimoji="0" lang="en-US" sz="2200" b="0" i="0" u="none" strike="noStrike" kern="0" cap="none" spc="0" normalizeH="0" baseline="0" noProof="0" dirty="0">
                <a:ln>
                  <a:noFill/>
                </a:ln>
                <a:solidFill>
                  <a:prstClr val="black"/>
                </a:solidFill>
                <a:effectLst/>
                <a:uLnTx/>
                <a:uFillTx/>
                <a:latin typeface="Verdana" panose="020B0604030504040204" pitchFamily="34" charset="0"/>
                <a:ea typeface="Verdana" panose="020B0604030504040204" pitchFamily="34" charset="0"/>
                <a:cs typeface="Verdana"/>
              </a:rPr>
              <a:t>We need more education of marketers              (and consumers) </a:t>
            </a:r>
          </a:p>
          <a:p>
            <a:pPr marL="0" marR="0" lvl="0" indent="0" algn="l" defTabSz="685535" rtl="0" eaLnBrk="1" fontAlgn="auto" latinLnBrk="0" hangingPunct="1">
              <a:lnSpc>
                <a:spcPct val="90000"/>
              </a:lnSpc>
              <a:spcBef>
                <a:spcPts val="750"/>
              </a:spcBef>
              <a:spcAft>
                <a:spcPts val="0"/>
              </a:spcAft>
              <a:buClrTx/>
              <a:buSzTx/>
              <a:buFont typeface="Arial" panose="020B0604020202020204" pitchFamily="34" charset="0"/>
              <a:buNone/>
              <a:tabLst/>
              <a:defRPr/>
            </a:pPr>
            <a:endParaRPr kumimoji="0" lang="en-US" sz="2200" b="0" i="0" u="none" strike="noStrike" kern="0" cap="none" spc="0" normalizeH="0" baseline="0" noProof="0" dirty="0">
              <a:ln>
                <a:noFill/>
              </a:ln>
              <a:solidFill>
                <a:prstClr val="black"/>
              </a:solidFill>
              <a:effectLst/>
              <a:uLnTx/>
              <a:uFillTx/>
              <a:latin typeface="Verdana" panose="020B0604030504040204" pitchFamily="34" charset="0"/>
              <a:ea typeface="Verdana" panose="020B0604030504040204" pitchFamily="34" charset="0"/>
              <a:cs typeface="Verdana"/>
            </a:endParaRPr>
          </a:p>
          <a:p>
            <a:pPr marL="0" marR="0" lvl="0" indent="0" algn="l" defTabSz="685535" rtl="0" eaLnBrk="1" fontAlgn="auto" latinLnBrk="0" hangingPunct="1">
              <a:lnSpc>
                <a:spcPct val="90000"/>
              </a:lnSpc>
              <a:spcBef>
                <a:spcPts val="750"/>
              </a:spcBef>
              <a:spcAft>
                <a:spcPts val="0"/>
              </a:spcAft>
              <a:buClrTx/>
              <a:buSzTx/>
              <a:buFont typeface="Arial" panose="020B0604020202020204" pitchFamily="34" charset="0"/>
              <a:buNone/>
              <a:tabLst/>
              <a:defRPr/>
            </a:pPr>
            <a:r>
              <a:rPr kumimoji="0" lang="en-US" sz="2200" b="0" i="0" u="none" strike="noStrike" kern="0" cap="none" spc="0" normalizeH="0" baseline="0" noProof="0" dirty="0">
                <a:ln>
                  <a:noFill/>
                </a:ln>
                <a:solidFill>
                  <a:prstClr val="black"/>
                </a:solidFill>
                <a:effectLst/>
                <a:uLnTx/>
                <a:uFillTx/>
                <a:latin typeface="Verdana" panose="020B0604030504040204" pitchFamily="34" charset="0"/>
                <a:ea typeface="Verdana" panose="020B0604030504040204" pitchFamily="34" charset="0"/>
                <a:cs typeface="Verdana"/>
              </a:rPr>
              <a:t>We need more inspiration &amp; knowledge sharing</a:t>
            </a:r>
          </a:p>
          <a:p>
            <a:pPr marL="0" marR="0" lvl="0" indent="0" algn="l" defTabSz="685535" rtl="0" eaLnBrk="1" fontAlgn="auto" latinLnBrk="0" hangingPunct="1">
              <a:lnSpc>
                <a:spcPct val="90000"/>
              </a:lnSpc>
              <a:spcBef>
                <a:spcPts val="750"/>
              </a:spcBef>
              <a:spcAft>
                <a:spcPts val="0"/>
              </a:spcAft>
              <a:buClrTx/>
              <a:buSzTx/>
              <a:buFont typeface="Arial" panose="020B0604020202020204" pitchFamily="34" charset="0"/>
              <a:buNone/>
              <a:tabLst/>
              <a:defRPr/>
            </a:pPr>
            <a:endParaRPr kumimoji="0" lang="en-US" sz="2200" b="0" i="0" u="none" strike="noStrike" kern="0" cap="none" spc="0" normalizeH="0" baseline="0" noProof="0" dirty="0">
              <a:ln>
                <a:noFill/>
              </a:ln>
              <a:solidFill>
                <a:prstClr val="black"/>
              </a:solidFill>
              <a:effectLst/>
              <a:uLnTx/>
              <a:uFillTx/>
              <a:latin typeface="Verdana" panose="020B0604030504040204" pitchFamily="34" charset="0"/>
              <a:ea typeface="Verdana" panose="020B0604030504040204" pitchFamily="34" charset="0"/>
              <a:cs typeface="Verdana"/>
            </a:endParaRPr>
          </a:p>
          <a:p>
            <a:pPr marL="0" marR="0" lvl="0" indent="0" algn="l" defTabSz="685535" rtl="0" eaLnBrk="1" fontAlgn="auto" latinLnBrk="0" hangingPunct="1">
              <a:lnSpc>
                <a:spcPct val="90000"/>
              </a:lnSpc>
              <a:spcBef>
                <a:spcPts val="750"/>
              </a:spcBef>
              <a:spcAft>
                <a:spcPts val="0"/>
              </a:spcAft>
              <a:buClrTx/>
              <a:buSzTx/>
              <a:buFont typeface="Arial" panose="020B0604020202020204" pitchFamily="34" charset="0"/>
              <a:buNone/>
              <a:tabLst/>
              <a:defRPr/>
            </a:pPr>
            <a:r>
              <a:rPr kumimoji="0" lang="en-US" sz="2200" b="0" i="0" u="none" strike="noStrike" kern="0" cap="none" spc="0" normalizeH="0" baseline="0" noProof="0" dirty="0">
                <a:ln>
                  <a:noFill/>
                </a:ln>
                <a:solidFill>
                  <a:prstClr val="black"/>
                </a:solidFill>
                <a:effectLst/>
                <a:uLnTx/>
                <a:uFillTx/>
                <a:latin typeface="Verdana" panose="020B0604030504040204" pitchFamily="34" charset="0"/>
                <a:ea typeface="Verdana" panose="020B0604030504040204" pitchFamily="34" charset="0"/>
                <a:cs typeface="Verdana"/>
              </a:rPr>
              <a:t>We need a common language and KPIs </a:t>
            </a:r>
          </a:p>
          <a:p>
            <a:pPr marL="0" marR="0" lvl="0" indent="0" algn="l" defTabSz="685535" rtl="0" eaLnBrk="1" fontAlgn="auto" latinLnBrk="0" hangingPunct="1">
              <a:lnSpc>
                <a:spcPct val="90000"/>
              </a:lnSpc>
              <a:spcBef>
                <a:spcPts val="750"/>
              </a:spcBef>
              <a:spcAft>
                <a:spcPts val="0"/>
              </a:spcAft>
              <a:buClrTx/>
              <a:buSzTx/>
              <a:buFont typeface="Arial" panose="020B0604020202020204" pitchFamily="34" charset="0"/>
              <a:buNone/>
              <a:tabLst/>
              <a:defRPr/>
            </a:pPr>
            <a:endParaRPr kumimoji="0" lang="en-US" sz="2200" b="0" i="0" u="none" strike="noStrike" kern="0" cap="none" spc="0" normalizeH="0" baseline="0" noProof="0" dirty="0">
              <a:ln>
                <a:noFill/>
              </a:ln>
              <a:solidFill>
                <a:prstClr val="black"/>
              </a:solidFill>
              <a:effectLst/>
              <a:uLnTx/>
              <a:uFillTx/>
              <a:latin typeface="Verdana" panose="020B0604030504040204" pitchFamily="34" charset="0"/>
              <a:ea typeface="Verdana" panose="020B0604030504040204" pitchFamily="34" charset="0"/>
              <a:cs typeface="Verdana"/>
            </a:endParaRPr>
          </a:p>
          <a:p>
            <a:pPr marL="0" marR="0" lvl="0" indent="0" algn="l" defTabSz="685535" rtl="0" eaLnBrk="1" fontAlgn="auto" latinLnBrk="0" hangingPunct="1">
              <a:lnSpc>
                <a:spcPct val="90000"/>
              </a:lnSpc>
              <a:spcBef>
                <a:spcPts val="750"/>
              </a:spcBef>
              <a:spcAft>
                <a:spcPts val="0"/>
              </a:spcAft>
              <a:buClrTx/>
              <a:buSzTx/>
              <a:buFont typeface="Arial" panose="020B0604020202020204" pitchFamily="34" charset="0"/>
              <a:buNone/>
              <a:tabLst/>
              <a:defRPr/>
            </a:pPr>
            <a:r>
              <a:rPr kumimoji="0" lang="en-US" sz="2200" b="0" i="0" u="none" strike="noStrike" kern="0" cap="none" spc="0" normalizeH="0" baseline="0" noProof="0" dirty="0">
                <a:ln>
                  <a:noFill/>
                </a:ln>
                <a:solidFill>
                  <a:srgbClr val="C00000"/>
                </a:solidFill>
                <a:effectLst/>
                <a:uLnTx/>
                <a:uFillTx/>
                <a:latin typeface="Verdana" panose="020B0604030504040204" pitchFamily="34" charset="0"/>
                <a:ea typeface="Verdana" panose="020B0604030504040204" pitchFamily="34" charset="0"/>
                <a:cs typeface="Verdana"/>
              </a:rPr>
              <a:t>We need to pro-actively define sustainability for consumers - and engage with them on this issue in a tangible and visceral way. </a:t>
            </a:r>
          </a:p>
          <a:p>
            <a:pPr marL="514326" marR="0" lvl="1" indent="-171442" algn="l" defTabSz="685535" rtl="0" eaLnBrk="1" fontAlgn="auto" latinLnBrk="0" hangingPunct="1">
              <a:lnSpc>
                <a:spcPct val="90000"/>
              </a:lnSpc>
              <a:spcBef>
                <a:spcPts val="375"/>
              </a:spcBef>
              <a:spcAft>
                <a:spcPts val="0"/>
              </a:spcAft>
              <a:buClrTx/>
              <a:buSzTx/>
              <a:buFont typeface="Arial" panose="020B0604020202020204" pitchFamily="34" charset="0"/>
              <a:buChar char="•"/>
              <a:tabLst/>
              <a:defRPr/>
            </a:pPr>
            <a:endParaRPr kumimoji="0" lang="en-US" sz="800" b="0" i="0" u="none" strike="noStrike" kern="0" cap="none" spc="0" normalizeH="0" baseline="0" noProof="0" dirty="0">
              <a:ln>
                <a:noFill/>
              </a:ln>
              <a:solidFill>
                <a:prstClr val="black"/>
              </a:solidFill>
              <a:effectLst/>
              <a:uLnTx/>
              <a:uFillTx/>
              <a:latin typeface="Verdana" panose="020B0604030504040204" pitchFamily="34" charset="0"/>
              <a:ea typeface="Verdana" panose="020B0604030504040204" pitchFamily="34" charset="0"/>
              <a:cs typeface="Verdana"/>
            </a:endParaRPr>
          </a:p>
          <a:p>
            <a:pPr marL="0" marR="0" lvl="0" indent="0" algn="l" defTabSz="685535" rtl="0" eaLnBrk="1" fontAlgn="auto" latinLnBrk="0" hangingPunct="1">
              <a:lnSpc>
                <a:spcPct val="90000"/>
              </a:lnSpc>
              <a:spcBef>
                <a:spcPts val="750"/>
              </a:spcBef>
              <a:spcAft>
                <a:spcPts val="0"/>
              </a:spcAft>
              <a:buClrTx/>
              <a:buSzTx/>
              <a:buFont typeface="Arial" panose="020B0604020202020204" pitchFamily="34" charset="0"/>
              <a:buNone/>
              <a:tabLst/>
              <a:defRPr/>
            </a:pPr>
            <a:endParaRPr kumimoji="0" lang="en-US" sz="2000" b="0" i="0" u="none" strike="noStrike" kern="0" cap="none" spc="0" normalizeH="0" baseline="0" noProof="0" dirty="0">
              <a:ln>
                <a:noFill/>
              </a:ln>
              <a:solidFill>
                <a:prstClr val="black"/>
              </a:solidFill>
              <a:effectLst/>
              <a:uLnTx/>
              <a:uFillTx/>
              <a:latin typeface="Verdana" panose="020B0604030504040204" pitchFamily="34" charset="0"/>
              <a:ea typeface="Verdana" panose="020B0604030504040204" pitchFamily="34" charset="0"/>
              <a:cs typeface="Verdana"/>
            </a:endParaRPr>
          </a:p>
        </p:txBody>
      </p:sp>
      <p:pic>
        <p:nvPicPr>
          <p:cNvPr id="3" name="Picture 2">
            <a:extLst>
              <a:ext uri="{FF2B5EF4-FFF2-40B4-BE49-F238E27FC236}">
                <a16:creationId xmlns:a16="http://schemas.microsoft.com/office/drawing/2014/main" id="{9D152403-9011-4556-A4DB-A862D932180A}"/>
              </a:ext>
            </a:extLst>
          </p:cNvPr>
          <p:cNvPicPr>
            <a:picLocks noChangeAspect="1"/>
          </p:cNvPicPr>
          <p:nvPr/>
        </p:nvPicPr>
        <p:blipFill>
          <a:blip r:embed="rId3"/>
          <a:stretch>
            <a:fillRect/>
          </a:stretch>
        </p:blipFill>
        <p:spPr>
          <a:xfrm>
            <a:off x="7612512" y="1615813"/>
            <a:ext cx="4579488" cy="2971342"/>
          </a:xfrm>
          <a:prstGeom prst="rect">
            <a:avLst/>
          </a:prstGeom>
        </p:spPr>
      </p:pic>
    </p:spTree>
    <p:extLst>
      <p:ext uri="{BB962C8B-B14F-4D97-AF65-F5344CB8AC3E}">
        <p14:creationId xmlns:p14="http://schemas.microsoft.com/office/powerpoint/2010/main" val="195938004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nodePh="1">
                                  <p:stCondLst>
                                    <p:cond delay="0"/>
                                  </p:stCondLst>
                                  <p:endCondLst>
                                    <p:cond evt="begin" delay="0">
                                      <p:tn val="5"/>
                                    </p:cond>
                                  </p:end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1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P spid="10" grpId="0"/>
    </p:bld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DD7F8AE0-C048-4736-ADEC-847EA838C27C}"/>
              </a:ext>
            </a:extLst>
          </p:cNvPr>
          <p:cNvSpPr>
            <a:spLocks noGrp="1"/>
          </p:cNvSpPr>
          <p:nvPr>
            <p:ph type="body" sz="quarter" idx="11"/>
          </p:nvPr>
        </p:nvSpPr>
        <p:spPr>
          <a:xfrm>
            <a:off x="481984" y="298987"/>
            <a:ext cx="10970024" cy="638174"/>
          </a:xfrm>
        </p:spPr>
        <p:txBody>
          <a:bodyPr/>
          <a:lstStyle/>
          <a:p>
            <a:r>
              <a:rPr lang="en-GB" sz="3200" dirty="0">
                <a:latin typeface="Georgia"/>
              </a:rPr>
              <a:t>Many people would like to live more sustainably…</a:t>
            </a:r>
            <a:endParaRPr lang="en-GB" dirty="0"/>
          </a:p>
        </p:txBody>
      </p:sp>
      <p:sp>
        <p:nvSpPr>
          <p:cNvPr id="6" name="Content Placeholder 2">
            <a:extLst>
              <a:ext uri="{FF2B5EF4-FFF2-40B4-BE49-F238E27FC236}">
                <a16:creationId xmlns:a16="http://schemas.microsoft.com/office/drawing/2014/main" id="{7EAC5E82-1050-49F2-892F-9C6FEF610985}"/>
              </a:ext>
            </a:extLst>
          </p:cNvPr>
          <p:cNvSpPr txBox="1">
            <a:spLocks/>
          </p:cNvSpPr>
          <p:nvPr/>
        </p:nvSpPr>
        <p:spPr>
          <a:xfrm>
            <a:off x="481985" y="1591067"/>
            <a:ext cx="7999074" cy="679779"/>
          </a:xfrm>
        </p:spPr>
        <p:txBody>
          <a:bodyPr anchor="t">
            <a:noAutofit/>
          </a:bodyPr>
          <a:lstStyle>
            <a:lvl1pPr marL="171442" indent="-171442" algn="l" defTabSz="685768"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26" indent="-171442" algn="l" defTabSz="685768"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10" indent="-171442" algn="l" defTabSz="685768"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094"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2979"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862"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746"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631"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515"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marL="0" marR="0" lvl="0" indent="0" algn="l" defTabSz="822922" rtl="0" eaLnBrk="1" fontAlgn="auto" latinLnBrk="0" hangingPunct="1">
              <a:lnSpc>
                <a:spcPct val="90000"/>
              </a:lnSpc>
              <a:spcBef>
                <a:spcPts val="900"/>
              </a:spcBef>
              <a:spcAft>
                <a:spcPts val="0"/>
              </a:spcAft>
              <a:buClrTx/>
              <a:buSzTx/>
              <a:buFont typeface="Arial" panose="020B0604020202020204" pitchFamily="34" charset="0"/>
              <a:buNone/>
              <a:tabLst/>
              <a:defRPr/>
            </a:pPr>
            <a:endParaRPr kumimoji="0" lang="en-US" sz="3600" b="0" i="1" u="none" strike="noStrike" kern="0" cap="none" spc="0" normalizeH="0" baseline="0" noProof="0">
              <a:ln>
                <a:noFill/>
              </a:ln>
              <a:solidFill>
                <a:prstClr val="black"/>
              </a:solidFill>
              <a:effectLst/>
              <a:uLnTx/>
              <a:uFillTx/>
              <a:latin typeface="Calibri" panose="020F0502020204030204"/>
              <a:ea typeface="Verdana" pitchFamily="34" charset="0"/>
              <a:cs typeface="Verdana" pitchFamily="34" charset="0"/>
            </a:endParaRPr>
          </a:p>
        </p:txBody>
      </p:sp>
      <p:sp>
        <p:nvSpPr>
          <p:cNvPr id="13" name="TextBox 12">
            <a:extLst>
              <a:ext uri="{FF2B5EF4-FFF2-40B4-BE49-F238E27FC236}">
                <a16:creationId xmlns:a16="http://schemas.microsoft.com/office/drawing/2014/main" id="{582100F2-7EA9-4D82-A473-E91CFF47A28D}"/>
              </a:ext>
            </a:extLst>
          </p:cNvPr>
          <p:cNvSpPr txBox="1"/>
          <p:nvPr/>
        </p:nvSpPr>
        <p:spPr>
          <a:xfrm>
            <a:off x="10230007" y="6184102"/>
            <a:ext cx="1860115" cy="646084"/>
          </a:xfrm>
          <a:prstGeom prst="rect">
            <a:avLst/>
          </a:prstGeom>
          <a:solidFill>
            <a:schemeClr val="bg1"/>
          </a:solidFill>
        </p:spPr>
        <p:txBody>
          <a:bodyPr wrap="square" rtlCol="0">
            <a:spAutoFit/>
          </a:bodyPr>
          <a:lstStyle/>
          <a:p>
            <a:pPr marL="0" marR="0" lvl="0" indent="0" algn="l" defTabSz="259507" rtl="0" eaLnBrk="1" fontAlgn="auto" latinLnBrk="0" hangingPunct="1">
              <a:lnSpc>
                <a:spcPct val="100000"/>
              </a:lnSpc>
              <a:spcBef>
                <a:spcPts val="0"/>
              </a:spcBef>
              <a:spcAft>
                <a:spcPts val="0"/>
              </a:spcAft>
              <a:buClrTx/>
              <a:buSzTx/>
              <a:buFontTx/>
              <a:buNone/>
              <a:tabLst/>
              <a:defRPr/>
            </a:pPr>
            <a:endParaRPr kumimoji="0" lang="en-GB" sz="1021" b="0" i="0" u="none" strike="noStrike" kern="1200" cap="none" spc="0" normalizeH="0" baseline="0" noProof="0">
              <a:ln>
                <a:noFill/>
              </a:ln>
              <a:solidFill>
                <a:prstClr val="black"/>
              </a:solidFill>
              <a:effectLst/>
              <a:uLnTx/>
              <a:uFillTx/>
              <a:latin typeface="Calibri" panose="020F0502020204030204"/>
              <a:ea typeface="+mn-ea"/>
              <a:cs typeface="+mn-cs"/>
            </a:endParaRPr>
          </a:p>
        </p:txBody>
      </p:sp>
      <p:sp>
        <p:nvSpPr>
          <p:cNvPr id="8" name="Rectangle 7">
            <a:extLst>
              <a:ext uri="{FF2B5EF4-FFF2-40B4-BE49-F238E27FC236}">
                <a16:creationId xmlns:a16="http://schemas.microsoft.com/office/drawing/2014/main" id="{AA9A9983-569D-4FF9-A791-1916195A9C57}"/>
              </a:ext>
            </a:extLst>
          </p:cNvPr>
          <p:cNvSpPr/>
          <p:nvPr/>
        </p:nvSpPr>
        <p:spPr>
          <a:xfrm>
            <a:off x="0" y="6466680"/>
            <a:ext cx="12192000" cy="184666"/>
          </a:xfrm>
          <a:prstGeom prst="rect">
            <a:avLst/>
          </a:prstGeom>
        </p:spPr>
        <p:txBody>
          <a:bodyPr wrap="square">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SG" sz="600" b="0" i="0" u="none" strike="noStrike" kern="1200" cap="none" spc="0" normalizeH="0" baseline="0" noProof="0">
                <a:ln>
                  <a:noFill/>
                </a:ln>
                <a:solidFill>
                  <a:srgbClr val="FFFFFF">
                    <a:lumMod val="75000"/>
                  </a:srgbClr>
                </a:solidFill>
                <a:effectLst/>
                <a:uLnTx/>
                <a:uFillTx/>
                <a:latin typeface="Verdana" panose="020B0604030504040204" pitchFamily="34" charset="0"/>
                <a:ea typeface="Verdana" panose="020B0604030504040204" pitchFamily="34" charset="0"/>
                <a:cs typeface="Verdana" panose="020B0604030504040204" pitchFamily="34" charset="0"/>
              </a:rPr>
              <a:t>Copyright © BVA Nudge Unit 2011 – 2021. All rights reserved.</a:t>
            </a:r>
            <a:endParaRPr kumimoji="0" lang="en-US" sz="600" b="0" i="0" u="none" strike="noStrike" kern="1200" cap="none" spc="0" normalizeH="0" baseline="0" noProof="0">
              <a:ln>
                <a:noFill/>
              </a:ln>
              <a:solidFill>
                <a:srgbClr val="FFFFFF">
                  <a:lumMod val="75000"/>
                </a:srgbClr>
              </a:solidFill>
              <a:effectLst/>
              <a:uLnTx/>
              <a:uFillTx/>
              <a:latin typeface="Verdana" panose="020B0604030504040204" pitchFamily="34" charset="0"/>
              <a:ea typeface="Verdana" panose="020B0604030504040204" pitchFamily="34" charset="0"/>
              <a:cs typeface="Verdana" panose="020B0604030504040204" pitchFamily="34" charset="0"/>
            </a:endParaRPr>
          </a:p>
        </p:txBody>
      </p:sp>
      <p:cxnSp>
        <p:nvCxnSpPr>
          <p:cNvPr id="9" name="Straight Connector 8">
            <a:extLst>
              <a:ext uri="{FF2B5EF4-FFF2-40B4-BE49-F238E27FC236}">
                <a16:creationId xmlns:a16="http://schemas.microsoft.com/office/drawing/2014/main" id="{F27AF78A-C8EE-48DE-869F-C9E901C45B2D}"/>
              </a:ext>
            </a:extLst>
          </p:cNvPr>
          <p:cNvCxnSpPr/>
          <p:nvPr/>
        </p:nvCxnSpPr>
        <p:spPr>
          <a:xfrm>
            <a:off x="0" y="1111250"/>
            <a:ext cx="6324600" cy="0"/>
          </a:xfrm>
          <a:prstGeom prst="line">
            <a:avLst/>
          </a:prstGeom>
          <a:ln w="12700">
            <a:solidFill>
              <a:srgbClr val="C00000"/>
            </a:solidFill>
          </a:ln>
        </p:spPr>
        <p:style>
          <a:lnRef idx="1">
            <a:schemeClr val="accent1"/>
          </a:lnRef>
          <a:fillRef idx="0">
            <a:schemeClr val="accent1"/>
          </a:fillRef>
          <a:effectRef idx="0">
            <a:schemeClr val="accent1"/>
          </a:effectRef>
          <a:fontRef idx="minor">
            <a:schemeClr val="tx1"/>
          </a:fontRef>
        </p:style>
      </p:cxnSp>
      <p:pic>
        <p:nvPicPr>
          <p:cNvPr id="4" name="Picture 3">
            <a:extLst>
              <a:ext uri="{FF2B5EF4-FFF2-40B4-BE49-F238E27FC236}">
                <a16:creationId xmlns:a16="http://schemas.microsoft.com/office/drawing/2014/main" id="{2AD2B226-9F3C-44CE-898E-C2547B040401}"/>
              </a:ext>
            </a:extLst>
          </p:cNvPr>
          <p:cNvPicPr>
            <a:picLocks noChangeAspect="1"/>
          </p:cNvPicPr>
          <p:nvPr/>
        </p:nvPicPr>
        <p:blipFill>
          <a:blip r:embed="rId2"/>
          <a:stretch>
            <a:fillRect/>
          </a:stretch>
        </p:blipFill>
        <p:spPr>
          <a:xfrm>
            <a:off x="2340195" y="1608713"/>
            <a:ext cx="7253602" cy="4186414"/>
          </a:xfrm>
          <a:prstGeom prst="rect">
            <a:avLst/>
          </a:prstGeom>
        </p:spPr>
      </p:pic>
      <p:pic>
        <p:nvPicPr>
          <p:cNvPr id="10" name="Picture 9" descr="A picture containing logo&#10;&#10;Description automatically generated">
            <a:extLst>
              <a:ext uri="{FF2B5EF4-FFF2-40B4-BE49-F238E27FC236}">
                <a16:creationId xmlns:a16="http://schemas.microsoft.com/office/drawing/2014/main" id="{D994ACE3-1F11-42A4-8CFE-F696BCFA0CAD}"/>
              </a:ext>
            </a:extLst>
          </p:cNvPr>
          <p:cNvPicPr>
            <a:picLocks noChangeAspect="1"/>
          </p:cNvPicPr>
          <p:nvPr/>
        </p:nvPicPr>
        <p:blipFill>
          <a:blip r:embed="rId3"/>
          <a:stretch>
            <a:fillRect/>
          </a:stretch>
        </p:blipFill>
        <p:spPr>
          <a:xfrm>
            <a:off x="10585450" y="6302936"/>
            <a:ext cx="1327638" cy="327162"/>
          </a:xfrm>
          <a:prstGeom prst="rect">
            <a:avLst/>
          </a:prstGeom>
        </p:spPr>
      </p:pic>
    </p:spTree>
    <p:extLst>
      <p:ext uri="{BB962C8B-B14F-4D97-AF65-F5344CB8AC3E}">
        <p14:creationId xmlns:p14="http://schemas.microsoft.com/office/powerpoint/2010/main" val="266106671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nodePh="1">
                                  <p:stCondLst>
                                    <p:cond delay="0"/>
                                  </p:stCondLst>
                                  <p:endCondLst>
                                    <p:cond evt="begin" delay="0">
                                      <p:tn val="5"/>
                                    </p:cond>
                                  </p:end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DD7F8AE0-C048-4736-ADEC-847EA838C27C}"/>
              </a:ext>
            </a:extLst>
          </p:cNvPr>
          <p:cNvSpPr>
            <a:spLocks noGrp="1"/>
          </p:cNvSpPr>
          <p:nvPr>
            <p:ph type="body" sz="quarter" idx="11"/>
          </p:nvPr>
        </p:nvSpPr>
        <p:spPr>
          <a:xfrm>
            <a:off x="481984" y="298987"/>
            <a:ext cx="10970024" cy="638174"/>
          </a:xfrm>
        </p:spPr>
        <p:txBody>
          <a:bodyPr/>
          <a:lstStyle/>
          <a:p>
            <a:r>
              <a:rPr lang="en-GB" sz="3200" dirty="0">
                <a:latin typeface="Georgia"/>
              </a:rPr>
              <a:t>…but they don’t see brands as their partners.</a:t>
            </a:r>
            <a:endParaRPr lang="en-GB" dirty="0"/>
          </a:p>
        </p:txBody>
      </p:sp>
      <p:sp>
        <p:nvSpPr>
          <p:cNvPr id="13" name="TextBox 12">
            <a:extLst>
              <a:ext uri="{FF2B5EF4-FFF2-40B4-BE49-F238E27FC236}">
                <a16:creationId xmlns:a16="http://schemas.microsoft.com/office/drawing/2014/main" id="{582100F2-7EA9-4D82-A473-E91CFF47A28D}"/>
              </a:ext>
            </a:extLst>
          </p:cNvPr>
          <p:cNvSpPr txBox="1"/>
          <p:nvPr/>
        </p:nvSpPr>
        <p:spPr>
          <a:xfrm>
            <a:off x="10230007" y="6184102"/>
            <a:ext cx="1860115" cy="646084"/>
          </a:xfrm>
          <a:prstGeom prst="rect">
            <a:avLst/>
          </a:prstGeom>
          <a:solidFill>
            <a:schemeClr val="bg1"/>
          </a:solidFill>
        </p:spPr>
        <p:txBody>
          <a:bodyPr wrap="square" rtlCol="0">
            <a:spAutoFit/>
          </a:bodyPr>
          <a:lstStyle/>
          <a:p>
            <a:pPr marL="0" marR="0" lvl="0" indent="0" algn="l" defTabSz="259507" rtl="0" eaLnBrk="1" fontAlgn="auto" latinLnBrk="0" hangingPunct="1">
              <a:lnSpc>
                <a:spcPct val="100000"/>
              </a:lnSpc>
              <a:spcBef>
                <a:spcPts val="0"/>
              </a:spcBef>
              <a:spcAft>
                <a:spcPts val="0"/>
              </a:spcAft>
              <a:buClrTx/>
              <a:buSzTx/>
              <a:buFontTx/>
              <a:buNone/>
              <a:tabLst/>
              <a:defRPr/>
            </a:pPr>
            <a:endParaRPr kumimoji="0" lang="en-GB" sz="1021" b="0" i="0" u="none" strike="noStrike" kern="1200" cap="none" spc="0" normalizeH="0" baseline="0" noProof="0">
              <a:ln>
                <a:noFill/>
              </a:ln>
              <a:solidFill>
                <a:prstClr val="black"/>
              </a:solidFill>
              <a:effectLst/>
              <a:uLnTx/>
              <a:uFillTx/>
              <a:latin typeface="Calibri" panose="020F0502020204030204"/>
              <a:ea typeface="+mn-ea"/>
              <a:cs typeface="+mn-cs"/>
            </a:endParaRPr>
          </a:p>
        </p:txBody>
      </p:sp>
      <p:sp>
        <p:nvSpPr>
          <p:cNvPr id="8" name="Rectangle 7">
            <a:extLst>
              <a:ext uri="{FF2B5EF4-FFF2-40B4-BE49-F238E27FC236}">
                <a16:creationId xmlns:a16="http://schemas.microsoft.com/office/drawing/2014/main" id="{AA9A9983-569D-4FF9-A791-1916195A9C57}"/>
              </a:ext>
            </a:extLst>
          </p:cNvPr>
          <p:cNvSpPr/>
          <p:nvPr/>
        </p:nvSpPr>
        <p:spPr>
          <a:xfrm>
            <a:off x="0" y="6466680"/>
            <a:ext cx="12192000" cy="184666"/>
          </a:xfrm>
          <a:prstGeom prst="rect">
            <a:avLst/>
          </a:prstGeom>
        </p:spPr>
        <p:txBody>
          <a:bodyPr wrap="square">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SG" sz="600" b="0" i="0" u="none" strike="noStrike" kern="1200" cap="none" spc="0" normalizeH="0" baseline="0" noProof="0">
                <a:ln>
                  <a:noFill/>
                </a:ln>
                <a:solidFill>
                  <a:srgbClr val="FFFFFF">
                    <a:lumMod val="75000"/>
                  </a:srgbClr>
                </a:solidFill>
                <a:effectLst/>
                <a:uLnTx/>
                <a:uFillTx/>
                <a:latin typeface="Verdana" panose="020B0604030504040204" pitchFamily="34" charset="0"/>
                <a:ea typeface="Verdana" panose="020B0604030504040204" pitchFamily="34" charset="0"/>
                <a:cs typeface="Verdana" panose="020B0604030504040204" pitchFamily="34" charset="0"/>
              </a:rPr>
              <a:t>Copyright © BVA Nudge Unit 2011 – 2021. All rights reserved.</a:t>
            </a:r>
            <a:endParaRPr kumimoji="0" lang="en-US" sz="600" b="0" i="0" u="none" strike="noStrike" kern="1200" cap="none" spc="0" normalizeH="0" baseline="0" noProof="0">
              <a:ln>
                <a:noFill/>
              </a:ln>
              <a:solidFill>
                <a:srgbClr val="FFFFFF">
                  <a:lumMod val="75000"/>
                </a:srgbClr>
              </a:solidFill>
              <a:effectLst/>
              <a:uLnTx/>
              <a:uFillTx/>
              <a:latin typeface="Verdana" panose="020B0604030504040204" pitchFamily="34" charset="0"/>
              <a:ea typeface="Verdana" panose="020B0604030504040204" pitchFamily="34" charset="0"/>
              <a:cs typeface="Verdana" panose="020B0604030504040204" pitchFamily="34" charset="0"/>
            </a:endParaRPr>
          </a:p>
        </p:txBody>
      </p:sp>
      <p:cxnSp>
        <p:nvCxnSpPr>
          <p:cNvPr id="9" name="Straight Connector 8">
            <a:extLst>
              <a:ext uri="{FF2B5EF4-FFF2-40B4-BE49-F238E27FC236}">
                <a16:creationId xmlns:a16="http://schemas.microsoft.com/office/drawing/2014/main" id="{F27AF78A-C8EE-48DE-869F-C9E901C45B2D}"/>
              </a:ext>
            </a:extLst>
          </p:cNvPr>
          <p:cNvCxnSpPr/>
          <p:nvPr/>
        </p:nvCxnSpPr>
        <p:spPr>
          <a:xfrm>
            <a:off x="0" y="1111250"/>
            <a:ext cx="6324600" cy="0"/>
          </a:xfrm>
          <a:prstGeom prst="line">
            <a:avLst/>
          </a:prstGeom>
          <a:ln w="12700">
            <a:solidFill>
              <a:srgbClr val="C00000"/>
            </a:solidFill>
          </a:ln>
        </p:spPr>
        <p:style>
          <a:lnRef idx="1">
            <a:schemeClr val="accent1"/>
          </a:lnRef>
          <a:fillRef idx="0">
            <a:schemeClr val="accent1"/>
          </a:fillRef>
          <a:effectRef idx="0">
            <a:schemeClr val="accent1"/>
          </a:effectRef>
          <a:fontRef idx="minor">
            <a:schemeClr val="tx1"/>
          </a:fontRef>
        </p:style>
      </p:cxnSp>
      <p:sp>
        <p:nvSpPr>
          <p:cNvPr id="12" name="Rectangle 11">
            <a:extLst>
              <a:ext uri="{FF2B5EF4-FFF2-40B4-BE49-F238E27FC236}">
                <a16:creationId xmlns:a16="http://schemas.microsoft.com/office/drawing/2014/main" id="{6AFC2D06-F955-4AEB-8942-80EBECBAD998}"/>
              </a:ext>
            </a:extLst>
          </p:cNvPr>
          <p:cNvSpPr/>
          <p:nvPr/>
        </p:nvSpPr>
        <p:spPr>
          <a:xfrm>
            <a:off x="5588488" y="1993329"/>
            <a:ext cx="6324600" cy="3231654"/>
          </a:xfrm>
          <a:prstGeom prst="rect">
            <a:avLst/>
          </a:prstGeom>
        </p:spPr>
        <p:txBody>
          <a:bodyPr wrap="square">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2200" b="0" i="1" u="none" strike="noStrike" kern="1200" cap="none" spc="0" normalizeH="0" baseline="0" noProof="0" dirty="0">
                <a:ln>
                  <a:noFill/>
                </a:ln>
                <a:solidFill>
                  <a:srgbClr val="000000"/>
                </a:solidFill>
                <a:effectLst/>
                <a:uLnTx/>
                <a:uFillTx/>
                <a:latin typeface="Verdana" panose="020B0604030504040204" pitchFamily="34" charset="0"/>
                <a:ea typeface="Verdana" panose="020B0604030504040204" pitchFamily="34" charset="0"/>
                <a:cs typeface="+mn-cs"/>
              </a:rPr>
              <a:t>“The consumer research available speaks to the presence of an ‘intent to action’ gap, in which many consumers would like to act and live more sustainably, yet they are not doing so. Moreover, they don’t perceive brands to be an ally in their efforts. </a:t>
            </a:r>
          </a:p>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2400" b="0" i="1" u="none" strike="noStrike" kern="1200" cap="none" spc="0" normalizeH="0" baseline="0" noProof="0" dirty="0">
              <a:ln>
                <a:noFill/>
              </a:ln>
              <a:solidFill>
                <a:srgbClr val="000000"/>
              </a:solidFill>
              <a:effectLst/>
              <a:uLnTx/>
              <a:uFillTx/>
              <a:latin typeface="Verdana" panose="020B0604030504040204" pitchFamily="34" charset="0"/>
              <a:ea typeface="Verdana" panose="020B0604030504040204" pitchFamily="34" charset="0"/>
              <a:cs typeface="+mn-cs"/>
            </a:endParaRPr>
          </a:p>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2400" b="0" i="1" u="none" strike="noStrike" kern="1200" cap="none" spc="0" normalizeH="0" baseline="0" noProof="0" dirty="0">
                <a:ln>
                  <a:noFill/>
                </a:ln>
                <a:solidFill>
                  <a:srgbClr val="339966"/>
                </a:solidFill>
                <a:effectLst/>
                <a:uLnTx/>
                <a:uFillTx/>
                <a:latin typeface="Verdana" panose="020B0604030504040204" pitchFamily="34" charset="0"/>
                <a:ea typeface="Verdana" panose="020B0604030504040204" pitchFamily="34" charset="0"/>
                <a:cs typeface="+mn-cs"/>
              </a:rPr>
              <a:t>This represents a missed opportunity, both for the planet and brand owners.”  </a:t>
            </a:r>
          </a:p>
        </p:txBody>
      </p:sp>
      <p:pic>
        <p:nvPicPr>
          <p:cNvPr id="4" name="Picture 3">
            <a:extLst>
              <a:ext uri="{FF2B5EF4-FFF2-40B4-BE49-F238E27FC236}">
                <a16:creationId xmlns:a16="http://schemas.microsoft.com/office/drawing/2014/main" id="{F6E69622-EF3B-410E-BE53-20B5B35150AE}"/>
              </a:ext>
            </a:extLst>
          </p:cNvPr>
          <p:cNvPicPr>
            <a:picLocks noChangeAspect="1"/>
          </p:cNvPicPr>
          <p:nvPr/>
        </p:nvPicPr>
        <p:blipFill rotWithShape="1">
          <a:blip r:embed="rId2"/>
          <a:srcRect r="5486"/>
          <a:stretch/>
        </p:blipFill>
        <p:spPr>
          <a:xfrm>
            <a:off x="0" y="1629222"/>
            <a:ext cx="5260370" cy="4157449"/>
          </a:xfrm>
          <a:prstGeom prst="rect">
            <a:avLst/>
          </a:prstGeom>
        </p:spPr>
      </p:pic>
      <p:pic>
        <p:nvPicPr>
          <p:cNvPr id="10" name="Picture 9" descr="A picture containing logo&#10;&#10;Description automatically generated">
            <a:extLst>
              <a:ext uri="{FF2B5EF4-FFF2-40B4-BE49-F238E27FC236}">
                <a16:creationId xmlns:a16="http://schemas.microsoft.com/office/drawing/2014/main" id="{B8489EFF-78D3-4942-B2A3-CB48C524000F}"/>
              </a:ext>
            </a:extLst>
          </p:cNvPr>
          <p:cNvPicPr>
            <a:picLocks noChangeAspect="1"/>
          </p:cNvPicPr>
          <p:nvPr/>
        </p:nvPicPr>
        <p:blipFill>
          <a:blip r:embed="rId3"/>
          <a:stretch>
            <a:fillRect/>
          </a:stretch>
        </p:blipFill>
        <p:spPr>
          <a:xfrm>
            <a:off x="10585450" y="6302936"/>
            <a:ext cx="1327638" cy="327162"/>
          </a:xfrm>
          <a:prstGeom prst="rect">
            <a:avLst/>
          </a:prstGeom>
        </p:spPr>
      </p:pic>
    </p:spTree>
    <p:extLst>
      <p:ext uri="{BB962C8B-B14F-4D97-AF65-F5344CB8AC3E}">
        <p14:creationId xmlns:p14="http://schemas.microsoft.com/office/powerpoint/2010/main" val="4172227449"/>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DD7F8AE0-C048-4736-ADEC-847EA838C27C}"/>
              </a:ext>
            </a:extLst>
          </p:cNvPr>
          <p:cNvSpPr>
            <a:spLocks noGrp="1"/>
          </p:cNvSpPr>
          <p:nvPr>
            <p:ph type="body" sz="quarter" idx="11"/>
          </p:nvPr>
        </p:nvSpPr>
        <p:spPr>
          <a:xfrm>
            <a:off x="481984" y="298987"/>
            <a:ext cx="10970024" cy="638174"/>
          </a:xfrm>
        </p:spPr>
        <p:txBody>
          <a:bodyPr/>
          <a:lstStyle/>
          <a:p>
            <a:r>
              <a:rPr lang="en-GB" sz="3200" dirty="0">
                <a:latin typeface="Georgia"/>
              </a:rPr>
              <a:t>The opportunity for marketers… </a:t>
            </a:r>
            <a:endParaRPr lang="en-GB" dirty="0"/>
          </a:p>
        </p:txBody>
      </p:sp>
      <p:sp>
        <p:nvSpPr>
          <p:cNvPr id="6" name="Content Placeholder 2">
            <a:extLst>
              <a:ext uri="{FF2B5EF4-FFF2-40B4-BE49-F238E27FC236}">
                <a16:creationId xmlns:a16="http://schemas.microsoft.com/office/drawing/2014/main" id="{7EAC5E82-1050-49F2-892F-9C6FEF610985}"/>
              </a:ext>
            </a:extLst>
          </p:cNvPr>
          <p:cNvSpPr txBox="1">
            <a:spLocks/>
          </p:cNvSpPr>
          <p:nvPr/>
        </p:nvSpPr>
        <p:spPr>
          <a:xfrm>
            <a:off x="481985" y="1591067"/>
            <a:ext cx="7999074" cy="679779"/>
          </a:xfrm>
        </p:spPr>
        <p:txBody>
          <a:bodyPr anchor="t">
            <a:noAutofit/>
          </a:bodyPr>
          <a:lstStyle>
            <a:lvl1pPr marL="171442" indent="-171442" algn="l" defTabSz="685768"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26" indent="-171442" algn="l" defTabSz="685768"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10" indent="-171442" algn="l" defTabSz="685768"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094"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2979"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862"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746"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631"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515"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marL="0" marR="0" lvl="0" indent="0" algn="l" defTabSz="822922" rtl="0" eaLnBrk="1" fontAlgn="auto" latinLnBrk="0" hangingPunct="1">
              <a:lnSpc>
                <a:spcPct val="90000"/>
              </a:lnSpc>
              <a:spcBef>
                <a:spcPts val="900"/>
              </a:spcBef>
              <a:spcAft>
                <a:spcPts val="0"/>
              </a:spcAft>
              <a:buClrTx/>
              <a:buSzTx/>
              <a:buFont typeface="Arial" panose="020B0604020202020204" pitchFamily="34" charset="0"/>
              <a:buNone/>
              <a:tabLst/>
              <a:defRPr/>
            </a:pPr>
            <a:endParaRPr kumimoji="0" lang="en-US" sz="3600" b="0" i="1" u="none" strike="noStrike" kern="0" cap="none" spc="0" normalizeH="0" baseline="0" noProof="0">
              <a:ln>
                <a:noFill/>
              </a:ln>
              <a:solidFill>
                <a:prstClr val="black"/>
              </a:solidFill>
              <a:effectLst/>
              <a:uLnTx/>
              <a:uFillTx/>
              <a:latin typeface="Calibri" panose="020F0502020204030204"/>
              <a:ea typeface="Verdana" pitchFamily="34" charset="0"/>
              <a:cs typeface="Verdana" pitchFamily="34" charset="0"/>
            </a:endParaRPr>
          </a:p>
        </p:txBody>
      </p:sp>
      <p:sp>
        <p:nvSpPr>
          <p:cNvPr id="13" name="TextBox 12">
            <a:extLst>
              <a:ext uri="{FF2B5EF4-FFF2-40B4-BE49-F238E27FC236}">
                <a16:creationId xmlns:a16="http://schemas.microsoft.com/office/drawing/2014/main" id="{582100F2-7EA9-4D82-A473-E91CFF47A28D}"/>
              </a:ext>
            </a:extLst>
          </p:cNvPr>
          <p:cNvSpPr txBox="1"/>
          <p:nvPr/>
        </p:nvSpPr>
        <p:spPr>
          <a:xfrm>
            <a:off x="10230007" y="6184102"/>
            <a:ext cx="1860115" cy="646084"/>
          </a:xfrm>
          <a:prstGeom prst="rect">
            <a:avLst/>
          </a:prstGeom>
          <a:solidFill>
            <a:schemeClr val="bg1"/>
          </a:solidFill>
        </p:spPr>
        <p:txBody>
          <a:bodyPr wrap="square" rtlCol="0">
            <a:spAutoFit/>
          </a:bodyPr>
          <a:lstStyle/>
          <a:p>
            <a:pPr marL="0" marR="0" lvl="0" indent="0" algn="l" defTabSz="259507" rtl="0" eaLnBrk="1" fontAlgn="auto" latinLnBrk="0" hangingPunct="1">
              <a:lnSpc>
                <a:spcPct val="100000"/>
              </a:lnSpc>
              <a:spcBef>
                <a:spcPts val="0"/>
              </a:spcBef>
              <a:spcAft>
                <a:spcPts val="0"/>
              </a:spcAft>
              <a:buClrTx/>
              <a:buSzTx/>
              <a:buFontTx/>
              <a:buNone/>
              <a:tabLst/>
              <a:defRPr/>
            </a:pPr>
            <a:endParaRPr kumimoji="0" lang="en-GB" sz="1021" b="0" i="0" u="none" strike="noStrike" kern="1200" cap="none" spc="0" normalizeH="0" baseline="0" noProof="0">
              <a:ln>
                <a:noFill/>
              </a:ln>
              <a:solidFill>
                <a:prstClr val="black"/>
              </a:solidFill>
              <a:effectLst/>
              <a:uLnTx/>
              <a:uFillTx/>
              <a:latin typeface="Calibri" panose="020F0502020204030204"/>
              <a:ea typeface="+mn-ea"/>
              <a:cs typeface="+mn-cs"/>
            </a:endParaRPr>
          </a:p>
        </p:txBody>
      </p:sp>
      <p:sp>
        <p:nvSpPr>
          <p:cNvPr id="9" name="Rectangle 8">
            <a:extLst>
              <a:ext uri="{FF2B5EF4-FFF2-40B4-BE49-F238E27FC236}">
                <a16:creationId xmlns:a16="http://schemas.microsoft.com/office/drawing/2014/main" id="{4ECBAF50-02FC-4EEC-8AEA-19103B56B67E}"/>
              </a:ext>
            </a:extLst>
          </p:cNvPr>
          <p:cNvSpPr/>
          <p:nvPr/>
        </p:nvSpPr>
        <p:spPr>
          <a:xfrm>
            <a:off x="0" y="6466680"/>
            <a:ext cx="12192000" cy="184666"/>
          </a:xfrm>
          <a:prstGeom prst="rect">
            <a:avLst/>
          </a:prstGeom>
        </p:spPr>
        <p:txBody>
          <a:bodyPr wrap="square">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SG" sz="600" b="0" i="0" u="none" strike="noStrike" kern="1200" cap="none" spc="0" normalizeH="0" baseline="0" noProof="0">
                <a:ln>
                  <a:noFill/>
                </a:ln>
                <a:solidFill>
                  <a:srgbClr val="FFFFFF">
                    <a:lumMod val="75000"/>
                  </a:srgbClr>
                </a:solidFill>
                <a:effectLst/>
                <a:uLnTx/>
                <a:uFillTx/>
                <a:latin typeface="Verdana" panose="020B0604030504040204" pitchFamily="34" charset="0"/>
                <a:ea typeface="Verdana" panose="020B0604030504040204" pitchFamily="34" charset="0"/>
                <a:cs typeface="Verdana" panose="020B0604030504040204" pitchFamily="34" charset="0"/>
              </a:rPr>
              <a:t>Copyright © BVA Nudge Unit 2011 – 2021. All rights reserved.</a:t>
            </a:r>
            <a:endParaRPr kumimoji="0" lang="en-US" sz="600" b="0" i="0" u="none" strike="noStrike" kern="1200" cap="none" spc="0" normalizeH="0" baseline="0" noProof="0">
              <a:ln>
                <a:noFill/>
              </a:ln>
              <a:solidFill>
                <a:srgbClr val="FFFFFF">
                  <a:lumMod val="75000"/>
                </a:srgbClr>
              </a:solidFill>
              <a:effectLst/>
              <a:uLnTx/>
              <a:uFillTx/>
              <a:latin typeface="Verdana" panose="020B0604030504040204" pitchFamily="34" charset="0"/>
              <a:ea typeface="Verdana" panose="020B0604030504040204" pitchFamily="34" charset="0"/>
              <a:cs typeface="Verdana" panose="020B0604030504040204" pitchFamily="34" charset="0"/>
            </a:endParaRPr>
          </a:p>
        </p:txBody>
      </p:sp>
      <p:cxnSp>
        <p:nvCxnSpPr>
          <p:cNvPr id="10" name="Straight Connector 9">
            <a:extLst>
              <a:ext uri="{FF2B5EF4-FFF2-40B4-BE49-F238E27FC236}">
                <a16:creationId xmlns:a16="http://schemas.microsoft.com/office/drawing/2014/main" id="{2C33AEE0-40E4-4ABC-A62F-E54FEBDBE694}"/>
              </a:ext>
            </a:extLst>
          </p:cNvPr>
          <p:cNvCxnSpPr/>
          <p:nvPr/>
        </p:nvCxnSpPr>
        <p:spPr>
          <a:xfrm>
            <a:off x="0" y="1111250"/>
            <a:ext cx="6324600" cy="0"/>
          </a:xfrm>
          <a:prstGeom prst="line">
            <a:avLst/>
          </a:prstGeom>
          <a:ln w="12700">
            <a:solidFill>
              <a:srgbClr val="C00000"/>
            </a:solidFill>
          </a:ln>
        </p:spPr>
        <p:style>
          <a:lnRef idx="1">
            <a:schemeClr val="accent1"/>
          </a:lnRef>
          <a:fillRef idx="0">
            <a:schemeClr val="accent1"/>
          </a:fillRef>
          <a:effectRef idx="0">
            <a:schemeClr val="accent1"/>
          </a:effectRef>
          <a:fontRef idx="minor">
            <a:schemeClr val="tx1"/>
          </a:fontRef>
        </p:style>
      </p:cxnSp>
      <p:sp>
        <p:nvSpPr>
          <p:cNvPr id="11" name="TextBox 10">
            <a:extLst>
              <a:ext uri="{FF2B5EF4-FFF2-40B4-BE49-F238E27FC236}">
                <a16:creationId xmlns:a16="http://schemas.microsoft.com/office/drawing/2014/main" id="{98E49A0C-B4C9-49B6-9F64-79F2DD9DB0D2}"/>
              </a:ext>
            </a:extLst>
          </p:cNvPr>
          <p:cNvSpPr txBox="1"/>
          <p:nvPr/>
        </p:nvSpPr>
        <p:spPr>
          <a:xfrm flipH="1">
            <a:off x="6324600" y="2750662"/>
            <a:ext cx="4419221" cy="1319192"/>
          </a:xfrm>
          <a:prstGeom prst="rect">
            <a:avLst/>
          </a:prstGeom>
          <a:noFill/>
        </p:spPr>
        <p:txBody>
          <a:bodyPr vert="horz" wrap="none" lIns="0" tIns="0" rIns="0" bIns="0" rtlCol="0">
            <a:noAutofit/>
          </a:bodyPr>
          <a:lstStyle/>
          <a:p>
            <a:pPr marL="0" marR="0" lvl="0" indent="-274320" algn="ctr" defTabSz="457200" rtl="0" eaLnBrk="1" fontAlgn="auto" latinLnBrk="0" hangingPunct="1">
              <a:lnSpc>
                <a:spcPct val="100000"/>
              </a:lnSpc>
              <a:spcBef>
                <a:spcPts val="0"/>
              </a:spcBef>
              <a:spcAft>
                <a:spcPts val="900"/>
              </a:spcAft>
              <a:buClrTx/>
              <a:buSzTx/>
              <a:buFontTx/>
              <a:buNone/>
              <a:tabLst/>
              <a:defRPr/>
            </a:pPr>
            <a:r>
              <a:rPr kumimoji="0" lang="en-US" sz="3600" b="0" i="0" u="none" strike="noStrike" kern="1200" cap="none" spc="0" normalizeH="0" baseline="0" noProof="0" dirty="0">
                <a:ln>
                  <a:noFill/>
                </a:ln>
                <a:solidFill>
                  <a:srgbClr val="339966"/>
                </a:solidFill>
                <a:effectLst/>
                <a:uLnTx/>
                <a:uFillTx/>
                <a:latin typeface="Verdana" panose="020B0604030504040204" pitchFamily="34" charset="0"/>
                <a:ea typeface="Verdana" panose="020B0604030504040204" pitchFamily="34" charset="0"/>
                <a:cs typeface="+mn-cs"/>
              </a:rPr>
              <a:t>Helping Consumers </a:t>
            </a:r>
          </a:p>
          <a:p>
            <a:pPr marL="0" marR="0" lvl="0" indent="-274320" algn="ctr" defTabSz="457200" rtl="0" eaLnBrk="1" fontAlgn="auto" latinLnBrk="0" hangingPunct="1">
              <a:lnSpc>
                <a:spcPct val="100000"/>
              </a:lnSpc>
              <a:spcBef>
                <a:spcPts val="0"/>
              </a:spcBef>
              <a:spcAft>
                <a:spcPts val="900"/>
              </a:spcAft>
              <a:buClrTx/>
              <a:buSzTx/>
              <a:buFontTx/>
              <a:buNone/>
              <a:tabLst/>
              <a:defRPr/>
            </a:pPr>
            <a:r>
              <a:rPr kumimoji="0" lang="en-US" sz="3600" b="0" i="0" u="none" strike="noStrike" kern="1200" cap="none" spc="0" normalizeH="0" baseline="0" noProof="0" dirty="0">
                <a:ln>
                  <a:noFill/>
                </a:ln>
                <a:solidFill>
                  <a:srgbClr val="339966"/>
                </a:solidFill>
                <a:effectLst/>
                <a:uLnTx/>
                <a:uFillTx/>
                <a:latin typeface="Verdana" panose="020B0604030504040204" pitchFamily="34" charset="0"/>
                <a:ea typeface="Verdana" panose="020B0604030504040204" pitchFamily="34" charset="0"/>
                <a:cs typeface="+mn-cs"/>
              </a:rPr>
              <a:t>Live More Sustainably! </a:t>
            </a:r>
          </a:p>
          <a:p>
            <a:pPr marL="0" marR="0" lvl="0" indent="-274320" algn="ctr" defTabSz="457200" rtl="0" eaLnBrk="1" fontAlgn="auto" latinLnBrk="0" hangingPunct="1">
              <a:lnSpc>
                <a:spcPct val="100000"/>
              </a:lnSpc>
              <a:spcBef>
                <a:spcPts val="0"/>
              </a:spcBef>
              <a:spcAft>
                <a:spcPts val="900"/>
              </a:spcAft>
              <a:buClrTx/>
              <a:buSzTx/>
              <a:buFontTx/>
              <a:buNone/>
              <a:tabLst/>
              <a:defRPr/>
            </a:pPr>
            <a:endParaRPr kumimoji="0" lang="en-US" sz="3200" b="0" i="0" u="none" strike="noStrike" kern="1200" cap="none" spc="0" normalizeH="0" baseline="0" noProof="0" dirty="0">
              <a:ln>
                <a:noFill/>
              </a:ln>
              <a:solidFill>
                <a:srgbClr val="339966"/>
              </a:solidFill>
              <a:effectLst/>
              <a:uLnTx/>
              <a:uFillTx/>
              <a:latin typeface="Georgia" pitchFamily="18" charset="0"/>
              <a:ea typeface="+mn-ea"/>
              <a:cs typeface="+mn-cs"/>
            </a:endParaRPr>
          </a:p>
          <a:p>
            <a:pPr marL="0" marR="0" lvl="0" indent="-274320" algn="ctr" defTabSz="457200" rtl="0" eaLnBrk="1" fontAlgn="auto" latinLnBrk="0" hangingPunct="1">
              <a:lnSpc>
                <a:spcPct val="100000"/>
              </a:lnSpc>
              <a:spcBef>
                <a:spcPts val="0"/>
              </a:spcBef>
              <a:spcAft>
                <a:spcPts val="900"/>
              </a:spcAft>
              <a:buClrTx/>
              <a:buSzTx/>
              <a:buFontTx/>
              <a:buNone/>
              <a:tabLst/>
              <a:defRPr/>
            </a:pPr>
            <a:endParaRPr kumimoji="0" lang="en-GB" sz="3200" b="0" i="0" u="none" strike="noStrike" kern="1200" cap="none" spc="0" normalizeH="0" baseline="0" noProof="0" dirty="0">
              <a:ln>
                <a:noFill/>
              </a:ln>
              <a:solidFill>
                <a:srgbClr val="339966"/>
              </a:solidFill>
              <a:effectLst/>
              <a:uLnTx/>
              <a:uFillTx/>
              <a:latin typeface="Georgia" pitchFamily="18" charset="0"/>
              <a:ea typeface="+mn-ea"/>
              <a:cs typeface="+mn-cs"/>
            </a:endParaRPr>
          </a:p>
        </p:txBody>
      </p:sp>
      <p:pic>
        <p:nvPicPr>
          <p:cNvPr id="14" name="Picture 13" descr="A picture containing hand&#10;&#10;Description automatically generated">
            <a:extLst>
              <a:ext uri="{FF2B5EF4-FFF2-40B4-BE49-F238E27FC236}">
                <a16:creationId xmlns:a16="http://schemas.microsoft.com/office/drawing/2014/main" id="{B3D2610C-53F5-41B5-BC7A-1A5CAE9618C2}"/>
              </a:ext>
            </a:extLst>
          </p:cNvPr>
          <p:cNvPicPr>
            <a:picLocks noChangeAspect="1"/>
          </p:cNvPicPr>
          <p:nvPr/>
        </p:nvPicPr>
        <p:blipFill rotWithShape="1">
          <a:blip r:embed="rId2">
            <a:extLst>
              <a:ext uri="{BEBA8EAE-BF5A-486C-A8C5-ECC9F3942E4B}">
                <a14:imgProps xmlns:a14="http://schemas.microsoft.com/office/drawing/2010/main">
                  <a14:imgLayer r:embed="rId3">
                    <a14:imgEffect>
                      <a14:brightnessContrast bright="20000" contrast="-20000"/>
                    </a14:imgEffect>
                  </a14:imgLayer>
                </a14:imgProps>
              </a:ext>
            </a:extLst>
          </a:blip>
          <a:srcRect l="-377" t="15866" r="377" b="17468"/>
          <a:stretch/>
        </p:blipFill>
        <p:spPr>
          <a:xfrm>
            <a:off x="0" y="1491522"/>
            <a:ext cx="4796318" cy="4796318"/>
          </a:xfrm>
          <a:prstGeom prst="rect">
            <a:avLst/>
          </a:prstGeom>
        </p:spPr>
      </p:pic>
      <p:pic>
        <p:nvPicPr>
          <p:cNvPr id="12" name="Picture 11" descr="A picture containing logo&#10;&#10;Description automatically generated">
            <a:extLst>
              <a:ext uri="{FF2B5EF4-FFF2-40B4-BE49-F238E27FC236}">
                <a16:creationId xmlns:a16="http://schemas.microsoft.com/office/drawing/2014/main" id="{FD6CACF9-015B-40DE-9512-FD7C2123D5B8}"/>
              </a:ext>
            </a:extLst>
          </p:cNvPr>
          <p:cNvPicPr>
            <a:picLocks noChangeAspect="1"/>
          </p:cNvPicPr>
          <p:nvPr/>
        </p:nvPicPr>
        <p:blipFill>
          <a:blip r:embed="rId4"/>
          <a:stretch>
            <a:fillRect/>
          </a:stretch>
        </p:blipFill>
        <p:spPr>
          <a:xfrm>
            <a:off x="10585450" y="6302936"/>
            <a:ext cx="1327638" cy="327162"/>
          </a:xfrm>
          <a:prstGeom prst="rect">
            <a:avLst/>
          </a:prstGeom>
        </p:spPr>
      </p:pic>
    </p:spTree>
    <p:extLst>
      <p:ext uri="{BB962C8B-B14F-4D97-AF65-F5344CB8AC3E}">
        <p14:creationId xmlns:p14="http://schemas.microsoft.com/office/powerpoint/2010/main" val="244488389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nodePh="1">
                                  <p:stCondLst>
                                    <p:cond delay="0"/>
                                  </p:stCondLst>
                                  <p:endCondLst>
                                    <p:cond evt="begin" delay="0">
                                      <p:tn val="5"/>
                                    </p:cond>
                                  </p:end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8FA3925C-F36D-41EB-A755-250F479A4367}"/>
              </a:ext>
            </a:extLst>
          </p:cNvPr>
          <p:cNvSpPr/>
          <p:nvPr/>
        </p:nvSpPr>
        <p:spPr bwMode="ltGray">
          <a:xfrm>
            <a:off x="5539563" y="1581244"/>
            <a:ext cx="5498154" cy="4222806"/>
          </a:xfrm>
          <a:prstGeom prst="rect">
            <a:avLst/>
          </a:prstGeom>
          <a:solidFill>
            <a:srgbClr val="F7EDD8"/>
          </a:solidFill>
          <a:ln w="2857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GB" sz="1800" b="0" i="0" u="none" strike="noStrike" kern="1200" cap="none" spc="0" normalizeH="0" baseline="0" noProof="0" err="1">
              <a:ln>
                <a:noFill/>
              </a:ln>
              <a:solidFill>
                <a:srgbClr val="FFFFFF"/>
              </a:solidFill>
              <a:effectLst/>
              <a:uLnTx/>
              <a:uFillTx/>
              <a:latin typeface="Georgia" pitchFamily="18" charset="0"/>
              <a:ea typeface="+mn-ea"/>
              <a:cs typeface="+mn-cs"/>
            </a:endParaRPr>
          </a:p>
        </p:txBody>
      </p:sp>
      <p:sp>
        <p:nvSpPr>
          <p:cNvPr id="2" name="Text Placeholder 1">
            <a:extLst>
              <a:ext uri="{FF2B5EF4-FFF2-40B4-BE49-F238E27FC236}">
                <a16:creationId xmlns:a16="http://schemas.microsoft.com/office/drawing/2014/main" id="{DD7F8AE0-C048-4736-ADEC-847EA838C27C}"/>
              </a:ext>
            </a:extLst>
          </p:cNvPr>
          <p:cNvSpPr>
            <a:spLocks noGrp="1"/>
          </p:cNvSpPr>
          <p:nvPr>
            <p:ph type="body" sz="quarter" idx="11"/>
          </p:nvPr>
        </p:nvSpPr>
        <p:spPr>
          <a:xfrm>
            <a:off x="5015885" y="331787"/>
            <a:ext cx="10970024" cy="638174"/>
          </a:xfrm>
        </p:spPr>
        <p:txBody>
          <a:bodyPr/>
          <a:lstStyle/>
          <a:p>
            <a:r>
              <a:rPr lang="en-GB" sz="3200" dirty="0">
                <a:latin typeface="Georgia"/>
              </a:rPr>
              <a:t>It begins by defining “Sustainability” </a:t>
            </a:r>
            <a:endParaRPr lang="en-GB" dirty="0"/>
          </a:p>
        </p:txBody>
      </p:sp>
      <p:sp>
        <p:nvSpPr>
          <p:cNvPr id="13" name="TextBox 12">
            <a:extLst>
              <a:ext uri="{FF2B5EF4-FFF2-40B4-BE49-F238E27FC236}">
                <a16:creationId xmlns:a16="http://schemas.microsoft.com/office/drawing/2014/main" id="{582100F2-7EA9-4D82-A473-E91CFF47A28D}"/>
              </a:ext>
            </a:extLst>
          </p:cNvPr>
          <p:cNvSpPr txBox="1"/>
          <p:nvPr/>
        </p:nvSpPr>
        <p:spPr>
          <a:xfrm>
            <a:off x="10230007" y="6184102"/>
            <a:ext cx="1860115" cy="646084"/>
          </a:xfrm>
          <a:prstGeom prst="rect">
            <a:avLst/>
          </a:prstGeom>
          <a:solidFill>
            <a:schemeClr val="bg1"/>
          </a:solidFill>
        </p:spPr>
        <p:txBody>
          <a:bodyPr wrap="square" rtlCol="0">
            <a:spAutoFit/>
          </a:bodyPr>
          <a:lstStyle/>
          <a:p>
            <a:pPr marL="0" marR="0" lvl="0" indent="0" algn="l" defTabSz="259507" rtl="0" eaLnBrk="1" fontAlgn="auto" latinLnBrk="0" hangingPunct="1">
              <a:lnSpc>
                <a:spcPct val="100000"/>
              </a:lnSpc>
              <a:spcBef>
                <a:spcPts val="0"/>
              </a:spcBef>
              <a:spcAft>
                <a:spcPts val="0"/>
              </a:spcAft>
              <a:buClrTx/>
              <a:buSzTx/>
              <a:buFontTx/>
              <a:buNone/>
              <a:tabLst/>
              <a:defRPr/>
            </a:pPr>
            <a:endParaRPr kumimoji="0" lang="en-GB" sz="1021" b="0" i="0" u="none" strike="noStrike" kern="1200" cap="none" spc="0" normalizeH="0" baseline="0" noProof="0">
              <a:ln>
                <a:noFill/>
              </a:ln>
              <a:solidFill>
                <a:prstClr val="black"/>
              </a:solidFill>
              <a:effectLst/>
              <a:uLnTx/>
              <a:uFillTx/>
              <a:latin typeface="Calibri" panose="020F0502020204030204"/>
              <a:ea typeface="+mn-ea"/>
              <a:cs typeface="+mn-cs"/>
            </a:endParaRPr>
          </a:p>
        </p:txBody>
      </p:sp>
      <p:sp>
        <p:nvSpPr>
          <p:cNvPr id="9" name="Rectangle 8">
            <a:extLst>
              <a:ext uri="{FF2B5EF4-FFF2-40B4-BE49-F238E27FC236}">
                <a16:creationId xmlns:a16="http://schemas.microsoft.com/office/drawing/2014/main" id="{4ECBAF50-02FC-4EEC-8AEA-19103B56B67E}"/>
              </a:ext>
            </a:extLst>
          </p:cNvPr>
          <p:cNvSpPr/>
          <p:nvPr/>
        </p:nvSpPr>
        <p:spPr>
          <a:xfrm>
            <a:off x="0" y="6466680"/>
            <a:ext cx="12192000" cy="184666"/>
          </a:xfrm>
          <a:prstGeom prst="rect">
            <a:avLst/>
          </a:prstGeom>
        </p:spPr>
        <p:txBody>
          <a:bodyPr wrap="square">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SG" sz="600" b="0" i="0" u="none" strike="noStrike" kern="1200" cap="none" spc="0" normalizeH="0" baseline="0" noProof="0">
                <a:ln>
                  <a:noFill/>
                </a:ln>
                <a:solidFill>
                  <a:srgbClr val="FFFFFF">
                    <a:lumMod val="75000"/>
                  </a:srgbClr>
                </a:solidFill>
                <a:effectLst/>
                <a:uLnTx/>
                <a:uFillTx/>
                <a:latin typeface="Verdana" panose="020B0604030504040204" pitchFamily="34" charset="0"/>
                <a:ea typeface="Verdana" panose="020B0604030504040204" pitchFamily="34" charset="0"/>
                <a:cs typeface="Verdana" panose="020B0604030504040204" pitchFamily="34" charset="0"/>
              </a:rPr>
              <a:t>Copyright © BVA Nudge Unit 2011 – 2021. All rights reserved.</a:t>
            </a:r>
            <a:endParaRPr kumimoji="0" lang="en-US" sz="600" b="0" i="0" u="none" strike="noStrike" kern="1200" cap="none" spc="0" normalizeH="0" baseline="0" noProof="0">
              <a:ln>
                <a:noFill/>
              </a:ln>
              <a:solidFill>
                <a:srgbClr val="FFFFFF">
                  <a:lumMod val="75000"/>
                </a:srgbClr>
              </a:solidFill>
              <a:effectLst/>
              <a:uLnTx/>
              <a:uFillTx/>
              <a:latin typeface="Verdana" panose="020B0604030504040204" pitchFamily="34" charset="0"/>
              <a:ea typeface="Verdana" panose="020B0604030504040204" pitchFamily="34" charset="0"/>
              <a:cs typeface="Verdana" panose="020B0604030504040204" pitchFamily="34" charset="0"/>
            </a:endParaRPr>
          </a:p>
        </p:txBody>
      </p:sp>
      <p:cxnSp>
        <p:nvCxnSpPr>
          <p:cNvPr id="10" name="Straight Connector 9">
            <a:extLst>
              <a:ext uri="{FF2B5EF4-FFF2-40B4-BE49-F238E27FC236}">
                <a16:creationId xmlns:a16="http://schemas.microsoft.com/office/drawing/2014/main" id="{2C33AEE0-40E4-4ABC-A62F-E54FEBDBE694}"/>
              </a:ext>
            </a:extLst>
          </p:cNvPr>
          <p:cNvCxnSpPr/>
          <p:nvPr/>
        </p:nvCxnSpPr>
        <p:spPr>
          <a:xfrm>
            <a:off x="5051364" y="1085850"/>
            <a:ext cx="6324600" cy="0"/>
          </a:xfrm>
          <a:prstGeom prst="line">
            <a:avLst/>
          </a:prstGeom>
          <a:ln w="12700">
            <a:solidFill>
              <a:srgbClr val="C00000"/>
            </a:solidFill>
          </a:ln>
        </p:spPr>
        <p:style>
          <a:lnRef idx="1">
            <a:schemeClr val="accent1"/>
          </a:lnRef>
          <a:fillRef idx="0">
            <a:schemeClr val="accent1"/>
          </a:fillRef>
          <a:effectRef idx="0">
            <a:schemeClr val="accent1"/>
          </a:effectRef>
          <a:fontRef idx="minor">
            <a:schemeClr val="tx1"/>
          </a:fontRef>
        </p:style>
      </p:cxnSp>
      <p:pic>
        <p:nvPicPr>
          <p:cNvPr id="3" name="Picture 2">
            <a:extLst>
              <a:ext uri="{FF2B5EF4-FFF2-40B4-BE49-F238E27FC236}">
                <a16:creationId xmlns:a16="http://schemas.microsoft.com/office/drawing/2014/main" id="{89160839-7090-4DDA-8521-9FAAB2EC01E1}"/>
              </a:ext>
            </a:extLst>
          </p:cNvPr>
          <p:cNvPicPr>
            <a:picLocks noChangeAspect="1"/>
          </p:cNvPicPr>
          <p:nvPr/>
        </p:nvPicPr>
        <p:blipFill rotWithShape="1">
          <a:blip r:embed="rId2"/>
          <a:srcRect l="2200" t="2189" r="2408" b="2262"/>
          <a:stretch/>
        </p:blipFill>
        <p:spPr>
          <a:xfrm>
            <a:off x="6282267" y="1786467"/>
            <a:ext cx="3951720" cy="3860793"/>
          </a:xfrm>
          <a:prstGeom prst="rect">
            <a:avLst/>
          </a:prstGeom>
        </p:spPr>
      </p:pic>
      <p:pic>
        <p:nvPicPr>
          <p:cNvPr id="5" name="Picture 4" descr="A picture containing person, tree, holding, mirror&#10;&#10;Description automatically generated">
            <a:extLst>
              <a:ext uri="{FF2B5EF4-FFF2-40B4-BE49-F238E27FC236}">
                <a16:creationId xmlns:a16="http://schemas.microsoft.com/office/drawing/2014/main" id="{9BD72BC7-A1A6-4393-85C6-FF5D96931CC7}"/>
              </a:ext>
            </a:extLst>
          </p:cNvPr>
          <p:cNvPicPr>
            <a:picLocks noChangeAspect="1"/>
          </p:cNvPicPr>
          <p:nvPr/>
        </p:nvPicPr>
        <p:blipFill>
          <a:blip r:embed="rId3"/>
          <a:stretch>
            <a:fillRect/>
          </a:stretch>
        </p:blipFill>
        <p:spPr>
          <a:xfrm>
            <a:off x="0" y="2414"/>
            <a:ext cx="4572000" cy="6858000"/>
          </a:xfrm>
          <a:prstGeom prst="rect">
            <a:avLst/>
          </a:prstGeom>
        </p:spPr>
      </p:pic>
      <p:pic>
        <p:nvPicPr>
          <p:cNvPr id="11" name="Picture 10" descr="A picture containing logo&#10;&#10;Description automatically generated">
            <a:extLst>
              <a:ext uri="{FF2B5EF4-FFF2-40B4-BE49-F238E27FC236}">
                <a16:creationId xmlns:a16="http://schemas.microsoft.com/office/drawing/2014/main" id="{0CBAB3F2-07AD-4218-8DEE-24268167CACB}"/>
              </a:ext>
            </a:extLst>
          </p:cNvPr>
          <p:cNvPicPr>
            <a:picLocks noChangeAspect="1"/>
          </p:cNvPicPr>
          <p:nvPr/>
        </p:nvPicPr>
        <p:blipFill>
          <a:blip r:embed="rId4"/>
          <a:stretch>
            <a:fillRect/>
          </a:stretch>
        </p:blipFill>
        <p:spPr>
          <a:xfrm>
            <a:off x="10585450" y="6302936"/>
            <a:ext cx="1327638" cy="327162"/>
          </a:xfrm>
          <a:prstGeom prst="rect">
            <a:avLst/>
          </a:prstGeom>
        </p:spPr>
      </p:pic>
    </p:spTree>
    <p:extLst>
      <p:ext uri="{BB962C8B-B14F-4D97-AF65-F5344CB8AC3E}">
        <p14:creationId xmlns:p14="http://schemas.microsoft.com/office/powerpoint/2010/main" val="682123360"/>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DD7F8AE0-C048-4736-ADEC-847EA838C27C}"/>
              </a:ext>
            </a:extLst>
          </p:cNvPr>
          <p:cNvSpPr>
            <a:spLocks noGrp="1"/>
          </p:cNvSpPr>
          <p:nvPr>
            <p:ph type="body" sz="quarter" idx="11"/>
          </p:nvPr>
        </p:nvSpPr>
        <p:spPr>
          <a:xfrm>
            <a:off x="481985" y="232108"/>
            <a:ext cx="10970024" cy="638174"/>
          </a:xfrm>
        </p:spPr>
        <p:txBody>
          <a:bodyPr/>
          <a:lstStyle/>
          <a:p>
            <a:r>
              <a:rPr lang="en-GB" sz="3200" dirty="0">
                <a:latin typeface="Georgia"/>
              </a:rPr>
              <a:t>Reckitt aligns its brands with UN SDG Goals </a:t>
            </a:r>
            <a:endParaRPr lang="en-GB" dirty="0"/>
          </a:p>
        </p:txBody>
      </p:sp>
      <p:sp>
        <p:nvSpPr>
          <p:cNvPr id="6" name="Content Placeholder 2">
            <a:extLst>
              <a:ext uri="{FF2B5EF4-FFF2-40B4-BE49-F238E27FC236}">
                <a16:creationId xmlns:a16="http://schemas.microsoft.com/office/drawing/2014/main" id="{7EAC5E82-1050-49F2-892F-9C6FEF610985}"/>
              </a:ext>
            </a:extLst>
          </p:cNvPr>
          <p:cNvSpPr txBox="1">
            <a:spLocks/>
          </p:cNvSpPr>
          <p:nvPr/>
        </p:nvSpPr>
        <p:spPr>
          <a:xfrm>
            <a:off x="481985" y="1591067"/>
            <a:ext cx="7999074" cy="679779"/>
          </a:xfrm>
        </p:spPr>
        <p:txBody>
          <a:bodyPr anchor="t">
            <a:noAutofit/>
          </a:bodyPr>
          <a:lstStyle>
            <a:lvl1pPr marL="171442" indent="-171442" algn="l" defTabSz="685768"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26" indent="-171442" algn="l" defTabSz="685768"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10" indent="-171442" algn="l" defTabSz="685768"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094"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2979"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862"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746"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631"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515" indent="-171442" algn="l" defTabSz="685768"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marL="0" marR="0" lvl="0" indent="0" algn="l" defTabSz="822922" rtl="0" eaLnBrk="1" fontAlgn="auto" latinLnBrk="0" hangingPunct="1">
              <a:lnSpc>
                <a:spcPct val="90000"/>
              </a:lnSpc>
              <a:spcBef>
                <a:spcPts val="900"/>
              </a:spcBef>
              <a:spcAft>
                <a:spcPts val="0"/>
              </a:spcAft>
              <a:buClrTx/>
              <a:buSzTx/>
              <a:buFont typeface="Arial" panose="020B0604020202020204" pitchFamily="34" charset="0"/>
              <a:buNone/>
              <a:tabLst/>
              <a:defRPr/>
            </a:pPr>
            <a:endParaRPr kumimoji="0" lang="en-US" sz="3600" b="0" i="1" u="none" strike="noStrike" kern="0" cap="none" spc="0" normalizeH="0" baseline="0" noProof="0">
              <a:ln>
                <a:noFill/>
              </a:ln>
              <a:solidFill>
                <a:prstClr val="black"/>
              </a:solidFill>
              <a:effectLst/>
              <a:uLnTx/>
              <a:uFillTx/>
              <a:latin typeface="Calibri" panose="020F0502020204030204"/>
              <a:ea typeface="Verdana" pitchFamily="34" charset="0"/>
              <a:cs typeface="Verdana" pitchFamily="34" charset="0"/>
            </a:endParaRPr>
          </a:p>
        </p:txBody>
      </p:sp>
      <p:sp>
        <p:nvSpPr>
          <p:cNvPr id="13" name="TextBox 12">
            <a:extLst>
              <a:ext uri="{FF2B5EF4-FFF2-40B4-BE49-F238E27FC236}">
                <a16:creationId xmlns:a16="http://schemas.microsoft.com/office/drawing/2014/main" id="{582100F2-7EA9-4D82-A473-E91CFF47A28D}"/>
              </a:ext>
            </a:extLst>
          </p:cNvPr>
          <p:cNvSpPr txBox="1"/>
          <p:nvPr/>
        </p:nvSpPr>
        <p:spPr>
          <a:xfrm>
            <a:off x="10230007" y="6184102"/>
            <a:ext cx="1860115" cy="646084"/>
          </a:xfrm>
          <a:prstGeom prst="rect">
            <a:avLst/>
          </a:prstGeom>
          <a:solidFill>
            <a:schemeClr val="bg1"/>
          </a:solidFill>
        </p:spPr>
        <p:txBody>
          <a:bodyPr wrap="square" rtlCol="0">
            <a:spAutoFit/>
          </a:bodyPr>
          <a:lstStyle/>
          <a:p>
            <a:pPr marL="0" marR="0" lvl="0" indent="0" algn="l" defTabSz="259507" rtl="0" eaLnBrk="1" fontAlgn="auto" latinLnBrk="0" hangingPunct="1">
              <a:lnSpc>
                <a:spcPct val="100000"/>
              </a:lnSpc>
              <a:spcBef>
                <a:spcPts val="0"/>
              </a:spcBef>
              <a:spcAft>
                <a:spcPts val="0"/>
              </a:spcAft>
              <a:buClrTx/>
              <a:buSzTx/>
              <a:buFontTx/>
              <a:buNone/>
              <a:tabLst/>
              <a:defRPr/>
            </a:pPr>
            <a:endParaRPr kumimoji="0" lang="en-GB" sz="1021" b="0" i="0" u="none" strike="noStrike" kern="1200" cap="none" spc="0" normalizeH="0" baseline="0" noProof="0">
              <a:ln>
                <a:noFill/>
              </a:ln>
              <a:solidFill>
                <a:prstClr val="black"/>
              </a:solidFill>
              <a:effectLst/>
              <a:uLnTx/>
              <a:uFillTx/>
              <a:latin typeface="Calibri" panose="020F0502020204030204"/>
              <a:ea typeface="+mn-ea"/>
              <a:cs typeface="+mn-cs"/>
            </a:endParaRPr>
          </a:p>
        </p:txBody>
      </p:sp>
      <p:sp>
        <p:nvSpPr>
          <p:cNvPr id="9" name="Rectangle 8">
            <a:extLst>
              <a:ext uri="{FF2B5EF4-FFF2-40B4-BE49-F238E27FC236}">
                <a16:creationId xmlns:a16="http://schemas.microsoft.com/office/drawing/2014/main" id="{4ECBAF50-02FC-4EEC-8AEA-19103B56B67E}"/>
              </a:ext>
            </a:extLst>
          </p:cNvPr>
          <p:cNvSpPr/>
          <p:nvPr/>
        </p:nvSpPr>
        <p:spPr>
          <a:xfrm>
            <a:off x="-2158631" y="2595165"/>
            <a:ext cx="12192000" cy="184666"/>
          </a:xfrm>
          <a:prstGeom prst="rect">
            <a:avLst/>
          </a:prstGeom>
        </p:spPr>
        <p:txBody>
          <a:bodyPr wrap="square">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SG" sz="600" b="0" i="0" u="none" strike="noStrike" kern="1200" cap="none" spc="0" normalizeH="0" baseline="0" noProof="0">
                <a:ln>
                  <a:noFill/>
                </a:ln>
                <a:solidFill>
                  <a:srgbClr val="FFFFFF">
                    <a:lumMod val="75000"/>
                  </a:srgbClr>
                </a:solidFill>
                <a:effectLst/>
                <a:uLnTx/>
                <a:uFillTx/>
                <a:latin typeface="Verdana" panose="020B0604030504040204" pitchFamily="34" charset="0"/>
                <a:ea typeface="Verdana" panose="020B0604030504040204" pitchFamily="34" charset="0"/>
                <a:cs typeface="Verdana" panose="020B0604030504040204" pitchFamily="34" charset="0"/>
              </a:rPr>
              <a:t>Copyright © BVA Nudge Unit 2011 – 2021. All rights reserved.</a:t>
            </a:r>
            <a:endParaRPr kumimoji="0" lang="en-US" sz="600" b="0" i="0" u="none" strike="noStrike" kern="1200" cap="none" spc="0" normalizeH="0" baseline="0" noProof="0">
              <a:ln>
                <a:noFill/>
              </a:ln>
              <a:solidFill>
                <a:srgbClr val="FFFFFF">
                  <a:lumMod val="75000"/>
                </a:srgbClr>
              </a:solidFill>
              <a:effectLst/>
              <a:uLnTx/>
              <a:uFillTx/>
              <a:latin typeface="Verdana" panose="020B0604030504040204" pitchFamily="34" charset="0"/>
              <a:ea typeface="Verdana" panose="020B0604030504040204" pitchFamily="34" charset="0"/>
              <a:cs typeface="Verdana" panose="020B0604030504040204" pitchFamily="34" charset="0"/>
            </a:endParaRPr>
          </a:p>
        </p:txBody>
      </p:sp>
      <p:cxnSp>
        <p:nvCxnSpPr>
          <p:cNvPr id="10" name="Straight Connector 9">
            <a:extLst>
              <a:ext uri="{FF2B5EF4-FFF2-40B4-BE49-F238E27FC236}">
                <a16:creationId xmlns:a16="http://schemas.microsoft.com/office/drawing/2014/main" id="{2C33AEE0-40E4-4ABC-A62F-E54FEBDBE694}"/>
              </a:ext>
            </a:extLst>
          </p:cNvPr>
          <p:cNvCxnSpPr/>
          <p:nvPr/>
        </p:nvCxnSpPr>
        <p:spPr>
          <a:xfrm>
            <a:off x="0" y="1111250"/>
            <a:ext cx="6324600" cy="0"/>
          </a:xfrm>
          <a:prstGeom prst="line">
            <a:avLst/>
          </a:prstGeom>
          <a:ln w="12700">
            <a:solidFill>
              <a:srgbClr val="C00000"/>
            </a:solidFill>
          </a:ln>
        </p:spPr>
        <p:style>
          <a:lnRef idx="1">
            <a:schemeClr val="accent1"/>
          </a:lnRef>
          <a:fillRef idx="0">
            <a:schemeClr val="accent1"/>
          </a:fillRef>
          <a:effectRef idx="0">
            <a:schemeClr val="accent1"/>
          </a:effectRef>
          <a:fontRef idx="minor">
            <a:schemeClr val="tx1"/>
          </a:fontRef>
        </p:style>
      </p:cxnSp>
      <p:pic>
        <p:nvPicPr>
          <p:cNvPr id="12" name="Picture 11" descr="A picture containing logo&#10;&#10;Description automatically generated">
            <a:extLst>
              <a:ext uri="{FF2B5EF4-FFF2-40B4-BE49-F238E27FC236}">
                <a16:creationId xmlns:a16="http://schemas.microsoft.com/office/drawing/2014/main" id="{D6B24FCC-CC6B-4042-9502-36D03C3C71D2}"/>
              </a:ext>
            </a:extLst>
          </p:cNvPr>
          <p:cNvPicPr>
            <a:picLocks noChangeAspect="1"/>
          </p:cNvPicPr>
          <p:nvPr/>
        </p:nvPicPr>
        <p:blipFill>
          <a:blip r:embed="rId2"/>
          <a:stretch>
            <a:fillRect/>
          </a:stretch>
        </p:blipFill>
        <p:spPr>
          <a:xfrm>
            <a:off x="10585450" y="6302936"/>
            <a:ext cx="1327638" cy="327162"/>
          </a:xfrm>
          <a:prstGeom prst="rect">
            <a:avLst/>
          </a:prstGeom>
        </p:spPr>
      </p:pic>
      <p:pic>
        <p:nvPicPr>
          <p:cNvPr id="1030" name="Picture 6" descr="Vanish Logo and symbol, meaning, history, PNG">
            <a:extLst>
              <a:ext uri="{FF2B5EF4-FFF2-40B4-BE49-F238E27FC236}">
                <a16:creationId xmlns:a16="http://schemas.microsoft.com/office/drawing/2014/main" id="{4C8A6E02-6539-4190-9E82-A974865D67BC}"/>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33501" y="4562463"/>
            <a:ext cx="2402609" cy="1601739"/>
          </a:xfrm>
          <a:prstGeom prst="rect">
            <a:avLst/>
          </a:prstGeom>
          <a:noFill/>
          <a:extLst>
            <a:ext uri="{909E8E84-426E-40DD-AFC4-6F175D3DCCD1}">
              <a14:hiddenFill xmlns:a14="http://schemas.microsoft.com/office/drawing/2010/main">
                <a:solidFill>
                  <a:srgbClr val="FFFFFF"/>
                </a:solidFill>
              </a14:hiddenFill>
            </a:ext>
          </a:extLst>
        </p:spPr>
      </p:pic>
      <p:pic>
        <p:nvPicPr>
          <p:cNvPr id="14" name="Picture 13">
            <a:extLst>
              <a:ext uri="{FF2B5EF4-FFF2-40B4-BE49-F238E27FC236}">
                <a16:creationId xmlns:a16="http://schemas.microsoft.com/office/drawing/2014/main" id="{AB425404-A567-4E96-98DC-89CA3CE5C492}"/>
              </a:ext>
            </a:extLst>
          </p:cNvPr>
          <p:cNvPicPr>
            <a:picLocks noChangeAspect="1"/>
          </p:cNvPicPr>
          <p:nvPr/>
        </p:nvPicPr>
        <p:blipFill>
          <a:blip r:embed="rId4"/>
          <a:stretch>
            <a:fillRect/>
          </a:stretch>
        </p:blipFill>
        <p:spPr>
          <a:xfrm>
            <a:off x="7860437" y="3024790"/>
            <a:ext cx="2098277" cy="1274995"/>
          </a:xfrm>
          <a:prstGeom prst="rect">
            <a:avLst/>
          </a:prstGeom>
        </p:spPr>
      </p:pic>
      <p:pic>
        <p:nvPicPr>
          <p:cNvPr id="15" name="Picture 14">
            <a:extLst>
              <a:ext uri="{FF2B5EF4-FFF2-40B4-BE49-F238E27FC236}">
                <a16:creationId xmlns:a16="http://schemas.microsoft.com/office/drawing/2014/main" id="{D138BB00-AE6B-40C8-A0F4-FD9F1A89F2E9}"/>
              </a:ext>
            </a:extLst>
          </p:cNvPr>
          <p:cNvPicPr>
            <a:picLocks noChangeAspect="1"/>
          </p:cNvPicPr>
          <p:nvPr/>
        </p:nvPicPr>
        <p:blipFill>
          <a:blip r:embed="rId5"/>
          <a:stretch>
            <a:fillRect/>
          </a:stretch>
        </p:blipFill>
        <p:spPr>
          <a:xfrm>
            <a:off x="7904463" y="1174415"/>
            <a:ext cx="1831278" cy="1831278"/>
          </a:xfrm>
          <a:prstGeom prst="rect">
            <a:avLst/>
          </a:prstGeom>
        </p:spPr>
      </p:pic>
      <p:pic>
        <p:nvPicPr>
          <p:cNvPr id="16" name="Picture 15">
            <a:extLst>
              <a:ext uri="{FF2B5EF4-FFF2-40B4-BE49-F238E27FC236}">
                <a16:creationId xmlns:a16="http://schemas.microsoft.com/office/drawing/2014/main" id="{453FB6AC-A9C6-46B3-A2BA-53793F33F994}"/>
              </a:ext>
            </a:extLst>
          </p:cNvPr>
          <p:cNvPicPr>
            <a:picLocks noChangeAspect="1"/>
          </p:cNvPicPr>
          <p:nvPr/>
        </p:nvPicPr>
        <p:blipFill>
          <a:blip r:embed="rId6"/>
          <a:stretch>
            <a:fillRect/>
          </a:stretch>
        </p:blipFill>
        <p:spPr>
          <a:xfrm>
            <a:off x="10033369" y="4521367"/>
            <a:ext cx="1452202" cy="1452202"/>
          </a:xfrm>
          <a:prstGeom prst="rect">
            <a:avLst/>
          </a:prstGeom>
        </p:spPr>
      </p:pic>
      <p:pic>
        <p:nvPicPr>
          <p:cNvPr id="17" name="Picture 16">
            <a:extLst>
              <a:ext uri="{FF2B5EF4-FFF2-40B4-BE49-F238E27FC236}">
                <a16:creationId xmlns:a16="http://schemas.microsoft.com/office/drawing/2014/main" id="{11DBCC8C-9D69-4FE0-B6D2-6E87CDB7BAE1}"/>
              </a:ext>
            </a:extLst>
          </p:cNvPr>
          <p:cNvPicPr>
            <a:picLocks noChangeAspect="1"/>
          </p:cNvPicPr>
          <p:nvPr/>
        </p:nvPicPr>
        <p:blipFill>
          <a:blip r:embed="rId7"/>
          <a:stretch>
            <a:fillRect/>
          </a:stretch>
        </p:blipFill>
        <p:spPr>
          <a:xfrm>
            <a:off x="10078946" y="2846448"/>
            <a:ext cx="1449552" cy="1449552"/>
          </a:xfrm>
          <a:prstGeom prst="rect">
            <a:avLst/>
          </a:prstGeom>
        </p:spPr>
      </p:pic>
      <p:pic>
        <p:nvPicPr>
          <p:cNvPr id="18" name="Picture 17">
            <a:extLst>
              <a:ext uri="{FF2B5EF4-FFF2-40B4-BE49-F238E27FC236}">
                <a16:creationId xmlns:a16="http://schemas.microsoft.com/office/drawing/2014/main" id="{DC17BF0E-9684-4E07-8FE0-C9EF80130FF9}"/>
              </a:ext>
            </a:extLst>
          </p:cNvPr>
          <p:cNvPicPr>
            <a:picLocks noChangeAspect="1"/>
          </p:cNvPicPr>
          <p:nvPr/>
        </p:nvPicPr>
        <p:blipFill>
          <a:blip r:embed="rId8"/>
          <a:stretch>
            <a:fillRect/>
          </a:stretch>
        </p:blipFill>
        <p:spPr>
          <a:xfrm>
            <a:off x="10078945" y="1223991"/>
            <a:ext cx="1452202" cy="1452202"/>
          </a:xfrm>
          <a:prstGeom prst="rect">
            <a:avLst/>
          </a:prstGeom>
        </p:spPr>
      </p:pic>
      <p:pic>
        <p:nvPicPr>
          <p:cNvPr id="4" name="Picture 3">
            <a:extLst>
              <a:ext uri="{FF2B5EF4-FFF2-40B4-BE49-F238E27FC236}">
                <a16:creationId xmlns:a16="http://schemas.microsoft.com/office/drawing/2014/main" id="{9ECCA6EF-2BD4-420A-AA41-CF0EA1882194}"/>
              </a:ext>
            </a:extLst>
          </p:cNvPr>
          <p:cNvPicPr>
            <a:picLocks noChangeAspect="1"/>
          </p:cNvPicPr>
          <p:nvPr/>
        </p:nvPicPr>
        <p:blipFill>
          <a:blip r:embed="rId9"/>
          <a:stretch>
            <a:fillRect/>
          </a:stretch>
        </p:blipFill>
        <p:spPr>
          <a:xfrm>
            <a:off x="-43177" y="1951589"/>
            <a:ext cx="6991689" cy="3402622"/>
          </a:xfrm>
          <a:prstGeom prst="rect">
            <a:avLst/>
          </a:prstGeom>
        </p:spPr>
      </p:pic>
    </p:spTree>
    <p:extLst>
      <p:ext uri="{BB962C8B-B14F-4D97-AF65-F5344CB8AC3E}">
        <p14:creationId xmlns:p14="http://schemas.microsoft.com/office/powerpoint/2010/main" val="321701224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nodePh="1">
                                  <p:stCondLst>
                                    <p:cond delay="0"/>
                                  </p:stCondLst>
                                  <p:endCondLst>
                                    <p:cond evt="begin" delay="0">
                                      <p:tn val="5"/>
                                    </p:cond>
                                  </p:end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84C51F88-9264-41F4-9408-5E02FBCB64F3}"/>
              </a:ext>
            </a:extLst>
          </p:cNvPr>
          <p:cNvSpPr>
            <a:spLocks noGrp="1"/>
          </p:cNvSpPr>
          <p:nvPr>
            <p:ph type="body" sz="quarter" idx="11"/>
          </p:nvPr>
        </p:nvSpPr>
        <p:spPr>
          <a:xfrm>
            <a:off x="436905" y="305152"/>
            <a:ext cx="11045621" cy="638008"/>
          </a:xfrm>
        </p:spPr>
        <p:txBody>
          <a:bodyPr lIns="91440" tIns="45720" rIns="91440" bIns="45720" anchor="b"/>
          <a:lstStyle/>
          <a:p>
            <a:r>
              <a:rPr lang="en-GB" sz="3200" dirty="0">
                <a:latin typeface="Georgia"/>
              </a:rPr>
              <a:t>What’s the opportunity for your brand? </a:t>
            </a:r>
            <a:endParaRPr lang="en-GB" dirty="0">
              <a:latin typeface="Georgia"/>
            </a:endParaRPr>
          </a:p>
        </p:txBody>
      </p:sp>
      <p:pic>
        <p:nvPicPr>
          <p:cNvPr id="5" name="Picture 4" descr="A picture containing logo&#10;&#10;Description automatically generated">
            <a:extLst>
              <a:ext uri="{FF2B5EF4-FFF2-40B4-BE49-F238E27FC236}">
                <a16:creationId xmlns:a16="http://schemas.microsoft.com/office/drawing/2014/main" id="{F09FF0BF-86DB-4FCE-A56B-8F94A99C2D80}"/>
              </a:ext>
            </a:extLst>
          </p:cNvPr>
          <p:cNvPicPr>
            <a:picLocks noChangeAspect="1"/>
          </p:cNvPicPr>
          <p:nvPr/>
        </p:nvPicPr>
        <p:blipFill>
          <a:blip r:embed="rId4"/>
          <a:stretch>
            <a:fillRect/>
          </a:stretch>
        </p:blipFill>
        <p:spPr>
          <a:xfrm>
            <a:off x="10136646" y="6190147"/>
            <a:ext cx="1708511" cy="421018"/>
          </a:xfrm>
          <a:prstGeom prst="rect">
            <a:avLst/>
          </a:prstGeom>
        </p:spPr>
      </p:pic>
      <p:sp>
        <p:nvSpPr>
          <p:cNvPr id="6" name="Rectangle 5">
            <a:extLst>
              <a:ext uri="{FF2B5EF4-FFF2-40B4-BE49-F238E27FC236}">
                <a16:creationId xmlns:a16="http://schemas.microsoft.com/office/drawing/2014/main" id="{6E98A3DA-1906-47A5-8CDC-3EB9FE6719D6}"/>
              </a:ext>
            </a:extLst>
          </p:cNvPr>
          <p:cNvSpPr/>
          <p:nvPr/>
        </p:nvSpPr>
        <p:spPr>
          <a:xfrm>
            <a:off x="0" y="6466680"/>
            <a:ext cx="12192000" cy="184666"/>
          </a:xfrm>
          <a:prstGeom prst="rect">
            <a:avLst/>
          </a:prstGeom>
        </p:spPr>
        <p:txBody>
          <a:bodyPr wrap="square">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SG" sz="600" b="0" i="0" u="none" strike="noStrike" kern="1200" cap="none" spc="0" normalizeH="0" baseline="0" noProof="0">
                <a:ln>
                  <a:noFill/>
                </a:ln>
                <a:solidFill>
                  <a:srgbClr val="FFFFFF">
                    <a:lumMod val="75000"/>
                  </a:srgbClr>
                </a:solidFill>
                <a:effectLst/>
                <a:uLnTx/>
                <a:uFillTx/>
                <a:latin typeface="Verdana" panose="020B0604030504040204" pitchFamily="34" charset="0"/>
                <a:ea typeface="Verdana" panose="020B0604030504040204" pitchFamily="34" charset="0"/>
                <a:cs typeface="Verdana" panose="020B0604030504040204" pitchFamily="34" charset="0"/>
              </a:rPr>
              <a:t>Copyright © BVA Nudge Unit 2011 – 2021. All rights reserved.</a:t>
            </a:r>
            <a:endParaRPr kumimoji="0" lang="en-US" sz="600" b="0" i="0" u="none" strike="noStrike" kern="1200" cap="none" spc="0" normalizeH="0" baseline="0" noProof="0">
              <a:ln>
                <a:noFill/>
              </a:ln>
              <a:solidFill>
                <a:srgbClr val="FFFFFF">
                  <a:lumMod val="75000"/>
                </a:srgbClr>
              </a:solidFill>
              <a:effectLst/>
              <a:uLnTx/>
              <a:uFillTx/>
              <a:latin typeface="Verdana" panose="020B0604030504040204" pitchFamily="34" charset="0"/>
              <a:ea typeface="Verdana" panose="020B0604030504040204" pitchFamily="34" charset="0"/>
              <a:cs typeface="Verdana" panose="020B0604030504040204" pitchFamily="34" charset="0"/>
            </a:endParaRPr>
          </a:p>
        </p:txBody>
      </p:sp>
      <p:cxnSp>
        <p:nvCxnSpPr>
          <p:cNvPr id="9" name="Straight Connector 8">
            <a:extLst>
              <a:ext uri="{FF2B5EF4-FFF2-40B4-BE49-F238E27FC236}">
                <a16:creationId xmlns:a16="http://schemas.microsoft.com/office/drawing/2014/main" id="{090D0C0B-4864-4FE3-ACBE-AAFC2625F21B}"/>
              </a:ext>
            </a:extLst>
          </p:cNvPr>
          <p:cNvCxnSpPr/>
          <p:nvPr/>
        </p:nvCxnSpPr>
        <p:spPr>
          <a:xfrm>
            <a:off x="0" y="1111250"/>
            <a:ext cx="6324600" cy="0"/>
          </a:xfrm>
          <a:prstGeom prst="line">
            <a:avLst/>
          </a:prstGeom>
          <a:ln w="12700">
            <a:solidFill>
              <a:srgbClr val="C00000"/>
            </a:solidFill>
          </a:ln>
        </p:spPr>
        <p:style>
          <a:lnRef idx="1">
            <a:schemeClr val="accent1"/>
          </a:lnRef>
          <a:fillRef idx="0">
            <a:schemeClr val="accent1"/>
          </a:fillRef>
          <a:effectRef idx="0">
            <a:schemeClr val="accent1"/>
          </a:effectRef>
          <a:fontRef idx="minor">
            <a:schemeClr val="tx1"/>
          </a:fontRef>
        </p:style>
      </p:cxnSp>
      <p:sp>
        <p:nvSpPr>
          <p:cNvPr id="3" name="TextBox 2">
            <a:extLst>
              <a:ext uri="{FF2B5EF4-FFF2-40B4-BE49-F238E27FC236}">
                <a16:creationId xmlns:a16="http://schemas.microsoft.com/office/drawing/2014/main" id="{7D7021C5-2954-493F-9880-3F8517B981F3}"/>
              </a:ext>
            </a:extLst>
          </p:cNvPr>
          <p:cNvSpPr txBox="1"/>
          <p:nvPr/>
        </p:nvSpPr>
        <p:spPr>
          <a:xfrm>
            <a:off x="587644" y="1387784"/>
            <a:ext cx="7169345" cy="2745458"/>
          </a:xfrm>
          <a:prstGeom prst="rect">
            <a:avLst/>
          </a:prstGeom>
          <a:noFill/>
        </p:spPr>
        <p:txBody>
          <a:bodyPr wrap="square" lIns="0" tIns="0" rIns="0" bIns="0" rtlCol="0" anchor="t">
            <a:noAutofit/>
          </a:bodyPr>
          <a:lstStyle/>
          <a:p>
            <a:pPr marL="0" marR="0" lvl="0" indent="0" algn="l" defTabSz="457200" rtl="0" eaLnBrk="1" fontAlgn="auto" latinLnBrk="0" hangingPunct="1">
              <a:lnSpc>
                <a:spcPct val="100000"/>
              </a:lnSpc>
              <a:spcBef>
                <a:spcPts val="0"/>
              </a:spcBef>
              <a:spcAft>
                <a:spcPts val="900"/>
              </a:spcAft>
              <a:buClrTx/>
              <a:buSzTx/>
              <a:buFontTx/>
              <a:buNone/>
              <a:tabLst/>
              <a:defRPr/>
            </a:pPr>
            <a:r>
              <a:rPr kumimoji="0" lang="en-US" sz="2200" b="0" i="0" u="none" strike="noStrike" kern="1200" cap="none" spc="0" normalizeH="0" baseline="0" noProof="0" dirty="0">
                <a:ln>
                  <a:noFill/>
                </a:ln>
                <a:solidFill>
                  <a:srgbClr val="C00000"/>
                </a:solidFill>
                <a:effectLst/>
                <a:uLnTx/>
                <a:uFillTx/>
                <a:latin typeface="Verdana" panose="020B0604030504040204" pitchFamily="34" charset="0"/>
                <a:ea typeface="Verdana" panose="020B0604030504040204" pitchFamily="34" charset="0"/>
                <a:cs typeface="+mn-cs"/>
              </a:rPr>
              <a:t>A few questions to get you started…</a:t>
            </a:r>
          </a:p>
          <a:p>
            <a:pPr marL="0" marR="0" lvl="0" indent="0" algn="l" defTabSz="457200" rtl="0" eaLnBrk="1" fontAlgn="auto" latinLnBrk="0" hangingPunct="1">
              <a:lnSpc>
                <a:spcPct val="100000"/>
              </a:lnSpc>
              <a:spcBef>
                <a:spcPts val="0"/>
              </a:spcBef>
              <a:spcAft>
                <a:spcPts val="900"/>
              </a:spcAft>
              <a:buClrTx/>
              <a:buSzTx/>
              <a:buFontTx/>
              <a:buNone/>
              <a:tabLst/>
              <a:defRPr/>
            </a:pPr>
            <a:r>
              <a:rPr kumimoji="0" lang="en-US" sz="1000" b="0" i="0" u="none" strike="noStrike" kern="1200" cap="none" spc="0" normalizeH="0" baseline="0" noProof="0" dirty="0">
                <a:ln>
                  <a:noFill/>
                </a:ln>
                <a:solidFill>
                  <a:srgbClr val="C00000"/>
                </a:solidFill>
                <a:effectLst/>
                <a:uLnTx/>
                <a:uFillTx/>
                <a:latin typeface="Verdana" panose="020B0604030504040204" pitchFamily="34" charset="0"/>
                <a:ea typeface="Verdana" panose="020B0604030504040204" pitchFamily="34" charset="0"/>
                <a:cs typeface="+mn-cs"/>
              </a:rPr>
              <a:t> </a:t>
            </a:r>
            <a:endParaRPr kumimoji="0" lang="en-US" sz="1000" b="0" i="0" u="none" strike="noStrike" kern="1200" cap="none" spc="0" normalizeH="0" baseline="0" noProof="0" dirty="0">
              <a:ln>
                <a:noFill/>
              </a:ln>
              <a:solidFill>
                <a:srgbClr val="000000"/>
              </a:solidFill>
              <a:effectLst/>
              <a:uLnTx/>
              <a:uFillTx/>
              <a:latin typeface="Verdana" panose="020B0604030504040204" pitchFamily="34" charset="0"/>
              <a:ea typeface="Verdana" panose="020B0604030504040204" pitchFamily="34" charset="0"/>
              <a:cs typeface="+mn-cs"/>
            </a:endParaRPr>
          </a:p>
          <a:p>
            <a:pPr marL="640080" marR="0" lvl="1" indent="-457200" algn="l" defTabSz="457200" rtl="0" eaLnBrk="1" fontAlgn="auto" latinLnBrk="0" hangingPunct="1">
              <a:lnSpc>
                <a:spcPct val="100000"/>
              </a:lnSpc>
              <a:spcBef>
                <a:spcPts val="0"/>
              </a:spcBef>
              <a:spcAft>
                <a:spcPts val="900"/>
              </a:spcAft>
              <a:buClrTx/>
              <a:buSzTx/>
              <a:buFont typeface="+mj-lt"/>
              <a:buAutoNum type="arabicPeriod"/>
              <a:tabLst/>
              <a:defRPr/>
            </a:pPr>
            <a:r>
              <a:rPr kumimoji="0" lang="en-US" sz="2200" b="0" i="0" u="none" strike="noStrike" kern="1200" cap="none" spc="0" normalizeH="0" baseline="0" noProof="0" dirty="0">
                <a:ln>
                  <a:noFill/>
                </a:ln>
                <a:solidFill>
                  <a:srgbClr val="000000"/>
                </a:solidFill>
                <a:effectLst/>
                <a:uLnTx/>
                <a:uFillTx/>
                <a:latin typeface="Verdana" panose="020B0604030504040204" pitchFamily="34" charset="0"/>
                <a:ea typeface="Verdana" panose="020B0604030504040204" pitchFamily="34" charset="0"/>
                <a:cs typeface="+mn-cs"/>
              </a:rPr>
              <a:t>Which SDG Goal is most relevant and intuitive for my brand? </a:t>
            </a:r>
          </a:p>
          <a:p>
            <a:pPr marL="640080" marR="0" lvl="1" indent="-457200" algn="l" defTabSz="457200" rtl="0" eaLnBrk="1" fontAlgn="auto" latinLnBrk="0" hangingPunct="1">
              <a:lnSpc>
                <a:spcPct val="100000"/>
              </a:lnSpc>
              <a:spcBef>
                <a:spcPts val="0"/>
              </a:spcBef>
              <a:spcAft>
                <a:spcPts val="900"/>
              </a:spcAft>
              <a:buClrTx/>
              <a:buSzTx/>
              <a:buFont typeface="+mj-lt"/>
              <a:buAutoNum type="arabicPeriod"/>
              <a:tabLst/>
              <a:defRPr/>
            </a:pPr>
            <a:endParaRPr kumimoji="0" lang="en-US" sz="1400" b="0" i="0" u="none" strike="noStrike" kern="1200" cap="none" spc="0" normalizeH="0" baseline="0" noProof="0" dirty="0">
              <a:ln>
                <a:noFill/>
              </a:ln>
              <a:solidFill>
                <a:srgbClr val="000000"/>
              </a:solidFill>
              <a:effectLst/>
              <a:uLnTx/>
              <a:uFillTx/>
              <a:latin typeface="Verdana" panose="020B0604030504040204" pitchFamily="34" charset="0"/>
              <a:ea typeface="Verdana" panose="020B0604030504040204" pitchFamily="34" charset="0"/>
              <a:cs typeface="+mn-cs"/>
            </a:endParaRPr>
          </a:p>
          <a:p>
            <a:pPr marL="640080" marR="0" lvl="1" indent="-457200" algn="l" defTabSz="457200" rtl="0" eaLnBrk="1" fontAlgn="auto" latinLnBrk="0" hangingPunct="1">
              <a:lnSpc>
                <a:spcPct val="100000"/>
              </a:lnSpc>
              <a:spcBef>
                <a:spcPts val="0"/>
              </a:spcBef>
              <a:spcAft>
                <a:spcPts val="900"/>
              </a:spcAft>
              <a:buClrTx/>
              <a:buSzTx/>
              <a:buFont typeface="+mj-lt"/>
              <a:buAutoNum type="arabicPeriod"/>
              <a:tabLst/>
              <a:defRPr/>
            </a:pPr>
            <a:r>
              <a:rPr kumimoji="0" lang="en-US" sz="2200" b="0" i="0" u="none" strike="noStrike" kern="1200" cap="none" spc="0" normalizeH="0" baseline="0" noProof="0" dirty="0">
                <a:ln>
                  <a:noFill/>
                </a:ln>
                <a:solidFill>
                  <a:srgbClr val="000000"/>
                </a:solidFill>
                <a:effectLst/>
                <a:uLnTx/>
                <a:uFillTx/>
                <a:latin typeface="Verdana" panose="020B0604030504040204" pitchFamily="34" charset="0"/>
                <a:ea typeface="Verdana" panose="020B0604030504040204" pitchFamily="34" charset="0"/>
                <a:cs typeface="+mn-cs"/>
              </a:rPr>
              <a:t>What Sustainability issues are most salient for our consumers? </a:t>
            </a:r>
            <a:r>
              <a:rPr kumimoji="0" lang="en-US" sz="2200" b="0" i="1" u="none" strike="noStrike" kern="1200" cap="none" spc="0" normalizeH="0" baseline="0" noProof="0" dirty="0">
                <a:ln>
                  <a:noFill/>
                </a:ln>
                <a:solidFill>
                  <a:srgbClr val="000000"/>
                </a:solidFill>
                <a:effectLst/>
                <a:uLnTx/>
                <a:uFillTx/>
                <a:latin typeface="Verdana" panose="020B0604030504040204" pitchFamily="34" charset="0"/>
                <a:ea typeface="Verdana" panose="020B0604030504040204" pitchFamily="34" charset="0"/>
                <a:cs typeface="+mn-cs"/>
              </a:rPr>
              <a:t>(water, air, plastics, etc.) </a:t>
            </a:r>
          </a:p>
          <a:p>
            <a:pPr marL="640080" marR="0" lvl="1" indent="-457200" algn="l" defTabSz="457200" rtl="0" eaLnBrk="1" fontAlgn="auto" latinLnBrk="0" hangingPunct="1">
              <a:lnSpc>
                <a:spcPct val="100000"/>
              </a:lnSpc>
              <a:spcBef>
                <a:spcPts val="0"/>
              </a:spcBef>
              <a:spcAft>
                <a:spcPts val="900"/>
              </a:spcAft>
              <a:buClrTx/>
              <a:buSzTx/>
              <a:buFont typeface="+mj-lt"/>
              <a:buAutoNum type="arabicPeriod"/>
              <a:tabLst/>
              <a:defRPr/>
            </a:pPr>
            <a:endParaRPr kumimoji="0" lang="en-US" sz="1200" b="0" i="0" u="none" strike="noStrike" kern="1200" cap="none" spc="0" normalizeH="0" baseline="0" noProof="0" dirty="0">
              <a:ln>
                <a:noFill/>
              </a:ln>
              <a:solidFill>
                <a:srgbClr val="000000"/>
              </a:solidFill>
              <a:effectLst/>
              <a:uLnTx/>
              <a:uFillTx/>
              <a:latin typeface="Verdana" panose="020B0604030504040204" pitchFamily="34" charset="0"/>
              <a:ea typeface="Verdana" panose="020B0604030504040204" pitchFamily="34" charset="0"/>
              <a:cs typeface="+mn-cs"/>
            </a:endParaRPr>
          </a:p>
          <a:p>
            <a:pPr marL="640080" marR="0" lvl="1" indent="-457200" algn="l" defTabSz="457200" rtl="0" eaLnBrk="1" fontAlgn="auto" latinLnBrk="0" hangingPunct="1">
              <a:lnSpc>
                <a:spcPct val="100000"/>
              </a:lnSpc>
              <a:spcBef>
                <a:spcPts val="0"/>
              </a:spcBef>
              <a:spcAft>
                <a:spcPts val="900"/>
              </a:spcAft>
              <a:buClrTx/>
              <a:buSzTx/>
              <a:buFont typeface="+mj-lt"/>
              <a:buAutoNum type="arabicPeriod"/>
              <a:tabLst/>
              <a:defRPr/>
            </a:pPr>
            <a:r>
              <a:rPr kumimoji="0" lang="en-US" sz="2200" b="0" i="0" u="none" strike="noStrike" kern="1200" cap="none" spc="0" normalizeH="0" baseline="0" noProof="0" dirty="0">
                <a:ln>
                  <a:noFill/>
                </a:ln>
                <a:solidFill>
                  <a:srgbClr val="000000"/>
                </a:solidFill>
                <a:effectLst/>
                <a:uLnTx/>
                <a:uFillTx/>
                <a:latin typeface="Verdana" panose="020B0604030504040204" pitchFamily="34" charset="0"/>
                <a:ea typeface="Verdana" panose="020B0604030504040204" pitchFamily="34" charset="0"/>
                <a:cs typeface="+mn-cs"/>
              </a:rPr>
              <a:t>Do many of our consumers have an unmet sustainability intention? </a:t>
            </a:r>
            <a:r>
              <a:rPr kumimoji="0" lang="en-US" sz="2200" b="0" i="1" u="none" strike="noStrike" kern="1200" cap="none" spc="0" normalizeH="0" baseline="0" noProof="0" dirty="0">
                <a:ln>
                  <a:noFill/>
                </a:ln>
                <a:solidFill>
                  <a:srgbClr val="000000"/>
                </a:solidFill>
                <a:effectLst/>
                <a:uLnTx/>
                <a:uFillTx/>
                <a:latin typeface="Verdana" panose="020B0604030504040204" pitchFamily="34" charset="0"/>
                <a:ea typeface="Verdana" panose="020B0604030504040204" pitchFamily="34" charset="0"/>
                <a:cs typeface="+mn-cs"/>
              </a:rPr>
              <a:t>(ex. healthier living)</a:t>
            </a:r>
          </a:p>
          <a:p>
            <a:pPr marL="640080" marR="0" lvl="1" indent="-457200" algn="l" defTabSz="457200" rtl="0" eaLnBrk="1" fontAlgn="auto" latinLnBrk="0" hangingPunct="1">
              <a:lnSpc>
                <a:spcPct val="100000"/>
              </a:lnSpc>
              <a:spcBef>
                <a:spcPts val="0"/>
              </a:spcBef>
              <a:spcAft>
                <a:spcPts val="900"/>
              </a:spcAft>
              <a:buClrTx/>
              <a:buSzTx/>
              <a:buFont typeface="+mj-lt"/>
              <a:buAutoNum type="arabicPeriod"/>
              <a:tabLst/>
              <a:defRPr/>
            </a:pPr>
            <a:endParaRPr kumimoji="0" lang="en-US" sz="1200" b="0" i="0" u="none" strike="noStrike" kern="1200" cap="none" spc="0" normalizeH="0" baseline="0" noProof="0" dirty="0">
              <a:ln>
                <a:noFill/>
              </a:ln>
              <a:solidFill>
                <a:srgbClr val="000000"/>
              </a:solidFill>
              <a:effectLst/>
              <a:uLnTx/>
              <a:uFillTx/>
              <a:latin typeface="Verdana" panose="020B0604030504040204" pitchFamily="34" charset="0"/>
              <a:ea typeface="Verdana" panose="020B0604030504040204" pitchFamily="34" charset="0"/>
              <a:cs typeface="+mn-cs"/>
            </a:endParaRPr>
          </a:p>
          <a:p>
            <a:pPr marL="640080" marR="0" lvl="1" indent="-457200" algn="l" defTabSz="457200" rtl="0" eaLnBrk="1" fontAlgn="auto" latinLnBrk="0" hangingPunct="1">
              <a:lnSpc>
                <a:spcPct val="100000"/>
              </a:lnSpc>
              <a:spcBef>
                <a:spcPts val="0"/>
              </a:spcBef>
              <a:spcAft>
                <a:spcPts val="900"/>
              </a:spcAft>
              <a:buClrTx/>
              <a:buSzTx/>
              <a:buFont typeface="+mj-lt"/>
              <a:buAutoNum type="arabicPeriod"/>
              <a:tabLst/>
              <a:defRPr/>
            </a:pPr>
            <a:r>
              <a:rPr kumimoji="0" lang="en-US" sz="2200" b="0" i="0" u="none" strike="noStrike" kern="1200" cap="none" spc="0" normalizeH="0" baseline="0" noProof="0" dirty="0">
                <a:ln>
                  <a:noFill/>
                </a:ln>
                <a:solidFill>
                  <a:srgbClr val="000000"/>
                </a:solidFill>
                <a:effectLst/>
                <a:uLnTx/>
                <a:uFillTx/>
                <a:latin typeface="Verdana" panose="020B0604030504040204" pitchFamily="34" charset="0"/>
                <a:ea typeface="Verdana" panose="020B0604030504040204" pitchFamily="34" charset="0"/>
                <a:cs typeface="+mn-cs"/>
              </a:rPr>
              <a:t>Is there a “win-win-win” opportunity?                  </a:t>
            </a:r>
            <a:r>
              <a:rPr kumimoji="0" lang="en-US" sz="2200" b="0" i="1" u="none" strike="noStrike" kern="1200" cap="none" spc="0" normalizeH="0" baseline="0" noProof="0" dirty="0">
                <a:ln>
                  <a:noFill/>
                </a:ln>
                <a:solidFill>
                  <a:srgbClr val="000000"/>
                </a:solidFill>
                <a:effectLst/>
                <a:uLnTx/>
                <a:uFillTx/>
                <a:latin typeface="Verdana" panose="020B0604030504040204" pitchFamily="34" charset="0"/>
                <a:ea typeface="Verdana" panose="020B0604030504040204" pitchFamily="34" charset="0"/>
                <a:cs typeface="+mn-cs"/>
              </a:rPr>
              <a:t>(for the company, consumers and society)</a:t>
            </a:r>
          </a:p>
          <a:p>
            <a:pPr marL="640080" marR="0" lvl="1" indent="-457200" algn="l" defTabSz="457200" rtl="0" eaLnBrk="1" fontAlgn="auto" latinLnBrk="0" hangingPunct="1">
              <a:lnSpc>
                <a:spcPct val="100000"/>
              </a:lnSpc>
              <a:spcBef>
                <a:spcPts val="0"/>
              </a:spcBef>
              <a:spcAft>
                <a:spcPts val="900"/>
              </a:spcAft>
              <a:buClrTx/>
              <a:buSzTx/>
              <a:buFont typeface="+mj-lt"/>
              <a:buAutoNum type="arabicPeriod"/>
              <a:tabLst/>
              <a:defRPr/>
            </a:pPr>
            <a:endParaRPr kumimoji="0" lang="en-US" sz="2000" b="0" i="1" u="none" strike="noStrike" kern="1200" cap="none" spc="0" normalizeH="0" baseline="0" noProof="0" dirty="0">
              <a:ln>
                <a:noFill/>
              </a:ln>
              <a:solidFill>
                <a:srgbClr val="000000"/>
              </a:solidFill>
              <a:effectLst/>
              <a:uLnTx/>
              <a:uFillTx/>
              <a:latin typeface="Georgia"/>
              <a:ea typeface="+mn-ea"/>
              <a:cs typeface="+mn-cs"/>
            </a:endParaRPr>
          </a:p>
          <a:p>
            <a:pPr marL="182880" marR="0" lvl="0" indent="-457200" algn="l" defTabSz="457200" rtl="0" eaLnBrk="1" fontAlgn="auto" latinLnBrk="0" hangingPunct="1">
              <a:lnSpc>
                <a:spcPct val="100000"/>
              </a:lnSpc>
              <a:spcBef>
                <a:spcPts val="0"/>
              </a:spcBef>
              <a:spcAft>
                <a:spcPts val="900"/>
              </a:spcAft>
              <a:buClrTx/>
              <a:buSzTx/>
              <a:buFont typeface="+mj-lt"/>
              <a:buAutoNum type="arabicPeriod"/>
              <a:tabLst/>
              <a:defRPr/>
            </a:pPr>
            <a:endParaRPr kumimoji="0" lang="en-US" sz="2000" b="0" i="0" u="none" strike="noStrike" kern="1200" cap="none" spc="0" normalizeH="0" baseline="0" noProof="0" dirty="0">
              <a:ln>
                <a:noFill/>
              </a:ln>
              <a:solidFill>
                <a:srgbClr val="000000"/>
              </a:solidFill>
              <a:effectLst/>
              <a:uLnTx/>
              <a:uFillTx/>
              <a:latin typeface="Georgia" pitchFamily="18" charset="0"/>
              <a:ea typeface="+mn-ea"/>
              <a:cs typeface="+mn-cs"/>
            </a:endParaRPr>
          </a:p>
        </p:txBody>
      </p:sp>
      <p:pic>
        <p:nvPicPr>
          <p:cNvPr id="4" name="Picture 3">
            <a:extLst>
              <a:ext uri="{FF2B5EF4-FFF2-40B4-BE49-F238E27FC236}">
                <a16:creationId xmlns:a16="http://schemas.microsoft.com/office/drawing/2014/main" id="{D33C5CB1-8A80-4C76-8F5F-E4675662A19B}"/>
              </a:ext>
            </a:extLst>
          </p:cNvPr>
          <p:cNvPicPr>
            <a:picLocks noChangeAspect="1"/>
          </p:cNvPicPr>
          <p:nvPr/>
        </p:nvPicPr>
        <p:blipFill>
          <a:blip r:embed="rId5"/>
          <a:stretch>
            <a:fillRect/>
          </a:stretch>
        </p:blipFill>
        <p:spPr>
          <a:xfrm>
            <a:off x="8581710" y="1219693"/>
            <a:ext cx="3610624" cy="4513280"/>
          </a:xfrm>
          <a:prstGeom prst="rect">
            <a:avLst/>
          </a:prstGeom>
        </p:spPr>
      </p:pic>
    </p:spTree>
    <p:custDataLst>
      <p:tags r:id="rId1"/>
    </p:custDataLst>
    <p:extLst>
      <p:ext uri="{BB962C8B-B14F-4D97-AF65-F5344CB8AC3E}">
        <p14:creationId xmlns:p14="http://schemas.microsoft.com/office/powerpoint/2010/main" val="770145525"/>
      </p:ext>
    </p:extLst>
  </p:cSld>
  <p:clrMapOvr>
    <a:masterClrMapping/>
  </p:clrMapOvr>
  <mc:AlternateContent xmlns:mc="http://schemas.openxmlformats.org/markup-compatibility/2006" xmlns:p14="http://schemas.microsoft.com/office/powerpoint/2010/main">
    <mc:Choice Requires="p14">
      <p:transition p14:dur="0" advTm="79448"/>
    </mc:Choice>
    <mc:Fallback xmlns="">
      <p:transition advTm="79448"/>
    </mc:Fallback>
  </mc:AlternateContent>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84C51F88-9264-41F4-9408-5E02FBCB64F3}"/>
              </a:ext>
            </a:extLst>
          </p:cNvPr>
          <p:cNvSpPr>
            <a:spLocks noGrp="1"/>
          </p:cNvSpPr>
          <p:nvPr>
            <p:ph type="body" sz="quarter" idx="11"/>
          </p:nvPr>
        </p:nvSpPr>
        <p:spPr>
          <a:xfrm>
            <a:off x="436905" y="305152"/>
            <a:ext cx="11045621" cy="638008"/>
          </a:xfrm>
        </p:spPr>
        <p:txBody>
          <a:bodyPr lIns="91440" tIns="45720" rIns="91440" bIns="45720" anchor="b"/>
          <a:lstStyle/>
          <a:p>
            <a:r>
              <a:rPr lang="en-GB" sz="3200" dirty="0">
                <a:latin typeface="Georgia"/>
              </a:rPr>
              <a:t>The solutions are often small “nudges” with a large impact.</a:t>
            </a:r>
            <a:endParaRPr lang="en-GB" dirty="0">
              <a:latin typeface="Georgia"/>
            </a:endParaRPr>
          </a:p>
        </p:txBody>
      </p:sp>
      <p:pic>
        <p:nvPicPr>
          <p:cNvPr id="5" name="Picture 4" descr="A picture containing logo&#10;&#10;Description automatically generated">
            <a:extLst>
              <a:ext uri="{FF2B5EF4-FFF2-40B4-BE49-F238E27FC236}">
                <a16:creationId xmlns:a16="http://schemas.microsoft.com/office/drawing/2014/main" id="{F09FF0BF-86DB-4FCE-A56B-8F94A99C2D80}"/>
              </a:ext>
            </a:extLst>
          </p:cNvPr>
          <p:cNvPicPr>
            <a:picLocks noChangeAspect="1"/>
          </p:cNvPicPr>
          <p:nvPr/>
        </p:nvPicPr>
        <p:blipFill>
          <a:blip r:embed="rId4"/>
          <a:stretch>
            <a:fillRect/>
          </a:stretch>
        </p:blipFill>
        <p:spPr>
          <a:xfrm>
            <a:off x="10136646" y="6190147"/>
            <a:ext cx="1708511" cy="421018"/>
          </a:xfrm>
          <a:prstGeom prst="rect">
            <a:avLst/>
          </a:prstGeom>
        </p:spPr>
      </p:pic>
      <p:sp>
        <p:nvSpPr>
          <p:cNvPr id="6" name="Rectangle 5">
            <a:extLst>
              <a:ext uri="{FF2B5EF4-FFF2-40B4-BE49-F238E27FC236}">
                <a16:creationId xmlns:a16="http://schemas.microsoft.com/office/drawing/2014/main" id="{6E98A3DA-1906-47A5-8CDC-3EB9FE6719D6}"/>
              </a:ext>
            </a:extLst>
          </p:cNvPr>
          <p:cNvSpPr/>
          <p:nvPr/>
        </p:nvSpPr>
        <p:spPr>
          <a:xfrm>
            <a:off x="0" y="6466680"/>
            <a:ext cx="12192000" cy="184666"/>
          </a:xfrm>
          <a:prstGeom prst="rect">
            <a:avLst/>
          </a:prstGeom>
        </p:spPr>
        <p:txBody>
          <a:bodyPr wrap="square">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SG" sz="600" b="0" i="0" u="none" strike="noStrike" kern="1200" cap="none" spc="0" normalizeH="0" baseline="0" noProof="0">
                <a:ln>
                  <a:noFill/>
                </a:ln>
                <a:solidFill>
                  <a:srgbClr val="FFFFFF">
                    <a:lumMod val="75000"/>
                  </a:srgbClr>
                </a:solidFill>
                <a:effectLst/>
                <a:uLnTx/>
                <a:uFillTx/>
                <a:latin typeface="Verdana" panose="020B0604030504040204" pitchFamily="34" charset="0"/>
                <a:ea typeface="Verdana" panose="020B0604030504040204" pitchFamily="34" charset="0"/>
                <a:cs typeface="Verdana" panose="020B0604030504040204" pitchFamily="34" charset="0"/>
              </a:rPr>
              <a:t>Copyright © BVA Nudge Unit 2011 – 2021. All rights reserved.</a:t>
            </a:r>
            <a:endParaRPr kumimoji="0" lang="en-US" sz="600" b="0" i="0" u="none" strike="noStrike" kern="1200" cap="none" spc="0" normalizeH="0" baseline="0" noProof="0">
              <a:ln>
                <a:noFill/>
              </a:ln>
              <a:solidFill>
                <a:srgbClr val="FFFFFF">
                  <a:lumMod val="75000"/>
                </a:srgbClr>
              </a:solidFill>
              <a:effectLst/>
              <a:uLnTx/>
              <a:uFillTx/>
              <a:latin typeface="Verdana" panose="020B0604030504040204" pitchFamily="34" charset="0"/>
              <a:ea typeface="Verdana" panose="020B0604030504040204" pitchFamily="34" charset="0"/>
              <a:cs typeface="Verdana" panose="020B0604030504040204" pitchFamily="34" charset="0"/>
            </a:endParaRPr>
          </a:p>
        </p:txBody>
      </p:sp>
      <p:cxnSp>
        <p:nvCxnSpPr>
          <p:cNvPr id="9" name="Straight Connector 8">
            <a:extLst>
              <a:ext uri="{FF2B5EF4-FFF2-40B4-BE49-F238E27FC236}">
                <a16:creationId xmlns:a16="http://schemas.microsoft.com/office/drawing/2014/main" id="{090D0C0B-4864-4FE3-ACBE-AAFC2625F21B}"/>
              </a:ext>
            </a:extLst>
          </p:cNvPr>
          <p:cNvCxnSpPr/>
          <p:nvPr/>
        </p:nvCxnSpPr>
        <p:spPr>
          <a:xfrm>
            <a:off x="0" y="1111250"/>
            <a:ext cx="6324600" cy="0"/>
          </a:xfrm>
          <a:prstGeom prst="line">
            <a:avLst/>
          </a:prstGeom>
          <a:ln w="12700">
            <a:solidFill>
              <a:srgbClr val="C00000"/>
            </a:solidFill>
          </a:ln>
        </p:spPr>
        <p:style>
          <a:lnRef idx="1">
            <a:schemeClr val="accent1"/>
          </a:lnRef>
          <a:fillRef idx="0">
            <a:schemeClr val="accent1"/>
          </a:fillRef>
          <a:effectRef idx="0">
            <a:schemeClr val="accent1"/>
          </a:effectRef>
          <a:fontRef idx="minor">
            <a:schemeClr val="tx1"/>
          </a:fontRef>
        </p:style>
      </p:cxnSp>
      <p:sp>
        <p:nvSpPr>
          <p:cNvPr id="3" name="TextBox 2">
            <a:extLst>
              <a:ext uri="{FF2B5EF4-FFF2-40B4-BE49-F238E27FC236}">
                <a16:creationId xmlns:a16="http://schemas.microsoft.com/office/drawing/2014/main" id="{7D7021C5-2954-493F-9880-3F8517B981F3}"/>
              </a:ext>
            </a:extLst>
          </p:cNvPr>
          <p:cNvSpPr txBox="1"/>
          <p:nvPr/>
        </p:nvSpPr>
        <p:spPr>
          <a:xfrm>
            <a:off x="577370" y="1579793"/>
            <a:ext cx="6943313" cy="2745458"/>
          </a:xfrm>
          <a:prstGeom prst="rect">
            <a:avLst/>
          </a:prstGeom>
          <a:noFill/>
        </p:spPr>
        <p:txBody>
          <a:bodyPr wrap="square" lIns="0" tIns="0" rIns="0" bIns="0" rtlCol="0" anchor="t">
            <a:noAutofit/>
          </a:bodyPr>
          <a:lstStyle/>
          <a:p>
            <a:pPr marL="0" marR="0" lvl="0" indent="0" algn="l" defTabSz="457200" rtl="0" eaLnBrk="1" fontAlgn="auto" latinLnBrk="0" hangingPunct="1">
              <a:lnSpc>
                <a:spcPct val="100000"/>
              </a:lnSpc>
              <a:spcBef>
                <a:spcPts val="0"/>
              </a:spcBef>
              <a:spcAft>
                <a:spcPts val="900"/>
              </a:spcAft>
              <a:buClrTx/>
              <a:buSzTx/>
              <a:buFontTx/>
              <a:buNone/>
              <a:tabLst/>
              <a:defRPr/>
            </a:pPr>
            <a:r>
              <a:rPr kumimoji="0" lang="en-US" sz="2200" b="0" i="0" u="none" strike="noStrike" kern="1200" cap="none" spc="0" normalizeH="0" baseline="0" noProof="0" dirty="0">
                <a:ln>
                  <a:noFill/>
                </a:ln>
                <a:solidFill>
                  <a:srgbClr val="C00000"/>
                </a:solidFill>
                <a:effectLst/>
                <a:uLnTx/>
                <a:uFillTx/>
                <a:latin typeface="Verdana" panose="020B0604030504040204" pitchFamily="34" charset="0"/>
                <a:ea typeface="Verdana" panose="020B0604030504040204" pitchFamily="34" charset="0"/>
                <a:cs typeface="+mn-cs"/>
              </a:rPr>
              <a:t>“Nudging” is </a:t>
            </a:r>
            <a:r>
              <a:rPr kumimoji="0" lang="en-US" sz="2200" b="0" i="0" u="sng" strike="noStrike" kern="1200" cap="none" spc="0" normalizeH="0" baseline="0" noProof="0" dirty="0">
                <a:ln>
                  <a:noFill/>
                </a:ln>
                <a:solidFill>
                  <a:srgbClr val="C00000"/>
                </a:solidFill>
                <a:effectLst/>
                <a:uLnTx/>
                <a:uFillTx/>
                <a:latin typeface="Verdana" panose="020B0604030504040204" pitchFamily="34" charset="0"/>
                <a:ea typeface="Verdana" panose="020B0604030504040204" pitchFamily="34" charset="0"/>
                <a:cs typeface="+mn-cs"/>
              </a:rPr>
              <a:t>not</a:t>
            </a:r>
            <a:r>
              <a:rPr kumimoji="0" lang="en-US" sz="2200" b="0" i="0" u="none" strike="noStrike" kern="1200" cap="none" spc="0" normalizeH="0" baseline="0" noProof="0" dirty="0">
                <a:ln>
                  <a:noFill/>
                </a:ln>
                <a:solidFill>
                  <a:srgbClr val="C00000"/>
                </a:solidFill>
                <a:effectLst/>
                <a:uLnTx/>
                <a:uFillTx/>
                <a:latin typeface="Verdana" panose="020B0604030504040204" pitchFamily="34" charset="0"/>
                <a:ea typeface="Verdana" panose="020B0604030504040204" pitchFamily="34" charset="0"/>
                <a:cs typeface="+mn-cs"/>
              </a:rPr>
              <a:t> about massive campaigns to inform, convince or persuade. </a:t>
            </a:r>
          </a:p>
          <a:p>
            <a:pPr marL="0" marR="0" lvl="0" indent="0" algn="l" defTabSz="457200" rtl="0" eaLnBrk="1" fontAlgn="auto" latinLnBrk="0" hangingPunct="1">
              <a:lnSpc>
                <a:spcPct val="100000"/>
              </a:lnSpc>
              <a:spcBef>
                <a:spcPts val="0"/>
              </a:spcBef>
              <a:spcAft>
                <a:spcPts val="900"/>
              </a:spcAft>
              <a:buClrTx/>
              <a:buSzTx/>
              <a:buFontTx/>
              <a:buNone/>
              <a:tabLst/>
              <a:defRPr/>
            </a:pPr>
            <a:endParaRPr kumimoji="0" lang="en-US" sz="1000" b="0" i="0" u="none" strike="noStrike" kern="1200" cap="none" spc="0" normalizeH="0" baseline="0" noProof="0" dirty="0">
              <a:ln>
                <a:noFill/>
              </a:ln>
              <a:solidFill>
                <a:srgbClr val="C00000"/>
              </a:solidFill>
              <a:effectLst/>
              <a:uLnTx/>
              <a:uFillTx/>
              <a:latin typeface="Verdana" panose="020B0604030504040204" pitchFamily="34" charset="0"/>
              <a:ea typeface="Verdana" panose="020B0604030504040204" pitchFamily="34" charset="0"/>
              <a:cs typeface="+mn-cs"/>
            </a:endParaRPr>
          </a:p>
          <a:p>
            <a:pPr marL="0" marR="0" lvl="0" indent="0" algn="l" defTabSz="457200" rtl="0" eaLnBrk="1" fontAlgn="auto" latinLnBrk="0" hangingPunct="1">
              <a:lnSpc>
                <a:spcPct val="100000"/>
              </a:lnSpc>
              <a:spcBef>
                <a:spcPts val="0"/>
              </a:spcBef>
              <a:spcAft>
                <a:spcPts val="900"/>
              </a:spcAft>
              <a:buClrTx/>
              <a:buSzTx/>
              <a:buFontTx/>
              <a:buNone/>
              <a:tabLst/>
              <a:defRPr/>
            </a:pPr>
            <a:r>
              <a:rPr kumimoji="0" lang="en-US" sz="2200" b="0" i="0" u="none" strike="noStrike" kern="1200" cap="none" spc="0" normalizeH="0" baseline="0" noProof="0" dirty="0">
                <a:ln>
                  <a:noFill/>
                </a:ln>
                <a:solidFill>
                  <a:srgbClr val="000000"/>
                </a:solidFill>
                <a:effectLst/>
                <a:uLnTx/>
                <a:uFillTx/>
                <a:latin typeface="Verdana" panose="020B0604030504040204" pitchFamily="34" charset="0"/>
                <a:ea typeface="Verdana" panose="020B0604030504040204" pitchFamily="34" charset="0"/>
                <a:cs typeface="+mn-cs"/>
              </a:rPr>
              <a:t>Instead, it is about “making it easy” for people to make better decisions…  </a:t>
            </a:r>
          </a:p>
          <a:p>
            <a:pPr marL="182880" marR="0" lvl="1" indent="0" algn="l" defTabSz="457200" rtl="0" eaLnBrk="1" fontAlgn="auto" latinLnBrk="0" hangingPunct="1">
              <a:lnSpc>
                <a:spcPct val="100000"/>
              </a:lnSpc>
              <a:spcBef>
                <a:spcPts val="0"/>
              </a:spcBef>
              <a:spcAft>
                <a:spcPts val="900"/>
              </a:spcAft>
              <a:buClrTx/>
              <a:buSzTx/>
              <a:buFontTx/>
              <a:buNone/>
              <a:tabLst/>
              <a:defRPr/>
            </a:pPr>
            <a:endParaRPr kumimoji="0" lang="en-US" sz="1000" b="0" i="0" u="none" strike="noStrike" kern="1200" cap="none" spc="0" normalizeH="0" baseline="0" noProof="0" dirty="0">
              <a:ln>
                <a:noFill/>
              </a:ln>
              <a:solidFill>
                <a:srgbClr val="000000"/>
              </a:solidFill>
              <a:effectLst/>
              <a:uLnTx/>
              <a:uFillTx/>
              <a:latin typeface="Verdana" panose="020B0604030504040204" pitchFamily="34" charset="0"/>
              <a:ea typeface="Verdana" panose="020B0604030504040204" pitchFamily="34" charset="0"/>
              <a:cs typeface="+mn-cs"/>
            </a:endParaRPr>
          </a:p>
          <a:p>
            <a:pPr marL="68580" marR="0" lvl="0" indent="-342900" algn="l" defTabSz="457200" rtl="0" eaLnBrk="1" fontAlgn="auto" latinLnBrk="0" hangingPunct="1">
              <a:lnSpc>
                <a:spcPct val="100000"/>
              </a:lnSpc>
              <a:spcBef>
                <a:spcPts val="0"/>
              </a:spcBef>
              <a:spcAft>
                <a:spcPts val="900"/>
              </a:spcAft>
              <a:buClrTx/>
              <a:buSzTx/>
              <a:buFont typeface="Arial" panose="020B0604020202020204" pitchFamily="34" charset="0"/>
              <a:buChar char="•"/>
              <a:tabLst/>
              <a:defRPr/>
            </a:pPr>
            <a:r>
              <a:rPr kumimoji="0" lang="en-US" sz="2200" b="0" i="0" u="none" strike="noStrike" kern="1200" cap="none" spc="0" normalizeH="0" baseline="0" noProof="0" dirty="0">
                <a:ln>
                  <a:noFill/>
                </a:ln>
                <a:solidFill>
                  <a:srgbClr val="000000"/>
                </a:solidFill>
                <a:effectLst/>
                <a:uLnTx/>
                <a:uFillTx/>
                <a:latin typeface="Verdana" panose="020B0604030504040204" pitchFamily="34" charset="0"/>
                <a:ea typeface="Verdana" panose="020B0604030504040204" pitchFamily="34" charset="0"/>
                <a:cs typeface="+mn-cs"/>
              </a:rPr>
              <a:t>Removing “micro-barriers”</a:t>
            </a:r>
          </a:p>
          <a:p>
            <a:pPr marL="68580" marR="0" lvl="0" indent="-342900" algn="l" defTabSz="457200" rtl="0" eaLnBrk="1" fontAlgn="auto" latinLnBrk="0" hangingPunct="1">
              <a:lnSpc>
                <a:spcPct val="100000"/>
              </a:lnSpc>
              <a:spcBef>
                <a:spcPts val="0"/>
              </a:spcBef>
              <a:spcAft>
                <a:spcPts val="900"/>
              </a:spcAft>
              <a:buClrTx/>
              <a:buSzTx/>
              <a:buFont typeface="Arial" panose="020B0604020202020204" pitchFamily="34" charset="0"/>
              <a:buChar char="•"/>
              <a:tabLst/>
              <a:defRPr/>
            </a:pPr>
            <a:r>
              <a:rPr kumimoji="0" lang="en-US" sz="2200" b="0" i="0" u="none" strike="noStrike" kern="1200" cap="none" spc="0" normalizeH="0" baseline="0" noProof="0" dirty="0">
                <a:ln>
                  <a:noFill/>
                </a:ln>
                <a:solidFill>
                  <a:srgbClr val="000000"/>
                </a:solidFill>
                <a:effectLst/>
                <a:uLnTx/>
                <a:uFillTx/>
                <a:latin typeface="Verdana" panose="020B0604030504040204" pitchFamily="34" charset="0"/>
                <a:ea typeface="Verdana" panose="020B0604030504040204" pitchFamily="34" charset="0"/>
                <a:cs typeface="+mn-cs"/>
              </a:rPr>
              <a:t>Sending timely reminders </a:t>
            </a:r>
          </a:p>
          <a:p>
            <a:pPr marL="68580" marR="0" lvl="0" indent="-342900" algn="l" defTabSz="457200" rtl="0" eaLnBrk="1" fontAlgn="auto" latinLnBrk="0" hangingPunct="1">
              <a:lnSpc>
                <a:spcPct val="100000"/>
              </a:lnSpc>
              <a:spcBef>
                <a:spcPts val="0"/>
              </a:spcBef>
              <a:spcAft>
                <a:spcPts val="900"/>
              </a:spcAft>
              <a:buClrTx/>
              <a:buSzTx/>
              <a:buFont typeface="Arial" panose="020B0604020202020204" pitchFamily="34" charset="0"/>
              <a:buChar char="•"/>
              <a:tabLst/>
              <a:defRPr/>
            </a:pPr>
            <a:r>
              <a:rPr kumimoji="0" lang="en-US" sz="2200" b="0" i="0" u="none" strike="noStrike" kern="1200" cap="none" spc="0" normalizeH="0" baseline="0" noProof="0" dirty="0">
                <a:ln>
                  <a:noFill/>
                </a:ln>
                <a:solidFill>
                  <a:srgbClr val="000000"/>
                </a:solidFill>
                <a:effectLst/>
                <a:uLnTx/>
                <a:uFillTx/>
                <a:latin typeface="Verdana" panose="020B0604030504040204" pitchFamily="34" charset="0"/>
                <a:ea typeface="Verdana" panose="020B0604030504040204" pitchFamily="34" charset="0"/>
                <a:cs typeface="+mn-cs"/>
              </a:rPr>
              <a:t>Making it salient, fun and social </a:t>
            </a:r>
          </a:p>
          <a:p>
            <a:pPr marL="0" marR="0" lvl="0" indent="0" algn="l" defTabSz="457200" rtl="0" eaLnBrk="1" fontAlgn="auto" latinLnBrk="0" hangingPunct="1">
              <a:lnSpc>
                <a:spcPct val="100000"/>
              </a:lnSpc>
              <a:spcBef>
                <a:spcPts val="0"/>
              </a:spcBef>
              <a:spcAft>
                <a:spcPts val="900"/>
              </a:spcAft>
              <a:buClrTx/>
              <a:buSzTx/>
              <a:buFontTx/>
              <a:buNone/>
              <a:tabLst/>
              <a:defRPr/>
            </a:pPr>
            <a:r>
              <a:rPr kumimoji="0" lang="en-US" sz="1200" b="0" i="0" u="none" strike="noStrike" kern="1200" cap="none" spc="0" normalizeH="0" baseline="0" noProof="0" dirty="0">
                <a:ln>
                  <a:noFill/>
                </a:ln>
                <a:solidFill>
                  <a:srgbClr val="000000"/>
                </a:solidFill>
                <a:effectLst/>
                <a:uLnTx/>
                <a:uFillTx/>
                <a:latin typeface="Verdana" panose="020B0604030504040204" pitchFamily="34" charset="0"/>
                <a:ea typeface="Verdana" panose="020B0604030504040204" pitchFamily="34" charset="0"/>
                <a:cs typeface="+mn-cs"/>
              </a:rPr>
              <a:t> </a:t>
            </a:r>
          </a:p>
          <a:p>
            <a:pPr marL="0" marR="0" lvl="0" indent="0" algn="l" defTabSz="457200" rtl="0" eaLnBrk="1" fontAlgn="auto" latinLnBrk="0" hangingPunct="1">
              <a:lnSpc>
                <a:spcPct val="100000"/>
              </a:lnSpc>
              <a:spcBef>
                <a:spcPts val="0"/>
              </a:spcBef>
              <a:spcAft>
                <a:spcPts val="900"/>
              </a:spcAft>
              <a:buClrTx/>
              <a:buSzTx/>
              <a:buFontTx/>
              <a:buNone/>
              <a:tabLst/>
              <a:defRPr/>
            </a:pPr>
            <a:r>
              <a:rPr kumimoji="0" lang="en-US" sz="2200" b="0" i="0" u="none" strike="noStrike" kern="1200" cap="none" spc="0" normalizeH="0" baseline="0" noProof="0" dirty="0">
                <a:ln>
                  <a:noFill/>
                </a:ln>
                <a:solidFill>
                  <a:srgbClr val="000000"/>
                </a:solidFill>
                <a:effectLst/>
                <a:uLnTx/>
                <a:uFillTx/>
                <a:latin typeface="Verdana" panose="020B0604030504040204" pitchFamily="34" charset="0"/>
                <a:ea typeface="Verdana" panose="020B0604030504040204" pitchFamily="34" charset="0"/>
                <a:cs typeface="+mn-cs"/>
              </a:rPr>
              <a:t>…and focusing squarely on </a:t>
            </a:r>
            <a:r>
              <a:rPr kumimoji="0" lang="en-US" sz="2200" b="0" i="0" u="sng" strike="noStrike" kern="1200" cap="none" spc="0" normalizeH="0" baseline="0" noProof="0" dirty="0">
                <a:ln>
                  <a:noFill/>
                </a:ln>
                <a:solidFill>
                  <a:srgbClr val="000000"/>
                </a:solidFill>
                <a:effectLst/>
                <a:uLnTx/>
                <a:uFillTx/>
                <a:latin typeface="Verdana" panose="020B0604030504040204" pitchFamily="34" charset="0"/>
                <a:ea typeface="Verdana" panose="020B0604030504040204" pitchFamily="34" charset="0"/>
                <a:cs typeface="+mn-cs"/>
              </a:rPr>
              <a:t>behavior change</a:t>
            </a:r>
            <a:r>
              <a:rPr kumimoji="0" lang="en-US" sz="2200" b="0" i="0" u="none" strike="noStrike" kern="1200" cap="none" spc="0" normalizeH="0" baseline="0" noProof="0" dirty="0">
                <a:ln>
                  <a:noFill/>
                </a:ln>
                <a:solidFill>
                  <a:srgbClr val="000000"/>
                </a:solidFill>
                <a:effectLst/>
                <a:uLnTx/>
                <a:uFillTx/>
                <a:latin typeface="Verdana" panose="020B0604030504040204" pitchFamily="34" charset="0"/>
                <a:ea typeface="Verdana" panose="020B0604030504040204" pitchFamily="34" charset="0"/>
                <a:cs typeface="+mn-cs"/>
              </a:rPr>
              <a:t>. </a:t>
            </a:r>
          </a:p>
          <a:p>
            <a:pPr marL="640080" marR="0" lvl="1" indent="-457200" algn="l" defTabSz="457200" rtl="0" eaLnBrk="1" fontAlgn="auto" latinLnBrk="0" hangingPunct="1">
              <a:lnSpc>
                <a:spcPct val="100000"/>
              </a:lnSpc>
              <a:spcBef>
                <a:spcPts val="0"/>
              </a:spcBef>
              <a:spcAft>
                <a:spcPts val="900"/>
              </a:spcAft>
              <a:buClrTx/>
              <a:buSzTx/>
              <a:buFont typeface="+mj-lt"/>
              <a:buAutoNum type="arabicPeriod"/>
              <a:tabLst/>
              <a:defRPr/>
            </a:pPr>
            <a:endParaRPr kumimoji="0" lang="en-US" sz="2400" b="0" i="0" u="none" strike="noStrike" kern="1200" cap="none" spc="0" normalizeH="0" baseline="0" noProof="0" dirty="0">
              <a:ln>
                <a:noFill/>
              </a:ln>
              <a:solidFill>
                <a:srgbClr val="000000"/>
              </a:solidFill>
              <a:effectLst/>
              <a:uLnTx/>
              <a:uFillTx/>
              <a:latin typeface="Georgia"/>
              <a:ea typeface="+mn-ea"/>
              <a:cs typeface="+mn-cs"/>
            </a:endParaRPr>
          </a:p>
        </p:txBody>
      </p:sp>
      <p:pic>
        <p:nvPicPr>
          <p:cNvPr id="7" name="Picture 6">
            <a:extLst>
              <a:ext uri="{FF2B5EF4-FFF2-40B4-BE49-F238E27FC236}">
                <a16:creationId xmlns:a16="http://schemas.microsoft.com/office/drawing/2014/main" id="{79CEB002-2C9B-42B5-BCEE-808BB9C06B23}"/>
              </a:ext>
            </a:extLst>
          </p:cNvPr>
          <p:cNvPicPr>
            <a:picLocks noChangeAspect="1"/>
          </p:cNvPicPr>
          <p:nvPr/>
        </p:nvPicPr>
        <p:blipFill>
          <a:blip r:embed="rId5"/>
          <a:stretch>
            <a:fillRect/>
          </a:stretch>
        </p:blipFill>
        <p:spPr>
          <a:xfrm>
            <a:off x="7719701" y="2184120"/>
            <a:ext cx="4472299" cy="3041600"/>
          </a:xfrm>
          <a:prstGeom prst="rect">
            <a:avLst/>
          </a:prstGeom>
        </p:spPr>
      </p:pic>
    </p:spTree>
    <p:custDataLst>
      <p:tags r:id="rId1"/>
    </p:custDataLst>
    <p:extLst>
      <p:ext uri="{BB962C8B-B14F-4D97-AF65-F5344CB8AC3E}">
        <p14:creationId xmlns:p14="http://schemas.microsoft.com/office/powerpoint/2010/main" val="1570723573"/>
      </p:ext>
    </p:extLst>
  </p:cSld>
  <p:clrMapOvr>
    <a:masterClrMapping/>
  </p:clrMapOvr>
  <mc:AlternateContent xmlns:mc="http://schemas.openxmlformats.org/markup-compatibility/2006" xmlns:p14="http://schemas.microsoft.com/office/powerpoint/2010/main">
    <mc:Choice Requires="p14">
      <p:transition p14:dur="0" advTm="79448"/>
    </mc:Choice>
    <mc:Fallback xmlns="">
      <p:transition advTm="79448"/>
    </mc:Fallback>
  </mc:AlternateContent>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84C51F88-9264-41F4-9408-5E02FBCB64F3}"/>
              </a:ext>
            </a:extLst>
          </p:cNvPr>
          <p:cNvSpPr>
            <a:spLocks noGrp="1"/>
          </p:cNvSpPr>
          <p:nvPr>
            <p:ph type="body" sz="quarter" idx="11"/>
          </p:nvPr>
        </p:nvSpPr>
        <p:spPr>
          <a:xfrm>
            <a:off x="436905" y="305152"/>
            <a:ext cx="11045621" cy="638008"/>
          </a:xfrm>
        </p:spPr>
        <p:txBody>
          <a:bodyPr lIns="91440" tIns="45720" rIns="91440" bIns="45720" anchor="b"/>
          <a:lstStyle/>
          <a:p>
            <a:r>
              <a:rPr lang="en-GB" sz="3200" dirty="0">
                <a:latin typeface="Georgia"/>
              </a:rPr>
              <a:t>If you are looking for inspiration… </a:t>
            </a:r>
            <a:endParaRPr lang="en-GB" dirty="0">
              <a:latin typeface="Georgia"/>
            </a:endParaRPr>
          </a:p>
        </p:txBody>
      </p:sp>
      <p:pic>
        <p:nvPicPr>
          <p:cNvPr id="5" name="Picture 4" descr="A picture containing logo&#10;&#10;Description automatically generated">
            <a:extLst>
              <a:ext uri="{FF2B5EF4-FFF2-40B4-BE49-F238E27FC236}">
                <a16:creationId xmlns:a16="http://schemas.microsoft.com/office/drawing/2014/main" id="{F09FF0BF-86DB-4FCE-A56B-8F94A99C2D80}"/>
              </a:ext>
            </a:extLst>
          </p:cNvPr>
          <p:cNvPicPr>
            <a:picLocks noChangeAspect="1"/>
          </p:cNvPicPr>
          <p:nvPr/>
        </p:nvPicPr>
        <p:blipFill>
          <a:blip r:embed="rId4"/>
          <a:stretch>
            <a:fillRect/>
          </a:stretch>
        </p:blipFill>
        <p:spPr>
          <a:xfrm>
            <a:off x="10136646" y="6190147"/>
            <a:ext cx="1708511" cy="421018"/>
          </a:xfrm>
          <a:prstGeom prst="rect">
            <a:avLst/>
          </a:prstGeom>
        </p:spPr>
      </p:pic>
      <p:sp>
        <p:nvSpPr>
          <p:cNvPr id="6" name="Rectangle 5">
            <a:extLst>
              <a:ext uri="{FF2B5EF4-FFF2-40B4-BE49-F238E27FC236}">
                <a16:creationId xmlns:a16="http://schemas.microsoft.com/office/drawing/2014/main" id="{6E98A3DA-1906-47A5-8CDC-3EB9FE6719D6}"/>
              </a:ext>
            </a:extLst>
          </p:cNvPr>
          <p:cNvSpPr/>
          <p:nvPr/>
        </p:nvSpPr>
        <p:spPr>
          <a:xfrm>
            <a:off x="0" y="6466680"/>
            <a:ext cx="12192000" cy="184666"/>
          </a:xfrm>
          <a:prstGeom prst="rect">
            <a:avLst/>
          </a:prstGeom>
        </p:spPr>
        <p:txBody>
          <a:bodyPr wrap="square">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SG" sz="600" b="0" i="0" u="none" strike="noStrike" kern="1200" cap="none" spc="0" normalizeH="0" baseline="0" noProof="0">
                <a:ln>
                  <a:noFill/>
                </a:ln>
                <a:solidFill>
                  <a:srgbClr val="FFFFFF">
                    <a:lumMod val="75000"/>
                  </a:srgbClr>
                </a:solidFill>
                <a:effectLst/>
                <a:uLnTx/>
                <a:uFillTx/>
                <a:latin typeface="Verdana" panose="020B0604030504040204" pitchFamily="34" charset="0"/>
                <a:ea typeface="Verdana" panose="020B0604030504040204" pitchFamily="34" charset="0"/>
                <a:cs typeface="Verdana" panose="020B0604030504040204" pitchFamily="34" charset="0"/>
              </a:rPr>
              <a:t>Copyright © BVA Nudge Unit 2011 – 2021. All rights reserved.</a:t>
            </a:r>
            <a:endParaRPr kumimoji="0" lang="en-US" sz="600" b="0" i="0" u="none" strike="noStrike" kern="1200" cap="none" spc="0" normalizeH="0" baseline="0" noProof="0">
              <a:ln>
                <a:noFill/>
              </a:ln>
              <a:solidFill>
                <a:srgbClr val="FFFFFF">
                  <a:lumMod val="75000"/>
                </a:srgbClr>
              </a:solidFill>
              <a:effectLst/>
              <a:uLnTx/>
              <a:uFillTx/>
              <a:latin typeface="Verdana" panose="020B0604030504040204" pitchFamily="34" charset="0"/>
              <a:ea typeface="Verdana" panose="020B0604030504040204" pitchFamily="34" charset="0"/>
              <a:cs typeface="Verdana" panose="020B0604030504040204" pitchFamily="34" charset="0"/>
            </a:endParaRPr>
          </a:p>
        </p:txBody>
      </p:sp>
      <p:cxnSp>
        <p:nvCxnSpPr>
          <p:cNvPr id="9" name="Straight Connector 8">
            <a:extLst>
              <a:ext uri="{FF2B5EF4-FFF2-40B4-BE49-F238E27FC236}">
                <a16:creationId xmlns:a16="http://schemas.microsoft.com/office/drawing/2014/main" id="{090D0C0B-4864-4FE3-ACBE-AAFC2625F21B}"/>
              </a:ext>
            </a:extLst>
          </p:cNvPr>
          <p:cNvCxnSpPr/>
          <p:nvPr/>
        </p:nvCxnSpPr>
        <p:spPr>
          <a:xfrm>
            <a:off x="0" y="1111250"/>
            <a:ext cx="6324600" cy="0"/>
          </a:xfrm>
          <a:prstGeom prst="line">
            <a:avLst/>
          </a:prstGeom>
          <a:ln w="12700">
            <a:solidFill>
              <a:srgbClr val="C00000"/>
            </a:solidFill>
          </a:ln>
        </p:spPr>
        <p:style>
          <a:lnRef idx="1">
            <a:schemeClr val="accent1"/>
          </a:lnRef>
          <a:fillRef idx="0">
            <a:schemeClr val="accent1"/>
          </a:fillRef>
          <a:effectRef idx="0">
            <a:schemeClr val="accent1"/>
          </a:effectRef>
          <a:fontRef idx="minor">
            <a:schemeClr val="tx1"/>
          </a:fontRef>
        </p:style>
      </p:cxnSp>
      <p:pic>
        <p:nvPicPr>
          <p:cNvPr id="10" name="Picture 9">
            <a:extLst>
              <a:ext uri="{FF2B5EF4-FFF2-40B4-BE49-F238E27FC236}">
                <a16:creationId xmlns:a16="http://schemas.microsoft.com/office/drawing/2014/main" id="{69635798-795F-4EE8-89A5-451030B8FE6A}"/>
              </a:ext>
            </a:extLst>
          </p:cNvPr>
          <p:cNvPicPr>
            <a:picLocks noChangeAspect="1"/>
          </p:cNvPicPr>
          <p:nvPr/>
        </p:nvPicPr>
        <p:blipFill>
          <a:blip r:embed="rId5"/>
          <a:stretch>
            <a:fillRect/>
          </a:stretch>
        </p:blipFill>
        <p:spPr>
          <a:xfrm>
            <a:off x="0" y="1377372"/>
            <a:ext cx="4602822" cy="4730221"/>
          </a:xfrm>
          <a:prstGeom prst="rect">
            <a:avLst/>
          </a:prstGeom>
        </p:spPr>
      </p:pic>
      <p:pic>
        <p:nvPicPr>
          <p:cNvPr id="11" name="Picture 10">
            <a:extLst>
              <a:ext uri="{FF2B5EF4-FFF2-40B4-BE49-F238E27FC236}">
                <a16:creationId xmlns:a16="http://schemas.microsoft.com/office/drawing/2014/main" id="{D92660CD-B8BD-4152-BE1C-09F9D9042FED}"/>
              </a:ext>
            </a:extLst>
          </p:cNvPr>
          <p:cNvPicPr>
            <a:picLocks noChangeAspect="1"/>
          </p:cNvPicPr>
          <p:nvPr/>
        </p:nvPicPr>
        <p:blipFill>
          <a:blip r:embed="rId6"/>
          <a:stretch>
            <a:fillRect/>
          </a:stretch>
        </p:blipFill>
        <p:spPr>
          <a:xfrm>
            <a:off x="4745417" y="2085699"/>
            <a:ext cx="7446583" cy="2989597"/>
          </a:xfrm>
          <a:prstGeom prst="rect">
            <a:avLst/>
          </a:prstGeom>
        </p:spPr>
      </p:pic>
    </p:spTree>
    <p:custDataLst>
      <p:tags r:id="rId1"/>
    </p:custDataLst>
    <p:extLst>
      <p:ext uri="{BB962C8B-B14F-4D97-AF65-F5344CB8AC3E}">
        <p14:creationId xmlns:p14="http://schemas.microsoft.com/office/powerpoint/2010/main" val="2731164015"/>
      </p:ext>
    </p:extLst>
  </p:cSld>
  <p:clrMapOvr>
    <a:masterClrMapping/>
  </p:clrMapOvr>
  <mc:AlternateContent xmlns:mc="http://schemas.openxmlformats.org/markup-compatibility/2006" xmlns:p14="http://schemas.microsoft.com/office/powerpoint/2010/main">
    <mc:Choice Requires="p14">
      <p:transition p14:dur="0" advTm="79448"/>
    </mc:Choice>
    <mc:Fallback xmlns="">
      <p:transition advTm="79448"/>
    </mc:Fallback>
  </mc:AlternateContent>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84C51F88-9264-41F4-9408-5E02FBCB64F3}"/>
              </a:ext>
            </a:extLst>
          </p:cNvPr>
          <p:cNvSpPr>
            <a:spLocks noGrp="1"/>
          </p:cNvSpPr>
          <p:nvPr>
            <p:ph type="body" sz="quarter" idx="11"/>
          </p:nvPr>
        </p:nvSpPr>
        <p:spPr>
          <a:xfrm>
            <a:off x="436905" y="305152"/>
            <a:ext cx="11045621" cy="638008"/>
          </a:xfrm>
        </p:spPr>
        <p:txBody>
          <a:bodyPr lIns="91440" tIns="45720" rIns="91440" bIns="45720" anchor="b"/>
          <a:lstStyle/>
          <a:p>
            <a:r>
              <a:rPr lang="en-GB" sz="3200" dirty="0">
                <a:latin typeface="Georgia"/>
              </a:rPr>
              <a:t>If you are looking for inspiration… </a:t>
            </a:r>
            <a:endParaRPr lang="en-GB" dirty="0">
              <a:latin typeface="Georgia"/>
            </a:endParaRPr>
          </a:p>
        </p:txBody>
      </p:sp>
      <p:pic>
        <p:nvPicPr>
          <p:cNvPr id="5" name="Picture 4" descr="A picture containing logo&#10;&#10;Description automatically generated">
            <a:extLst>
              <a:ext uri="{FF2B5EF4-FFF2-40B4-BE49-F238E27FC236}">
                <a16:creationId xmlns:a16="http://schemas.microsoft.com/office/drawing/2014/main" id="{F09FF0BF-86DB-4FCE-A56B-8F94A99C2D80}"/>
              </a:ext>
            </a:extLst>
          </p:cNvPr>
          <p:cNvPicPr>
            <a:picLocks noChangeAspect="1"/>
          </p:cNvPicPr>
          <p:nvPr/>
        </p:nvPicPr>
        <p:blipFill>
          <a:blip r:embed="rId4"/>
          <a:stretch>
            <a:fillRect/>
          </a:stretch>
        </p:blipFill>
        <p:spPr>
          <a:xfrm>
            <a:off x="10136646" y="6190147"/>
            <a:ext cx="1708511" cy="421018"/>
          </a:xfrm>
          <a:prstGeom prst="rect">
            <a:avLst/>
          </a:prstGeom>
        </p:spPr>
      </p:pic>
      <p:sp>
        <p:nvSpPr>
          <p:cNvPr id="6" name="Rectangle 5">
            <a:extLst>
              <a:ext uri="{FF2B5EF4-FFF2-40B4-BE49-F238E27FC236}">
                <a16:creationId xmlns:a16="http://schemas.microsoft.com/office/drawing/2014/main" id="{6E98A3DA-1906-47A5-8CDC-3EB9FE6719D6}"/>
              </a:ext>
            </a:extLst>
          </p:cNvPr>
          <p:cNvSpPr/>
          <p:nvPr/>
        </p:nvSpPr>
        <p:spPr>
          <a:xfrm>
            <a:off x="0" y="6466680"/>
            <a:ext cx="12192000" cy="184666"/>
          </a:xfrm>
          <a:prstGeom prst="rect">
            <a:avLst/>
          </a:prstGeom>
        </p:spPr>
        <p:txBody>
          <a:bodyPr wrap="square">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SG" sz="600" b="0" i="0" u="none" strike="noStrike" kern="1200" cap="none" spc="0" normalizeH="0" baseline="0" noProof="0">
                <a:ln>
                  <a:noFill/>
                </a:ln>
                <a:solidFill>
                  <a:srgbClr val="FFFFFF">
                    <a:lumMod val="75000"/>
                  </a:srgbClr>
                </a:solidFill>
                <a:effectLst/>
                <a:uLnTx/>
                <a:uFillTx/>
                <a:latin typeface="Verdana" panose="020B0604030504040204" pitchFamily="34" charset="0"/>
                <a:ea typeface="Verdana" panose="020B0604030504040204" pitchFamily="34" charset="0"/>
                <a:cs typeface="Verdana" panose="020B0604030504040204" pitchFamily="34" charset="0"/>
              </a:rPr>
              <a:t>Copyright © BVA Nudge Unit 2011 – 2021. All rights reserved.</a:t>
            </a:r>
            <a:endParaRPr kumimoji="0" lang="en-US" sz="600" b="0" i="0" u="none" strike="noStrike" kern="1200" cap="none" spc="0" normalizeH="0" baseline="0" noProof="0">
              <a:ln>
                <a:noFill/>
              </a:ln>
              <a:solidFill>
                <a:srgbClr val="FFFFFF">
                  <a:lumMod val="75000"/>
                </a:srgbClr>
              </a:solidFill>
              <a:effectLst/>
              <a:uLnTx/>
              <a:uFillTx/>
              <a:latin typeface="Verdana" panose="020B0604030504040204" pitchFamily="34" charset="0"/>
              <a:ea typeface="Verdana" panose="020B0604030504040204" pitchFamily="34" charset="0"/>
              <a:cs typeface="Verdana" panose="020B0604030504040204" pitchFamily="34" charset="0"/>
            </a:endParaRPr>
          </a:p>
        </p:txBody>
      </p:sp>
      <p:cxnSp>
        <p:nvCxnSpPr>
          <p:cNvPr id="9" name="Straight Connector 8">
            <a:extLst>
              <a:ext uri="{FF2B5EF4-FFF2-40B4-BE49-F238E27FC236}">
                <a16:creationId xmlns:a16="http://schemas.microsoft.com/office/drawing/2014/main" id="{090D0C0B-4864-4FE3-ACBE-AAFC2625F21B}"/>
              </a:ext>
            </a:extLst>
          </p:cNvPr>
          <p:cNvCxnSpPr/>
          <p:nvPr/>
        </p:nvCxnSpPr>
        <p:spPr>
          <a:xfrm>
            <a:off x="0" y="1111250"/>
            <a:ext cx="6324600" cy="0"/>
          </a:xfrm>
          <a:prstGeom prst="line">
            <a:avLst/>
          </a:prstGeom>
          <a:ln w="12700">
            <a:solidFill>
              <a:srgbClr val="C00000"/>
            </a:solidFill>
          </a:ln>
        </p:spPr>
        <p:style>
          <a:lnRef idx="1">
            <a:schemeClr val="accent1"/>
          </a:lnRef>
          <a:fillRef idx="0">
            <a:schemeClr val="accent1"/>
          </a:fillRef>
          <a:effectRef idx="0">
            <a:schemeClr val="accent1"/>
          </a:effectRef>
          <a:fontRef idx="minor">
            <a:schemeClr val="tx1"/>
          </a:fontRef>
        </p:style>
      </p:cxnSp>
      <p:pic>
        <p:nvPicPr>
          <p:cNvPr id="3" name="Picture 2">
            <a:extLst>
              <a:ext uri="{FF2B5EF4-FFF2-40B4-BE49-F238E27FC236}">
                <a16:creationId xmlns:a16="http://schemas.microsoft.com/office/drawing/2014/main" id="{B1E0E88C-67E5-43C0-BBC1-6875BF916E09}"/>
              </a:ext>
            </a:extLst>
          </p:cNvPr>
          <p:cNvPicPr>
            <a:picLocks noChangeAspect="1"/>
          </p:cNvPicPr>
          <p:nvPr/>
        </p:nvPicPr>
        <p:blipFill>
          <a:blip r:embed="rId5"/>
          <a:stretch>
            <a:fillRect/>
          </a:stretch>
        </p:blipFill>
        <p:spPr>
          <a:xfrm>
            <a:off x="0" y="1627925"/>
            <a:ext cx="7176786" cy="4000457"/>
          </a:xfrm>
          <a:prstGeom prst="rect">
            <a:avLst/>
          </a:prstGeom>
        </p:spPr>
      </p:pic>
      <p:pic>
        <p:nvPicPr>
          <p:cNvPr id="7" name="Picture 6">
            <a:extLst>
              <a:ext uri="{FF2B5EF4-FFF2-40B4-BE49-F238E27FC236}">
                <a16:creationId xmlns:a16="http://schemas.microsoft.com/office/drawing/2014/main" id="{EE6B484D-7B4B-49DF-B9B5-9E4970184847}"/>
              </a:ext>
            </a:extLst>
          </p:cNvPr>
          <p:cNvPicPr>
            <a:picLocks noChangeAspect="1"/>
          </p:cNvPicPr>
          <p:nvPr/>
        </p:nvPicPr>
        <p:blipFill>
          <a:blip r:embed="rId6"/>
          <a:stretch>
            <a:fillRect/>
          </a:stretch>
        </p:blipFill>
        <p:spPr>
          <a:xfrm>
            <a:off x="7520147" y="1624940"/>
            <a:ext cx="4671853" cy="4003461"/>
          </a:xfrm>
          <a:prstGeom prst="rect">
            <a:avLst/>
          </a:prstGeom>
        </p:spPr>
      </p:pic>
    </p:spTree>
    <p:custDataLst>
      <p:tags r:id="rId1"/>
    </p:custDataLst>
    <p:extLst>
      <p:ext uri="{BB962C8B-B14F-4D97-AF65-F5344CB8AC3E}">
        <p14:creationId xmlns:p14="http://schemas.microsoft.com/office/powerpoint/2010/main" val="2200507050"/>
      </p:ext>
    </p:extLst>
  </p:cSld>
  <p:clrMapOvr>
    <a:masterClrMapping/>
  </p:clrMapOvr>
  <mc:AlternateContent xmlns:mc="http://schemas.openxmlformats.org/markup-compatibility/2006" xmlns:p14="http://schemas.microsoft.com/office/powerpoint/2010/main">
    <mc:Choice Requires="p14">
      <p:transition p14:dur="0" advTm="79448"/>
    </mc:Choice>
    <mc:Fallback xmlns="">
      <p:transition advTm="79448"/>
    </mc:Fallback>
  </mc:AlternateContent>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84C51F88-9264-41F4-9408-5E02FBCB64F3}"/>
              </a:ext>
            </a:extLst>
          </p:cNvPr>
          <p:cNvSpPr>
            <a:spLocks noGrp="1"/>
          </p:cNvSpPr>
          <p:nvPr>
            <p:ph type="body" sz="quarter" idx="11"/>
          </p:nvPr>
        </p:nvSpPr>
        <p:spPr>
          <a:xfrm>
            <a:off x="436905" y="305152"/>
            <a:ext cx="11045621" cy="638008"/>
          </a:xfrm>
        </p:spPr>
        <p:txBody>
          <a:bodyPr lIns="91440" tIns="45720" rIns="91440" bIns="45720" anchor="b"/>
          <a:lstStyle/>
          <a:p>
            <a:r>
              <a:rPr lang="en-GB" sz="3200" dirty="0">
                <a:latin typeface="Georgia"/>
              </a:rPr>
              <a:t>If you are looking for inspiration… </a:t>
            </a:r>
            <a:endParaRPr lang="en-GB" dirty="0">
              <a:latin typeface="Georgia"/>
            </a:endParaRPr>
          </a:p>
        </p:txBody>
      </p:sp>
      <p:pic>
        <p:nvPicPr>
          <p:cNvPr id="5" name="Picture 4" descr="A picture containing logo&#10;&#10;Description automatically generated">
            <a:extLst>
              <a:ext uri="{FF2B5EF4-FFF2-40B4-BE49-F238E27FC236}">
                <a16:creationId xmlns:a16="http://schemas.microsoft.com/office/drawing/2014/main" id="{F09FF0BF-86DB-4FCE-A56B-8F94A99C2D80}"/>
              </a:ext>
            </a:extLst>
          </p:cNvPr>
          <p:cNvPicPr>
            <a:picLocks noChangeAspect="1"/>
          </p:cNvPicPr>
          <p:nvPr/>
        </p:nvPicPr>
        <p:blipFill>
          <a:blip r:embed="rId4"/>
          <a:stretch>
            <a:fillRect/>
          </a:stretch>
        </p:blipFill>
        <p:spPr>
          <a:xfrm>
            <a:off x="10136646" y="6190147"/>
            <a:ext cx="1708511" cy="421018"/>
          </a:xfrm>
          <a:prstGeom prst="rect">
            <a:avLst/>
          </a:prstGeom>
        </p:spPr>
      </p:pic>
      <p:sp>
        <p:nvSpPr>
          <p:cNvPr id="6" name="Rectangle 5">
            <a:extLst>
              <a:ext uri="{FF2B5EF4-FFF2-40B4-BE49-F238E27FC236}">
                <a16:creationId xmlns:a16="http://schemas.microsoft.com/office/drawing/2014/main" id="{6E98A3DA-1906-47A5-8CDC-3EB9FE6719D6}"/>
              </a:ext>
            </a:extLst>
          </p:cNvPr>
          <p:cNvSpPr/>
          <p:nvPr/>
        </p:nvSpPr>
        <p:spPr>
          <a:xfrm>
            <a:off x="0" y="6466680"/>
            <a:ext cx="12192000" cy="184666"/>
          </a:xfrm>
          <a:prstGeom prst="rect">
            <a:avLst/>
          </a:prstGeom>
        </p:spPr>
        <p:txBody>
          <a:bodyPr wrap="square">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SG" sz="600" b="0" i="0" u="none" strike="noStrike" kern="1200" cap="none" spc="0" normalizeH="0" baseline="0" noProof="0">
                <a:ln>
                  <a:noFill/>
                </a:ln>
                <a:solidFill>
                  <a:srgbClr val="FFFFFF">
                    <a:lumMod val="75000"/>
                  </a:srgbClr>
                </a:solidFill>
                <a:effectLst/>
                <a:uLnTx/>
                <a:uFillTx/>
                <a:latin typeface="Verdana" panose="020B0604030504040204" pitchFamily="34" charset="0"/>
                <a:ea typeface="Verdana" panose="020B0604030504040204" pitchFamily="34" charset="0"/>
                <a:cs typeface="Verdana" panose="020B0604030504040204" pitchFamily="34" charset="0"/>
              </a:rPr>
              <a:t>Copyright © BVA Nudge Unit 2011 – 2021. All rights reserved.</a:t>
            </a:r>
            <a:endParaRPr kumimoji="0" lang="en-US" sz="600" b="0" i="0" u="none" strike="noStrike" kern="1200" cap="none" spc="0" normalizeH="0" baseline="0" noProof="0">
              <a:ln>
                <a:noFill/>
              </a:ln>
              <a:solidFill>
                <a:srgbClr val="FFFFFF">
                  <a:lumMod val="75000"/>
                </a:srgbClr>
              </a:solidFill>
              <a:effectLst/>
              <a:uLnTx/>
              <a:uFillTx/>
              <a:latin typeface="Verdana" panose="020B0604030504040204" pitchFamily="34" charset="0"/>
              <a:ea typeface="Verdana" panose="020B0604030504040204" pitchFamily="34" charset="0"/>
              <a:cs typeface="Verdana" panose="020B0604030504040204" pitchFamily="34" charset="0"/>
            </a:endParaRPr>
          </a:p>
        </p:txBody>
      </p:sp>
      <p:cxnSp>
        <p:nvCxnSpPr>
          <p:cNvPr id="9" name="Straight Connector 8">
            <a:extLst>
              <a:ext uri="{FF2B5EF4-FFF2-40B4-BE49-F238E27FC236}">
                <a16:creationId xmlns:a16="http://schemas.microsoft.com/office/drawing/2014/main" id="{090D0C0B-4864-4FE3-ACBE-AAFC2625F21B}"/>
              </a:ext>
            </a:extLst>
          </p:cNvPr>
          <p:cNvCxnSpPr/>
          <p:nvPr/>
        </p:nvCxnSpPr>
        <p:spPr>
          <a:xfrm>
            <a:off x="0" y="1111250"/>
            <a:ext cx="6324600" cy="0"/>
          </a:xfrm>
          <a:prstGeom prst="line">
            <a:avLst/>
          </a:prstGeom>
          <a:ln w="12700">
            <a:solidFill>
              <a:srgbClr val="C00000"/>
            </a:solidFill>
          </a:ln>
        </p:spPr>
        <p:style>
          <a:lnRef idx="1">
            <a:schemeClr val="accent1"/>
          </a:lnRef>
          <a:fillRef idx="0">
            <a:schemeClr val="accent1"/>
          </a:fillRef>
          <a:effectRef idx="0">
            <a:schemeClr val="accent1"/>
          </a:effectRef>
          <a:fontRef idx="minor">
            <a:schemeClr val="tx1"/>
          </a:fontRef>
        </p:style>
      </p:cxnSp>
      <p:pic>
        <p:nvPicPr>
          <p:cNvPr id="8" name="Picture 7">
            <a:extLst>
              <a:ext uri="{FF2B5EF4-FFF2-40B4-BE49-F238E27FC236}">
                <a16:creationId xmlns:a16="http://schemas.microsoft.com/office/drawing/2014/main" id="{D1BA27C1-96E5-4B39-AEC5-1DEB24CF892A}"/>
              </a:ext>
            </a:extLst>
          </p:cNvPr>
          <p:cNvPicPr>
            <a:picLocks noChangeAspect="1"/>
          </p:cNvPicPr>
          <p:nvPr/>
        </p:nvPicPr>
        <p:blipFill>
          <a:blip r:embed="rId5"/>
          <a:stretch>
            <a:fillRect/>
          </a:stretch>
        </p:blipFill>
        <p:spPr>
          <a:xfrm>
            <a:off x="0" y="1517406"/>
            <a:ext cx="6898810" cy="4543119"/>
          </a:xfrm>
          <a:prstGeom prst="rect">
            <a:avLst/>
          </a:prstGeom>
        </p:spPr>
      </p:pic>
      <p:pic>
        <p:nvPicPr>
          <p:cNvPr id="4" name="Picture 3">
            <a:extLst>
              <a:ext uri="{FF2B5EF4-FFF2-40B4-BE49-F238E27FC236}">
                <a16:creationId xmlns:a16="http://schemas.microsoft.com/office/drawing/2014/main" id="{6C44CD97-BEAA-44A9-8224-8747612E7A08}"/>
              </a:ext>
            </a:extLst>
          </p:cNvPr>
          <p:cNvPicPr>
            <a:picLocks noChangeAspect="1"/>
          </p:cNvPicPr>
          <p:nvPr/>
        </p:nvPicPr>
        <p:blipFill>
          <a:blip r:embed="rId6"/>
          <a:stretch>
            <a:fillRect/>
          </a:stretch>
        </p:blipFill>
        <p:spPr>
          <a:xfrm>
            <a:off x="7100543" y="2353050"/>
            <a:ext cx="5091457" cy="2550195"/>
          </a:xfrm>
          <a:prstGeom prst="rect">
            <a:avLst/>
          </a:prstGeom>
        </p:spPr>
      </p:pic>
    </p:spTree>
    <p:custDataLst>
      <p:tags r:id="rId1"/>
    </p:custDataLst>
    <p:extLst>
      <p:ext uri="{BB962C8B-B14F-4D97-AF65-F5344CB8AC3E}">
        <p14:creationId xmlns:p14="http://schemas.microsoft.com/office/powerpoint/2010/main" val="235372225"/>
      </p:ext>
    </p:extLst>
  </p:cSld>
  <p:clrMapOvr>
    <a:masterClrMapping/>
  </p:clrMapOvr>
  <mc:AlternateContent xmlns:mc="http://schemas.openxmlformats.org/markup-compatibility/2006" xmlns:p14="http://schemas.microsoft.com/office/powerpoint/2010/main">
    <mc:Choice Requires="p14">
      <p:transition p14:dur="0" advTm="79448"/>
    </mc:Choice>
    <mc:Fallback xmlns="">
      <p:transition advTm="79448"/>
    </mc:Fallback>
  </mc:AlternateContent>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DD7F8AE0-C048-4736-ADEC-847EA838C27C}"/>
              </a:ext>
            </a:extLst>
          </p:cNvPr>
          <p:cNvSpPr>
            <a:spLocks noGrp="1"/>
          </p:cNvSpPr>
          <p:nvPr>
            <p:ph type="body" sz="quarter" idx="11"/>
          </p:nvPr>
        </p:nvSpPr>
        <p:spPr>
          <a:xfrm>
            <a:off x="481984" y="298987"/>
            <a:ext cx="10970024" cy="638174"/>
          </a:xfrm>
        </p:spPr>
        <p:txBody>
          <a:bodyPr/>
          <a:lstStyle/>
          <a:p>
            <a:r>
              <a:rPr lang="en-US" sz="3200" dirty="0">
                <a:latin typeface="Georgia"/>
              </a:rPr>
              <a:t>Behavior change is an opportunity for marketers </a:t>
            </a:r>
          </a:p>
        </p:txBody>
      </p:sp>
      <p:sp>
        <p:nvSpPr>
          <p:cNvPr id="13" name="TextBox 12">
            <a:extLst>
              <a:ext uri="{FF2B5EF4-FFF2-40B4-BE49-F238E27FC236}">
                <a16:creationId xmlns:a16="http://schemas.microsoft.com/office/drawing/2014/main" id="{582100F2-7EA9-4D82-A473-E91CFF47A28D}"/>
              </a:ext>
            </a:extLst>
          </p:cNvPr>
          <p:cNvSpPr txBox="1"/>
          <p:nvPr/>
        </p:nvSpPr>
        <p:spPr>
          <a:xfrm>
            <a:off x="10230007" y="6184102"/>
            <a:ext cx="1860115" cy="646084"/>
          </a:xfrm>
          <a:prstGeom prst="rect">
            <a:avLst/>
          </a:prstGeom>
          <a:solidFill>
            <a:schemeClr val="bg1"/>
          </a:solidFill>
        </p:spPr>
        <p:txBody>
          <a:bodyPr wrap="square" rtlCol="0">
            <a:spAutoFit/>
          </a:bodyPr>
          <a:lstStyle/>
          <a:p>
            <a:pPr marL="0" marR="0" lvl="0" indent="0" algn="l" defTabSz="259507" rtl="0" eaLnBrk="1" fontAlgn="auto" latinLnBrk="0" hangingPunct="1">
              <a:lnSpc>
                <a:spcPct val="100000"/>
              </a:lnSpc>
              <a:spcBef>
                <a:spcPts val="0"/>
              </a:spcBef>
              <a:spcAft>
                <a:spcPts val="0"/>
              </a:spcAft>
              <a:buClrTx/>
              <a:buSzTx/>
              <a:buFontTx/>
              <a:buNone/>
              <a:tabLst/>
              <a:defRPr/>
            </a:pPr>
            <a:endParaRPr kumimoji="0" lang="en-GB" sz="1021" b="0" i="0" u="none" strike="noStrike" kern="1200" cap="none" spc="0" normalizeH="0" baseline="0" noProof="0">
              <a:ln>
                <a:noFill/>
              </a:ln>
              <a:solidFill>
                <a:prstClr val="black"/>
              </a:solidFill>
              <a:effectLst/>
              <a:uLnTx/>
              <a:uFillTx/>
              <a:latin typeface="Calibri" panose="020F0502020204030204"/>
              <a:ea typeface="+mn-ea"/>
              <a:cs typeface="+mn-cs"/>
            </a:endParaRPr>
          </a:p>
        </p:txBody>
      </p:sp>
      <p:sp>
        <p:nvSpPr>
          <p:cNvPr id="8" name="Rectangle 7">
            <a:extLst>
              <a:ext uri="{FF2B5EF4-FFF2-40B4-BE49-F238E27FC236}">
                <a16:creationId xmlns:a16="http://schemas.microsoft.com/office/drawing/2014/main" id="{AA9A9983-569D-4FF9-A791-1916195A9C57}"/>
              </a:ext>
            </a:extLst>
          </p:cNvPr>
          <p:cNvSpPr/>
          <p:nvPr/>
        </p:nvSpPr>
        <p:spPr>
          <a:xfrm>
            <a:off x="0" y="6466680"/>
            <a:ext cx="12192000" cy="184666"/>
          </a:xfrm>
          <a:prstGeom prst="rect">
            <a:avLst/>
          </a:prstGeom>
        </p:spPr>
        <p:txBody>
          <a:bodyPr wrap="square">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SG" sz="600" b="0" i="0" u="none" strike="noStrike" kern="1200" cap="none" spc="0" normalizeH="0" baseline="0" noProof="0">
                <a:ln>
                  <a:noFill/>
                </a:ln>
                <a:solidFill>
                  <a:srgbClr val="FFFFFF">
                    <a:lumMod val="75000"/>
                  </a:srgbClr>
                </a:solidFill>
                <a:effectLst/>
                <a:uLnTx/>
                <a:uFillTx/>
                <a:latin typeface="Verdana" panose="020B0604030504040204" pitchFamily="34" charset="0"/>
                <a:ea typeface="Verdana" panose="020B0604030504040204" pitchFamily="34" charset="0"/>
                <a:cs typeface="Verdana" panose="020B0604030504040204" pitchFamily="34" charset="0"/>
              </a:rPr>
              <a:t>Copyright © BVA Nudge Unit 2011 – 2021. All rights reserved.</a:t>
            </a:r>
            <a:endParaRPr kumimoji="0" lang="en-US" sz="600" b="0" i="0" u="none" strike="noStrike" kern="1200" cap="none" spc="0" normalizeH="0" baseline="0" noProof="0">
              <a:ln>
                <a:noFill/>
              </a:ln>
              <a:solidFill>
                <a:srgbClr val="FFFFFF">
                  <a:lumMod val="75000"/>
                </a:srgbClr>
              </a:solidFill>
              <a:effectLst/>
              <a:uLnTx/>
              <a:uFillTx/>
              <a:latin typeface="Verdana" panose="020B0604030504040204" pitchFamily="34" charset="0"/>
              <a:ea typeface="Verdana" panose="020B0604030504040204" pitchFamily="34" charset="0"/>
              <a:cs typeface="Verdana" panose="020B0604030504040204" pitchFamily="34" charset="0"/>
            </a:endParaRPr>
          </a:p>
        </p:txBody>
      </p:sp>
      <p:cxnSp>
        <p:nvCxnSpPr>
          <p:cNvPr id="9" name="Straight Connector 8">
            <a:extLst>
              <a:ext uri="{FF2B5EF4-FFF2-40B4-BE49-F238E27FC236}">
                <a16:creationId xmlns:a16="http://schemas.microsoft.com/office/drawing/2014/main" id="{F27AF78A-C8EE-48DE-869F-C9E901C45B2D}"/>
              </a:ext>
            </a:extLst>
          </p:cNvPr>
          <p:cNvCxnSpPr/>
          <p:nvPr/>
        </p:nvCxnSpPr>
        <p:spPr>
          <a:xfrm>
            <a:off x="0" y="1111250"/>
            <a:ext cx="6324600" cy="0"/>
          </a:xfrm>
          <a:prstGeom prst="line">
            <a:avLst/>
          </a:prstGeom>
          <a:ln w="12700">
            <a:solidFill>
              <a:srgbClr val="C00000"/>
            </a:solidFill>
          </a:ln>
        </p:spPr>
        <p:style>
          <a:lnRef idx="1">
            <a:schemeClr val="accent1"/>
          </a:lnRef>
          <a:fillRef idx="0">
            <a:schemeClr val="accent1"/>
          </a:fillRef>
          <a:effectRef idx="0">
            <a:schemeClr val="accent1"/>
          </a:effectRef>
          <a:fontRef idx="minor">
            <a:schemeClr val="tx1"/>
          </a:fontRef>
        </p:style>
      </p:cxnSp>
      <p:sp>
        <p:nvSpPr>
          <p:cNvPr id="12" name="Rectangle 11">
            <a:extLst>
              <a:ext uri="{FF2B5EF4-FFF2-40B4-BE49-F238E27FC236}">
                <a16:creationId xmlns:a16="http://schemas.microsoft.com/office/drawing/2014/main" id="{6AFC2D06-F955-4AEB-8942-80EBECBAD998}"/>
              </a:ext>
            </a:extLst>
          </p:cNvPr>
          <p:cNvSpPr/>
          <p:nvPr/>
        </p:nvSpPr>
        <p:spPr>
          <a:xfrm>
            <a:off x="5085709" y="2174176"/>
            <a:ext cx="7004413" cy="2985433"/>
          </a:xfrm>
          <a:prstGeom prst="rect">
            <a:avLst/>
          </a:prstGeom>
        </p:spPr>
        <p:txBody>
          <a:bodyPr wrap="square">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2200" b="0" i="1" u="none" strike="noStrike" kern="1200" cap="none" spc="0" normalizeH="0" baseline="0" noProof="0" dirty="0">
                <a:ln>
                  <a:noFill/>
                </a:ln>
                <a:solidFill>
                  <a:srgbClr val="000000"/>
                </a:solidFill>
                <a:effectLst/>
                <a:uLnTx/>
                <a:uFillTx/>
                <a:latin typeface="Arial"/>
                <a:ea typeface="+mn-ea"/>
                <a:cs typeface="+mn-cs"/>
              </a:rPr>
              <a:t>“</a:t>
            </a:r>
            <a:r>
              <a:rPr kumimoji="0" lang="en-US" sz="2200" b="0" i="1" u="none" strike="noStrike" kern="1200" cap="none" spc="0" normalizeH="0" baseline="0" noProof="0" dirty="0">
                <a:ln>
                  <a:noFill/>
                </a:ln>
                <a:solidFill>
                  <a:srgbClr val="000000"/>
                </a:solidFill>
                <a:effectLst/>
                <a:uLnTx/>
                <a:uFillTx/>
                <a:latin typeface="Verdana" panose="020B0604030504040204" pitchFamily="34" charset="0"/>
                <a:ea typeface="Verdana" panose="020B0604030504040204" pitchFamily="34" charset="0"/>
                <a:cs typeface="+mn-cs"/>
              </a:rPr>
              <a:t>Helping consumers to buy and use more sustainably represents a largely untapped opportunity for marketers to make a difference</a:t>
            </a:r>
            <a:r>
              <a:rPr kumimoji="0" lang="en-US" sz="2400" b="0" i="1" u="none" strike="noStrike" kern="1200" cap="none" spc="0" normalizeH="0" baseline="0" noProof="0" dirty="0">
                <a:ln>
                  <a:noFill/>
                </a:ln>
                <a:solidFill>
                  <a:srgbClr val="000000"/>
                </a:solidFill>
                <a:effectLst/>
                <a:uLnTx/>
                <a:uFillTx/>
                <a:latin typeface="Verdana" panose="020B0604030504040204" pitchFamily="34" charset="0"/>
                <a:ea typeface="Verdana" panose="020B0604030504040204" pitchFamily="34" charset="0"/>
                <a:cs typeface="+mn-cs"/>
              </a:rPr>
              <a:t>.  </a:t>
            </a:r>
          </a:p>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2400" b="0" i="1" u="none" strike="noStrike" kern="1200" cap="none" spc="0" normalizeH="0" baseline="0" noProof="0" dirty="0">
              <a:ln>
                <a:noFill/>
              </a:ln>
              <a:solidFill>
                <a:srgbClr val="000000"/>
              </a:solidFill>
              <a:effectLst/>
              <a:uLnTx/>
              <a:uFillTx/>
              <a:latin typeface="Verdana" panose="020B0604030504040204" pitchFamily="34" charset="0"/>
              <a:ea typeface="Verdana" panose="020B0604030504040204" pitchFamily="34" charset="0"/>
              <a:cs typeface="+mn-cs"/>
            </a:endParaRPr>
          </a:p>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2400" b="0" i="1" u="none" strike="noStrike" kern="1200" cap="none" spc="0" normalizeH="0" baseline="0" noProof="0" dirty="0">
                <a:ln>
                  <a:noFill/>
                </a:ln>
                <a:solidFill>
                  <a:srgbClr val="339966"/>
                </a:solidFill>
                <a:effectLst/>
                <a:uLnTx/>
                <a:uFillTx/>
                <a:latin typeface="Verdana" panose="020B0604030504040204" pitchFamily="34" charset="0"/>
                <a:ea typeface="Verdana" panose="020B0604030504040204" pitchFamily="34" charset="0"/>
                <a:cs typeface="+mn-cs"/>
              </a:rPr>
              <a:t>Importantly, it also provides a way for marketers to ‘frame’ sustainability in a concrete, tangible and visceral way.” </a:t>
            </a:r>
          </a:p>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2400" b="0" i="1" u="none" strike="noStrike" kern="1200" cap="none" spc="0" normalizeH="0" baseline="0" noProof="0" dirty="0">
              <a:ln>
                <a:noFill/>
              </a:ln>
              <a:solidFill>
                <a:srgbClr val="000000"/>
              </a:solidFill>
              <a:effectLst/>
              <a:uLnTx/>
              <a:uFillTx/>
              <a:latin typeface="Arial"/>
              <a:ea typeface="+mn-ea"/>
              <a:cs typeface="+mn-cs"/>
            </a:endParaRPr>
          </a:p>
        </p:txBody>
      </p:sp>
      <p:pic>
        <p:nvPicPr>
          <p:cNvPr id="4" name="Picture 3">
            <a:extLst>
              <a:ext uri="{FF2B5EF4-FFF2-40B4-BE49-F238E27FC236}">
                <a16:creationId xmlns:a16="http://schemas.microsoft.com/office/drawing/2014/main" id="{560CFE89-FE52-4713-9214-253DD7512CC3}"/>
              </a:ext>
            </a:extLst>
          </p:cNvPr>
          <p:cNvPicPr>
            <a:picLocks noChangeAspect="1"/>
          </p:cNvPicPr>
          <p:nvPr/>
        </p:nvPicPr>
        <p:blipFill>
          <a:blip r:embed="rId3"/>
          <a:stretch>
            <a:fillRect/>
          </a:stretch>
        </p:blipFill>
        <p:spPr>
          <a:xfrm>
            <a:off x="0" y="1390030"/>
            <a:ext cx="4797870" cy="4797870"/>
          </a:xfrm>
          <a:prstGeom prst="rect">
            <a:avLst/>
          </a:prstGeom>
        </p:spPr>
      </p:pic>
      <p:pic>
        <p:nvPicPr>
          <p:cNvPr id="11" name="Picture 10" descr="A picture containing logo&#10;&#10;Description automatically generated">
            <a:extLst>
              <a:ext uri="{FF2B5EF4-FFF2-40B4-BE49-F238E27FC236}">
                <a16:creationId xmlns:a16="http://schemas.microsoft.com/office/drawing/2014/main" id="{16247ECC-D90E-4B02-8D1E-A13CB52BBC93}"/>
              </a:ext>
            </a:extLst>
          </p:cNvPr>
          <p:cNvPicPr>
            <a:picLocks noChangeAspect="1"/>
          </p:cNvPicPr>
          <p:nvPr/>
        </p:nvPicPr>
        <p:blipFill>
          <a:blip r:embed="rId4"/>
          <a:stretch>
            <a:fillRect/>
          </a:stretch>
        </p:blipFill>
        <p:spPr>
          <a:xfrm>
            <a:off x="10585450" y="6302936"/>
            <a:ext cx="1327638" cy="327162"/>
          </a:xfrm>
          <a:prstGeom prst="rect">
            <a:avLst/>
          </a:prstGeom>
        </p:spPr>
      </p:pic>
    </p:spTree>
    <p:extLst>
      <p:ext uri="{BB962C8B-B14F-4D97-AF65-F5344CB8AC3E}">
        <p14:creationId xmlns:p14="http://schemas.microsoft.com/office/powerpoint/2010/main" val="3831253945"/>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 name="Text Placeholder 21">
            <a:extLst>
              <a:ext uri="{FF2B5EF4-FFF2-40B4-BE49-F238E27FC236}">
                <a16:creationId xmlns:a16="http://schemas.microsoft.com/office/drawing/2014/main" id="{B9BFD3F8-38A2-49C2-BCF6-828E4C2F0798}"/>
              </a:ext>
            </a:extLst>
          </p:cNvPr>
          <p:cNvSpPr>
            <a:spLocks noGrp="1"/>
          </p:cNvSpPr>
          <p:nvPr>
            <p:ph type="body" sz="quarter" idx="26"/>
          </p:nvPr>
        </p:nvSpPr>
        <p:spPr/>
        <p:txBody>
          <a:bodyPr/>
          <a:lstStyle/>
          <a:p>
            <a:endParaRPr lang="en-GB"/>
          </a:p>
        </p:txBody>
      </p:sp>
      <p:pic>
        <p:nvPicPr>
          <p:cNvPr id="24" name="Picture 23" descr="Graphical user interface, text&#10;&#10;Description automatically generated">
            <a:extLst>
              <a:ext uri="{FF2B5EF4-FFF2-40B4-BE49-F238E27FC236}">
                <a16:creationId xmlns:a16="http://schemas.microsoft.com/office/drawing/2014/main" id="{E392D007-3BC7-4402-A832-9332B0A233C0}"/>
              </a:ext>
            </a:extLst>
          </p:cNvPr>
          <p:cNvPicPr>
            <a:picLocks noChangeAspect="1"/>
          </p:cNvPicPr>
          <p:nvPr/>
        </p:nvPicPr>
        <p:blipFill>
          <a:blip r:embed="rId3">
            <a:extLst>
              <a:ext uri="{28A0092B-C50C-407E-A947-70E740481C1C}">
                <a14:useLocalDpi xmlns:a14="http://schemas.microsoft.com/office/drawing/2010/main"/>
              </a:ext>
            </a:extLst>
          </a:blip>
          <a:stretch>
            <a:fillRect/>
          </a:stretch>
        </p:blipFill>
        <p:spPr>
          <a:xfrm>
            <a:off x="3174" y="1785"/>
            <a:ext cx="12185653" cy="6854430"/>
          </a:xfrm>
          <a:prstGeom prst="rect">
            <a:avLst/>
          </a:prstGeom>
        </p:spPr>
      </p:pic>
    </p:spTree>
    <p:extLst>
      <p:ext uri="{BB962C8B-B14F-4D97-AF65-F5344CB8AC3E}">
        <p14:creationId xmlns:p14="http://schemas.microsoft.com/office/powerpoint/2010/main" val="711463818"/>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5D93BD56-D145-49B9-AF7F-00C06D5043A7}"/>
              </a:ext>
            </a:extLst>
          </p:cNvPr>
          <p:cNvPicPr>
            <a:picLocks noChangeAspect="1"/>
          </p:cNvPicPr>
          <p:nvPr/>
        </p:nvPicPr>
        <p:blipFill rotWithShape="1">
          <a:blip r:embed="rId3" cstate="screen">
            <a:extLst>
              <a:ext uri="{28A0092B-C50C-407E-A947-70E740481C1C}">
                <a14:useLocalDpi xmlns:a14="http://schemas.microsoft.com/office/drawing/2010/main"/>
              </a:ext>
            </a:extLst>
          </a:blip>
          <a:srcRect/>
          <a:stretch/>
        </p:blipFill>
        <p:spPr>
          <a:xfrm>
            <a:off x="8920857" y="564861"/>
            <a:ext cx="3317301" cy="704510"/>
          </a:xfrm>
          <a:prstGeom prst="rect">
            <a:avLst/>
          </a:prstGeom>
        </p:spPr>
      </p:pic>
      <p:pic>
        <p:nvPicPr>
          <p:cNvPr id="10" name="Picture 9">
            <a:extLst>
              <a:ext uri="{FF2B5EF4-FFF2-40B4-BE49-F238E27FC236}">
                <a16:creationId xmlns:a16="http://schemas.microsoft.com/office/drawing/2014/main" id="{637D3864-B4E9-A349-9852-19904B8E85CD}"/>
              </a:ext>
            </a:extLst>
          </p:cNvPr>
          <p:cNvPicPr>
            <a:picLocks noChangeAspect="1"/>
          </p:cNvPicPr>
          <p:nvPr/>
        </p:nvPicPr>
        <p:blipFill rotWithShape="1">
          <a:blip r:embed="rId4" cstate="screen">
            <a:extLst>
              <a:ext uri="{28A0092B-C50C-407E-A947-70E740481C1C}">
                <a14:useLocalDpi xmlns:a14="http://schemas.microsoft.com/office/drawing/2010/main"/>
              </a:ext>
            </a:extLst>
          </a:blip>
          <a:srcRect l="15592" t="21277" r="11123" b="21306"/>
          <a:stretch/>
        </p:blipFill>
        <p:spPr>
          <a:xfrm>
            <a:off x="2509543" y="1857330"/>
            <a:ext cx="7809895" cy="3440073"/>
          </a:xfrm>
          <a:prstGeom prst="rect">
            <a:avLst/>
          </a:prstGeom>
        </p:spPr>
      </p:pic>
      <p:sp>
        <p:nvSpPr>
          <p:cNvPr id="2" name="TextBox 1">
            <a:extLst>
              <a:ext uri="{FF2B5EF4-FFF2-40B4-BE49-F238E27FC236}">
                <a16:creationId xmlns:a16="http://schemas.microsoft.com/office/drawing/2014/main" id="{E2C54D2A-932F-4F1E-910B-A96C1D79E333}"/>
              </a:ext>
            </a:extLst>
          </p:cNvPr>
          <p:cNvSpPr txBox="1"/>
          <p:nvPr/>
        </p:nvSpPr>
        <p:spPr>
          <a:xfrm>
            <a:off x="9017788" y="380290"/>
            <a:ext cx="3517223" cy="369140"/>
          </a:xfrm>
          <a:prstGeom prst="rect">
            <a:avLst/>
          </a:prstGeom>
          <a:noFill/>
        </p:spPr>
        <p:txBody>
          <a:bodyPr wrap="square" rtlCol="0">
            <a:spAutoFit/>
          </a:bodyPr>
          <a:lstStyle/>
          <a:p>
            <a:pPr marL="0" marR="0" lvl="0" indent="0" algn="l" defTabSz="913943" rtl="0" eaLnBrk="1" fontAlgn="auto" latinLnBrk="0" hangingPunct="1">
              <a:lnSpc>
                <a:spcPct val="100000"/>
              </a:lnSpc>
              <a:spcBef>
                <a:spcPts val="0"/>
              </a:spcBef>
              <a:spcAft>
                <a:spcPts val="0"/>
              </a:spcAft>
              <a:buClrTx/>
              <a:buSzTx/>
              <a:buFontTx/>
              <a:buNone/>
              <a:tabLst/>
              <a:defRPr/>
            </a:pPr>
            <a:r>
              <a:rPr kumimoji="0" lang="en-GB" sz="1799" b="0" i="0" u="none" strike="noStrike" kern="1200" cap="none" spc="0" normalizeH="0" baseline="0" noProof="0" dirty="0">
                <a:ln>
                  <a:noFill/>
                </a:ln>
                <a:solidFill>
                  <a:prstClr val="black"/>
                </a:solidFill>
                <a:effectLst/>
                <a:uLnTx/>
                <a:uFillTx/>
                <a:latin typeface="Jungka"/>
                <a:ea typeface="+mn-ea"/>
                <a:cs typeface="Arial" charset="0"/>
              </a:rPr>
              <a:t>WFAplanetpledge.org</a:t>
            </a:r>
          </a:p>
        </p:txBody>
      </p:sp>
    </p:spTree>
    <p:extLst>
      <p:ext uri="{BB962C8B-B14F-4D97-AF65-F5344CB8AC3E}">
        <p14:creationId xmlns:p14="http://schemas.microsoft.com/office/powerpoint/2010/main" val="2055416990"/>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 Placeholder 5">
            <a:extLst>
              <a:ext uri="{FF2B5EF4-FFF2-40B4-BE49-F238E27FC236}">
                <a16:creationId xmlns:a16="http://schemas.microsoft.com/office/drawing/2014/main" id="{B5793BE3-F079-494C-A7DF-6E0E38912A13}"/>
              </a:ext>
            </a:extLst>
          </p:cNvPr>
          <p:cNvSpPr>
            <a:spLocks noGrp="1"/>
          </p:cNvSpPr>
          <p:nvPr>
            <p:ph type="body" sz="quarter" idx="14"/>
          </p:nvPr>
        </p:nvSpPr>
        <p:spPr/>
        <p:txBody>
          <a:bodyPr/>
          <a:lstStyle/>
          <a:p>
            <a:endParaRPr lang="en-IE"/>
          </a:p>
        </p:txBody>
      </p:sp>
      <p:sp>
        <p:nvSpPr>
          <p:cNvPr id="3" name="Content Placeholder 2">
            <a:extLst>
              <a:ext uri="{FF2B5EF4-FFF2-40B4-BE49-F238E27FC236}">
                <a16:creationId xmlns:a16="http://schemas.microsoft.com/office/drawing/2014/main" id="{2359FA13-A620-4AF5-A045-FA9BBD319E41}"/>
              </a:ext>
            </a:extLst>
          </p:cNvPr>
          <p:cNvSpPr>
            <a:spLocks noGrp="1"/>
          </p:cNvSpPr>
          <p:nvPr>
            <p:ph idx="1"/>
          </p:nvPr>
        </p:nvSpPr>
        <p:spPr>
          <a:xfrm>
            <a:off x="716997" y="783813"/>
            <a:ext cx="10558254" cy="4212448"/>
          </a:xfrm>
        </p:spPr>
        <p:txBody>
          <a:bodyPr>
            <a:normAutofit/>
          </a:bodyPr>
          <a:lstStyle/>
          <a:p>
            <a:r>
              <a:rPr lang="en-GB" sz="2400" dirty="0"/>
              <a:t>Pledge video</a:t>
            </a:r>
          </a:p>
        </p:txBody>
      </p:sp>
      <p:pic>
        <p:nvPicPr>
          <p:cNvPr id="4" name="Picture 3">
            <a:hlinkClick r:id="rId2"/>
            <a:extLst>
              <a:ext uri="{FF2B5EF4-FFF2-40B4-BE49-F238E27FC236}">
                <a16:creationId xmlns:a16="http://schemas.microsoft.com/office/drawing/2014/main" id="{A5D463BF-FE11-4D19-A394-52BC606E7DBE}"/>
              </a:ext>
            </a:extLst>
          </p:cNvPr>
          <p:cNvPicPr>
            <a:picLocks noChangeAspect="1"/>
          </p:cNvPicPr>
          <p:nvPr/>
        </p:nvPicPr>
        <p:blipFill>
          <a:blip r:embed="rId3"/>
          <a:stretch>
            <a:fillRect/>
          </a:stretch>
        </p:blipFill>
        <p:spPr>
          <a:xfrm>
            <a:off x="9525" y="0"/>
            <a:ext cx="12172950" cy="6858000"/>
          </a:xfrm>
          <a:prstGeom prst="rect">
            <a:avLst/>
          </a:prstGeom>
        </p:spPr>
      </p:pic>
    </p:spTree>
    <p:extLst>
      <p:ext uri="{BB962C8B-B14F-4D97-AF65-F5344CB8AC3E}">
        <p14:creationId xmlns:p14="http://schemas.microsoft.com/office/powerpoint/2010/main" val="4091119398"/>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17" name="Straight Connector 16">
            <a:extLst>
              <a:ext uri="{FF2B5EF4-FFF2-40B4-BE49-F238E27FC236}">
                <a16:creationId xmlns:a16="http://schemas.microsoft.com/office/drawing/2014/main" id="{19C1A2BF-62B3-934E-80A9-4C921BA9B9F0}"/>
              </a:ext>
            </a:extLst>
          </p:cNvPr>
          <p:cNvCxnSpPr>
            <a:cxnSpLocks/>
          </p:cNvCxnSpPr>
          <p:nvPr/>
        </p:nvCxnSpPr>
        <p:spPr>
          <a:xfrm>
            <a:off x="2695551" y="6364118"/>
            <a:ext cx="9140951" cy="0"/>
          </a:xfrm>
          <a:prstGeom prst="line">
            <a:avLst/>
          </a:prstGeom>
          <a:ln w="50800" cap="rnd">
            <a:solidFill>
              <a:srgbClr val="FE013B"/>
            </a:solidFill>
            <a:prstDash val="sysDot"/>
          </a:ln>
        </p:spPr>
        <p:style>
          <a:lnRef idx="1">
            <a:schemeClr val="accent1"/>
          </a:lnRef>
          <a:fillRef idx="0">
            <a:schemeClr val="accent1"/>
          </a:fillRef>
          <a:effectRef idx="0">
            <a:schemeClr val="accent1"/>
          </a:effectRef>
          <a:fontRef idx="minor">
            <a:schemeClr val="tx1"/>
          </a:fontRef>
        </p:style>
      </p:cxnSp>
      <p:sp>
        <p:nvSpPr>
          <p:cNvPr id="20" name="TextBox 19">
            <a:extLst>
              <a:ext uri="{FF2B5EF4-FFF2-40B4-BE49-F238E27FC236}">
                <a16:creationId xmlns:a16="http://schemas.microsoft.com/office/drawing/2014/main" id="{46D350D4-53EE-7545-A56A-2BCD57432E6B}"/>
              </a:ext>
            </a:extLst>
          </p:cNvPr>
          <p:cNvSpPr txBox="1"/>
          <p:nvPr/>
        </p:nvSpPr>
        <p:spPr>
          <a:xfrm>
            <a:off x="6729964" y="5885426"/>
            <a:ext cx="5194937" cy="399902"/>
          </a:xfrm>
          <a:prstGeom prst="rect">
            <a:avLst/>
          </a:prstGeom>
          <a:noFill/>
        </p:spPr>
        <p:txBody>
          <a:bodyPr wrap="square" rtlCol="0">
            <a:spAutoFit/>
          </a:bodyPr>
          <a:lstStyle/>
          <a:p>
            <a:pPr marL="0" marR="0" lvl="0" indent="0" algn="r" defTabSz="913943" rtl="0" eaLnBrk="1" fontAlgn="auto" latinLnBrk="0" hangingPunct="1">
              <a:lnSpc>
                <a:spcPct val="100000"/>
              </a:lnSpc>
              <a:spcBef>
                <a:spcPts val="0"/>
              </a:spcBef>
              <a:spcAft>
                <a:spcPts val="0"/>
              </a:spcAft>
              <a:buClrTx/>
              <a:buSzTx/>
              <a:buFontTx/>
              <a:buNone/>
              <a:tabLst/>
              <a:defRPr/>
            </a:pPr>
            <a:r>
              <a:rPr kumimoji="0" lang="en-US" sz="1999" b="1" i="1" u="none" strike="noStrike" kern="1200" cap="none" spc="0" normalizeH="0" baseline="0" noProof="0" dirty="0">
                <a:ln>
                  <a:noFill/>
                </a:ln>
                <a:solidFill>
                  <a:srgbClr val="FE013B"/>
                </a:solidFill>
                <a:effectLst/>
                <a:uLnTx/>
                <a:uFillTx/>
                <a:latin typeface="Jungka"/>
                <a:ea typeface="+mn-ea"/>
                <a:cs typeface="Arial" panose="020B0604020202020204" pitchFamily="34" charset="0"/>
              </a:rPr>
              <a:t>wfaplanetpledge.org</a:t>
            </a:r>
          </a:p>
        </p:txBody>
      </p:sp>
      <p:pic>
        <p:nvPicPr>
          <p:cNvPr id="10" name="Picture 9">
            <a:extLst>
              <a:ext uri="{FF2B5EF4-FFF2-40B4-BE49-F238E27FC236}">
                <a16:creationId xmlns:a16="http://schemas.microsoft.com/office/drawing/2014/main" id="{637D3864-B4E9-A349-9852-19904B8E85CD}"/>
              </a:ext>
            </a:extLst>
          </p:cNvPr>
          <p:cNvPicPr>
            <a:picLocks noChangeAspect="1"/>
          </p:cNvPicPr>
          <p:nvPr/>
        </p:nvPicPr>
        <p:blipFill>
          <a:blip r:embed="rId3" cstate="screen">
            <a:extLst>
              <a:ext uri="{28A0092B-C50C-407E-A947-70E740481C1C}">
                <a14:useLocalDpi xmlns:a14="http://schemas.microsoft.com/office/drawing/2010/main"/>
              </a:ext>
            </a:extLst>
          </a:blip>
          <a:srcRect/>
          <a:stretch/>
        </p:blipFill>
        <p:spPr>
          <a:xfrm>
            <a:off x="-246493" y="5277905"/>
            <a:ext cx="2942044" cy="1654038"/>
          </a:xfrm>
          <a:prstGeom prst="rect">
            <a:avLst/>
          </a:prstGeom>
        </p:spPr>
      </p:pic>
      <p:pic>
        <p:nvPicPr>
          <p:cNvPr id="2" name="Picture 1"/>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3173" y="1643191"/>
            <a:ext cx="2759449" cy="2785213"/>
          </a:xfrm>
          <a:prstGeom prst="rect">
            <a:avLst/>
          </a:prstGeom>
        </p:spPr>
      </p:pic>
      <p:pic>
        <p:nvPicPr>
          <p:cNvPr id="3" name="Picture 2"/>
          <p:cNvPicPr>
            <a:picLocks noChangeAspect="1"/>
          </p:cNvPicPr>
          <p:nvPr/>
        </p:nvPicPr>
        <p:blipFill>
          <a:blip r:embed="rId5" cstate="screen">
            <a:extLst>
              <a:ext uri="{28A0092B-C50C-407E-A947-70E740481C1C}">
                <a14:useLocalDpi xmlns:a14="http://schemas.microsoft.com/office/drawing/2010/main"/>
              </a:ext>
            </a:extLst>
          </a:blip>
          <a:stretch>
            <a:fillRect/>
          </a:stretch>
        </p:blipFill>
        <p:spPr>
          <a:xfrm>
            <a:off x="2359724" y="1643191"/>
            <a:ext cx="2759449" cy="2785213"/>
          </a:xfrm>
          <a:prstGeom prst="rect">
            <a:avLst/>
          </a:prstGeom>
        </p:spPr>
      </p:pic>
      <p:pic>
        <p:nvPicPr>
          <p:cNvPr id="4" name="Picture 3"/>
          <p:cNvPicPr>
            <a:picLocks noChangeAspect="1"/>
          </p:cNvPicPr>
          <p:nvPr/>
        </p:nvPicPr>
        <p:blipFill>
          <a:blip r:embed="rId6" cstate="screen">
            <a:extLst>
              <a:ext uri="{28A0092B-C50C-407E-A947-70E740481C1C}">
                <a14:useLocalDpi xmlns:a14="http://schemas.microsoft.com/office/drawing/2010/main"/>
              </a:ext>
            </a:extLst>
          </a:blip>
          <a:stretch>
            <a:fillRect/>
          </a:stretch>
        </p:blipFill>
        <p:spPr>
          <a:xfrm>
            <a:off x="4716275" y="1643191"/>
            <a:ext cx="2759449" cy="2785213"/>
          </a:xfrm>
          <a:prstGeom prst="rect">
            <a:avLst/>
          </a:prstGeom>
        </p:spPr>
      </p:pic>
      <p:pic>
        <p:nvPicPr>
          <p:cNvPr id="5" name="Picture 4"/>
          <p:cNvPicPr>
            <a:picLocks noChangeAspect="1"/>
          </p:cNvPicPr>
          <p:nvPr/>
        </p:nvPicPr>
        <p:blipFill>
          <a:blip r:embed="rId7" cstate="screen">
            <a:extLst>
              <a:ext uri="{28A0092B-C50C-407E-A947-70E740481C1C}">
                <a14:useLocalDpi xmlns:a14="http://schemas.microsoft.com/office/drawing/2010/main"/>
              </a:ext>
            </a:extLst>
          </a:blip>
          <a:stretch>
            <a:fillRect/>
          </a:stretch>
        </p:blipFill>
        <p:spPr>
          <a:xfrm>
            <a:off x="7072825" y="1643191"/>
            <a:ext cx="2759449" cy="2785213"/>
          </a:xfrm>
          <a:prstGeom prst="rect">
            <a:avLst/>
          </a:prstGeom>
        </p:spPr>
      </p:pic>
      <p:pic>
        <p:nvPicPr>
          <p:cNvPr id="6" name="Picture 5"/>
          <p:cNvPicPr>
            <a:picLocks noChangeAspect="1"/>
          </p:cNvPicPr>
          <p:nvPr/>
        </p:nvPicPr>
        <p:blipFill>
          <a:blip r:embed="rId8" cstate="screen">
            <a:extLst>
              <a:ext uri="{28A0092B-C50C-407E-A947-70E740481C1C}">
                <a14:useLocalDpi xmlns:a14="http://schemas.microsoft.com/office/drawing/2010/main"/>
              </a:ext>
            </a:extLst>
          </a:blip>
          <a:stretch>
            <a:fillRect/>
          </a:stretch>
        </p:blipFill>
        <p:spPr>
          <a:xfrm>
            <a:off x="9429378" y="1643191"/>
            <a:ext cx="2759449" cy="2785213"/>
          </a:xfrm>
          <a:prstGeom prst="rect">
            <a:avLst/>
          </a:prstGeom>
        </p:spPr>
      </p:pic>
      <p:pic>
        <p:nvPicPr>
          <p:cNvPr id="1026" name="Picture 2" descr="WFA launches Planet Pledge for Marketers - World Federation of Advertisers">
            <a:extLst>
              <a:ext uri="{FF2B5EF4-FFF2-40B4-BE49-F238E27FC236}">
                <a16:creationId xmlns:a16="http://schemas.microsoft.com/office/drawing/2014/main" id="{8B859AAB-FD5A-488B-8DCE-54F881FF1F8D}"/>
              </a:ext>
            </a:extLst>
          </p:cNvPr>
          <p:cNvPicPr>
            <a:picLocks noChangeAspect="1" noChangeArrowheads="1"/>
          </p:cNvPicPr>
          <p:nvPr/>
        </p:nvPicPr>
        <p:blipFill>
          <a:blip r:embed="rId9">
            <a:extLst>
              <a:ext uri="{28A0092B-C50C-407E-A947-70E740481C1C}">
                <a14:useLocalDpi xmlns:a14="http://schemas.microsoft.com/office/drawing/2010/main"/>
              </a:ext>
            </a:extLst>
          </a:blip>
          <a:srcRect/>
          <a:stretch>
            <a:fillRect/>
          </a:stretch>
        </p:blipFill>
        <p:spPr bwMode="auto">
          <a:xfrm>
            <a:off x="3174" y="1785"/>
            <a:ext cx="12185653" cy="685443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821096076"/>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3BD6ABD-9F4B-4C12-A92F-B05B19A25BB5}"/>
              </a:ext>
            </a:extLst>
          </p:cNvPr>
          <p:cNvSpPr>
            <a:spLocks noGrp="1"/>
          </p:cNvSpPr>
          <p:nvPr>
            <p:ph type="ctrTitle"/>
          </p:nvPr>
        </p:nvSpPr>
        <p:spPr/>
        <p:txBody>
          <a:bodyPr/>
          <a:lstStyle/>
          <a:p>
            <a:endParaRPr lang="en-GB"/>
          </a:p>
        </p:txBody>
      </p:sp>
      <p:sp>
        <p:nvSpPr>
          <p:cNvPr id="3" name="Subtitle 2">
            <a:extLst>
              <a:ext uri="{FF2B5EF4-FFF2-40B4-BE49-F238E27FC236}">
                <a16:creationId xmlns:a16="http://schemas.microsoft.com/office/drawing/2014/main" id="{6A0E540E-5C5A-4669-BFAE-9D961E37789E}"/>
              </a:ext>
            </a:extLst>
          </p:cNvPr>
          <p:cNvSpPr>
            <a:spLocks noGrp="1"/>
          </p:cNvSpPr>
          <p:nvPr>
            <p:ph type="subTitle" idx="1"/>
          </p:nvPr>
        </p:nvSpPr>
        <p:spPr/>
        <p:txBody>
          <a:bodyPr/>
          <a:lstStyle/>
          <a:p>
            <a:endParaRPr lang="en-GB"/>
          </a:p>
        </p:txBody>
      </p:sp>
      <p:pic>
        <p:nvPicPr>
          <p:cNvPr id="3074" name="Picture 2" descr="Nigel Topping">
            <a:extLst>
              <a:ext uri="{FF2B5EF4-FFF2-40B4-BE49-F238E27FC236}">
                <a16:creationId xmlns:a16="http://schemas.microsoft.com/office/drawing/2014/main" id="{30FB15EA-2B51-4D8F-97F8-0303568689BE}"/>
              </a:ext>
            </a:extLst>
          </p:cNvPr>
          <p:cNvPicPr>
            <a:picLocks noChangeAspect="1" noChangeArrowheads="1"/>
          </p:cNvPicPr>
          <p:nvPr/>
        </p:nvPicPr>
        <p:blipFill>
          <a:blip r:embed="rId3">
            <a:extLst>
              <a:ext uri="{28A0092B-C50C-407E-A947-70E740481C1C}">
                <a14:useLocalDpi xmlns:a14="http://schemas.microsoft.com/office/drawing/2010/main"/>
              </a:ext>
            </a:extLst>
          </a:blip>
          <a:srcRect/>
          <a:stretch>
            <a:fillRect/>
          </a:stretch>
        </p:blipFill>
        <p:spPr bwMode="auto">
          <a:xfrm>
            <a:off x="3174" y="1785"/>
            <a:ext cx="12185653" cy="685443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234265860"/>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 name="TextBox 15">
            <a:extLst>
              <a:ext uri="{FF2B5EF4-FFF2-40B4-BE49-F238E27FC236}">
                <a16:creationId xmlns:a16="http://schemas.microsoft.com/office/drawing/2014/main" id="{252B9BCC-A0F2-4103-BB58-E49B255D6671}"/>
              </a:ext>
            </a:extLst>
          </p:cNvPr>
          <p:cNvSpPr txBox="1"/>
          <p:nvPr/>
        </p:nvSpPr>
        <p:spPr>
          <a:xfrm>
            <a:off x="8534400" y="520925"/>
            <a:ext cx="3262053" cy="586892"/>
          </a:xfrm>
          <a:prstGeom prst="rect">
            <a:avLst/>
          </a:prstGeom>
        </p:spPr>
        <p:txBody>
          <a:bodyPr wrap="square" lIns="0" tIns="0" rIns="0" bIns="0" rtlCol="0" anchor="t">
            <a:spAutoFit/>
          </a:bodyPr>
          <a:lstStyle/>
          <a:p>
            <a:pPr marL="0" marR="0" lvl="0" indent="0" algn="r" defTabSz="609630" rtl="0" eaLnBrk="1" fontAlgn="auto" latinLnBrk="0" hangingPunct="1">
              <a:lnSpc>
                <a:spcPts val="2799"/>
              </a:lnSpc>
              <a:spcBef>
                <a:spcPts val="0"/>
              </a:spcBef>
              <a:spcAft>
                <a:spcPts val="0"/>
              </a:spcAft>
              <a:buClrTx/>
              <a:buSzTx/>
              <a:buFontTx/>
              <a:buNone/>
              <a:tabLst/>
              <a:defRPr/>
            </a:pPr>
            <a:r>
              <a:rPr kumimoji="0" lang="en-US" sz="2333" b="0" i="0" u="none" strike="noStrike" kern="1200" cap="none" spc="0" normalizeH="0" baseline="0" noProof="0" dirty="0">
                <a:ln>
                  <a:noFill/>
                </a:ln>
                <a:solidFill>
                  <a:srgbClr val="000000"/>
                </a:solidFill>
                <a:effectLst/>
                <a:uLnTx/>
                <a:uFillTx/>
                <a:latin typeface="Jungka Bold" panose="00000500000000000000" pitchFamily="2" charset="0"/>
                <a:ea typeface="+mn-ea"/>
                <a:cs typeface="+mn-cs"/>
              </a:rPr>
              <a:t>Our signatories</a:t>
            </a:r>
          </a:p>
          <a:p>
            <a:pPr marL="0" marR="0" lvl="0" indent="0" algn="r" defTabSz="609630" rtl="0" eaLnBrk="1" fontAlgn="auto" latinLnBrk="0" hangingPunct="1">
              <a:lnSpc>
                <a:spcPts val="1999"/>
              </a:lnSpc>
              <a:spcBef>
                <a:spcPct val="0"/>
              </a:spcBef>
              <a:spcAft>
                <a:spcPts val="0"/>
              </a:spcAft>
              <a:buClrTx/>
              <a:buSzTx/>
              <a:buFontTx/>
              <a:buNone/>
              <a:tabLst/>
              <a:defRPr/>
            </a:pPr>
            <a:r>
              <a:rPr kumimoji="0" lang="en-US" sz="1666" b="0" i="0" u="none" strike="noStrike" kern="1200" cap="none" spc="0" normalizeH="0" baseline="0" noProof="0" dirty="0">
                <a:ln>
                  <a:noFill/>
                </a:ln>
                <a:solidFill>
                  <a:srgbClr val="FF003C"/>
                </a:solidFill>
                <a:effectLst/>
                <a:uLnTx/>
                <a:uFillTx/>
                <a:latin typeface="Jungka Bold" panose="00000500000000000000" pitchFamily="2" charset="0"/>
                <a:ea typeface="+mn-ea"/>
                <a:cs typeface="+mn-cs"/>
              </a:rPr>
              <a:t>WFAplanetpledge.org</a:t>
            </a:r>
          </a:p>
        </p:txBody>
      </p:sp>
      <p:pic>
        <p:nvPicPr>
          <p:cNvPr id="3" name="Picture 3"/>
          <p:cNvPicPr>
            <a:picLocks noChangeAspect="1"/>
          </p:cNvPicPr>
          <p:nvPr/>
        </p:nvPicPr>
        <p:blipFill>
          <a:blip r:embed="rId3" cstate="screen">
            <a:extLst>
              <a:ext uri="{28A0092B-C50C-407E-A947-70E740481C1C}">
                <a14:useLocalDpi xmlns:a14="http://schemas.microsoft.com/office/drawing/2010/main"/>
              </a:ext>
            </a:extLst>
          </a:blip>
          <a:srcRect/>
          <a:stretch>
            <a:fillRect/>
          </a:stretch>
        </p:blipFill>
        <p:spPr>
          <a:xfrm>
            <a:off x="807523" y="1243954"/>
            <a:ext cx="1155451" cy="1155451"/>
          </a:xfrm>
          <a:prstGeom prst="rect">
            <a:avLst/>
          </a:prstGeom>
        </p:spPr>
      </p:pic>
      <p:pic>
        <p:nvPicPr>
          <p:cNvPr id="4" name="Picture 4"/>
          <p:cNvPicPr>
            <a:picLocks noChangeAspect="1"/>
          </p:cNvPicPr>
          <p:nvPr/>
        </p:nvPicPr>
        <p:blipFill>
          <a:blip r:embed="rId4" cstate="screen">
            <a:extLst>
              <a:ext uri="{28A0092B-C50C-407E-A947-70E740481C1C}">
                <a14:useLocalDpi xmlns:a14="http://schemas.microsoft.com/office/drawing/2010/main"/>
              </a:ext>
            </a:extLst>
          </a:blip>
          <a:srcRect/>
          <a:stretch>
            <a:fillRect/>
          </a:stretch>
        </p:blipFill>
        <p:spPr>
          <a:xfrm>
            <a:off x="2869784" y="939153"/>
            <a:ext cx="1399101" cy="1806351"/>
          </a:xfrm>
          <a:prstGeom prst="rect">
            <a:avLst/>
          </a:prstGeom>
        </p:spPr>
      </p:pic>
      <p:pic>
        <p:nvPicPr>
          <p:cNvPr id="5" name="Picture 5"/>
          <p:cNvPicPr>
            <a:picLocks noChangeAspect="1"/>
          </p:cNvPicPr>
          <p:nvPr/>
        </p:nvPicPr>
        <p:blipFill>
          <a:blip r:embed="rId5" cstate="screen">
            <a:extLst>
              <a:ext uri="{28A0092B-C50C-407E-A947-70E740481C1C}">
                <a14:useLocalDpi xmlns:a14="http://schemas.microsoft.com/office/drawing/2010/main"/>
              </a:ext>
            </a:extLst>
          </a:blip>
          <a:srcRect/>
          <a:stretch>
            <a:fillRect/>
          </a:stretch>
        </p:blipFill>
        <p:spPr>
          <a:xfrm>
            <a:off x="4826000" y="1587304"/>
            <a:ext cx="2060321" cy="513207"/>
          </a:xfrm>
          <a:prstGeom prst="rect">
            <a:avLst/>
          </a:prstGeom>
        </p:spPr>
      </p:pic>
      <p:pic>
        <p:nvPicPr>
          <p:cNvPr id="7" name="Picture 7"/>
          <p:cNvPicPr>
            <a:picLocks noChangeAspect="1"/>
          </p:cNvPicPr>
          <p:nvPr/>
        </p:nvPicPr>
        <p:blipFill>
          <a:blip r:embed="rId6"/>
          <a:srcRect/>
          <a:stretch>
            <a:fillRect/>
          </a:stretch>
        </p:blipFill>
        <p:spPr>
          <a:xfrm>
            <a:off x="597902" y="3072753"/>
            <a:ext cx="1645978" cy="1167148"/>
          </a:xfrm>
          <a:prstGeom prst="rect">
            <a:avLst/>
          </a:prstGeom>
        </p:spPr>
      </p:pic>
      <p:pic>
        <p:nvPicPr>
          <p:cNvPr id="8" name="Picture 8"/>
          <p:cNvPicPr>
            <a:picLocks noChangeAspect="1"/>
          </p:cNvPicPr>
          <p:nvPr/>
        </p:nvPicPr>
        <p:blipFill>
          <a:blip r:embed="rId7" cstate="screen">
            <a:extLst>
              <a:ext uri="{28A0092B-C50C-407E-A947-70E740481C1C}">
                <a14:useLocalDpi xmlns:a14="http://schemas.microsoft.com/office/drawing/2010/main"/>
              </a:ext>
            </a:extLst>
          </a:blip>
          <a:srcRect/>
          <a:stretch>
            <a:fillRect/>
          </a:stretch>
        </p:blipFill>
        <p:spPr>
          <a:xfrm>
            <a:off x="4964681" y="3502976"/>
            <a:ext cx="1715614" cy="485738"/>
          </a:xfrm>
          <a:prstGeom prst="rect">
            <a:avLst/>
          </a:prstGeom>
        </p:spPr>
      </p:pic>
      <p:pic>
        <p:nvPicPr>
          <p:cNvPr id="9" name="Picture 9"/>
          <p:cNvPicPr>
            <a:picLocks noChangeAspect="1"/>
          </p:cNvPicPr>
          <p:nvPr/>
        </p:nvPicPr>
        <p:blipFill>
          <a:blip r:embed="rId8" cstate="screen">
            <a:extLst>
              <a:ext uri="{28A0092B-C50C-407E-A947-70E740481C1C}">
                <a14:useLocalDpi xmlns:a14="http://schemas.microsoft.com/office/drawing/2010/main"/>
              </a:ext>
            </a:extLst>
          </a:blip>
          <a:srcRect/>
          <a:stretch>
            <a:fillRect/>
          </a:stretch>
        </p:blipFill>
        <p:spPr>
          <a:xfrm>
            <a:off x="9936653" y="3113579"/>
            <a:ext cx="1696547" cy="875135"/>
          </a:xfrm>
          <a:prstGeom prst="rect">
            <a:avLst/>
          </a:prstGeom>
        </p:spPr>
      </p:pic>
      <p:cxnSp>
        <p:nvCxnSpPr>
          <p:cNvPr id="14" name="Straight Connector 13">
            <a:extLst>
              <a:ext uri="{FF2B5EF4-FFF2-40B4-BE49-F238E27FC236}">
                <a16:creationId xmlns:a16="http://schemas.microsoft.com/office/drawing/2014/main" id="{45F15A10-0850-42AB-9B74-5A9A6C4A3197}"/>
              </a:ext>
            </a:extLst>
          </p:cNvPr>
          <p:cNvCxnSpPr/>
          <p:nvPr/>
        </p:nvCxnSpPr>
        <p:spPr>
          <a:xfrm>
            <a:off x="609600" y="2701402"/>
            <a:ext cx="1558452" cy="0"/>
          </a:xfrm>
          <a:prstGeom prst="line">
            <a:avLst/>
          </a:prstGeom>
          <a:ln w="57150">
            <a:solidFill>
              <a:srgbClr val="FF003C"/>
            </a:solidFill>
            <a:prstDash val="sysDot"/>
          </a:ln>
        </p:spPr>
        <p:style>
          <a:lnRef idx="1">
            <a:schemeClr val="accent1"/>
          </a:lnRef>
          <a:fillRef idx="0">
            <a:schemeClr val="accent1"/>
          </a:fillRef>
          <a:effectRef idx="0">
            <a:schemeClr val="accent1"/>
          </a:effectRef>
          <a:fontRef idx="minor">
            <a:schemeClr val="tx1"/>
          </a:fontRef>
        </p:style>
      </p:cxnSp>
      <p:cxnSp>
        <p:nvCxnSpPr>
          <p:cNvPr id="16" name="Straight Connector 15">
            <a:extLst>
              <a:ext uri="{FF2B5EF4-FFF2-40B4-BE49-F238E27FC236}">
                <a16:creationId xmlns:a16="http://schemas.microsoft.com/office/drawing/2014/main" id="{E39DCEC7-DFC3-434F-AE5C-4811525FF425}"/>
              </a:ext>
            </a:extLst>
          </p:cNvPr>
          <p:cNvCxnSpPr/>
          <p:nvPr/>
        </p:nvCxnSpPr>
        <p:spPr>
          <a:xfrm>
            <a:off x="2759548" y="2715574"/>
            <a:ext cx="1558452" cy="0"/>
          </a:xfrm>
          <a:prstGeom prst="line">
            <a:avLst/>
          </a:prstGeom>
          <a:ln w="57150">
            <a:solidFill>
              <a:srgbClr val="FF003C"/>
            </a:solidFill>
            <a:prstDash val="sysDot"/>
          </a:ln>
        </p:spPr>
        <p:style>
          <a:lnRef idx="1">
            <a:schemeClr val="accent1"/>
          </a:lnRef>
          <a:fillRef idx="0">
            <a:schemeClr val="accent1"/>
          </a:fillRef>
          <a:effectRef idx="0">
            <a:schemeClr val="accent1"/>
          </a:effectRef>
          <a:fontRef idx="minor">
            <a:schemeClr val="tx1"/>
          </a:fontRef>
        </p:style>
      </p:cxnSp>
      <p:cxnSp>
        <p:nvCxnSpPr>
          <p:cNvPr id="17" name="Straight Connector 16">
            <a:extLst>
              <a:ext uri="{FF2B5EF4-FFF2-40B4-BE49-F238E27FC236}">
                <a16:creationId xmlns:a16="http://schemas.microsoft.com/office/drawing/2014/main" id="{3A255B3B-45EA-43FF-A82C-C00BAF4FB889}"/>
              </a:ext>
            </a:extLst>
          </p:cNvPr>
          <p:cNvCxnSpPr/>
          <p:nvPr/>
        </p:nvCxnSpPr>
        <p:spPr>
          <a:xfrm>
            <a:off x="5020483" y="2717153"/>
            <a:ext cx="1558452" cy="0"/>
          </a:xfrm>
          <a:prstGeom prst="line">
            <a:avLst/>
          </a:prstGeom>
          <a:ln w="57150">
            <a:solidFill>
              <a:srgbClr val="FF003C"/>
            </a:solidFill>
            <a:prstDash val="sysDot"/>
          </a:ln>
        </p:spPr>
        <p:style>
          <a:lnRef idx="1">
            <a:schemeClr val="accent1"/>
          </a:lnRef>
          <a:fillRef idx="0">
            <a:schemeClr val="accent1"/>
          </a:fillRef>
          <a:effectRef idx="0">
            <a:schemeClr val="accent1"/>
          </a:effectRef>
          <a:fontRef idx="minor">
            <a:schemeClr val="tx1"/>
          </a:fontRef>
        </p:style>
      </p:cxnSp>
      <p:cxnSp>
        <p:nvCxnSpPr>
          <p:cNvPr id="18" name="Straight Connector 17">
            <a:extLst>
              <a:ext uri="{FF2B5EF4-FFF2-40B4-BE49-F238E27FC236}">
                <a16:creationId xmlns:a16="http://schemas.microsoft.com/office/drawing/2014/main" id="{33B9D0D2-6AEC-41C3-99D3-D24EC1752330}"/>
              </a:ext>
            </a:extLst>
          </p:cNvPr>
          <p:cNvCxnSpPr/>
          <p:nvPr/>
        </p:nvCxnSpPr>
        <p:spPr>
          <a:xfrm>
            <a:off x="7474928" y="2712196"/>
            <a:ext cx="1558452" cy="0"/>
          </a:xfrm>
          <a:prstGeom prst="line">
            <a:avLst/>
          </a:prstGeom>
          <a:ln w="57150">
            <a:solidFill>
              <a:srgbClr val="FF003C"/>
            </a:solidFill>
            <a:prstDash val="sysDot"/>
          </a:ln>
        </p:spPr>
        <p:style>
          <a:lnRef idx="1">
            <a:schemeClr val="accent1"/>
          </a:lnRef>
          <a:fillRef idx="0">
            <a:schemeClr val="accent1"/>
          </a:fillRef>
          <a:effectRef idx="0">
            <a:schemeClr val="accent1"/>
          </a:effectRef>
          <a:fontRef idx="minor">
            <a:schemeClr val="tx1"/>
          </a:fontRef>
        </p:style>
      </p:cxnSp>
      <p:cxnSp>
        <p:nvCxnSpPr>
          <p:cNvPr id="19" name="Straight Connector 18">
            <a:extLst>
              <a:ext uri="{FF2B5EF4-FFF2-40B4-BE49-F238E27FC236}">
                <a16:creationId xmlns:a16="http://schemas.microsoft.com/office/drawing/2014/main" id="{8FF050BA-FA9B-46C8-B3A3-0EBD0F0D5A9B}"/>
              </a:ext>
            </a:extLst>
          </p:cNvPr>
          <p:cNvCxnSpPr/>
          <p:nvPr/>
        </p:nvCxnSpPr>
        <p:spPr>
          <a:xfrm>
            <a:off x="651096" y="4518263"/>
            <a:ext cx="1558452" cy="0"/>
          </a:xfrm>
          <a:prstGeom prst="line">
            <a:avLst/>
          </a:prstGeom>
          <a:ln w="57150">
            <a:solidFill>
              <a:srgbClr val="FF003C"/>
            </a:solidFill>
            <a:prstDash val="sysDot"/>
          </a:ln>
        </p:spPr>
        <p:style>
          <a:lnRef idx="1">
            <a:schemeClr val="accent1"/>
          </a:lnRef>
          <a:fillRef idx="0">
            <a:schemeClr val="accent1"/>
          </a:fillRef>
          <a:effectRef idx="0">
            <a:schemeClr val="accent1"/>
          </a:effectRef>
          <a:fontRef idx="minor">
            <a:schemeClr val="tx1"/>
          </a:fontRef>
        </p:style>
      </p:cxnSp>
      <p:cxnSp>
        <p:nvCxnSpPr>
          <p:cNvPr id="21" name="Straight Connector 20">
            <a:extLst>
              <a:ext uri="{FF2B5EF4-FFF2-40B4-BE49-F238E27FC236}">
                <a16:creationId xmlns:a16="http://schemas.microsoft.com/office/drawing/2014/main" id="{053B3414-00E8-4512-985A-E8433A96CF1E}"/>
              </a:ext>
            </a:extLst>
          </p:cNvPr>
          <p:cNvCxnSpPr/>
          <p:nvPr/>
        </p:nvCxnSpPr>
        <p:spPr>
          <a:xfrm>
            <a:off x="5049858" y="4495153"/>
            <a:ext cx="1558452" cy="0"/>
          </a:xfrm>
          <a:prstGeom prst="line">
            <a:avLst/>
          </a:prstGeom>
          <a:ln w="57150">
            <a:solidFill>
              <a:srgbClr val="FF003C"/>
            </a:solidFill>
            <a:prstDash val="sysDot"/>
          </a:ln>
        </p:spPr>
        <p:style>
          <a:lnRef idx="1">
            <a:schemeClr val="accent1"/>
          </a:lnRef>
          <a:fillRef idx="0">
            <a:schemeClr val="accent1"/>
          </a:fillRef>
          <a:effectRef idx="0">
            <a:schemeClr val="accent1"/>
          </a:effectRef>
          <a:fontRef idx="minor">
            <a:schemeClr val="tx1"/>
          </a:fontRef>
        </p:style>
      </p:cxnSp>
      <p:cxnSp>
        <p:nvCxnSpPr>
          <p:cNvPr id="22" name="Straight Connector 21">
            <a:extLst>
              <a:ext uri="{FF2B5EF4-FFF2-40B4-BE49-F238E27FC236}">
                <a16:creationId xmlns:a16="http://schemas.microsoft.com/office/drawing/2014/main" id="{B6D5596C-C800-4207-A449-7D0B64A5538C}"/>
              </a:ext>
            </a:extLst>
          </p:cNvPr>
          <p:cNvCxnSpPr/>
          <p:nvPr/>
        </p:nvCxnSpPr>
        <p:spPr>
          <a:xfrm>
            <a:off x="9808868" y="4495153"/>
            <a:ext cx="1558452" cy="0"/>
          </a:xfrm>
          <a:prstGeom prst="line">
            <a:avLst/>
          </a:prstGeom>
          <a:ln w="57150">
            <a:solidFill>
              <a:srgbClr val="FF003C"/>
            </a:solidFill>
            <a:prstDash val="sysDot"/>
          </a:ln>
        </p:spPr>
        <p:style>
          <a:lnRef idx="1">
            <a:schemeClr val="accent1"/>
          </a:lnRef>
          <a:fillRef idx="0">
            <a:schemeClr val="accent1"/>
          </a:fillRef>
          <a:effectRef idx="0">
            <a:schemeClr val="accent1"/>
          </a:effectRef>
          <a:fontRef idx="minor">
            <a:schemeClr val="tx1"/>
          </a:fontRef>
        </p:style>
      </p:cxnSp>
      <p:pic>
        <p:nvPicPr>
          <p:cNvPr id="25" name="Picture 24" descr="Logo&#10;&#10;Description automatically generated">
            <a:extLst>
              <a:ext uri="{FF2B5EF4-FFF2-40B4-BE49-F238E27FC236}">
                <a16:creationId xmlns:a16="http://schemas.microsoft.com/office/drawing/2014/main" id="{CBA6C2A3-16E6-4D4B-8829-4674BECF6C44}"/>
              </a:ext>
            </a:extLst>
          </p:cNvPr>
          <p:cNvPicPr>
            <a:picLocks noChangeAspect="1"/>
          </p:cNvPicPr>
          <p:nvPr/>
        </p:nvPicPr>
        <p:blipFill>
          <a:blip r:embed="rId9" cstate="screen">
            <a:extLst>
              <a:ext uri="{28A0092B-C50C-407E-A947-70E740481C1C}">
                <a14:useLocalDpi xmlns:a14="http://schemas.microsoft.com/office/drawing/2010/main"/>
              </a:ext>
            </a:extLst>
          </a:blip>
          <a:stretch>
            <a:fillRect/>
          </a:stretch>
        </p:blipFill>
        <p:spPr>
          <a:xfrm>
            <a:off x="6984520" y="786753"/>
            <a:ext cx="2565880" cy="2077937"/>
          </a:xfrm>
          <a:prstGeom prst="rect">
            <a:avLst/>
          </a:prstGeom>
        </p:spPr>
      </p:pic>
      <p:cxnSp>
        <p:nvCxnSpPr>
          <p:cNvPr id="26" name="Straight Connector 25">
            <a:extLst>
              <a:ext uri="{FF2B5EF4-FFF2-40B4-BE49-F238E27FC236}">
                <a16:creationId xmlns:a16="http://schemas.microsoft.com/office/drawing/2014/main" id="{7228EF45-3A25-430E-B58A-4BF42E30D8C3}"/>
              </a:ext>
            </a:extLst>
          </p:cNvPr>
          <p:cNvCxnSpPr/>
          <p:nvPr/>
        </p:nvCxnSpPr>
        <p:spPr>
          <a:xfrm>
            <a:off x="7487930" y="4495153"/>
            <a:ext cx="1558452" cy="0"/>
          </a:xfrm>
          <a:prstGeom prst="line">
            <a:avLst/>
          </a:prstGeom>
          <a:ln w="57150">
            <a:solidFill>
              <a:srgbClr val="FF003C"/>
            </a:solidFill>
            <a:prstDash val="sysDot"/>
          </a:ln>
        </p:spPr>
        <p:style>
          <a:lnRef idx="1">
            <a:schemeClr val="accent1"/>
          </a:lnRef>
          <a:fillRef idx="0">
            <a:schemeClr val="accent1"/>
          </a:fillRef>
          <a:effectRef idx="0">
            <a:schemeClr val="accent1"/>
          </a:effectRef>
          <a:fontRef idx="minor">
            <a:schemeClr val="tx1"/>
          </a:fontRef>
        </p:style>
      </p:cxnSp>
      <p:pic>
        <p:nvPicPr>
          <p:cNvPr id="27" name="Picture 26" descr="Logo&#10;&#10;Description automatically generated">
            <a:extLst>
              <a:ext uri="{FF2B5EF4-FFF2-40B4-BE49-F238E27FC236}">
                <a16:creationId xmlns:a16="http://schemas.microsoft.com/office/drawing/2014/main" id="{C91CC11D-8F34-4D8C-A346-D09ABA8979C3}"/>
              </a:ext>
            </a:extLst>
          </p:cNvPr>
          <p:cNvPicPr>
            <a:picLocks noChangeAspect="1"/>
          </p:cNvPicPr>
          <p:nvPr/>
        </p:nvPicPr>
        <p:blipFill>
          <a:blip r:embed="rId10" cstate="screen">
            <a:extLst>
              <a:ext uri="{28A0092B-C50C-407E-A947-70E740481C1C}">
                <a14:useLocalDpi xmlns:a14="http://schemas.microsoft.com/office/drawing/2010/main"/>
              </a:ext>
            </a:extLst>
          </a:blip>
          <a:stretch>
            <a:fillRect/>
          </a:stretch>
        </p:blipFill>
        <p:spPr>
          <a:xfrm>
            <a:off x="7065668" y="3351237"/>
            <a:ext cx="2227240" cy="600000"/>
          </a:xfrm>
          <a:prstGeom prst="rect">
            <a:avLst/>
          </a:prstGeom>
        </p:spPr>
      </p:pic>
      <p:pic>
        <p:nvPicPr>
          <p:cNvPr id="13" name="Picture 12" descr="Shape&#10;&#10;Description automatically generated">
            <a:extLst>
              <a:ext uri="{FF2B5EF4-FFF2-40B4-BE49-F238E27FC236}">
                <a16:creationId xmlns:a16="http://schemas.microsoft.com/office/drawing/2014/main" id="{7CCD5DA4-1B2A-403D-9287-22704B0CAF9F}"/>
              </a:ext>
            </a:extLst>
          </p:cNvPr>
          <p:cNvPicPr>
            <a:picLocks noChangeAspect="1"/>
          </p:cNvPicPr>
          <p:nvPr/>
        </p:nvPicPr>
        <p:blipFill>
          <a:blip r:embed="rId11" cstate="screen">
            <a:extLst>
              <a:ext uri="{28A0092B-C50C-407E-A947-70E740481C1C}">
                <a14:useLocalDpi xmlns:a14="http://schemas.microsoft.com/office/drawing/2010/main"/>
              </a:ext>
            </a:extLst>
          </a:blip>
          <a:stretch>
            <a:fillRect/>
          </a:stretch>
        </p:blipFill>
        <p:spPr>
          <a:xfrm>
            <a:off x="3028017" y="2869553"/>
            <a:ext cx="1001308" cy="1440000"/>
          </a:xfrm>
          <a:prstGeom prst="rect">
            <a:avLst/>
          </a:prstGeom>
        </p:spPr>
      </p:pic>
      <p:cxnSp>
        <p:nvCxnSpPr>
          <p:cNvPr id="28" name="Straight Connector 27">
            <a:extLst>
              <a:ext uri="{FF2B5EF4-FFF2-40B4-BE49-F238E27FC236}">
                <a16:creationId xmlns:a16="http://schemas.microsoft.com/office/drawing/2014/main" id="{83F2E645-F953-48CB-A563-781D2F8D330F}"/>
              </a:ext>
            </a:extLst>
          </p:cNvPr>
          <p:cNvCxnSpPr/>
          <p:nvPr/>
        </p:nvCxnSpPr>
        <p:spPr>
          <a:xfrm>
            <a:off x="2759548" y="4493966"/>
            <a:ext cx="1558452" cy="0"/>
          </a:xfrm>
          <a:prstGeom prst="line">
            <a:avLst/>
          </a:prstGeom>
          <a:ln w="57150">
            <a:solidFill>
              <a:srgbClr val="FF003C"/>
            </a:solidFill>
            <a:prstDash val="sysDot"/>
          </a:ln>
        </p:spPr>
        <p:style>
          <a:lnRef idx="1">
            <a:schemeClr val="accent1"/>
          </a:lnRef>
          <a:fillRef idx="0">
            <a:schemeClr val="accent1"/>
          </a:fillRef>
          <a:effectRef idx="0">
            <a:schemeClr val="accent1"/>
          </a:effectRef>
          <a:fontRef idx="minor">
            <a:schemeClr val="tx1"/>
          </a:fontRef>
        </p:style>
      </p:cxnSp>
      <p:cxnSp>
        <p:nvCxnSpPr>
          <p:cNvPr id="30" name="Straight Connector 29">
            <a:extLst>
              <a:ext uri="{FF2B5EF4-FFF2-40B4-BE49-F238E27FC236}">
                <a16:creationId xmlns:a16="http://schemas.microsoft.com/office/drawing/2014/main" id="{BB71D4E1-33C5-48A9-9002-BC2792949BAF}"/>
              </a:ext>
            </a:extLst>
          </p:cNvPr>
          <p:cNvCxnSpPr/>
          <p:nvPr/>
        </p:nvCxnSpPr>
        <p:spPr>
          <a:xfrm>
            <a:off x="9795761" y="2712196"/>
            <a:ext cx="1558452" cy="0"/>
          </a:xfrm>
          <a:prstGeom prst="line">
            <a:avLst/>
          </a:prstGeom>
          <a:ln w="57150">
            <a:solidFill>
              <a:srgbClr val="FF003C"/>
            </a:solidFill>
            <a:prstDash val="sysDot"/>
          </a:ln>
        </p:spPr>
        <p:style>
          <a:lnRef idx="1">
            <a:schemeClr val="accent1"/>
          </a:lnRef>
          <a:fillRef idx="0">
            <a:schemeClr val="accent1"/>
          </a:fillRef>
          <a:effectRef idx="0">
            <a:schemeClr val="accent1"/>
          </a:effectRef>
          <a:fontRef idx="minor">
            <a:schemeClr val="tx1"/>
          </a:fontRef>
        </p:style>
      </p:cxnSp>
      <p:pic>
        <p:nvPicPr>
          <p:cNvPr id="33" name="Picture 32" descr="Shape&#10;&#10;Description automatically generated with medium confidence">
            <a:extLst>
              <a:ext uri="{FF2B5EF4-FFF2-40B4-BE49-F238E27FC236}">
                <a16:creationId xmlns:a16="http://schemas.microsoft.com/office/drawing/2014/main" id="{C8F3BCBC-529C-476C-8C54-50F6F50B27C0}"/>
              </a:ext>
            </a:extLst>
          </p:cNvPr>
          <p:cNvPicPr>
            <a:picLocks noChangeAspect="1"/>
          </p:cNvPicPr>
          <p:nvPr/>
        </p:nvPicPr>
        <p:blipFill>
          <a:blip r:embed="rId12" cstate="screen">
            <a:extLst>
              <a:ext uri="{28A0092B-C50C-407E-A947-70E740481C1C}">
                <a14:useLocalDpi xmlns:a14="http://schemas.microsoft.com/office/drawing/2010/main"/>
              </a:ext>
            </a:extLst>
          </a:blip>
          <a:stretch>
            <a:fillRect/>
          </a:stretch>
        </p:blipFill>
        <p:spPr>
          <a:xfrm>
            <a:off x="9582399" y="1634410"/>
            <a:ext cx="2000001" cy="360000"/>
          </a:xfrm>
          <a:prstGeom prst="rect">
            <a:avLst/>
          </a:prstGeom>
        </p:spPr>
      </p:pic>
      <p:cxnSp>
        <p:nvCxnSpPr>
          <p:cNvPr id="34" name="Straight Connector 33">
            <a:extLst>
              <a:ext uri="{FF2B5EF4-FFF2-40B4-BE49-F238E27FC236}">
                <a16:creationId xmlns:a16="http://schemas.microsoft.com/office/drawing/2014/main" id="{B8479A78-3031-49EF-A909-CCF60AF06375}"/>
              </a:ext>
            </a:extLst>
          </p:cNvPr>
          <p:cNvCxnSpPr/>
          <p:nvPr/>
        </p:nvCxnSpPr>
        <p:spPr>
          <a:xfrm>
            <a:off x="5045876" y="6121940"/>
            <a:ext cx="1558452" cy="0"/>
          </a:xfrm>
          <a:prstGeom prst="line">
            <a:avLst/>
          </a:prstGeom>
          <a:ln w="57150">
            <a:solidFill>
              <a:srgbClr val="FF003C"/>
            </a:solidFill>
            <a:prstDash val="sysDot"/>
          </a:ln>
        </p:spPr>
        <p:style>
          <a:lnRef idx="1">
            <a:schemeClr val="accent1"/>
          </a:lnRef>
          <a:fillRef idx="0">
            <a:schemeClr val="accent1"/>
          </a:fillRef>
          <a:effectRef idx="0">
            <a:schemeClr val="accent1"/>
          </a:effectRef>
          <a:fontRef idx="minor">
            <a:schemeClr val="tx1"/>
          </a:fontRef>
        </p:style>
      </p:cxnSp>
      <p:cxnSp>
        <p:nvCxnSpPr>
          <p:cNvPr id="35" name="Straight Connector 34">
            <a:extLst>
              <a:ext uri="{FF2B5EF4-FFF2-40B4-BE49-F238E27FC236}">
                <a16:creationId xmlns:a16="http://schemas.microsoft.com/office/drawing/2014/main" id="{8F4B6610-C4A6-446A-AA12-299FFD9DC56A}"/>
              </a:ext>
            </a:extLst>
          </p:cNvPr>
          <p:cNvCxnSpPr/>
          <p:nvPr/>
        </p:nvCxnSpPr>
        <p:spPr>
          <a:xfrm>
            <a:off x="7483948" y="6121940"/>
            <a:ext cx="1558452" cy="0"/>
          </a:xfrm>
          <a:prstGeom prst="line">
            <a:avLst/>
          </a:prstGeom>
          <a:ln w="57150">
            <a:solidFill>
              <a:srgbClr val="FF003C"/>
            </a:solidFill>
            <a:prstDash val="sysDot"/>
          </a:ln>
        </p:spPr>
        <p:style>
          <a:lnRef idx="1">
            <a:schemeClr val="accent1"/>
          </a:lnRef>
          <a:fillRef idx="0">
            <a:schemeClr val="accent1"/>
          </a:fillRef>
          <a:effectRef idx="0">
            <a:schemeClr val="accent1"/>
          </a:effectRef>
          <a:fontRef idx="minor">
            <a:schemeClr val="tx1"/>
          </a:fontRef>
        </p:style>
      </p:cxnSp>
      <p:cxnSp>
        <p:nvCxnSpPr>
          <p:cNvPr id="36" name="Straight Connector 35">
            <a:extLst>
              <a:ext uri="{FF2B5EF4-FFF2-40B4-BE49-F238E27FC236}">
                <a16:creationId xmlns:a16="http://schemas.microsoft.com/office/drawing/2014/main" id="{6BB38B09-93B9-4DBC-B560-C0AD32757559}"/>
              </a:ext>
            </a:extLst>
          </p:cNvPr>
          <p:cNvCxnSpPr/>
          <p:nvPr/>
        </p:nvCxnSpPr>
        <p:spPr>
          <a:xfrm>
            <a:off x="2755566" y="6120753"/>
            <a:ext cx="1558452" cy="0"/>
          </a:xfrm>
          <a:prstGeom prst="line">
            <a:avLst/>
          </a:prstGeom>
          <a:ln w="57150">
            <a:solidFill>
              <a:srgbClr val="FF003C"/>
            </a:solidFill>
            <a:prstDash val="sysDot"/>
          </a:ln>
        </p:spPr>
        <p:style>
          <a:lnRef idx="1">
            <a:schemeClr val="accent1"/>
          </a:lnRef>
          <a:fillRef idx="0">
            <a:schemeClr val="accent1"/>
          </a:fillRef>
          <a:effectRef idx="0">
            <a:schemeClr val="accent1"/>
          </a:effectRef>
          <a:fontRef idx="minor">
            <a:schemeClr val="tx1"/>
          </a:fontRef>
        </p:style>
      </p:cxnSp>
      <p:pic>
        <p:nvPicPr>
          <p:cNvPr id="38" name="Picture 11">
            <a:extLst>
              <a:ext uri="{FF2B5EF4-FFF2-40B4-BE49-F238E27FC236}">
                <a16:creationId xmlns:a16="http://schemas.microsoft.com/office/drawing/2014/main" id="{26ED04BD-0D93-4894-A98E-6980AB717D9C}"/>
              </a:ext>
            </a:extLst>
          </p:cNvPr>
          <p:cNvPicPr>
            <a:picLocks noChangeAspect="1"/>
          </p:cNvPicPr>
          <p:nvPr/>
        </p:nvPicPr>
        <p:blipFill>
          <a:blip r:embed="rId13" cstate="screen">
            <a:extLst>
              <a:ext uri="{28A0092B-C50C-407E-A947-70E740481C1C}">
                <a14:useLocalDpi xmlns:a14="http://schemas.microsoft.com/office/drawing/2010/main"/>
              </a:ext>
            </a:extLst>
          </a:blip>
          <a:srcRect/>
          <a:stretch>
            <a:fillRect/>
          </a:stretch>
        </p:blipFill>
        <p:spPr>
          <a:xfrm>
            <a:off x="4891330" y="5135060"/>
            <a:ext cx="1929661" cy="512237"/>
          </a:xfrm>
          <a:prstGeom prst="rect">
            <a:avLst/>
          </a:prstGeom>
        </p:spPr>
      </p:pic>
      <p:pic>
        <p:nvPicPr>
          <p:cNvPr id="39" name="Picture 12">
            <a:extLst>
              <a:ext uri="{FF2B5EF4-FFF2-40B4-BE49-F238E27FC236}">
                <a16:creationId xmlns:a16="http://schemas.microsoft.com/office/drawing/2014/main" id="{E907DCC5-CB5D-4911-AF5C-D9C0247E827D}"/>
              </a:ext>
            </a:extLst>
          </p:cNvPr>
          <p:cNvPicPr>
            <a:picLocks noChangeAspect="1"/>
          </p:cNvPicPr>
          <p:nvPr/>
        </p:nvPicPr>
        <p:blipFill>
          <a:blip r:embed="rId14" cstate="screen">
            <a:extLst>
              <a:ext uri="{28A0092B-C50C-407E-A947-70E740481C1C}">
                <a14:useLocalDpi xmlns:a14="http://schemas.microsoft.com/office/drawing/2010/main"/>
              </a:ext>
            </a:extLst>
          </a:blip>
          <a:srcRect/>
          <a:stretch>
            <a:fillRect/>
          </a:stretch>
        </p:blipFill>
        <p:spPr>
          <a:xfrm>
            <a:off x="7717061" y="4762852"/>
            <a:ext cx="1100431" cy="1225176"/>
          </a:xfrm>
          <a:prstGeom prst="rect">
            <a:avLst/>
          </a:prstGeom>
        </p:spPr>
      </p:pic>
      <p:pic>
        <p:nvPicPr>
          <p:cNvPr id="41" name="Picture 40" descr="Logo&#10;&#10;Description automatically generated">
            <a:extLst>
              <a:ext uri="{FF2B5EF4-FFF2-40B4-BE49-F238E27FC236}">
                <a16:creationId xmlns:a16="http://schemas.microsoft.com/office/drawing/2014/main" id="{008BE0F2-9945-4CD8-8670-B8F280933E82}"/>
              </a:ext>
            </a:extLst>
          </p:cNvPr>
          <p:cNvPicPr>
            <a:picLocks noChangeAspect="1"/>
          </p:cNvPicPr>
          <p:nvPr/>
        </p:nvPicPr>
        <p:blipFill>
          <a:blip r:embed="rId15" cstate="screen">
            <a:extLst>
              <a:ext uri="{28A0092B-C50C-407E-A947-70E740481C1C}">
                <a14:useLocalDpi xmlns:a14="http://schemas.microsoft.com/office/drawing/2010/main"/>
              </a:ext>
            </a:extLst>
          </a:blip>
          <a:stretch>
            <a:fillRect/>
          </a:stretch>
        </p:blipFill>
        <p:spPr>
          <a:xfrm>
            <a:off x="2534141" y="5089127"/>
            <a:ext cx="2001303" cy="480000"/>
          </a:xfrm>
          <a:prstGeom prst="rect">
            <a:avLst/>
          </a:prstGeom>
        </p:spPr>
      </p:pic>
    </p:spTree>
    <p:extLst>
      <p:ext uri="{BB962C8B-B14F-4D97-AF65-F5344CB8AC3E}">
        <p14:creationId xmlns:p14="http://schemas.microsoft.com/office/powerpoint/2010/main" val="777317827"/>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4"/>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5"/>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7"/>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8"/>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9"/>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14"/>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16"/>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17"/>
                                        </p:tgtEl>
                                        <p:attrNameLst>
                                          <p:attrName>style.visibility</p:attrName>
                                        </p:attrNameLst>
                                      </p:cBhvr>
                                      <p:to>
                                        <p:strVal val="visible"/>
                                      </p:to>
                                    </p:set>
                                  </p:childTnLst>
                                </p:cTn>
                              </p:par>
                              <p:par>
                                <p:cTn id="23" presetID="1" presetClass="entr" presetSubtype="0" fill="hold" nodeType="withEffect">
                                  <p:stCondLst>
                                    <p:cond delay="0"/>
                                  </p:stCondLst>
                                  <p:childTnLst>
                                    <p:set>
                                      <p:cBhvr>
                                        <p:cTn id="24" dur="1" fill="hold">
                                          <p:stCondLst>
                                            <p:cond delay="0"/>
                                          </p:stCondLst>
                                        </p:cTn>
                                        <p:tgtEl>
                                          <p:spTgt spid="18"/>
                                        </p:tgtEl>
                                        <p:attrNameLst>
                                          <p:attrName>style.visibility</p:attrName>
                                        </p:attrNameLst>
                                      </p:cBhvr>
                                      <p:to>
                                        <p:strVal val="visible"/>
                                      </p:to>
                                    </p:set>
                                  </p:childTnLst>
                                </p:cTn>
                              </p:par>
                              <p:par>
                                <p:cTn id="25" presetID="1" presetClass="entr" presetSubtype="0" fill="hold" nodeType="withEffect">
                                  <p:stCondLst>
                                    <p:cond delay="0"/>
                                  </p:stCondLst>
                                  <p:childTnLst>
                                    <p:set>
                                      <p:cBhvr>
                                        <p:cTn id="26" dur="1" fill="hold">
                                          <p:stCondLst>
                                            <p:cond delay="0"/>
                                          </p:stCondLst>
                                        </p:cTn>
                                        <p:tgtEl>
                                          <p:spTgt spid="19"/>
                                        </p:tgtEl>
                                        <p:attrNameLst>
                                          <p:attrName>style.visibility</p:attrName>
                                        </p:attrNameLst>
                                      </p:cBhvr>
                                      <p:to>
                                        <p:strVal val="visible"/>
                                      </p:to>
                                    </p:set>
                                  </p:childTnLst>
                                </p:cTn>
                              </p:par>
                              <p:par>
                                <p:cTn id="27" presetID="1" presetClass="entr" presetSubtype="0" fill="hold" nodeType="withEffect">
                                  <p:stCondLst>
                                    <p:cond delay="0"/>
                                  </p:stCondLst>
                                  <p:childTnLst>
                                    <p:set>
                                      <p:cBhvr>
                                        <p:cTn id="28" dur="1" fill="hold">
                                          <p:stCondLst>
                                            <p:cond delay="0"/>
                                          </p:stCondLst>
                                        </p:cTn>
                                        <p:tgtEl>
                                          <p:spTgt spid="21"/>
                                        </p:tgtEl>
                                        <p:attrNameLst>
                                          <p:attrName>style.visibility</p:attrName>
                                        </p:attrNameLst>
                                      </p:cBhvr>
                                      <p:to>
                                        <p:strVal val="visible"/>
                                      </p:to>
                                    </p:set>
                                  </p:childTnLst>
                                </p:cTn>
                              </p:par>
                              <p:par>
                                <p:cTn id="29" presetID="1" presetClass="entr" presetSubtype="0" fill="hold" nodeType="withEffect">
                                  <p:stCondLst>
                                    <p:cond delay="0"/>
                                  </p:stCondLst>
                                  <p:childTnLst>
                                    <p:set>
                                      <p:cBhvr>
                                        <p:cTn id="30" dur="1" fill="hold">
                                          <p:stCondLst>
                                            <p:cond delay="0"/>
                                          </p:stCondLst>
                                        </p:cTn>
                                        <p:tgtEl>
                                          <p:spTgt spid="22"/>
                                        </p:tgtEl>
                                        <p:attrNameLst>
                                          <p:attrName>style.visibility</p:attrName>
                                        </p:attrNameLst>
                                      </p:cBhvr>
                                      <p:to>
                                        <p:strVal val="visible"/>
                                      </p:to>
                                    </p:set>
                                  </p:childTnLst>
                                </p:cTn>
                              </p:par>
                              <p:par>
                                <p:cTn id="31" presetID="1" presetClass="entr" presetSubtype="0" fill="hold" nodeType="withEffect">
                                  <p:stCondLst>
                                    <p:cond delay="0"/>
                                  </p:stCondLst>
                                  <p:childTnLst>
                                    <p:set>
                                      <p:cBhvr>
                                        <p:cTn id="32" dur="1" fill="hold">
                                          <p:stCondLst>
                                            <p:cond delay="0"/>
                                          </p:stCondLst>
                                        </p:cTn>
                                        <p:tgtEl>
                                          <p:spTgt spid="25"/>
                                        </p:tgtEl>
                                        <p:attrNameLst>
                                          <p:attrName>style.visibility</p:attrName>
                                        </p:attrNameLst>
                                      </p:cBhvr>
                                      <p:to>
                                        <p:strVal val="visible"/>
                                      </p:to>
                                    </p:set>
                                  </p:childTnLst>
                                </p:cTn>
                              </p:par>
                              <p:par>
                                <p:cTn id="33" presetID="1" presetClass="entr" presetSubtype="0" fill="hold" nodeType="withEffect">
                                  <p:stCondLst>
                                    <p:cond delay="0"/>
                                  </p:stCondLst>
                                  <p:childTnLst>
                                    <p:set>
                                      <p:cBhvr>
                                        <p:cTn id="34" dur="1" fill="hold">
                                          <p:stCondLst>
                                            <p:cond delay="0"/>
                                          </p:stCondLst>
                                        </p:cTn>
                                        <p:tgtEl>
                                          <p:spTgt spid="26"/>
                                        </p:tgtEl>
                                        <p:attrNameLst>
                                          <p:attrName>style.visibility</p:attrName>
                                        </p:attrNameLst>
                                      </p:cBhvr>
                                      <p:to>
                                        <p:strVal val="visible"/>
                                      </p:to>
                                    </p:set>
                                  </p:childTnLst>
                                </p:cTn>
                              </p:par>
                              <p:par>
                                <p:cTn id="35" presetID="1" presetClass="entr" presetSubtype="0" fill="hold" nodeType="withEffect">
                                  <p:stCondLst>
                                    <p:cond delay="0"/>
                                  </p:stCondLst>
                                  <p:childTnLst>
                                    <p:set>
                                      <p:cBhvr>
                                        <p:cTn id="36" dur="1" fill="hold">
                                          <p:stCondLst>
                                            <p:cond delay="0"/>
                                          </p:stCondLst>
                                        </p:cTn>
                                        <p:tgtEl>
                                          <p:spTgt spid="27"/>
                                        </p:tgtEl>
                                        <p:attrNameLst>
                                          <p:attrName>style.visibility</p:attrName>
                                        </p:attrNameLst>
                                      </p:cBhvr>
                                      <p:to>
                                        <p:strVal val="visible"/>
                                      </p:to>
                                    </p:set>
                                  </p:childTnLst>
                                </p:cTn>
                              </p:par>
                              <p:par>
                                <p:cTn id="37" presetID="1" presetClass="entr" presetSubtype="0" fill="hold" nodeType="withEffect">
                                  <p:stCondLst>
                                    <p:cond delay="0"/>
                                  </p:stCondLst>
                                  <p:childTnLst>
                                    <p:set>
                                      <p:cBhvr>
                                        <p:cTn id="38" dur="1" fill="hold">
                                          <p:stCondLst>
                                            <p:cond delay="0"/>
                                          </p:stCondLst>
                                        </p:cTn>
                                        <p:tgtEl>
                                          <p:spTgt spid="13"/>
                                        </p:tgtEl>
                                        <p:attrNameLst>
                                          <p:attrName>style.visibility</p:attrName>
                                        </p:attrNameLst>
                                      </p:cBhvr>
                                      <p:to>
                                        <p:strVal val="visible"/>
                                      </p:to>
                                    </p:set>
                                  </p:childTnLst>
                                </p:cTn>
                              </p:par>
                              <p:par>
                                <p:cTn id="39" presetID="1" presetClass="entr" presetSubtype="0" fill="hold" nodeType="withEffect">
                                  <p:stCondLst>
                                    <p:cond delay="0"/>
                                  </p:stCondLst>
                                  <p:childTnLst>
                                    <p:set>
                                      <p:cBhvr>
                                        <p:cTn id="40" dur="1" fill="hold">
                                          <p:stCondLst>
                                            <p:cond delay="0"/>
                                          </p:stCondLst>
                                        </p:cTn>
                                        <p:tgtEl>
                                          <p:spTgt spid="28"/>
                                        </p:tgtEl>
                                        <p:attrNameLst>
                                          <p:attrName>style.visibility</p:attrName>
                                        </p:attrNameLst>
                                      </p:cBhvr>
                                      <p:to>
                                        <p:strVal val="visible"/>
                                      </p:to>
                                    </p:set>
                                  </p:childTnLst>
                                </p:cTn>
                              </p:par>
                              <p:par>
                                <p:cTn id="41" presetID="1" presetClass="entr" presetSubtype="0" fill="hold" nodeType="withEffect">
                                  <p:stCondLst>
                                    <p:cond delay="0"/>
                                  </p:stCondLst>
                                  <p:childTnLst>
                                    <p:set>
                                      <p:cBhvr>
                                        <p:cTn id="42" dur="1" fill="hold">
                                          <p:stCondLst>
                                            <p:cond delay="0"/>
                                          </p:stCondLst>
                                        </p:cTn>
                                        <p:tgtEl>
                                          <p:spTgt spid="30"/>
                                        </p:tgtEl>
                                        <p:attrNameLst>
                                          <p:attrName>style.visibility</p:attrName>
                                        </p:attrNameLst>
                                      </p:cBhvr>
                                      <p:to>
                                        <p:strVal val="visible"/>
                                      </p:to>
                                    </p:set>
                                  </p:childTnLst>
                                </p:cTn>
                              </p:par>
                              <p:par>
                                <p:cTn id="43" presetID="1" presetClass="entr" presetSubtype="0" fill="hold" nodeType="withEffect">
                                  <p:stCondLst>
                                    <p:cond delay="0"/>
                                  </p:stCondLst>
                                  <p:childTnLst>
                                    <p:set>
                                      <p:cBhvr>
                                        <p:cTn id="44" dur="1" fill="hold">
                                          <p:stCondLst>
                                            <p:cond delay="0"/>
                                          </p:stCondLst>
                                        </p:cTn>
                                        <p:tgtEl>
                                          <p:spTgt spid="33"/>
                                        </p:tgtEl>
                                        <p:attrNameLst>
                                          <p:attrName>style.visibility</p:attrName>
                                        </p:attrNameLst>
                                      </p:cBhvr>
                                      <p:to>
                                        <p:strVal val="visible"/>
                                      </p:to>
                                    </p:set>
                                  </p:childTnLst>
                                </p:cTn>
                              </p:par>
                              <p:par>
                                <p:cTn id="45" presetID="1" presetClass="entr" presetSubtype="0" fill="hold" nodeType="withEffect">
                                  <p:stCondLst>
                                    <p:cond delay="0"/>
                                  </p:stCondLst>
                                  <p:childTnLst>
                                    <p:set>
                                      <p:cBhvr>
                                        <p:cTn id="46" dur="1" fill="hold">
                                          <p:stCondLst>
                                            <p:cond delay="0"/>
                                          </p:stCondLst>
                                        </p:cTn>
                                        <p:tgtEl>
                                          <p:spTgt spid="34"/>
                                        </p:tgtEl>
                                        <p:attrNameLst>
                                          <p:attrName>style.visibility</p:attrName>
                                        </p:attrNameLst>
                                      </p:cBhvr>
                                      <p:to>
                                        <p:strVal val="visible"/>
                                      </p:to>
                                    </p:set>
                                  </p:childTnLst>
                                </p:cTn>
                              </p:par>
                              <p:par>
                                <p:cTn id="47" presetID="1" presetClass="entr" presetSubtype="0" fill="hold" nodeType="withEffect">
                                  <p:stCondLst>
                                    <p:cond delay="0"/>
                                  </p:stCondLst>
                                  <p:childTnLst>
                                    <p:set>
                                      <p:cBhvr>
                                        <p:cTn id="48" dur="1" fill="hold">
                                          <p:stCondLst>
                                            <p:cond delay="0"/>
                                          </p:stCondLst>
                                        </p:cTn>
                                        <p:tgtEl>
                                          <p:spTgt spid="35"/>
                                        </p:tgtEl>
                                        <p:attrNameLst>
                                          <p:attrName>style.visibility</p:attrName>
                                        </p:attrNameLst>
                                      </p:cBhvr>
                                      <p:to>
                                        <p:strVal val="visible"/>
                                      </p:to>
                                    </p:set>
                                  </p:childTnLst>
                                </p:cTn>
                              </p:par>
                              <p:par>
                                <p:cTn id="49" presetID="1" presetClass="entr" presetSubtype="0" fill="hold" nodeType="withEffect">
                                  <p:stCondLst>
                                    <p:cond delay="0"/>
                                  </p:stCondLst>
                                  <p:childTnLst>
                                    <p:set>
                                      <p:cBhvr>
                                        <p:cTn id="50" dur="1" fill="hold">
                                          <p:stCondLst>
                                            <p:cond delay="0"/>
                                          </p:stCondLst>
                                        </p:cTn>
                                        <p:tgtEl>
                                          <p:spTgt spid="36"/>
                                        </p:tgtEl>
                                        <p:attrNameLst>
                                          <p:attrName>style.visibility</p:attrName>
                                        </p:attrNameLst>
                                      </p:cBhvr>
                                      <p:to>
                                        <p:strVal val="visible"/>
                                      </p:to>
                                    </p:set>
                                  </p:childTnLst>
                                </p:cTn>
                              </p:par>
                              <p:par>
                                <p:cTn id="51" presetID="1" presetClass="entr" presetSubtype="0" fill="hold" nodeType="withEffect">
                                  <p:stCondLst>
                                    <p:cond delay="0"/>
                                  </p:stCondLst>
                                  <p:childTnLst>
                                    <p:set>
                                      <p:cBhvr>
                                        <p:cTn id="52" dur="1" fill="hold">
                                          <p:stCondLst>
                                            <p:cond delay="0"/>
                                          </p:stCondLst>
                                        </p:cTn>
                                        <p:tgtEl>
                                          <p:spTgt spid="38"/>
                                        </p:tgtEl>
                                        <p:attrNameLst>
                                          <p:attrName>style.visibility</p:attrName>
                                        </p:attrNameLst>
                                      </p:cBhvr>
                                      <p:to>
                                        <p:strVal val="visible"/>
                                      </p:to>
                                    </p:set>
                                  </p:childTnLst>
                                </p:cTn>
                              </p:par>
                              <p:par>
                                <p:cTn id="53" presetID="1" presetClass="entr" presetSubtype="0" fill="hold" nodeType="withEffect">
                                  <p:stCondLst>
                                    <p:cond delay="0"/>
                                  </p:stCondLst>
                                  <p:childTnLst>
                                    <p:set>
                                      <p:cBhvr>
                                        <p:cTn id="54" dur="1" fill="hold">
                                          <p:stCondLst>
                                            <p:cond delay="0"/>
                                          </p:stCondLst>
                                        </p:cTn>
                                        <p:tgtEl>
                                          <p:spTgt spid="39"/>
                                        </p:tgtEl>
                                        <p:attrNameLst>
                                          <p:attrName>style.visibility</p:attrName>
                                        </p:attrNameLst>
                                      </p:cBhvr>
                                      <p:to>
                                        <p:strVal val="visible"/>
                                      </p:to>
                                    </p:set>
                                  </p:childTnLst>
                                </p:cTn>
                              </p:par>
                              <p:par>
                                <p:cTn id="55" presetID="1" presetClass="entr" presetSubtype="0" fill="hold" nodeType="withEffect">
                                  <p:stCondLst>
                                    <p:cond delay="0"/>
                                  </p:stCondLst>
                                  <p:childTnLst>
                                    <p:set>
                                      <p:cBhvr>
                                        <p:cTn id="56" dur="1" fill="hold">
                                          <p:stCondLst>
                                            <p:cond delay="0"/>
                                          </p:stCondLst>
                                        </p:cTn>
                                        <p:tgtEl>
                                          <p:spTgt spid="4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4" name="Picture 4" descr="Scott Young">
            <a:extLst>
              <a:ext uri="{FF2B5EF4-FFF2-40B4-BE49-F238E27FC236}">
                <a16:creationId xmlns:a16="http://schemas.microsoft.com/office/drawing/2014/main" id="{B66467D2-4CD7-4246-B07B-C7B24F43DD28}"/>
              </a:ext>
            </a:extLst>
          </p:cNvPr>
          <p:cNvPicPr>
            <a:picLocks noGrp="1" noChangeAspect="1" noChangeArrowheads="1"/>
          </p:cNvPicPr>
          <p:nvPr>
            <p:ph type="pic" sz="quarter" idx="43"/>
          </p:nvPr>
        </p:nvPicPr>
        <p:blipFill>
          <a:blip r:embed="rId3">
            <a:duotone>
              <a:schemeClr val="bg2">
                <a:shade val="45000"/>
                <a:satMod val="135000"/>
              </a:schemeClr>
              <a:prstClr val="white"/>
            </a:duotone>
            <a:extLst>
              <a:ext uri="{28A0092B-C50C-407E-A947-70E740481C1C}">
                <a14:useLocalDpi xmlns:a14="http://schemas.microsoft.com/office/drawing/2010/main" val="0"/>
              </a:ext>
            </a:extLst>
          </a:blip>
          <a:srcRect l="33" r="33"/>
          <a:stretch>
            <a:fillRect/>
          </a:stretch>
        </p:blipFill>
        <p:spPr bwMode="auto">
          <a:xfrm>
            <a:off x="6027511" y="2207219"/>
            <a:ext cx="2288085" cy="2289600"/>
          </a:xfrm>
          <a:prstGeom prst="ellipse">
            <a:avLst/>
          </a:prstGeom>
          <a:noFill/>
          <a:ln w="12700">
            <a:solidFill>
              <a:schemeClr val="bg1">
                <a:lumMod val="75000"/>
              </a:schemeClr>
            </a:solidFill>
          </a:ln>
          <a:extLst>
            <a:ext uri="{909E8E84-426E-40DD-AFC4-6F175D3DCCD1}">
              <a14:hiddenFill xmlns:a14="http://schemas.microsoft.com/office/drawing/2010/main">
                <a:solidFill>
                  <a:srgbClr val="FFFFFF"/>
                </a:solidFill>
              </a14:hiddenFill>
            </a:ext>
          </a:extLst>
        </p:spPr>
      </p:pic>
      <p:sp>
        <p:nvSpPr>
          <p:cNvPr id="3" name="Text Placeholder 2"/>
          <p:cNvSpPr>
            <a:spLocks noGrp="1"/>
          </p:cNvSpPr>
          <p:nvPr>
            <p:ph type="body" sz="quarter" idx="10"/>
          </p:nvPr>
        </p:nvSpPr>
        <p:spPr/>
        <p:txBody>
          <a:bodyPr>
            <a:normAutofit/>
          </a:bodyPr>
          <a:lstStyle/>
          <a:p>
            <a:pPr>
              <a:buNone/>
            </a:pPr>
            <a:r>
              <a:rPr lang="nl-NL" b="0" dirty="0"/>
              <a:t>The CMO perspective</a:t>
            </a:r>
            <a:endParaRPr lang="en-GB" b="0" dirty="0"/>
          </a:p>
        </p:txBody>
      </p:sp>
      <p:pic>
        <p:nvPicPr>
          <p:cNvPr id="82" name="Picture Placeholder 81" descr="A person standing posing for the camera&#10;&#10;Description automatically generated">
            <a:extLst>
              <a:ext uri="{FF2B5EF4-FFF2-40B4-BE49-F238E27FC236}">
                <a16:creationId xmlns:a16="http://schemas.microsoft.com/office/drawing/2014/main" id="{4F29823E-E9C7-474B-9237-70080620C486}"/>
              </a:ext>
            </a:extLst>
          </p:cNvPr>
          <p:cNvPicPr>
            <a:picLocks noGrp="1" noChangeAspect="1"/>
          </p:cNvPicPr>
          <p:nvPr>
            <p:ph type="pic" sz="quarter" idx="35"/>
          </p:nvPr>
        </p:nvPicPr>
        <p:blipFill rotWithShape="1">
          <a:blip r:embed="rId4" cstate="print">
            <a:duotone>
              <a:schemeClr val="bg2">
                <a:shade val="45000"/>
                <a:satMod val="135000"/>
              </a:schemeClr>
              <a:prstClr val="white"/>
            </a:duotone>
            <a:extLst>
              <a:ext uri="{28A0092B-C50C-407E-A947-70E740481C1C}">
                <a14:useLocalDpi xmlns:a14="http://schemas.microsoft.com/office/drawing/2010/main" val="0"/>
              </a:ext>
            </a:extLst>
          </a:blip>
          <a:srcRect t="1349" b="31941"/>
          <a:stretch/>
        </p:blipFill>
        <p:spPr>
          <a:xfrm>
            <a:off x="629240" y="2207219"/>
            <a:ext cx="2288085" cy="2289600"/>
          </a:xfrm>
          <a:prstGeom prst="ellipse">
            <a:avLst/>
          </a:prstGeom>
          <a:ln w="12700">
            <a:solidFill>
              <a:schemeClr val="bg1">
                <a:lumMod val="65000"/>
              </a:schemeClr>
            </a:solidFill>
          </a:ln>
        </p:spPr>
      </p:pic>
      <p:pic>
        <p:nvPicPr>
          <p:cNvPr id="83" name="Picture 2" descr="Profile photo of Ioana Danila">
            <a:extLst>
              <a:ext uri="{FF2B5EF4-FFF2-40B4-BE49-F238E27FC236}">
                <a16:creationId xmlns:a16="http://schemas.microsoft.com/office/drawing/2014/main" id="{BE233CB3-49D0-4D31-86DD-054815C7DEA4}"/>
              </a:ext>
            </a:extLst>
          </p:cNvPr>
          <p:cNvPicPr>
            <a:picLocks noGrp="1" noChangeAspect="1" noChangeArrowheads="1"/>
          </p:cNvPicPr>
          <p:nvPr>
            <p:ph type="pic" sz="quarter" idx="39"/>
          </p:nvPr>
        </p:nvPicPr>
        <p:blipFill>
          <a:blip r:embed="rId5">
            <a:lum bright="70000" contrast="-70000"/>
            <a:extLst>
              <a:ext uri="{BEBA8EAE-BF5A-486C-A8C5-ECC9F3942E4B}">
                <a14:imgProps xmlns:a14="http://schemas.microsoft.com/office/drawing/2010/main">
                  <a14:imgLayer r:embed="rId6">
                    <a14:imgEffect>
                      <a14:saturation sat="0"/>
                    </a14:imgEffect>
                  </a14:imgLayer>
                </a14:imgProps>
              </a:ext>
              <a:ext uri="{28A0092B-C50C-407E-A947-70E740481C1C}">
                <a14:useLocalDpi xmlns:a14="http://schemas.microsoft.com/office/drawing/2010/main" val="0"/>
              </a:ext>
            </a:extLst>
          </a:blip>
          <a:srcRect l="33" r="33"/>
          <a:stretch>
            <a:fillRect/>
          </a:stretch>
        </p:blipFill>
        <p:spPr bwMode="auto">
          <a:xfrm>
            <a:off x="3179069" y="2207219"/>
            <a:ext cx="2288085" cy="2289600"/>
          </a:xfrm>
          <a:prstGeom prst="ellipse">
            <a:avLst/>
          </a:prstGeom>
          <a:ln w="12700" cap="rnd">
            <a:noFill/>
          </a:ln>
          <a:effectLst/>
          <a:scene3d>
            <a:camera prst="orthographicFront"/>
            <a:lightRig rig="contrasting" dir="t">
              <a:rot lat="0" lon="0" rev="3000000"/>
            </a:lightRig>
          </a:scene3d>
          <a:sp3d contourW="7620">
            <a:bevelT w="95250" h="31750"/>
            <a:contourClr>
              <a:srgbClr val="333333"/>
            </a:contourClr>
          </a:sp3d>
          <a:extLst>
            <a:ext uri="{909E8E84-426E-40DD-AFC4-6F175D3DCCD1}">
              <a14:hiddenFill xmlns:a14="http://schemas.microsoft.com/office/drawing/2010/main">
                <a:solidFill>
                  <a:srgbClr val="FFFFFF"/>
                </a:solidFill>
              </a14:hiddenFill>
            </a:ext>
          </a:extLst>
        </p:spPr>
      </p:pic>
      <p:pic>
        <p:nvPicPr>
          <p:cNvPr id="88" name="Picture 6" descr="BVA Nudge Unit – Successful Behavioural Change">
            <a:extLst>
              <a:ext uri="{FF2B5EF4-FFF2-40B4-BE49-F238E27FC236}">
                <a16:creationId xmlns:a16="http://schemas.microsoft.com/office/drawing/2014/main" id="{6499E88A-B60C-4AA4-8442-A2D4F59B2558}"/>
              </a:ext>
            </a:extLst>
          </p:cNvPr>
          <p:cNvPicPr>
            <a:picLocks noGrp="1" noChangeAspect="1" noChangeArrowheads="1"/>
          </p:cNvPicPr>
          <p:nvPr>
            <p:ph type="pic" sz="quarter" idx="44"/>
          </p:nvPr>
        </p:nvPicPr>
        <p:blipFill rotWithShape="1">
          <a:blip r:embed="rId7">
            <a:lum bright="70000" contrast="-70000"/>
            <a:extLst>
              <a:ext uri="{28A0092B-C50C-407E-A947-70E740481C1C}">
                <a14:useLocalDpi xmlns:a14="http://schemas.microsoft.com/office/drawing/2010/main" val="0"/>
              </a:ext>
            </a:extLst>
          </a:blip>
          <a:srcRect l="-1514" t="-157421" r="-1461" b="-163738"/>
          <a:stretch/>
        </p:blipFill>
        <p:spPr bwMode="auto">
          <a:xfrm>
            <a:off x="7537681" y="3610334"/>
            <a:ext cx="1343025" cy="1343025"/>
          </a:xfrm>
          <a:prstGeom prst="ellipse">
            <a:avLst/>
          </a:prstGeom>
          <a:solidFill>
            <a:schemeClr val="bg1"/>
          </a:solidFill>
        </p:spPr>
      </p:pic>
      <p:pic>
        <p:nvPicPr>
          <p:cNvPr id="90" name="Picture 89" descr="C:\Users\c.cristache\Desktop\wfa_logotype_horizontal.png">
            <a:extLst>
              <a:ext uri="{FF2B5EF4-FFF2-40B4-BE49-F238E27FC236}">
                <a16:creationId xmlns:a16="http://schemas.microsoft.com/office/drawing/2014/main" id="{46D0B94B-A3A1-437B-A7D8-980B3556858D}"/>
              </a:ext>
            </a:extLst>
          </p:cNvPr>
          <p:cNvPicPr>
            <a:picLocks noChangeAspect="1" noChangeArrowheads="1"/>
          </p:cNvPicPr>
          <p:nvPr/>
        </p:nvPicPr>
        <p:blipFill rotWithShape="1">
          <a:blip r:embed="rId8" cstate="print">
            <a:lum bright="70000" contrast="-70000"/>
            <a:extLst>
              <a:ext uri="{28A0092B-C50C-407E-A947-70E740481C1C}">
                <a14:useLocalDpi xmlns:a14="http://schemas.microsoft.com/office/drawing/2010/main" val="0"/>
              </a:ext>
            </a:extLst>
          </a:blip>
          <a:srcRect l="-11734" t="-182936" r="-8950" b="-151922"/>
          <a:stretch/>
        </p:blipFill>
        <p:spPr bwMode="auto">
          <a:xfrm>
            <a:off x="2352717" y="3740006"/>
            <a:ext cx="1304219" cy="1327223"/>
          </a:xfrm>
          <a:prstGeom prst="ellipse">
            <a:avLst/>
          </a:prstGeom>
          <a:solidFill>
            <a:schemeClr val="bg1"/>
          </a:solidFill>
        </p:spPr>
      </p:pic>
      <p:sp>
        <p:nvSpPr>
          <p:cNvPr id="20" name="Text Placeholder 73">
            <a:extLst>
              <a:ext uri="{FF2B5EF4-FFF2-40B4-BE49-F238E27FC236}">
                <a16:creationId xmlns:a16="http://schemas.microsoft.com/office/drawing/2014/main" id="{986C2CE2-F795-483E-8499-5195FE1B4D28}"/>
              </a:ext>
            </a:extLst>
          </p:cNvPr>
          <p:cNvSpPr txBox="1">
            <a:spLocks/>
          </p:cNvSpPr>
          <p:nvPr/>
        </p:nvSpPr>
        <p:spPr>
          <a:xfrm>
            <a:off x="8771916" y="4901535"/>
            <a:ext cx="2938018" cy="432048"/>
          </a:xfrm>
          <a:prstGeom prst="rect">
            <a:avLst/>
          </a:prstGeom>
        </p:spPr>
        <p:txBody>
          <a:bodyPr vert="horz" lIns="91440" tIns="45720" rIns="91440" bIns="45720" rtlCol="0">
            <a:normAutofit/>
          </a:bodyPr>
          <a:lstStyle>
            <a:lvl1pPr marL="0" indent="0" algn="ctr" defTabSz="914400" rtl="0" eaLnBrk="1" latinLnBrk="0" hangingPunct="1">
              <a:lnSpc>
                <a:spcPct val="90000"/>
              </a:lnSpc>
              <a:spcBef>
                <a:spcPts val="999"/>
              </a:spcBef>
              <a:buFont typeface="Arial" panose="020B0604020202020204" pitchFamily="34" charset="0"/>
              <a:buChar char="•"/>
              <a:defRPr sz="1799" b="1" i="0" kern="1200">
                <a:solidFill>
                  <a:srgbClr val="FF003C"/>
                </a:solidFill>
                <a:latin typeface="+mn-lt"/>
                <a:ea typeface="+mn-ea"/>
                <a:cs typeface="Arial" panose="020B0604020202020204" pitchFamily="34" charset="0"/>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a:buNone/>
            </a:pPr>
            <a:r>
              <a:rPr lang="en-GB" sz="1800" dirty="0">
                <a:latin typeface="Jungka"/>
                <a:cs typeface="Arial" charset="0"/>
              </a:rPr>
              <a:t>Rupen Desai</a:t>
            </a:r>
          </a:p>
          <a:p>
            <a:endParaRPr lang="en-GB" dirty="0"/>
          </a:p>
        </p:txBody>
      </p:sp>
      <p:sp>
        <p:nvSpPr>
          <p:cNvPr id="21" name="Text Placeholder 76">
            <a:extLst>
              <a:ext uri="{FF2B5EF4-FFF2-40B4-BE49-F238E27FC236}">
                <a16:creationId xmlns:a16="http://schemas.microsoft.com/office/drawing/2014/main" id="{2A5471A2-02FB-4962-AB2D-4578677AEAF8}"/>
              </a:ext>
            </a:extLst>
          </p:cNvPr>
          <p:cNvSpPr txBox="1">
            <a:spLocks/>
          </p:cNvSpPr>
          <p:nvPr/>
        </p:nvSpPr>
        <p:spPr>
          <a:xfrm>
            <a:off x="8771916" y="5344885"/>
            <a:ext cx="2938018" cy="695781"/>
          </a:xfrm>
          <a:prstGeom prst="rect">
            <a:avLst/>
          </a:prstGeom>
        </p:spPr>
        <p:txBody>
          <a:bodyPr vert="horz" lIns="91440" tIns="45720" rIns="91440" bIns="45720" rtlCol="0">
            <a:normAutofit/>
          </a:bodyPr>
          <a:lstStyle>
            <a:lvl1pPr marL="0" indent="0" algn="ctr" defTabSz="914400" rtl="0" eaLnBrk="1" latinLnBrk="0" hangingPunct="1">
              <a:lnSpc>
                <a:spcPct val="100000"/>
              </a:lnSpc>
              <a:spcBef>
                <a:spcPts val="0"/>
              </a:spcBef>
              <a:buFont typeface="Arial" panose="020B0604020202020204" pitchFamily="34" charset="0"/>
              <a:buChar char="•"/>
              <a:defRPr sz="1599" b="0" i="0" kern="600" baseline="0">
                <a:solidFill>
                  <a:srgbClr val="1E1E1E"/>
                </a:solidFill>
                <a:latin typeface="+mn-lt"/>
                <a:ea typeface="+mn-ea"/>
                <a:cs typeface="Arial" panose="020B0604020202020204" pitchFamily="34" charset="0"/>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defTabSz="913943" fontAlgn="base">
              <a:spcBef>
                <a:spcPct val="0"/>
              </a:spcBef>
              <a:spcAft>
                <a:spcPct val="0"/>
              </a:spcAft>
              <a:buNone/>
              <a:defRPr/>
            </a:pPr>
            <a:r>
              <a:rPr lang="en-GB" sz="1600" b="1" dirty="0">
                <a:solidFill>
                  <a:schemeClr val="tx1"/>
                </a:solidFill>
                <a:latin typeface="Jungka"/>
                <a:cs typeface="Arial" charset="0"/>
              </a:rPr>
              <a:t>Global Chief Marketing Officer</a:t>
            </a:r>
            <a:endParaRPr lang="en-IE" sz="1600" b="1" dirty="0">
              <a:solidFill>
                <a:schemeClr val="tx1"/>
              </a:solidFill>
              <a:latin typeface="Jungka"/>
              <a:cs typeface="Arial" charset="0"/>
            </a:endParaRPr>
          </a:p>
          <a:p>
            <a:endParaRPr lang="en-GB" dirty="0">
              <a:solidFill>
                <a:schemeClr val="tx1"/>
              </a:solidFill>
            </a:endParaRPr>
          </a:p>
        </p:txBody>
      </p:sp>
      <p:pic>
        <p:nvPicPr>
          <p:cNvPr id="22" name="Picture 21">
            <a:extLst>
              <a:ext uri="{FF2B5EF4-FFF2-40B4-BE49-F238E27FC236}">
                <a16:creationId xmlns:a16="http://schemas.microsoft.com/office/drawing/2014/main" id="{FBAAF450-F358-4394-9648-36715F6283C6}"/>
              </a:ext>
            </a:extLst>
          </p:cNvPr>
          <p:cNvPicPr>
            <a:picLocks noChangeAspect="1" noChangeArrowheads="1"/>
          </p:cNvPicPr>
          <p:nvPr/>
        </p:nvPicPr>
        <p:blipFill>
          <a:blip r:embed="rId9">
            <a:extLst>
              <a:ext uri="{28A0092B-C50C-407E-A947-70E740481C1C}">
                <a14:useLocalDpi xmlns:a14="http://schemas.microsoft.com/office/drawing/2010/main" val="0"/>
              </a:ext>
            </a:extLst>
          </a:blip>
          <a:srcRect t="284" b="284"/>
          <a:stretch/>
        </p:blipFill>
        <p:spPr bwMode="auto">
          <a:xfrm>
            <a:off x="9053351" y="2144459"/>
            <a:ext cx="2302681" cy="2289600"/>
          </a:xfrm>
          <a:prstGeom prst="ellipse">
            <a:avLst/>
          </a:prstGeom>
          <a:solidFill>
            <a:schemeClr val="bg1"/>
          </a:solidFill>
          <a:ln w="6350">
            <a:solidFill>
              <a:schemeClr val="accent1"/>
            </a:solidFill>
          </a:ln>
        </p:spPr>
      </p:pic>
      <p:pic>
        <p:nvPicPr>
          <p:cNvPr id="12" name="Picture 6">
            <a:extLst>
              <a:ext uri="{FF2B5EF4-FFF2-40B4-BE49-F238E27FC236}">
                <a16:creationId xmlns:a16="http://schemas.microsoft.com/office/drawing/2014/main" id="{AD68DA79-F21D-4BCC-9F08-220E71667FC9}"/>
              </a:ext>
            </a:extLst>
          </p:cNvPr>
          <p:cNvPicPr>
            <a:picLocks noChangeAspect="1" noChangeArrowheads="1"/>
          </p:cNvPicPr>
          <p:nvPr/>
        </p:nvPicPr>
        <p:blipFill rotWithShape="1">
          <a:blip r:embed="rId10">
            <a:extLst>
              <a:ext uri="{28A0092B-C50C-407E-A947-70E740481C1C}">
                <a14:useLocalDpi xmlns:a14="http://schemas.microsoft.com/office/drawing/2010/main" val="0"/>
              </a:ext>
            </a:extLst>
          </a:blip>
          <a:srcRect l="13655" t="-32333" r="7349" b="-18640"/>
          <a:stretch/>
        </p:blipFill>
        <p:spPr bwMode="auto">
          <a:xfrm>
            <a:off x="10473072" y="3479705"/>
            <a:ext cx="1343025" cy="1343025"/>
          </a:xfrm>
          <a:prstGeom prst="ellipse">
            <a:avLst/>
          </a:prstGeom>
          <a:solidFill>
            <a:schemeClr val="bg1"/>
          </a:solidFill>
        </p:spPr>
      </p:pic>
    </p:spTree>
    <p:extLst>
      <p:ext uri="{BB962C8B-B14F-4D97-AF65-F5344CB8AC3E}">
        <p14:creationId xmlns:p14="http://schemas.microsoft.com/office/powerpoint/2010/main" val="3887187129"/>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4" name="Picture 4" descr="Scott Young">
            <a:extLst>
              <a:ext uri="{FF2B5EF4-FFF2-40B4-BE49-F238E27FC236}">
                <a16:creationId xmlns:a16="http://schemas.microsoft.com/office/drawing/2014/main" id="{B66467D2-4CD7-4246-B07B-C7B24F43DD28}"/>
              </a:ext>
            </a:extLst>
          </p:cNvPr>
          <p:cNvPicPr>
            <a:picLocks noGrp="1" noChangeAspect="1" noChangeArrowheads="1"/>
          </p:cNvPicPr>
          <p:nvPr>
            <p:ph type="pic" sz="quarter" idx="43"/>
          </p:nvPr>
        </p:nvPicPr>
        <p:blipFill>
          <a:blip r:embed="rId3">
            <a:extLst>
              <a:ext uri="{28A0092B-C50C-407E-A947-70E740481C1C}">
                <a14:useLocalDpi xmlns:a14="http://schemas.microsoft.com/office/drawing/2010/main" val="0"/>
              </a:ext>
            </a:extLst>
          </a:blip>
          <a:srcRect l="33" r="33"/>
          <a:stretch>
            <a:fillRect/>
          </a:stretch>
        </p:blipFill>
        <p:spPr bwMode="auto">
          <a:xfrm>
            <a:off x="5994853" y="2076590"/>
            <a:ext cx="2288085" cy="2289600"/>
          </a:xfrm>
          <a:prstGeom prst="ellipse">
            <a:avLst/>
          </a:prstGeom>
          <a:noFill/>
          <a:ln w="12700">
            <a:solidFill>
              <a:srgbClr val="FF0000"/>
            </a:solidFill>
          </a:ln>
          <a:extLst>
            <a:ext uri="{909E8E84-426E-40DD-AFC4-6F175D3DCCD1}">
              <a14:hiddenFill xmlns:a14="http://schemas.microsoft.com/office/drawing/2010/main">
                <a:solidFill>
                  <a:srgbClr val="FFFFFF"/>
                </a:solidFill>
              </a14:hiddenFill>
            </a:ext>
          </a:extLst>
        </p:spPr>
      </p:pic>
      <p:sp>
        <p:nvSpPr>
          <p:cNvPr id="61" name="Text Placeholder 60">
            <a:extLst>
              <a:ext uri="{FF2B5EF4-FFF2-40B4-BE49-F238E27FC236}">
                <a16:creationId xmlns:a16="http://schemas.microsoft.com/office/drawing/2014/main" id="{929E111E-8D53-4E18-ACFE-CA19FD440753}"/>
              </a:ext>
            </a:extLst>
          </p:cNvPr>
          <p:cNvSpPr>
            <a:spLocks noGrp="1"/>
          </p:cNvSpPr>
          <p:nvPr>
            <p:ph type="body" sz="quarter" idx="32"/>
          </p:nvPr>
        </p:nvSpPr>
        <p:spPr>
          <a:xfrm>
            <a:off x="176843" y="4891993"/>
            <a:ext cx="2938018" cy="432048"/>
          </a:xfrm>
        </p:spPr>
        <p:txBody>
          <a:bodyPr/>
          <a:lstStyle/>
          <a:p>
            <a:pPr>
              <a:buNone/>
            </a:pPr>
            <a:r>
              <a:rPr lang="en-GB" dirty="0"/>
              <a:t>Rob Dreblow</a:t>
            </a:r>
          </a:p>
        </p:txBody>
      </p:sp>
      <p:sp>
        <p:nvSpPr>
          <p:cNvPr id="3" name="Text Placeholder 2"/>
          <p:cNvSpPr>
            <a:spLocks noGrp="1"/>
          </p:cNvSpPr>
          <p:nvPr>
            <p:ph type="body" sz="quarter" idx="10"/>
          </p:nvPr>
        </p:nvSpPr>
        <p:spPr/>
        <p:txBody>
          <a:bodyPr>
            <a:normAutofit/>
          </a:bodyPr>
          <a:lstStyle/>
          <a:p>
            <a:pPr>
              <a:buNone/>
            </a:pPr>
            <a:r>
              <a:rPr lang="nl-NL" b="0" dirty="0"/>
              <a:t>Questions </a:t>
            </a:r>
            <a:endParaRPr lang="en-GB" b="0" dirty="0"/>
          </a:p>
        </p:txBody>
      </p:sp>
      <p:sp>
        <p:nvSpPr>
          <p:cNvPr id="67" name="Text Placeholder 66">
            <a:extLst>
              <a:ext uri="{FF2B5EF4-FFF2-40B4-BE49-F238E27FC236}">
                <a16:creationId xmlns:a16="http://schemas.microsoft.com/office/drawing/2014/main" id="{35FDFB3B-D19B-4773-8675-243FD3E50F2F}"/>
              </a:ext>
            </a:extLst>
          </p:cNvPr>
          <p:cNvSpPr>
            <a:spLocks noGrp="1"/>
          </p:cNvSpPr>
          <p:nvPr>
            <p:ph type="body" sz="quarter" idx="38"/>
          </p:nvPr>
        </p:nvSpPr>
        <p:spPr>
          <a:xfrm>
            <a:off x="2869597" y="4890649"/>
            <a:ext cx="2938018" cy="432048"/>
          </a:xfrm>
        </p:spPr>
        <p:txBody>
          <a:bodyPr/>
          <a:lstStyle/>
          <a:p>
            <a:pPr>
              <a:buNone/>
            </a:pPr>
            <a:r>
              <a:rPr lang="en-GB" dirty="0"/>
              <a:t>Ioana Danila</a:t>
            </a:r>
          </a:p>
        </p:txBody>
      </p:sp>
      <p:sp>
        <p:nvSpPr>
          <p:cNvPr id="70" name="Text Placeholder 69">
            <a:extLst>
              <a:ext uri="{FF2B5EF4-FFF2-40B4-BE49-F238E27FC236}">
                <a16:creationId xmlns:a16="http://schemas.microsoft.com/office/drawing/2014/main" id="{515E0BAC-F5D9-4766-BD27-7D02679B3180}"/>
              </a:ext>
            </a:extLst>
          </p:cNvPr>
          <p:cNvSpPr>
            <a:spLocks noGrp="1"/>
          </p:cNvSpPr>
          <p:nvPr>
            <p:ph type="body" sz="quarter" idx="41"/>
          </p:nvPr>
        </p:nvSpPr>
        <p:spPr>
          <a:xfrm>
            <a:off x="5569211" y="5322674"/>
            <a:ext cx="3342337" cy="695781"/>
          </a:xfrm>
        </p:spPr>
        <p:txBody>
          <a:bodyPr>
            <a:normAutofit/>
          </a:bodyPr>
          <a:lstStyle/>
          <a:p>
            <a:pPr>
              <a:buNone/>
            </a:pPr>
            <a:r>
              <a:rPr lang="en-GB" sz="1600" b="1" dirty="0">
                <a:solidFill>
                  <a:schemeClr val="tx1"/>
                </a:solidFill>
                <a:latin typeface="Jungka"/>
                <a:cs typeface="Arial" charset="0"/>
              </a:rPr>
              <a:t>scott.young@bva-group.com</a:t>
            </a:r>
            <a:endParaRPr lang="en-GB" dirty="0">
              <a:solidFill>
                <a:schemeClr val="tx1"/>
              </a:solidFill>
            </a:endParaRPr>
          </a:p>
        </p:txBody>
      </p:sp>
      <p:sp>
        <p:nvSpPr>
          <p:cNvPr id="71" name="Text Placeholder 70">
            <a:extLst>
              <a:ext uri="{FF2B5EF4-FFF2-40B4-BE49-F238E27FC236}">
                <a16:creationId xmlns:a16="http://schemas.microsoft.com/office/drawing/2014/main" id="{90B33FFE-88F8-4411-A747-4025CBB20ABF}"/>
              </a:ext>
            </a:extLst>
          </p:cNvPr>
          <p:cNvSpPr>
            <a:spLocks noGrp="1"/>
          </p:cNvSpPr>
          <p:nvPr>
            <p:ph type="body" sz="quarter" idx="42"/>
          </p:nvPr>
        </p:nvSpPr>
        <p:spPr>
          <a:xfrm>
            <a:off x="5820756" y="4923900"/>
            <a:ext cx="2938018" cy="432048"/>
          </a:xfrm>
        </p:spPr>
        <p:txBody>
          <a:bodyPr/>
          <a:lstStyle/>
          <a:p>
            <a:pPr>
              <a:buNone/>
            </a:pPr>
            <a:r>
              <a:rPr lang="en-GB" dirty="0"/>
              <a:t>Scott Young</a:t>
            </a:r>
          </a:p>
        </p:txBody>
      </p:sp>
      <p:sp>
        <p:nvSpPr>
          <p:cNvPr id="74" name="Text Placeholder 73">
            <a:extLst>
              <a:ext uri="{FF2B5EF4-FFF2-40B4-BE49-F238E27FC236}">
                <a16:creationId xmlns:a16="http://schemas.microsoft.com/office/drawing/2014/main" id="{D6C6DAA4-6BB9-4BA4-B37A-131CC80F5CF2}"/>
              </a:ext>
            </a:extLst>
          </p:cNvPr>
          <p:cNvSpPr>
            <a:spLocks noGrp="1"/>
          </p:cNvSpPr>
          <p:nvPr>
            <p:ph type="body" sz="quarter" idx="45"/>
          </p:nvPr>
        </p:nvSpPr>
        <p:spPr>
          <a:xfrm>
            <a:off x="8771916" y="4890649"/>
            <a:ext cx="2938018" cy="432048"/>
          </a:xfrm>
        </p:spPr>
        <p:txBody>
          <a:bodyPr/>
          <a:lstStyle/>
          <a:p>
            <a:pPr>
              <a:buNone/>
            </a:pPr>
            <a:r>
              <a:rPr lang="en-GB" sz="1800" b="1" dirty="0">
                <a:latin typeface="Jungka"/>
                <a:cs typeface="Arial" charset="0"/>
              </a:rPr>
              <a:t>Rupen </a:t>
            </a:r>
            <a:r>
              <a:rPr lang="en-GB" sz="1800" dirty="0">
                <a:latin typeface="Jungka"/>
                <a:cs typeface="Arial" charset="0"/>
              </a:rPr>
              <a:t>De</a:t>
            </a:r>
            <a:r>
              <a:rPr lang="en-GB" sz="1800" b="1" dirty="0">
                <a:latin typeface="Jungka"/>
                <a:cs typeface="Arial" charset="0"/>
              </a:rPr>
              <a:t>sai</a:t>
            </a:r>
          </a:p>
          <a:p>
            <a:endParaRPr lang="en-GB" dirty="0"/>
          </a:p>
        </p:txBody>
      </p:sp>
      <p:sp>
        <p:nvSpPr>
          <p:cNvPr id="77" name="Text Placeholder 76">
            <a:extLst>
              <a:ext uri="{FF2B5EF4-FFF2-40B4-BE49-F238E27FC236}">
                <a16:creationId xmlns:a16="http://schemas.microsoft.com/office/drawing/2014/main" id="{6F2F511B-6AEC-4377-B476-9D5EBFD886A3}"/>
              </a:ext>
            </a:extLst>
          </p:cNvPr>
          <p:cNvSpPr>
            <a:spLocks noGrp="1"/>
          </p:cNvSpPr>
          <p:nvPr>
            <p:ph type="body" sz="quarter" idx="48"/>
          </p:nvPr>
        </p:nvSpPr>
        <p:spPr>
          <a:xfrm>
            <a:off x="9178583" y="5322673"/>
            <a:ext cx="2124684" cy="695781"/>
          </a:xfrm>
        </p:spPr>
        <p:txBody>
          <a:bodyPr/>
          <a:lstStyle/>
          <a:p>
            <a:pPr algn="ctr" defTabSz="913943" fontAlgn="base">
              <a:spcBef>
                <a:spcPct val="0"/>
              </a:spcBef>
              <a:spcAft>
                <a:spcPct val="0"/>
              </a:spcAft>
              <a:buNone/>
              <a:defRPr/>
            </a:pPr>
            <a:r>
              <a:rPr lang="en-GB" sz="1600" b="1" dirty="0">
                <a:solidFill>
                  <a:schemeClr val="tx1"/>
                </a:solidFill>
                <a:latin typeface="Jungka"/>
                <a:cs typeface="Arial" charset="0"/>
              </a:rPr>
              <a:t>Global Chief Marketing Officer</a:t>
            </a:r>
            <a:endParaRPr lang="en-IE" sz="1600" b="1" dirty="0">
              <a:solidFill>
                <a:schemeClr val="tx1"/>
              </a:solidFill>
              <a:latin typeface="Jungka"/>
              <a:cs typeface="Arial" charset="0"/>
            </a:endParaRPr>
          </a:p>
          <a:p>
            <a:endParaRPr lang="en-GB" dirty="0">
              <a:solidFill>
                <a:schemeClr val="tx1"/>
              </a:solidFill>
            </a:endParaRPr>
          </a:p>
        </p:txBody>
      </p:sp>
      <p:pic>
        <p:nvPicPr>
          <p:cNvPr id="82" name="Picture Placeholder 81" descr="A person standing posing for the camera&#10;&#10;Description automatically generated">
            <a:extLst>
              <a:ext uri="{FF2B5EF4-FFF2-40B4-BE49-F238E27FC236}">
                <a16:creationId xmlns:a16="http://schemas.microsoft.com/office/drawing/2014/main" id="{4F29823E-E9C7-474B-9237-70080620C486}"/>
              </a:ext>
            </a:extLst>
          </p:cNvPr>
          <p:cNvPicPr>
            <a:picLocks noGrp="1" noChangeAspect="1"/>
          </p:cNvPicPr>
          <p:nvPr>
            <p:ph type="pic" sz="quarter" idx="35"/>
          </p:nvPr>
        </p:nvPicPr>
        <p:blipFill rotWithShape="1">
          <a:blip r:embed="rId4" cstate="print">
            <a:extLst>
              <a:ext uri="{28A0092B-C50C-407E-A947-70E740481C1C}">
                <a14:useLocalDpi xmlns:a14="http://schemas.microsoft.com/office/drawing/2010/main" val="0"/>
              </a:ext>
            </a:extLst>
          </a:blip>
          <a:srcRect l="23654" t="6176" r="19500" b="55902"/>
          <a:stretch/>
        </p:blipFill>
        <p:spPr>
          <a:xfrm>
            <a:off x="618354" y="2076590"/>
            <a:ext cx="2288085" cy="2289600"/>
          </a:xfrm>
          <a:prstGeom prst="ellipse">
            <a:avLst/>
          </a:prstGeom>
          <a:ln w="12700">
            <a:solidFill>
              <a:srgbClr val="FF0000"/>
            </a:solidFill>
          </a:ln>
        </p:spPr>
      </p:pic>
      <p:pic>
        <p:nvPicPr>
          <p:cNvPr id="83" name="Picture 2" descr="Profile photo of Ioana Danila">
            <a:extLst>
              <a:ext uri="{FF2B5EF4-FFF2-40B4-BE49-F238E27FC236}">
                <a16:creationId xmlns:a16="http://schemas.microsoft.com/office/drawing/2014/main" id="{BE233CB3-49D0-4D31-86DD-054815C7DEA4}"/>
              </a:ext>
            </a:extLst>
          </p:cNvPr>
          <p:cNvPicPr>
            <a:picLocks noGrp="1" noChangeAspect="1" noChangeArrowheads="1"/>
          </p:cNvPicPr>
          <p:nvPr>
            <p:ph type="pic" sz="quarter" idx="39"/>
          </p:nvPr>
        </p:nvPicPr>
        <p:blipFill>
          <a:blip r:embed="rId5">
            <a:extLst>
              <a:ext uri="{28A0092B-C50C-407E-A947-70E740481C1C}">
                <a14:useLocalDpi xmlns:a14="http://schemas.microsoft.com/office/drawing/2010/main" val="0"/>
              </a:ext>
            </a:extLst>
          </a:blip>
          <a:srcRect l="33" r="33"/>
          <a:stretch>
            <a:fillRect/>
          </a:stretch>
        </p:blipFill>
        <p:spPr bwMode="auto">
          <a:xfrm>
            <a:off x="3168183" y="2076590"/>
            <a:ext cx="2288085" cy="2289600"/>
          </a:xfrm>
          <a:prstGeom prst="ellipse">
            <a:avLst/>
          </a:prstGeom>
          <a:ln w="12700" cap="rnd">
            <a:solidFill>
              <a:srgbClr val="FF0000"/>
            </a:solidFill>
          </a:ln>
          <a:effectLst/>
          <a:scene3d>
            <a:camera prst="orthographicFront"/>
            <a:lightRig rig="contrasting" dir="t">
              <a:rot lat="0" lon="0" rev="3000000"/>
            </a:lightRig>
          </a:scene3d>
          <a:sp3d contourW="7620">
            <a:bevelT w="95250" h="31750"/>
            <a:contourClr>
              <a:srgbClr val="333333"/>
            </a:contourClr>
          </a:sp3d>
          <a:extLst>
            <a:ext uri="{909E8E84-426E-40DD-AFC4-6F175D3DCCD1}">
              <a14:hiddenFill xmlns:a14="http://schemas.microsoft.com/office/drawing/2010/main">
                <a:solidFill>
                  <a:srgbClr val="FFFFFF"/>
                </a:solidFill>
              </a14:hiddenFill>
            </a:ext>
          </a:extLst>
        </p:spPr>
      </p:pic>
      <p:pic>
        <p:nvPicPr>
          <p:cNvPr id="88" name="Picture 6" descr="BVA Nudge Unit – Successful Behavioural Change">
            <a:extLst>
              <a:ext uri="{FF2B5EF4-FFF2-40B4-BE49-F238E27FC236}">
                <a16:creationId xmlns:a16="http://schemas.microsoft.com/office/drawing/2014/main" id="{6499E88A-B60C-4AA4-8442-A2D4F59B2558}"/>
              </a:ext>
            </a:extLst>
          </p:cNvPr>
          <p:cNvPicPr>
            <a:picLocks noGrp="1" noChangeAspect="1" noChangeArrowheads="1"/>
          </p:cNvPicPr>
          <p:nvPr>
            <p:ph type="pic" sz="quarter" idx="44"/>
          </p:nvPr>
        </p:nvPicPr>
        <p:blipFill rotWithShape="1">
          <a:blip r:embed="rId6">
            <a:extLst>
              <a:ext uri="{28A0092B-C50C-407E-A947-70E740481C1C}">
                <a14:useLocalDpi xmlns:a14="http://schemas.microsoft.com/office/drawing/2010/main" val="0"/>
              </a:ext>
            </a:extLst>
          </a:blip>
          <a:srcRect l="-1514" t="-157421" r="-1461" b="-163738"/>
          <a:stretch/>
        </p:blipFill>
        <p:spPr bwMode="auto">
          <a:xfrm>
            <a:off x="7505023" y="3479705"/>
            <a:ext cx="1343025" cy="1343025"/>
          </a:xfrm>
          <a:prstGeom prst="ellipse">
            <a:avLst/>
          </a:prstGeom>
          <a:solidFill>
            <a:schemeClr val="bg1"/>
          </a:solidFill>
        </p:spPr>
      </p:pic>
      <p:pic>
        <p:nvPicPr>
          <p:cNvPr id="90" name="Picture 89" descr="C:\Users\c.cristache\Desktop\wfa_logotype_horizontal.png">
            <a:extLst>
              <a:ext uri="{FF2B5EF4-FFF2-40B4-BE49-F238E27FC236}">
                <a16:creationId xmlns:a16="http://schemas.microsoft.com/office/drawing/2014/main" id="{46D0B94B-A3A1-437B-A7D8-980B3556858D}"/>
              </a:ext>
            </a:extLst>
          </p:cNvPr>
          <p:cNvPicPr>
            <a:picLocks noChangeAspect="1" noChangeArrowheads="1"/>
          </p:cNvPicPr>
          <p:nvPr/>
        </p:nvPicPr>
        <p:blipFill rotWithShape="1">
          <a:blip r:embed="rId7" cstate="print">
            <a:extLst>
              <a:ext uri="{28A0092B-C50C-407E-A947-70E740481C1C}">
                <a14:useLocalDpi xmlns:a14="http://schemas.microsoft.com/office/drawing/2010/main" val="0"/>
              </a:ext>
            </a:extLst>
          </a:blip>
          <a:srcRect l="-11734" t="-182936" r="-8950" b="-151922"/>
          <a:stretch/>
        </p:blipFill>
        <p:spPr bwMode="auto">
          <a:xfrm>
            <a:off x="2341831" y="3609377"/>
            <a:ext cx="1304219" cy="1327223"/>
          </a:xfrm>
          <a:prstGeom prst="ellipse">
            <a:avLst/>
          </a:prstGeom>
          <a:solidFill>
            <a:schemeClr val="bg1"/>
          </a:solidFill>
        </p:spPr>
      </p:pic>
      <p:pic>
        <p:nvPicPr>
          <p:cNvPr id="16" name="Picture 15">
            <a:extLst>
              <a:ext uri="{FF2B5EF4-FFF2-40B4-BE49-F238E27FC236}">
                <a16:creationId xmlns:a16="http://schemas.microsoft.com/office/drawing/2014/main" id="{32DDFB1C-63BF-4FB3-A50D-3EC974BA0E16}"/>
              </a:ext>
            </a:extLst>
          </p:cNvPr>
          <p:cNvPicPr>
            <a:picLocks noChangeAspect="1" noChangeArrowheads="1"/>
          </p:cNvPicPr>
          <p:nvPr/>
        </p:nvPicPr>
        <p:blipFill>
          <a:blip r:embed="rId8">
            <a:extLst>
              <a:ext uri="{28A0092B-C50C-407E-A947-70E740481C1C}">
                <a14:useLocalDpi xmlns:a14="http://schemas.microsoft.com/office/drawing/2010/main" val="0"/>
              </a:ext>
            </a:extLst>
          </a:blip>
          <a:srcRect t="284" b="284"/>
          <a:stretch/>
        </p:blipFill>
        <p:spPr bwMode="auto">
          <a:xfrm>
            <a:off x="9053351" y="2133573"/>
            <a:ext cx="2302681" cy="2289600"/>
          </a:xfrm>
          <a:prstGeom prst="ellipse">
            <a:avLst/>
          </a:prstGeom>
          <a:solidFill>
            <a:schemeClr val="bg1"/>
          </a:solidFill>
          <a:ln w="6350">
            <a:solidFill>
              <a:schemeClr val="accent1"/>
            </a:solidFill>
          </a:ln>
        </p:spPr>
      </p:pic>
      <p:pic>
        <p:nvPicPr>
          <p:cNvPr id="25" name="Picture 6">
            <a:extLst>
              <a:ext uri="{FF2B5EF4-FFF2-40B4-BE49-F238E27FC236}">
                <a16:creationId xmlns:a16="http://schemas.microsoft.com/office/drawing/2014/main" id="{728F3556-8D8E-47D3-9763-0458DCBFA53D}"/>
              </a:ext>
            </a:extLst>
          </p:cNvPr>
          <p:cNvPicPr>
            <a:picLocks noChangeAspect="1" noChangeArrowheads="1"/>
          </p:cNvPicPr>
          <p:nvPr/>
        </p:nvPicPr>
        <p:blipFill rotWithShape="1">
          <a:blip r:embed="rId9">
            <a:extLst>
              <a:ext uri="{28A0092B-C50C-407E-A947-70E740481C1C}">
                <a14:useLocalDpi xmlns:a14="http://schemas.microsoft.com/office/drawing/2010/main" val="0"/>
              </a:ext>
            </a:extLst>
          </a:blip>
          <a:srcRect l="13655" t="-32333" r="7349" b="-18640"/>
          <a:stretch/>
        </p:blipFill>
        <p:spPr bwMode="auto">
          <a:xfrm>
            <a:off x="10473072" y="3479705"/>
            <a:ext cx="1343025" cy="1343025"/>
          </a:xfrm>
          <a:prstGeom prst="ellipse">
            <a:avLst/>
          </a:prstGeom>
          <a:solidFill>
            <a:schemeClr val="bg1"/>
          </a:solidFill>
        </p:spPr>
      </p:pic>
      <p:sp>
        <p:nvSpPr>
          <p:cNvPr id="17" name="Text Placeholder 69">
            <a:extLst>
              <a:ext uri="{FF2B5EF4-FFF2-40B4-BE49-F238E27FC236}">
                <a16:creationId xmlns:a16="http://schemas.microsoft.com/office/drawing/2014/main" id="{865AE207-865C-4720-9A85-F8EF0E22060F}"/>
              </a:ext>
            </a:extLst>
          </p:cNvPr>
          <p:cNvSpPr txBox="1">
            <a:spLocks/>
          </p:cNvSpPr>
          <p:nvPr/>
        </p:nvSpPr>
        <p:spPr>
          <a:xfrm>
            <a:off x="2831410" y="5322674"/>
            <a:ext cx="2938018" cy="695781"/>
          </a:xfrm>
          <a:prstGeom prst="rect">
            <a:avLst/>
          </a:prstGeom>
        </p:spPr>
        <p:txBody>
          <a:bodyPr vert="horz" lIns="91440" tIns="45720" rIns="91440" bIns="45720" rtlCol="0">
            <a:normAutofit/>
          </a:bodyPr>
          <a:lstStyle>
            <a:lvl1pPr marL="0" indent="0" algn="ctr" defTabSz="913943" rtl="0" eaLnBrk="1" latinLnBrk="0" hangingPunct="1">
              <a:lnSpc>
                <a:spcPct val="100000"/>
              </a:lnSpc>
              <a:spcBef>
                <a:spcPts val="0"/>
              </a:spcBef>
              <a:buFont typeface="Arial" panose="020B0604020202020204" pitchFamily="34" charset="0"/>
              <a:buChar char="•"/>
              <a:defRPr sz="1599" b="0" i="0" kern="600" baseline="0">
                <a:solidFill>
                  <a:srgbClr val="1E1E1E"/>
                </a:solidFill>
                <a:latin typeface="+mn-lt"/>
                <a:ea typeface="+mn-ea"/>
                <a:cs typeface="Arial" panose="020B0604020202020204" pitchFamily="34" charset="0"/>
              </a:defRPr>
            </a:lvl1pPr>
            <a:lvl2pPr marL="685457" indent="-228486" algn="l" defTabSz="913943" rtl="0" eaLnBrk="1" latinLnBrk="0" hangingPunct="1">
              <a:lnSpc>
                <a:spcPct val="90000"/>
              </a:lnSpc>
              <a:spcBef>
                <a:spcPts val="500"/>
              </a:spcBef>
              <a:buFont typeface="Arial" panose="020B0604020202020204" pitchFamily="34" charset="0"/>
              <a:buChar char="•"/>
              <a:defRPr sz="2399" kern="1200">
                <a:solidFill>
                  <a:schemeClr val="tx1"/>
                </a:solidFill>
                <a:latin typeface="+mn-lt"/>
                <a:ea typeface="+mn-ea"/>
                <a:cs typeface="+mn-cs"/>
              </a:defRPr>
            </a:lvl2pPr>
            <a:lvl3pPr marL="1142429" indent="-228486" algn="l" defTabSz="913943" rtl="0" eaLnBrk="1" latinLnBrk="0" hangingPunct="1">
              <a:lnSpc>
                <a:spcPct val="90000"/>
              </a:lnSpc>
              <a:spcBef>
                <a:spcPts val="500"/>
              </a:spcBef>
              <a:buFont typeface="Arial" panose="020B0604020202020204" pitchFamily="34" charset="0"/>
              <a:buChar char="•"/>
              <a:defRPr sz="1999" kern="1200">
                <a:solidFill>
                  <a:schemeClr val="tx1"/>
                </a:solidFill>
                <a:latin typeface="+mn-lt"/>
                <a:ea typeface="+mn-ea"/>
                <a:cs typeface="+mn-cs"/>
              </a:defRPr>
            </a:lvl3pPr>
            <a:lvl4pPr marL="1599400" indent="-228486" algn="l" defTabSz="913943" rtl="0" eaLnBrk="1" latinLnBrk="0" hangingPunct="1">
              <a:lnSpc>
                <a:spcPct val="90000"/>
              </a:lnSpc>
              <a:spcBef>
                <a:spcPts val="500"/>
              </a:spcBef>
              <a:buFont typeface="Arial" panose="020B0604020202020204" pitchFamily="34" charset="0"/>
              <a:buChar char="•"/>
              <a:defRPr sz="1799" kern="1200">
                <a:solidFill>
                  <a:schemeClr val="tx1"/>
                </a:solidFill>
                <a:latin typeface="+mn-lt"/>
                <a:ea typeface="+mn-ea"/>
                <a:cs typeface="+mn-cs"/>
              </a:defRPr>
            </a:lvl4pPr>
            <a:lvl5pPr marL="2056371" indent="-228486" algn="l" defTabSz="913943" rtl="0" eaLnBrk="1" latinLnBrk="0" hangingPunct="1">
              <a:lnSpc>
                <a:spcPct val="90000"/>
              </a:lnSpc>
              <a:spcBef>
                <a:spcPts val="500"/>
              </a:spcBef>
              <a:buFont typeface="Arial" panose="020B0604020202020204" pitchFamily="34" charset="0"/>
              <a:buChar char="•"/>
              <a:defRPr sz="1799" kern="1200">
                <a:solidFill>
                  <a:schemeClr val="tx1"/>
                </a:solidFill>
                <a:latin typeface="+mn-lt"/>
                <a:ea typeface="+mn-ea"/>
                <a:cs typeface="+mn-cs"/>
              </a:defRPr>
            </a:lvl5pPr>
            <a:lvl6pPr marL="2513343" indent="-228486" algn="l" defTabSz="913943" rtl="0" eaLnBrk="1" latinLnBrk="0" hangingPunct="1">
              <a:lnSpc>
                <a:spcPct val="90000"/>
              </a:lnSpc>
              <a:spcBef>
                <a:spcPts val="500"/>
              </a:spcBef>
              <a:buFont typeface="Arial" panose="020B0604020202020204" pitchFamily="34" charset="0"/>
              <a:buChar char="•"/>
              <a:defRPr sz="1799" kern="1200">
                <a:solidFill>
                  <a:schemeClr val="tx1"/>
                </a:solidFill>
                <a:latin typeface="+mn-lt"/>
                <a:ea typeface="+mn-ea"/>
                <a:cs typeface="+mn-cs"/>
              </a:defRPr>
            </a:lvl6pPr>
            <a:lvl7pPr marL="2970314" indent="-228486" algn="l" defTabSz="913943" rtl="0" eaLnBrk="1" latinLnBrk="0" hangingPunct="1">
              <a:lnSpc>
                <a:spcPct val="90000"/>
              </a:lnSpc>
              <a:spcBef>
                <a:spcPts val="500"/>
              </a:spcBef>
              <a:buFont typeface="Arial" panose="020B0604020202020204" pitchFamily="34" charset="0"/>
              <a:buChar char="•"/>
              <a:defRPr sz="1799" kern="1200">
                <a:solidFill>
                  <a:schemeClr val="tx1"/>
                </a:solidFill>
                <a:latin typeface="+mn-lt"/>
                <a:ea typeface="+mn-ea"/>
                <a:cs typeface="+mn-cs"/>
              </a:defRPr>
            </a:lvl7pPr>
            <a:lvl8pPr marL="3427286" indent="-228486" algn="l" defTabSz="913943" rtl="0" eaLnBrk="1" latinLnBrk="0" hangingPunct="1">
              <a:lnSpc>
                <a:spcPct val="90000"/>
              </a:lnSpc>
              <a:spcBef>
                <a:spcPts val="500"/>
              </a:spcBef>
              <a:buFont typeface="Arial" panose="020B0604020202020204" pitchFamily="34" charset="0"/>
              <a:buChar char="•"/>
              <a:defRPr sz="1799" kern="1200">
                <a:solidFill>
                  <a:schemeClr val="tx1"/>
                </a:solidFill>
                <a:latin typeface="+mn-lt"/>
                <a:ea typeface="+mn-ea"/>
                <a:cs typeface="+mn-cs"/>
              </a:defRPr>
            </a:lvl8pPr>
            <a:lvl9pPr marL="3884257" indent="-228486" algn="l" defTabSz="913943" rtl="0" eaLnBrk="1" latinLnBrk="0" hangingPunct="1">
              <a:lnSpc>
                <a:spcPct val="90000"/>
              </a:lnSpc>
              <a:spcBef>
                <a:spcPts val="500"/>
              </a:spcBef>
              <a:buFont typeface="Arial" panose="020B0604020202020204" pitchFamily="34" charset="0"/>
              <a:buChar char="•"/>
              <a:defRPr sz="1799" kern="1200">
                <a:solidFill>
                  <a:schemeClr val="tx1"/>
                </a:solidFill>
                <a:latin typeface="+mn-lt"/>
                <a:ea typeface="+mn-ea"/>
                <a:cs typeface="+mn-cs"/>
              </a:defRPr>
            </a:lvl9pPr>
          </a:lstStyle>
          <a:p>
            <a:pPr>
              <a:buFont typeface="Arial" panose="020B0604020202020204" pitchFamily="34" charset="0"/>
              <a:buNone/>
            </a:pPr>
            <a:r>
              <a:rPr lang="en-GB" sz="1600" b="1" dirty="0">
                <a:solidFill>
                  <a:schemeClr val="tx1"/>
                </a:solidFill>
                <a:latin typeface="Jungka"/>
                <a:cs typeface="Arial" charset="0"/>
              </a:rPr>
              <a:t>i.danila@wfanet.org</a:t>
            </a:r>
            <a:endParaRPr lang="en-IE" sz="1600" b="1" dirty="0">
              <a:solidFill>
                <a:schemeClr val="tx1"/>
              </a:solidFill>
              <a:latin typeface="Jungka"/>
              <a:cs typeface="Arial" charset="0"/>
            </a:endParaRPr>
          </a:p>
          <a:p>
            <a:endParaRPr lang="en-GB" dirty="0">
              <a:solidFill>
                <a:schemeClr val="tx1"/>
              </a:solidFill>
            </a:endParaRPr>
          </a:p>
        </p:txBody>
      </p:sp>
      <p:sp>
        <p:nvSpPr>
          <p:cNvPr id="18" name="Text Placeholder 69">
            <a:extLst>
              <a:ext uri="{FF2B5EF4-FFF2-40B4-BE49-F238E27FC236}">
                <a16:creationId xmlns:a16="http://schemas.microsoft.com/office/drawing/2014/main" id="{EFEC8966-BEC1-48B0-927C-95BDB136041A}"/>
              </a:ext>
            </a:extLst>
          </p:cNvPr>
          <p:cNvSpPr txBox="1">
            <a:spLocks/>
          </p:cNvSpPr>
          <p:nvPr/>
        </p:nvSpPr>
        <p:spPr>
          <a:xfrm>
            <a:off x="284595" y="5334058"/>
            <a:ext cx="2938018" cy="695781"/>
          </a:xfrm>
          <a:prstGeom prst="rect">
            <a:avLst/>
          </a:prstGeom>
        </p:spPr>
        <p:txBody>
          <a:bodyPr vert="horz" lIns="91440" tIns="45720" rIns="91440" bIns="45720" rtlCol="0">
            <a:normAutofit/>
          </a:bodyPr>
          <a:lstStyle>
            <a:lvl1pPr marL="0" indent="0" algn="ctr" defTabSz="913943" rtl="0" eaLnBrk="1" latinLnBrk="0" hangingPunct="1">
              <a:lnSpc>
                <a:spcPct val="100000"/>
              </a:lnSpc>
              <a:spcBef>
                <a:spcPts val="0"/>
              </a:spcBef>
              <a:buFont typeface="Arial" panose="020B0604020202020204" pitchFamily="34" charset="0"/>
              <a:buChar char="•"/>
              <a:defRPr sz="1599" b="0" i="0" kern="600" baseline="0">
                <a:solidFill>
                  <a:srgbClr val="1E1E1E"/>
                </a:solidFill>
                <a:latin typeface="+mn-lt"/>
                <a:ea typeface="+mn-ea"/>
                <a:cs typeface="Arial" panose="020B0604020202020204" pitchFamily="34" charset="0"/>
              </a:defRPr>
            </a:lvl1pPr>
            <a:lvl2pPr marL="685457" indent="-228486" algn="l" defTabSz="913943" rtl="0" eaLnBrk="1" latinLnBrk="0" hangingPunct="1">
              <a:lnSpc>
                <a:spcPct val="90000"/>
              </a:lnSpc>
              <a:spcBef>
                <a:spcPts val="500"/>
              </a:spcBef>
              <a:buFont typeface="Arial" panose="020B0604020202020204" pitchFamily="34" charset="0"/>
              <a:buChar char="•"/>
              <a:defRPr sz="2399" kern="1200">
                <a:solidFill>
                  <a:schemeClr val="tx1"/>
                </a:solidFill>
                <a:latin typeface="+mn-lt"/>
                <a:ea typeface="+mn-ea"/>
                <a:cs typeface="+mn-cs"/>
              </a:defRPr>
            </a:lvl2pPr>
            <a:lvl3pPr marL="1142429" indent="-228486" algn="l" defTabSz="913943" rtl="0" eaLnBrk="1" latinLnBrk="0" hangingPunct="1">
              <a:lnSpc>
                <a:spcPct val="90000"/>
              </a:lnSpc>
              <a:spcBef>
                <a:spcPts val="500"/>
              </a:spcBef>
              <a:buFont typeface="Arial" panose="020B0604020202020204" pitchFamily="34" charset="0"/>
              <a:buChar char="•"/>
              <a:defRPr sz="1999" kern="1200">
                <a:solidFill>
                  <a:schemeClr val="tx1"/>
                </a:solidFill>
                <a:latin typeface="+mn-lt"/>
                <a:ea typeface="+mn-ea"/>
                <a:cs typeface="+mn-cs"/>
              </a:defRPr>
            </a:lvl3pPr>
            <a:lvl4pPr marL="1599400" indent="-228486" algn="l" defTabSz="913943" rtl="0" eaLnBrk="1" latinLnBrk="0" hangingPunct="1">
              <a:lnSpc>
                <a:spcPct val="90000"/>
              </a:lnSpc>
              <a:spcBef>
                <a:spcPts val="500"/>
              </a:spcBef>
              <a:buFont typeface="Arial" panose="020B0604020202020204" pitchFamily="34" charset="0"/>
              <a:buChar char="•"/>
              <a:defRPr sz="1799" kern="1200">
                <a:solidFill>
                  <a:schemeClr val="tx1"/>
                </a:solidFill>
                <a:latin typeface="+mn-lt"/>
                <a:ea typeface="+mn-ea"/>
                <a:cs typeface="+mn-cs"/>
              </a:defRPr>
            </a:lvl4pPr>
            <a:lvl5pPr marL="2056371" indent="-228486" algn="l" defTabSz="913943" rtl="0" eaLnBrk="1" latinLnBrk="0" hangingPunct="1">
              <a:lnSpc>
                <a:spcPct val="90000"/>
              </a:lnSpc>
              <a:spcBef>
                <a:spcPts val="500"/>
              </a:spcBef>
              <a:buFont typeface="Arial" panose="020B0604020202020204" pitchFamily="34" charset="0"/>
              <a:buChar char="•"/>
              <a:defRPr sz="1799" kern="1200">
                <a:solidFill>
                  <a:schemeClr val="tx1"/>
                </a:solidFill>
                <a:latin typeface="+mn-lt"/>
                <a:ea typeface="+mn-ea"/>
                <a:cs typeface="+mn-cs"/>
              </a:defRPr>
            </a:lvl5pPr>
            <a:lvl6pPr marL="2513343" indent="-228486" algn="l" defTabSz="913943" rtl="0" eaLnBrk="1" latinLnBrk="0" hangingPunct="1">
              <a:lnSpc>
                <a:spcPct val="90000"/>
              </a:lnSpc>
              <a:spcBef>
                <a:spcPts val="500"/>
              </a:spcBef>
              <a:buFont typeface="Arial" panose="020B0604020202020204" pitchFamily="34" charset="0"/>
              <a:buChar char="•"/>
              <a:defRPr sz="1799" kern="1200">
                <a:solidFill>
                  <a:schemeClr val="tx1"/>
                </a:solidFill>
                <a:latin typeface="+mn-lt"/>
                <a:ea typeface="+mn-ea"/>
                <a:cs typeface="+mn-cs"/>
              </a:defRPr>
            </a:lvl6pPr>
            <a:lvl7pPr marL="2970314" indent="-228486" algn="l" defTabSz="913943" rtl="0" eaLnBrk="1" latinLnBrk="0" hangingPunct="1">
              <a:lnSpc>
                <a:spcPct val="90000"/>
              </a:lnSpc>
              <a:spcBef>
                <a:spcPts val="500"/>
              </a:spcBef>
              <a:buFont typeface="Arial" panose="020B0604020202020204" pitchFamily="34" charset="0"/>
              <a:buChar char="•"/>
              <a:defRPr sz="1799" kern="1200">
                <a:solidFill>
                  <a:schemeClr val="tx1"/>
                </a:solidFill>
                <a:latin typeface="+mn-lt"/>
                <a:ea typeface="+mn-ea"/>
                <a:cs typeface="+mn-cs"/>
              </a:defRPr>
            </a:lvl7pPr>
            <a:lvl8pPr marL="3427286" indent="-228486" algn="l" defTabSz="913943" rtl="0" eaLnBrk="1" latinLnBrk="0" hangingPunct="1">
              <a:lnSpc>
                <a:spcPct val="90000"/>
              </a:lnSpc>
              <a:spcBef>
                <a:spcPts val="500"/>
              </a:spcBef>
              <a:buFont typeface="Arial" panose="020B0604020202020204" pitchFamily="34" charset="0"/>
              <a:buChar char="•"/>
              <a:defRPr sz="1799" kern="1200">
                <a:solidFill>
                  <a:schemeClr val="tx1"/>
                </a:solidFill>
                <a:latin typeface="+mn-lt"/>
                <a:ea typeface="+mn-ea"/>
                <a:cs typeface="+mn-cs"/>
              </a:defRPr>
            </a:lvl8pPr>
            <a:lvl9pPr marL="3884257" indent="-228486" algn="l" defTabSz="913943" rtl="0" eaLnBrk="1" latinLnBrk="0" hangingPunct="1">
              <a:lnSpc>
                <a:spcPct val="90000"/>
              </a:lnSpc>
              <a:spcBef>
                <a:spcPts val="500"/>
              </a:spcBef>
              <a:buFont typeface="Arial" panose="020B0604020202020204" pitchFamily="34" charset="0"/>
              <a:buChar char="•"/>
              <a:defRPr sz="1799" kern="1200">
                <a:solidFill>
                  <a:schemeClr val="tx1"/>
                </a:solidFill>
                <a:latin typeface="+mn-lt"/>
                <a:ea typeface="+mn-ea"/>
                <a:cs typeface="+mn-cs"/>
              </a:defRPr>
            </a:lvl9pPr>
          </a:lstStyle>
          <a:p>
            <a:pPr>
              <a:buFont typeface="Arial" panose="020B0604020202020204" pitchFamily="34" charset="0"/>
              <a:buNone/>
            </a:pPr>
            <a:r>
              <a:rPr lang="en-GB" sz="1600" b="1" dirty="0">
                <a:solidFill>
                  <a:schemeClr val="tx1"/>
                </a:solidFill>
                <a:latin typeface="Jungka"/>
                <a:cs typeface="Arial" charset="0"/>
              </a:rPr>
              <a:t>r.dreblow@wfanet.org</a:t>
            </a:r>
            <a:endParaRPr lang="en-IE" sz="1600" b="1" dirty="0">
              <a:solidFill>
                <a:schemeClr val="tx1"/>
              </a:solidFill>
              <a:latin typeface="Jungka"/>
              <a:cs typeface="Arial" charset="0"/>
            </a:endParaRPr>
          </a:p>
          <a:p>
            <a:endParaRPr lang="en-GB" dirty="0">
              <a:solidFill>
                <a:schemeClr val="tx1"/>
              </a:solidFill>
            </a:endParaRPr>
          </a:p>
        </p:txBody>
      </p:sp>
    </p:spTree>
    <p:extLst>
      <p:ext uri="{BB962C8B-B14F-4D97-AF65-F5344CB8AC3E}">
        <p14:creationId xmlns:p14="http://schemas.microsoft.com/office/powerpoint/2010/main" val="3299799971"/>
      </p:ext>
    </p:extLst>
  </p:cSld>
  <p:clrMapOvr>
    <a:masterClrMapping/>
  </p:clrMapOvr>
</p:sld>
</file>

<file path=ppt/tags/tag1.xml><?xml version="1.0" encoding="utf-8"?>
<p:tagLst xmlns:a="http://schemas.openxmlformats.org/drawingml/2006/main" xmlns:r="http://schemas.openxmlformats.org/officeDocument/2006/relationships" xmlns:p="http://schemas.openxmlformats.org/presentationml/2006/main">
  <p:tag name="TIMING" val="|11.1|2.4|2.4|0.8|0.7"/>
</p:tagLst>
</file>

<file path=ppt/tags/tag2.xml><?xml version="1.0" encoding="utf-8"?>
<p:tagLst xmlns:a="http://schemas.openxmlformats.org/drawingml/2006/main" xmlns:r="http://schemas.openxmlformats.org/officeDocument/2006/relationships" xmlns:p="http://schemas.openxmlformats.org/presentationml/2006/main">
  <p:tag name="TIMING" val="|11.1|2.4|2.4|0.8|0.7"/>
</p:tagLst>
</file>

<file path=ppt/tags/tag3.xml><?xml version="1.0" encoding="utf-8"?>
<p:tagLst xmlns:a="http://schemas.openxmlformats.org/drawingml/2006/main" xmlns:r="http://schemas.openxmlformats.org/officeDocument/2006/relationships" xmlns:p="http://schemas.openxmlformats.org/presentationml/2006/main">
  <p:tag name="TIMING" val="|11.1|2.4|2.4|0.8|0.7"/>
</p:tagLst>
</file>

<file path=ppt/tags/tag4.xml><?xml version="1.0" encoding="utf-8"?>
<p:tagLst xmlns:a="http://schemas.openxmlformats.org/drawingml/2006/main" xmlns:r="http://schemas.openxmlformats.org/officeDocument/2006/relationships" xmlns:p="http://schemas.openxmlformats.org/presentationml/2006/main">
  <p:tag name="TIMING" val="|11.1|2.4|2.4|0.8|0.7"/>
</p:tagLst>
</file>

<file path=ppt/tags/tag5.xml><?xml version="1.0" encoding="utf-8"?>
<p:tagLst xmlns:a="http://schemas.openxmlformats.org/drawingml/2006/main" xmlns:r="http://schemas.openxmlformats.org/officeDocument/2006/relationships" xmlns:p="http://schemas.openxmlformats.org/presentationml/2006/main">
  <p:tag name="TIMING" val="|11.1|2.4|2.4|0.8|0.7"/>
</p:tagLst>
</file>

<file path=ppt/theme/theme1.xml><?xml version="1.0" encoding="utf-8"?>
<a:theme xmlns:a="http://schemas.openxmlformats.org/drawingml/2006/main" name="Office Theme">
  <a:themeElements>
    <a:clrScheme name="Custom 6">
      <a:dk1>
        <a:sysClr val="windowText" lastClr="000000"/>
      </a:dk1>
      <a:lt1>
        <a:sysClr val="window" lastClr="FFFFFF"/>
      </a:lt1>
      <a:dk2>
        <a:srgbClr val="1E1E1E"/>
      </a:dk2>
      <a:lt2>
        <a:srgbClr val="FFFFFF"/>
      </a:lt2>
      <a:accent1>
        <a:srgbClr val="FF003C"/>
      </a:accent1>
      <a:accent2>
        <a:srgbClr val="E6E6E6"/>
      </a:accent2>
      <a:accent3>
        <a:srgbClr val="A5A5A5"/>
      </a:accent3>
      <a:accent4>
        <a:srgbClr val="878787"/>
      </a:accent4>
      <a:accent5>
        <a:srgbClr val="1E1E1E"/>
      </a:accent5>
      <a:accent6>
        <a:srgbClr val="000000"/>
      </a:accent6>
      <a:hlink>
        <a:srgbClr val="0563C1"/>
      </a:hlink>
      <a:folHlink>
        <a:srgbClr val="954F72"/>
      </a:folHlink>
    </a:clrScheme>
    <a:fontScheme name="Custom 3">
      <a:majorFont>
        <a:latin typeface="Jungka bold"/>
        <a:ea typeface=""/>
        <a:cs typeface=""/>
      </a:majorFont>
      <a:minorFont>
        <a:latin typeface="Jungka"/>
        <a:ea typeface=""/>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PPT Template 2017">
  <a:themeElements>
    <a:clrScheme name="Custom 2">
      <a:dk1>
        <a:srgbClr val="1E1E1E"/>
      </a:dk1>
      <a:lt1>
        <a:srgbClr val="FFFFFF"/>
      </a:lt1>
      <a:dk2>
        <a:srgbClr val="FF003C"/>
      </a:dk2>
      <a:lt2>
        <a:srgbClr val="E6E6E6"/>
      </a:lt2>
      <a:accent1>
        <a:srgbClr val="FF003C"/>
      </a:accent1>
      <a:accent2>
        <a:srgbClr val="464646"/>
      </a:accent2>
      <a:accent3>
        <a:srgbClr val="00D6EB"/>
      </a:accent3>
      <a:accent4>
        <a:srgbClr val="9514FF"/>
      </a:accent4>
      <a:accent5>
        <a:srgbClr val="FFC502"/>
      </a:accent5>
      <a:accent6>
        <a:srgbClr val="FF387F"/>
      </a:accent6>
      <a:hlink>
        <a:srgbClr val="FF003C"/>
      </a:hlink>
      <a:folHlink>
        <a:srgbClr val="1E1E1E"/>
      </a:folHlink>
    </a:clrScheme>
    <a:fontScheme name="Jungka">
      <a:majorFont>
        <a:latin typeface="Jungka"/>
        <a:ea typeface=""/>
        <a:cs typeface=""/>
      </a:majorFont>
      <a:minorFont>
        <a:latin typeface="Jungka"/>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solidFill>
          <a:srgbClr val="FF003C"/>
        </a:solidFill>
        <a:ln>
          <a:noFill/>
        </a:ln>
      </a:spPr>
      <a:bodyPr rtlCol="0" anchor="ctr"/>
      <a:lstStyle>
        <a:defPPr algn="ctr">
          <a:defRPr/>
        </a:defPPr>
      </a:lstStyle>
      <a:style>
        <a:lnRef idx="2">
          <a:schemeClr val="accent1">
            <a:shade val="50000"/>
          </a:schemeClr>
        </a:lnRef>
        <a:fillRef idx="1">
          <a:schemeClr val="accent1"/>
        </a:fillRef>
        <a:effectRef idx="0">
          <a:schemeClr val="accent1"/>
        </a:effectRef>
        <a:fontRef idx="minor">
          <a:schemeClr val="lt1"/>
        </a:fontRef>
      </a:style>
    </a:spDef>
    <a:txDef>
      <a:spPr/>
      <a:bodyPr vert="horz" wrap="square" lIns="0" tIns="0" rIns="0" bIns="0" rtlCol="0">
        <a:spAutoFit/>
      </a:bodyPr>
      <a:lstStyle>
        <a:defPPr>
          <a:defRPr sz="1600" dirty="0" smtClean="0">
            <a:solidFill>
              <a:schemeClr val="bg1"/>
            </a:solidFill>
          </a:defRPr>
        </a:defPPr>
      </a:lstStyle>
    </a:txDef>
  </a:objectDefaults>
  <a:extraClrSchemeLst/>
  <a:extLst>
    <a:ext uri="{05A4C25C-085E-4340-85A3-A5531E510DB2}">
      <thm15:themeFamily xmlns:thm15="http://schemas.microsoft.com/office/thememl/2012/main" name="Presentation2" id="{985A3384-930E-4206-9348-E4A915A25FF5}" vid="{9713F003-5FAC-405B-BBBF-1EF596A4176C}"/>
    </a:ext>
  </a:extLst>
</a:theme>
</file>

<file path=ppt/theme/theme3.xml><?xml version="1.0" encoding="utf-8"?>
<a:theme xmlns:a="http://schemas.openxmlformats.org/drawingml/2006/main" name="1_PPT Template 2017">
  <a:themeElements>
    <a:clrScheme name="Custom 2">
      <a:dk1>
        <a:srgbClr val="1E1E1E"/>
      </a:dk1>
      <a:lt1>
        <a:srgbClr val="FFFFFF"/>
      </a:lt1>
      <a:dk2>
        <a:srgbClr val="FF003C"/>
      </a:dk2>
      <a:lt2>
        <a:srgbClr val="E6E6E6"/>
      </a:lt2>
      <a:accent1>
        <a:srgbClr val="FF003C"/>
      </a:accent1>
      <a:accent2>
        <a:srgbClr val="464646"/>
      </a:accent2>
      <a:accent3>
        <a:srgbClr val="00D6EB"/>
      </a:accent3>
      <a:accent4>
        <a:srgbClr val="9514FF"/>
      </a:accent4>
      <a:accent5>
        <a:srgbClr val="FFC502"/>
      </a:accent5>
      <a:accent6>
        <a:srgbClr val="FF387F"/>
      </a:accent6>
      <a:hlink>
        <a:srgbClr val="FF003C"/>
      </a:hlink>
      <a:folHlink>
        <a:srgbClr val="1E1E1E"/>
      </a:folHlink>
    </a:clrScheme>
    <a:fontScheme name="Jungka">
      <a:majorFont>
        <a:latin typeface="Jungka"/>
        <a:ea typeface=""/>
        <a:cs typeface=""/>
      </a:majorFont>
      <a:minorFont>
        <a:latin typeface="Jungka"/>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solidFill>
          <a:srgbClr val="FF003C"/>
        </a:solidFill>
        <a:ln>
          <a:noFill/>
        </a:ln>
      </a:spPr>
      <a:bodyPr rtlCol="0" anchor="ctr"/>
      <a:lstStyle>
        <a:defPPr algn="ctr">
          <a:defRPr/>
        </a:defPPr>
      </a:lstStyle>
      <a:style>
        <a:lnRef idx="2">
          <a:schemeClr val="accent1">
            <a:shade val="50000"/>
          </a:schemeClr>
        </a:lnRef>
        <a:fillRef idx="1">
          <a:schemeClr val="accent1"/>
        </a:fillRef>
        <a:effectRef idx="0">
          <a:schemeClr val="accent1"/>
        </a:effectRef>
        <a:fontRef idx="minor">
          <a:schemeClr val="lt1"/>
        </a:fontRef>
      </a:style>
    </a:spDef>
    <a:txDef>
      <a:spPr/>
      <a:bodyPr vert="horz" wrap="square" lIns="0" tIns="0" rIns="0" bIns="0" rtlCol="0">
        <a:spAutoFit/>
      </a:bodyPr>
      <a:lstStyle>
        <a:defPPr>
          <a:defRPr sz="1600" dirty="0" smtClean="0">
            <a:solidFill>
              <a:schemeClr val="bg1"/>
            </a:solidFill>
          </a:defRPr>
        </a:defPPr>
      </a:lstStyle>
    </a:txDef>
  </a:objectDefaults>
  <a:extraClrSchemeLst/>
  <a:extLst>
    <a:ext uri="{05A4C25C-085E-4340-85A3-A5531E510DB2}">
      <thm15:themeFamily xmlns:thm15="http://schemas.microsoft.com/office/thememl/2012/main" name="Presentation2" id="{985A3384-930E-4206-9348-E4A915A25FF5}" vid="{9713F003-5FAC-405B-BBBF-1EF596A4176C}"/>
    </a:ext>
  </a:extLst>
</a:theme>
</file>

<file path=ppt/theme/theme4.xml><?xml version="1.0" encoding="utf-8"?>
<a:theme xmlns:a="http://schemas.openxmlformats.org/drawingml/2006/main" name="1_Office Theme">
  <a:themeElements>
    <a:clrScheme name="Custom 6">
      <a:dk1>
        <a:sysClr val="windowText" lastClr="000000"/>
      </a:dk1>
      <a:lt1>
        <a:sysClr val="window" lastClr="FFFFFF"/>
      </a:lt1>
      <a:dk2>
        <a:srgbClr val="1E1E1E"/>
      </a:dk2>
      <a:lt2>
        <a:srgbClr val="FFFFFF"/>
      </a:lt2>
      <a:accent1>
        <a:srgbClr val="FF003C"/>
      </a:accent1>
      <a:accent2>
        <a:srgbClr val="E6E6E6"/>
      </a:accent2>
      <a:accent3>
        <a:srgbClr val="A5A5A5"/>
      </a:accent3>
      <a:accent4>
        <a:srgbClr val="878787"/>
      </a:accent4>
      <a:accent5>
        <a:srgbClr val="1E1E1E"/>
      </a:accent5>
      <a:accent6>
        <a:srgbClr val="000000"/>
      </a:accent6>
      <a:hlink>
        <a:srgbClr val="0563C1"/>
      </a:hlink>
      <a:folHlink>
        <a:srgbClr val="954F72"/>
      </a:folHlink>
    </a:clrScheme>
    <a:fontScheme name="Custom 3">
      <a:majorFont>
        <a:latin typeface="Jungka bold"/>
        <a:ea typeface=""/>
        <a:cs typeface=""/>
      </a:majorFont>
      <a:minorFont>
        <a:latin typeface="Jungka"/>
        <a:ea typeface=""/>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5.xml><?xml version="1.0" encoding="utf-8"?>
<a:theme xmlns:a="http://schemas.openxmlformats.org/drawingml/2006/main" name="2_Office Theme">
  <a:themeElements>
    <a:clrScheme name="Custom 6">
      <a:dk1>
        <a:sysClr val="windowText" lastClr="000000"/>
      </a:dk1>
      <a:lt1>
        <a:sysClr val="window" lastClr="FFFFFF"/>
      </a:lt1>
      <a:dk2>
        <a:srgbClr val="1E1E1E"/>
      </a:dk2>
      <a:lt2>
        <a:srgbClr val="FFFFFF"/>
      </a:lt2>
      <a:accent1>
        <a:srgbClr val="FF003C"/>
      </a:accent1>
      <a:accent2>
        <a:srgbClr val="E6E6E6"/>
      </a:accent2>
      <a:accent3>
        <a:srgbClr val="A5A5A5"/>
      </a:accent3>
      <a:accent4>
        <a:srgbClr val="878787"/>
      </a:accent4>
      <a:accent5>
        <a:srgbClr val="1E1E1E"/>
      </a:accent5>
      <a:accent6>
        <a:srgbClr val="000000"/>
      </a:accent6>
      <a:hlink>
        <a:srgbClr val="0563C1"/>
      </a:hlink>
      <a:folHlink>
        <a:srgbClr val="954F72"/>
      </a:folHlink>
    </a:clrScheme>
    <a:fontScheme name="Custom 3">
      <a:majorFont>
        <a:latin typeface="Jungka bold"/>
        <a:ea typeface=""/>
        <a:cs typeface=""/>
      </a:majorFont>
      <a:minorFont>
        <a:latin typeface="Jungka"/>
        <a:ea typeface=""/>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6.xml><?xml version="1.0" encoding="utf-8"?>
<a:theme xmlns:a="http://schemas.openxmlformats.org/drawingml/2006/main" name="2_PPT Template 2017">
  <a:themeElements>
    <a:clrScheme name="Custom 2">
      <a:dk1>
        <a:srgbClr val="1E1E1E"/>
      </a:dk1>
      <a:lt1>
        <a:srgbClr val="FFFFFF"/>
      </a:lt1>
      <a:dk2>
        <a:srgbClr val="FF003C"/>
      </a:dk2>
      <a:lt2>
        <a:srgbClr val="E6E6E6"/>
      </a:lt2>
      <a:accent1>
        <a:srgbClr val="FF003C"/>
      </a:accent1>
      <a:accent2>
        <a:srgbClr val="464646"/>
      </a:accent2>
      <a:accent3>
        <a:srgbClr val="00D6EB"/>
      </a:accent3>
      <a:accent4>
        <a:srgbClr val="9514FF"/>
      </a:accent4>
      <a:accent5>
        <a:srgbClr val="FFC502"/>
      </a:accent5>
      <a:accent6>
        <a:srgbClr val="FF387F"/>
      </a:accent6>
      <a:hlink>
        <a:srgbClr val="FF003C"/>
      </a:hlink>
      <a:folHlink>
        <a:srgbClr val="1E1E1E"/>
      </a:folHlink>
    </a:clrScheme>
    <a:fontScheme name="Jungka">
      <a:majorFont>
        <a:latin typeface="Jungka"/>
        <a:ea typeface=""/>
        <a:cs typeface=""/>
      </a:majorFont>
      <a:minorFont>
        <a:latin typeface="Jungka"/>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solidFill>
          <a:srgbClr val="FF003C"/>
        </a:solidFill>
        <a:ln>
          <a:noFill/>
        </a:ln>
      </a:spPr>
      <a:bodyPr rtlCol="0" anchor="ctr"/>
      <a:lstStyle>
        <a:defPPr algn="ctr">
          <a:defRPr/>
        </a:defPPr>
      </a:lstStyle>
      <a:style>
        <a:lnRef idx="2">
          <a:schemeClr val="accent1">
            <a:shade val="50000"/>
          </a:schemeClr>
        </a:lnRef>
        <a:fillRef idx="1">
          <a:schemeClr val="accent1"/>
        </a:fillRef>
        <a:effectRef idx="0">
          <a:schemeClr val="accent1"/>
        </a:effectRef>
        <a:fontRef idx="minor">
          <a:schemeClr val="lt1"/>
        </a:fontRef>
      </a:style>
    </a:spDef>
    <a:txDef>
      <a:spPr/>
      <a:bodyPr vert="horz" wrap="square" lIns="0" tIns="0" rIns="0" bIns="0" rtlCol="0">
        <a:spAutoFit/>
      </a:bodyPr>
      <a:lstStyle>
        <a:defPPr>
          <a:defRPr sz="1600" dirty="0" smtClean="0">
            <a:solidFill>
              <a:schemeClr val="bg1"/>
            </a:solidFill>
          </a:defRPr>
        </a:defPPr>
      </a:lstStyle>
    </a:txDef>
  </a:objectDefaults>
  <a:extraClrSchemeLst/>
  <a:extLst>
    <a:ext uri="{05A4C25C-085E-4340-85A3-A5531E510DB2}">
      <thm15:themeFamily xmlns:thm15="http://schemas.microsoft.com/office/thememl/2012/main" name="Presentation2" id="{985A3384-930E-4206-9348-E4A915A25FF5}" vid="{9713F003-5FAC-405B-BBBF-1EF596A4176C}"/>
    </a:ext>
  </a:extLst>
</a:theme>
</file>

<file path=ppt/theme/theme7.xml><?xml version="1.0" encoding="utf-8"?>
<a:theme xmlns:a="http://schemas.openxmlformats.org/drawingml/2006/main" name="3_PPT Template 2017">
  <a:themeElements>
    <a:clrScheme name="Custom 2">
      <a:dk1>
        <a:srgbClr val="1E1E1E"/>
      </a:dk1>
      <a:lt1>
        <a:srgbClr val="FFFFFF"/>
      </a:lt1>
      <a:dk2>
        <a:srgbClr val="FF003C"/>
      </a:dk2>
      <a:lt2>
        <a:srgbClr val="E6E6E6"/>
      </a:lt2>
      <a:accent1>
        <a:srgbClr val="FF003C"/>
      </a:accent1>
      <a:accent2>
        <a:srgbClr val="464646"/>
      </a:accent2>
      <a:accent3>
        <a:srgbClr val="00D6EB"/>
      </a:accent3>
      <a:accent4>
        <a:srgbClr val="9514FF"/>
      </a:accent4>
      <a:accent5>
        <a:srgbClr val="FFC502"/>
      </a:accent5>
      <a:accent6>
        <a:srgbClr val="FF387F"/>
      </a:accent6>
      <a:hlink>
        <a:srgbClr val="FF003C"/>
      </a:hlink>
      <a:folHlink>
        <a:srgbClr val="1E1E1E"/>
      </a:folHlink>
    </a:clrScheme>
    <a:fontScheme name="Jungka">
      <a:majorFont>
        <a:latin typeface="Jungka"/>
        <a:ea typeface=""/>
        <a:cs typeface=""/>
      </a:majorFont>
      <a:minorFont>
        <a:latin typeface="Jungka"/>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solidFill>
          <a:srgbClr val="FF003C"/>
        </a:solidFill>
        <a:ln>
          <a:noFill/>
        </a:ln>
      </a:spPr>
      <a:bodyPr rtlCol="0" anchor="ctr"/>
      <a:lstStyle>
        <a:defPPr algn="ctr">
          <a:defRPr/>
        </a:defPPr>
      </a:lstStyle>
      <a:style>
        <a:lnRef idx="2">
          <a:schemeClr val="accent1">
            <a:shade val="50000"/>
          </a:schemeClr>
        </a:lnRef>
        <a:fillRef idx="1">
          <a:schemeClr val="accent1"/>
        </a:fillRef>
        <a:effectRef idx="0">
          <a:schemeClr val="accent1"/>
        </a:effectRef>
        <a:fontRef idx="minor">
          <a:schemeClr val="lt1"/>
        </a:fontRef>
      </a:style>
    </a:spDef>
    <a:txDef>
      <a:spPr/>
      <a:bodyPr vert="horz" wrap="square" lIns="0" tIns="0" rIns="0" bIns="0" rtlCol="0">
        <a:spAutoFit/>
      </a:bodyPr>
      <a:lstStyle>
        <a:defPPr>
          <a:defRPr sz="1600" dirty="0" smtClean="0">
            <a:solidFill>
              <a:schemeClr val="bg1"/>
            </a:solidFill>
          </a:defRPr>
        </a:defPPr>
      </a:lstStyle>
    </a:txDef>
  </a:objectDefaults>
  <a:extraClrSchemeLst/>
  <a:extLst>
    <a:ext uri="{05A4C25C-085E-4340-85A3-A5531E510DB2}">
      <thm15:themeFamily xmlns:thm15="http://schemas.microsoft.com/office/thememl/2012/main" name="PAG consumer agenda 22 September 2020.potx" id="{BD9DAB6D-4E34-4C41-B3C1-A1E2C194F2EA}" vid="{967BAEC4-771B-4EB3-879A-87D781556A8C}"/>
    </a:ext>
  </a:extLst>
</a:theme>
</file>

<file path=ppt/theme/theme8.xml><?xml version="1.0" encoding="utf-8"?>
<a:theme xmlns:a="http://schemas.openxmlformats.org/drawingml/2006/main" name="4_PPT Template 2017">
  <a:themeElements>
    <a:clrScheme name="Custom 2">
      <a:dk1>
        <a:srgbClr val="1E1E1E"/>
      </a:dk1>
      <a:lt1>
        <a:srgbClr val="FFFFFF"/>
      </a:lt1>
      <a:dk2>
        <a:srgbClr val="FF003C"/>
      </a:dk2>
      <a:lt2>
        <a:srgbClr val="E6E6E6"/>
      </a:lt2>
      <a:accent1>
        <a:srgbClr val="FF003C"/>
      </a:accent1>
      <a:accent2>
        <a:srgbClr val="464646"/>
      </a:accent2>
      <a:accent3>
        <a:srgbClr val="00D6EB"/>
      </a:accent3>
      <a:accent4>
        <a:srgbClr val="9514FF"/>
      </a:accent4>
      <a:accent5>
        <a:srgbClr val="FFC502"/>
      </a:accent5>
      <a:accent6>
        <a:srgbClr val="FF387F"/>
      </a:accent6>
      <a:hlink>
        <a:srgbClr val="FF003C"/>
      </a:hlink>
      <a:folHlink>
        <a:srgbClr val="1E1E1E"/>
      </a:folHlink>
    </a:clrScheme>
    <a:fontScheme name="Jungka">
      <a:majorFont>
        <a:latin typeface="Jungka"/>
        <a:ea typeface=""/>
        <a:cs typeface=""/>
      </a:majorFont>
      <a:minorFont>
        <a:latin typeface="Jungka"/>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solidFill>
          <a:srgbClr val="FF003C"/>
        </a:solidFill>
        <a:ln>
          <a:noFill/>
        </a:ln>
      </a:spPr>
      <a:bodyPr rtlCol="0" anchor="ctr"/>
      <a:lstStyle>
        <a:defPPr algn="ctr">
          <a:defRPr/>
        </a:defPPr>
      </a:lstStyle>
      <a:style>
        <a:lnRef idx="2">
          <a:schemeClr val="accent1">
            <a:shade val="50000"/>
          </a:schemeClr>
        </a:lnRef>
        <a:fillRef idx="1">
          <a:schemeClr val="accent1"/>
        </a:fillRef>
        <a:effectRef idx="0">
          <a:schemeClr val="accent1"/>
        </a:effectRef>
        <a:fontRef idx="minor">
          <a:schemeClr val="lt1"/>
        </a:fontRef>
      </a:style>
    </a:spDef>
    <a:txDef>
      <a:spPr/>
      <a:bodyPr vert="horz" wrap="square" lIns="0" tIns="0" rIns="0" bIns="0" rtlCol="0">
        <a:spAutoFit/>
      </a:bodyPr>
      <a:lstStyle>
        <a:defPPr>
          <a:defRPr sz="1600" dirty="0" smtClean="0">
            <a:solidFill>
              <a:schemeClr val="bg1"/>
            </a:solidFill>
          </a:defRPr>
        </a:defPPr>
      </a:lstStyle>
    </a:txDef>
  </a:objectDefaults>
  <a:extraClrSchemeLst/>
  <a:extLst>
    <a:ext uri="{05A4C25C-085E-4340-85A3-A5531E510DB2}">
      <thm15:themeFamily xmlns:thm15="http://schemas.microsoft.com/office/thememl/2012/main" name="Presentation2" id="{985A3384-930E-4206-9348-E4A915A25FF5}" vid="{9713F003-5FAC-405B-BBBF-1EF596A4176C}"/>
    </a:ext>
  </a:extLst>
</a:theme>
</file>

<file path=ppt/theme/theme9.xml><?xml version="1.0" encoding="utf-8"?>
<a:theme xmlns:a="http://schemas.openxmlformats.org/drawingml/2006/main" name="PwC">
  <a:themeElements>
    <a:clrScheme name="PwC Orange">
      <a:dk1>
        <a:srgbClr val="000000"/>
      </a:dk1>
      <a:lt1>
        <a:srgbClr val="FFFFFF"/>
      </a:lt1>
      <a:dk2>
        <a:srgbClr val="DC6900"/>
      </a:dk2>
      <a:lt2>
        <a:srgbClr val="FFFFFF"/>
      </a:lt2>
      <a:accent1>
        <a:srgbClr val="DC6900"/>
      </a:accent1>
      <a:accent2>
        <a:srgbClr val="FFB600"/>
      </a:accent2>
      <a:accent3>
        <a:srgbClr val="602320"/>
      </a:accent3>
      <a:accent4>
        <a:srgbClr val="DB536A"/>
      </a:accent4>
      <a:accent5>
        <a:srgbClr val="A32020"/>
      </a:accent5>
      <a:accent6>
        <a:srgbClr val="E0301E"/>
      </a:accent6>
      <a:hlink>
        <a:srgbClr val="DC6900"/>
      </a:hlink>
      <a:folHlink>
        <a:srgbClr val="DC6900"/>
      </a:folHlink>
    </a:clrScheme>
    <a:fontScheme name="PwC">
      <a:majorFont>
        <a:latin typeface="Georgia"/>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ltGray">
        <a:solidFill>
          <a:schemeClr val="tx2"/>
        </a:solidFill>
        <a:ln w="3175"/>
      </a:spPr>
      <a:bodyPr rtlCol="0" anchor="ctr"/>
      <a:lstStyle>
        <a:defPPr algn="ctr">
          <a:defRPr dirty="0" err="1" smtClean="0">
            <a:solidFill>
              <a:schemeClr val="bg1"/>
            </a:solidFill>
            <a:latin typeface="Georgia" pitchFamily="18" charset="0"/>
          </a:defRPr>
        </a:defPPr>
      </a:lstStyle>
      <a:style>
        <a:lnRef idx="2">
          <a:schemeClr val="accent1">
            <a:shade val="50000"/>
          </a:schemeClr>
        </a:lnRef>
        <a:fillRef idx="1">
          <a:schemeClr val="accent1"/>
        </a:fillRef>
        <a:effectRef idx="0">
          <a:schemeClr val="accent1"/>
        </a:effectRef>
        <a:fontRef idx="minor">
          <a:schemeClr val="lt1"/>
        </a:fontRef>
      </a:style>
    </a:spDef>
    <a:txDef>
      <a:spPr>
        <a:noFill/>
      </a:spPr>
      <a:bodyPr wrap="square" lIns="0" tIns="0" rIns="0" bIns="0" rtlCol="0">
        <a:noAutofit/>
      </a:bodyPr>
      <a:lstStyle>
        <a:defPPr indent="-274320">
          <a:spcAft>
            <a:spcPts val="900"/>
          </a:spcAft>
          <a:defRPr sz="2000" dirty="0" err="1" smtClean="0">
            <a:latin typeface="Georgia" pitchFamily="18" charset="0"/>
          </a:defRPr>
        </a:defPPr>
      </a:lstStyle>
    </a:txDef>
  </a:objectDefaults>
  <a:extraClrSchemeLst/>
</a:theme>
</file>

<file path=ppt/theme/theme10.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1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8152</TotalTime>
  <Words>3390</Words>
  <Application>Microsoft Office PowerPoint</Application>
  <PresentationFormat>Widescreen</PresentationFormat>
  <Paragraphs>368</Paragraphs>
  <Slides>47</Slides>
  <Notes>37</Notes>
  <HiddenSlides>0</HiddenSlides>
  <MMClips>0</MMClips>
  <ScaleCrop>false</ScaleCrop>
  <HeadingPairs>
    <vt:vector size="6" baseType="variant">
      <vt:variant>
        <vt:lpstr>Fonts Used</vt:lpstr>
      </vt:variant>
      <vt:variant>
        <vt:i4>11</vt:i4>
      </vt:variant>
      <vt:variant>
        <vt:lpstr>Theme</vt:lpstr>
      </vt:variant>
      <vt:variant>
        <vt:i4>9</vt:i4>
      </vt:variant>
      <vt:variant>
        <vt:lpstr>Slide Titles</vt:lpstr>
      </vt:variant>
      <vt:variant>
        <vt:i4>47</vt:i4>
      </vt:variant>
    </vt:vector>
  </HeadingPairs>
  <TitlesOfParts>
    <vt:vector size="67" baseType="lpstr">
      <vt:lpstr>Arial</vt:lpstr>
      <vt:lpstr>Calibri</vt:lpstr>
      <vt:lpstr>Courier New</vt:lpstr>
      <vt:lpstr>Georgia</vt:lpstr>
      <vt:lpstr>Helvetica</vt:lpstr>
      <vt:lpstr>Jungka</vt:lpstr>
      <vt:lpstr>Jungka Bold</vt:lpstr>
      <vt:lpstr>Jungka Bold</vt:lpstr>
      <vt:lpstr>Jungka Book</vt:lpstr>
      <vt:lpstr>Tahoma</vt:lpstr>
      <vt:lpstr>Verdana</vt:lpstr>
      <vt:lpstr>Office Theme</vt:lpstr>
      <vt:lpstr>PPT Template 2017</vt:lpstr>
      <vt:lpstr>1_PPT Template 2017</vt:lpstr>
      <vt:lpstr>1_Office Theme</vt:lpstr>
      <vt:lpstr>2_Office Theme</vt:lpstr>
      <vt:lpstr>2_PPT Template 2017</vt:lpstr>
      <vt:lpstr>3_PPT Template 2017</vt:lpstr>
      <vt:lpstr>4_PPT Template 2017</vt:lpstr>
      <vt:lpstr>PwC</vt:lpstr>
      <vt:lpstr>Your webinar will begin shortly</vt:lpstr>
      <vt:lpstr>Sustainability &amp; Marketing</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Indrė Petrylaitė</dc:creator>
  <cp:lastModifiedBy>Ioana Danila</cp:lastModifiedBy>
  <cp:revision>349</cp:revision>
  <dcterms:created xsi:type="dcterms:W3CDTF">2021-03-23T09:26:39Z</dcterms:created>
  <dcterms:modified xsi:type="dcterms:W3CDTF">2021-06-16T06:07:12Z</dcterms:modified>
</cp:coreProperties>
</file>